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4"/>
    <p:sldMasterId id="2147483717" r:id="rId5"/>
    <p:sldMasterId id="2147483890" r:id="rId6"/>
    <p:sldMasterId id="2147483895" r:id="rId7"/>
    <p:sldMasterId id="2147483901" r:id="rId8"/>
    <p:sldMasterId id="2147483916" r:id="rId9"/>
  </p:sldMasterIdLst>
  <p:notesMasterIdLst>
    <p:notesMasterId r:id="rId23"/>
  </p:notesMasterIdLst>
  <p:handoutMasterIdLst>
    <p:handoutMasterId r:id="rId24"/>
  </p:handoutMasterIdLst>
  <p:sldIdLst>
    <p:sldId id="1291" r:id="rId10"/>
    <p:sldId id="1522" r:id="rId11"/>
    <p:sldId id="1524" r:id="rId12"/>
    <p:sldId id="1515" r:id="rId13"/>
    <p:sldId id="1471" r:id="rId14"/>
    <p:sldId id="1525" r:id="rId15"/>
    <p:sldId id="1530" r:id="rId16"/>
    <p:sldId id="1490" r:id="rId17"/>
    <p:sldId id="1443" r:id="rId18"/>
    <p:sldId id="1526" r:id="rId19"/>
    <p:sldId id="1527" r:id="rId20"/>
    <p:sldId id="1528" r:id="rId21"/>
    <p:sldId id="1492" r:id="rId22"/>
  </p:sldIdLst>
  <p:sldSz cx="12192000" cy="6858000"/>
  <p:notesSz cx="6799263" cy="9929813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w Cen MT" panose="020B0602020104020603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Yu Gothic Light" panose="020B0300000000000000" pitchFamily="34" charset="-128"/>
      <p:regular r:id="rId35"/>
    </p:embeddedFont>
    <p:embeddedFont>
      <p:font typeface="Roboto Black" panose="020B0604020202020204" charset="0"/>
      <p:bold r:id="rId36"/>
      <p:italic r:id="rId37"/>
      <p:boldItalic r:id="rId38"/>
    </p:embeddedFont>
    <p:embeddedFont>
      <p:font typeface="Rockwell" panose="02060603020205020403" pitchFamily="18" charset="0"/>
      <p:regular r:id="rId39"/>
      <p:bold r:id="rId40"/>
      <p:italic r:id="rId41"/>
      <p:boldItalic r:id="rId42"/>
    </p:embeddedFont>
    <p:embeddedFont>
      <p:font typeface="Helvetica" panose="020B0604020202020204" pitchFamily="34" charset="0"/>
      <p:regular r:id="rId43"/>
      <p:bold r:id="rId44"/>
      <p:italic r:id="rId45"/>
      <p:boldItalic r:id="rId46"/>
    </p:embeddedFont>
    <p:embeddedFont>
      <p:font typeface="Malgun Gothic Semilight" panose="020B0502040204020203" pitchFamily="34" charset="-128"/>
      <p:regular r:id="rId47"/>
    </p:embeddedFont>
    <p:embeddedFont>
      <p:font typeface="Zen Kaku Gothic Antique" panose="020B0604020202020204" charset="-128"/>
      <p:regular r:id="rId48"/>
    </p:embeddedFont>
  </p:embeddedFontLst>
  <p:defaultTextStyle>
    <a:defPPr>
      <a:defRPr lang="en-US"/>
    </a:defPPr>
    <a:lvl1pPr algn="l" defTabSz="587879" rtl="0" fontAlgn="base">
      <a:spcBef>
        <a:spcPct val="0"/>
      </a:spcBef>
      <a:spcAft>
        <a:spcPct val="0"/>
      </a:spcAft>
      <a:defRPr sz="1543" b="1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587879" algn="l" defTabSz="587879" rtl="0" fontAlgn="base">
      <a:spcBef>
        <a:spcPct val="0"/>
      </a:spcBef>
      <a:spcAft>
        <a:spcPct val="0"/>
      </a:spcAft>
      <a:defRPr sz="1543" b="1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1175759" algn="l" defTabSz="587879" rtl="0" fontAlgn="base">
      <a:spcBef>
        <a:spcPct val="0"/>
      </a:spcBef>
      <a:spcAft>
        <a:spcPct val="0"/>
      </a:spcAft>
      <a:defRPr sz="1543" b="1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763640" algn="l" defTabSz="587879" rtl="0" fontAlgn="base">
      <a:spcBef>
        <a:spcPct val="0"/>
      </a:spcBef>
      <a:spcAft>
        <a:spcPct val="0"/>
      </a:spcAft>
      <a:defRPr sz="1543" b="1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2351519" algn="l" defTabSz="587879" rtl="0" fontAlgn="base">
      <a:spcBef>
        <a:spcPct val="0"/>
      </a:spcBef>
      <a:spcAft>
        <a:spcPct val="0"/>
      </a:spcAft>
      <a:defRPr sz="1543" b="1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939399" algn="l" defTabSz="1175759" rtl="0" eaLnBrk="1" latinLnBrk="0" hangingPunct="1">
      <a:defRPr sz="1543" b="1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3527279" algn="l" defTabSz="1175759" rtl="0" eaLnBrk="1" latinLnBrk="0" hangingPunct="1">
      <a:defRPr sz="1543" b="1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4115159" algn="l" defTabSz="1175759" rtl="0" eaLnBrk="1" latinLnBrk="0" hangingPunct="1">
      <a:defRPr sz="1543" b="1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4703040" algn="l" defTabSz="1175759" rtl="0" eaLnBrk="1" latinLnBrk="0" hangingPunct="1">
      <a:defRPr sz="1543" b="1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pas" id="{1FA03EA6-CCDD-4705-8199-138DA73272EB}">
          <p14:sldIdLst>
            <p14:sldId id="1291"/>
            <p14:sldId id="1522"/>
            <p14:sldId id="1524"/>
            <p14:sldId id="1515"/>
            <p14:sldId id="1471"/>
            <p14:sldId id="1525"/>
            <p14:sldId id="1530"/>
            <p14:sldId id="1490"/>
            <p14:sldId id="1443"/>
            <p14:sldId id="1526"/>
            <p14:sldId id="1527"/>
            <p14:sldId id="1528"/>
          </p14:sldIdLst>
        </p14:section>
        <p14:section name="Parcerias e Agradecimentos" id="{FC53D81E-2653-4C9A-A224-339B62B96208}">
          <p14:sldIdLst>
            <p14:sldId id="14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2389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brícia Oliveira Oliveira" initials="FOO" lastIdx="1" clrIdx="0">
    <p:extLst>
      <p:ext uri="{19B8F6BF-5375-455C-9EA6-DF929625EA0E}">
        <p15:presenceInfo xmlns:p15="http://schemas.microsoft.com/office/powerpoint/2012/main" userId="S-1-5-21-4227737136-4196000695-2862736013-138121" providerId="AD"/>
      </p:ext>
    </p:extLst>
  </p:cmAuthor>
  <p:cmAuthor id="2" name="Vinicius Couto Pires" initials="VCP" lastIdx="4" clrIdx="1">
    <p:extLst>
      <p:ext uri="{19B8F6BF-5375-455C-9EA6-DF929625EA0E}">
        <p15:presenceInfo xmlns:p15="http://schemas.microsoft.com/office/powerpoint/2012/main" userId="S-1-5-21-4227737136-4196000695-2862736013-1550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263238"/>
    <a:srgbClr val="455A64"/>
    <a:srgbClr val="FF725E"/>
    <a:srgbClr val="FFFF99"/>
    <a:srgbClr val="C1D8F2"/>
    <a:srgbClr val="71859D"/>
    <a:srgbClr val="656B7B"/>
    <a:srgbClr val="F67E50"/>
    <a:srgbClr val="333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C20F4-F78A-D533-0E6B-DC960850569F}" v="2" dt="2022-07-26T14:34:01.462"/>
    <p1510:client id="{20319B06-81F2-1D41-2C8A-06E94E8A1C84}" v="2" dt="2023-09-08T20:16:23.696"/>
    <p1510:client id="{2A5EE12F-0DDE-9179-3C83-4468F128DA02}" v="179" dt="2022-07-20T18:52:25.824"/>
    <p1510:client id="{2BCF88C4-41C0-0A4E-7859-980F2FD0ACD3}" v="1" dt="2022-07-28T20:06:06.820"/>
    <p1510:client id="{328F22A1-55C1-C37F-6FFD-4FBCA13634AD}" v="2" dt="2022-08-03T18:55:39.546"/>
    <p1510:client id="{96693626-10CC-F6C6-4897-DFAF6709CAEE}" v="1" dt="2022-07-22T19:34:59.800"/>
    <p1510:client id="{9F4F3CC9-60B4-FA3A-E20A-54E8BF7FE0CE}" v="81" dt="2022-07-26T12:19:17.699"/>
    <p1510:client id="{A8BC4359-C835-24A4-29BC-D24E7717A313}" v="11" dt="2022-07-22T20:44:45.371"/>
    <p1510:client id="{E754DB1D-610E-F1D1-549F-C83A15F26BE8}" v="84" dt="2022-07-26T12:05:51.889"/>
    <p1510:client id="{F426498F-8670-9291-8C99-CACCB1EED084}" v="1" dt="2022-07-22T19:59:30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4" autoAdjust="0"/>
    <p:restoredTop sz="88714" autoAdjust="0"/>
  </p:normalViewPr>
  <p:slideViewPr>
    <p:cSldViewPr snapToGrid="0">
      <p:cViewPr varScale="1">
        <p:scale>
          <a:sx n="65" d="100"/>
          <a:sy n="65" d="100"/>
        </p:scale>
        <p:origin x="1122" y="66"/>
      </p:cViewPr>
      <p:guideLst>
        <p:guide orient="horz" pos="300"/>
        <p:guide pos="2389"/>
        <p:guide orient="horz" pos="3884"/>
      </p:guideLst>
    </p:cSldViewPr>
  </p:slideViewPr>
  <p:outlineViewPr>
    <p:cViewPr>
      <p:scale>
        <a:sx n="33" d="100"/>
        <a:sy n="33" d="100"/>
      </p:scale>
      <p:origin x="0" y="-16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8" d="100"/>
        <a:sy n="138" d="100"/>
      </p:scale>
      <p:origin x="0" y="-8244"/>
    </p:cViewPr>
  </p:sorterViewPr>
  <p:notesViewPr>
    <p:cSldViewPr snapToGrid="0">
      <p:cViewPr varScale="1">
        <p:scale>
          <a:sx n="51" d="100"/>
          <a:sy n="51" d="100"/>
        </p:scale>
        <p:origin x="297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2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5.fntdata"/><Relationship Id="rId11" Type="http://schemas.openxmlformats.org/officeDocument/2006/relationships/slide" Target="slides/slide2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heme" Target="theme/theme1.xml"/><Relationship Id="rId9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100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1.xml"/><Relationship Id="rId41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issa Moraes dos Santos Fonseca" userId="S::larissa.fonseca@fieb.org.br::913220d1-2549-4dc9-a6fd-d1460f04e7dd" providerId="AD" clId="Web-{20319B06-81F2-1D41-2C8A-06E94E8A1C84}"/>
    <pc:docChg chg="modSld">
      <pc:chgData name="Larissa Moraes dos Santos Fonseca" userId="S::larissa.fonseca@fieb.org.br::913220d1-2549-4dc9-a6fd-d1460f04e7dd" providerId="AD" clId="Web-{20319B06-81F2-1D41-2C8A-06E94E8A1C84}" dt="2023-09-08T20:16:23.696" v="1" actId="1076"/>
      <pc:docMkLst>
        <pc:docMk/>
      </pc:docMkLst>
      <pc:sldChg chg="delSp modSp">
        <pc:chgData name="Larissa Moraes dos Santos Fonseca" userId="S::larissa.fonseca@fieb.org.br::913220d1-2549-4dc9-a6fd-d1460f04e7dd" providerId="AD" clId="Web-{20319B06-81F2-1D41-2C8A-06E94E8A1C84}" dt="2023-09-08T20:16:23.696" v="1" actId="1076"/>
        <pc:sldMkLst>
          <pc:docMk/>
          <pc:sldMk cId="2529019555" sldId="932"/>
        </pc:sldMkLst>
        <pc:picChg chg="mod">
          <ac:chgData name="Larissa Moraes dos Santos Fonseca" userId="S::larissa.fonseca@fieb.org.br::913220d1-2549-4dc9-a6fd-d1460f04e7dd" providerId="AD" clId="Web-{20319B06-81F2-1D41-2C8A-06E94E8A1C84}" dt="2023-09-08T20:16:23.696" v="1" actId="1076"/>
          <ac:picMkLst>
            <pc:docMk/>
            <pc:sldMk cId="2529019555" sldId="932"/>
            <ac:picMk id="9" creationId="{00000000-0000-0000-0000-000000000000}"/>
          </ac:picMkLst>
        </pc:picChg>
        <pc:picChg chg="del">
          <ac:chgData name="Larissa Moraes dos Santos Fonseca" userId="S::larissa.fonseca@fieb.org.br::913220d1-2549-4dc9-a6fd-d1460f04e7dd" providerId="AD" clId="Web-{20319B06-81F2-1D41-2C8A-06E94E8A1C84}" dt="2023-09-08T20:16:17.587" v="0"/>
          <ac:picMkLst>
            <pc:docMk/>
            <pc:sldMk cId="2529019555" sldId="932"/>
            <ac:picMk id="12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47" cy="4964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342" y="0"/>
            <a:ext cx="2946347" cy="4964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b="0"/>
            </a:lvl1pPr>
          </a:lstStyle>
          <a:p>
            <a:pPr>
              <a:defRPr/>
            </a:pPr>
            <a:fld id="{EDF70D00-B2E2-4A7A-955A-A5848BD71211}" type="datetimeFigureOut">
              <a:rPr lang="pt-BR"/>
              <a:pPr>
                <a:defRPr/>
              </a:pPr>
              <a:t>29/11/2023</a:t>
            </a:fld>
            <a:endParaRPr lang="pt-BR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599"/>
            <a:ext cx="2946347" cy="4964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342" y="9431599"/>
            <a:ext cx="2946347" cy="4964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b="0"/>
            </a:lvl1pPr>
          </a:lstStyle>
          <a:p>
            <a:pPr>
              <a:defRPr/>
            </a:pPr>
            <a:fld id="{06B0802B-7E6F-4AF2-A4E4-84369AFDDB1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7681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/>
            </a:lvl1pPr>
          </a:lstStyle>
          <a:p>
            <a:pPr>
              <a:defRPr/>
            </a:pPr>
            <a:fld id="{EFEF4BEB-16B8-4BF5-8D14-CD17F8005737}" type="datetimeFigureOut">
              <a:rPr lang="pt-BR"/>
              <a:pPr>
                <a:defRPr/>
              </a:pPr>
              <a:t>29/11/2023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/>
            </a:lvl1pPr>
          </a:lstStyle>
          <a:p>
            <a:pPr>
              <a:defRPr/>
            </a:pPr>
            <a:fld id="{8B68B506-3287-449E-BA09-A41ADCC8FB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4579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43" kern="1200">
        <a:solidFill>
          <a:schemeClr val="tx1"/>
        </a:solidFill>
        <a:latin typeface="+mn-lt"/>
        <a:ea typeface="+mn-ea"/>
        <a:cs typeface="+mn-cs"/>
      </a:defRPr>
    </a:lvl1pPr>
    <a:lvl2pPr marL="587879" algn="l" rtl="0" eaLnBrk="0" fontAlgn="base" hangingPunct="0">
      <a:spcBef>
        <a:spcPct val="30000"/>
      </a:spcBef>
      <a:spcAft>
        <a:spcPct val="0"/>
      </a:spcAft>
      <a:defRPr sz="1543" kern="1200">
        <a:solidFill>
          <a:schemeClr val="tx1"/>
        </a:solidFill>
        <a:latin typeface="+mn-lt"/>
        <a:ea typeface="+mn-ea"/>
        <a:cs typeface="+mn-cs"/>
      </a:defRPr>
    </a:lvl2pPr>
    <a:lvl3pPr marL="1175759" algn="l" rtl="0" eaLnBrk="0" fontAlgn="base" hangingPunct="0">
      <a:spcBef>
        <a:spcPct val="30000"/>
      </a:spcBef>
      <a:spcAft>
        <a:spcPct val="0"/>
      </a:spcAft>
      <a:defRPr sz="1543" kern="1200">
        <a:solidFill>
          <a:schemeClr val="tx1"/>
        </a:solidFill>
        <a:latin typeface="+mn-lt"/>
        <a:ea typeface="+mn-ea"/>
        <a:cs typeface="+mn-cs"/>
      </a:defRPr>
    </a:lvl3pPr>
    <a:lvl4pPr marL="1763640" algn="l" rtl="0" eaLnBrk="0" fontAlgn="base" hangingPunct="0">
      <a:spcBef>
        <a:spcPct val="30000"/>
      </a:spcBef>
      <a:spcAft>
        <a:spcPct val="0"/>
      </a:spcAft>
      <a:defRPr sz="1543" kern="1200">
        <a:solidFill>
          <a:schemeClr val="tx1"/>
        </a:solidFill>
        <a:latin typeface="+mn-lt"/>
        <a:ea typeface="+mn-ea"/>
        <a:cs typeface="+mn-cs"/>
      </a:defRPr>
    </a:lvl4pPr>
    <a:lvl5pPr marL="2351519" algn="l" rtl="0" eaLnBrk="0" fontAlgn="base" hangingPunct="0">
      <a:spcBef>
        <a:spcPct val="30000"/>
      </a:spcBef>
      <a:spcAft>
        <a:spcPct val="0"/>
      </a:spcAft>
      <a:defRPr sz="1543" kern="1200">
        <a:solidFill>
          <a:schemeClr val="tx1"/>
        </a:solidFill>
        <a:latin typeface="+mn-lt"/>
        <a:ea typeface="+mn-ea"/>
        <a:cs typeface="+mn-cs"/>
      </a:defRPr>
    </a:lvl5pPr>
    <a:lvl6pPr marL="2939399" algn="l" defTabSz="1175759" rtl="0" eaLnBrk="1" latinLnBrk="0" hangingPunct="1">
      <a:defRPr sz="1543" kern="1200">
        <a:solidFill>
          <a:schemeClr val="tx1"/>
        </a:solidFill>
        <a:latin typeface="+mn-lt"/>
        <a:ea typeface="+mn-ea"/>
        <a:cs typeface="+mn-cs"/>
      </a:defRPr>
    </a:lvl6pPr>
    <a:lvl7pPr marL="3527279" algn="l" defTabSz="1175759" rtl="0" eaLnBrk="1" latinLnBrk="0" hangingPunct="1">
      <a:defRPr sz="1543" kern="1200">
        <a:solidFill>
          <a:schemeClr val="tx1"/>
        </a:solidFill>
        <a:latin typeface="+mn-lt"/>
        <a:ea typeface="+mn-ea"/>
        <a:cs typeface="+mn-cs"/>
      </a:defRPr>
    </a:lvl7pPr>
    <a:lvl8pPr marL="4115159" algn="l" defTabSz="1175759" rtl="0" eaLnBrk="1" latinLnBrk="0" hangingPunct="1">
      <a:defRPr sz="1543" kern="1200">
        <a:solidFill>
          <a:schemeClr val="tx1"/>
        </a:solidFill>
        <a:latin typeface="+mn-lt"/>
        <a:ea typeface="+mn-ea"/>
        <a:cs typeface="+mn-cs"/>
      </a:defRPr>
    </a:lvl8pPr>
    <a:lvl9pPr marL="4703040" algn="l" defTabSz="1175759" rtl="0" eaLnBrk="1" latinLnBrk="0" hangingPunct="1">
      <a:defRPr sz="154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68B506-3287-449E-BA09-A41ADCC8FB0F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2496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8B506-3287-449E-BA09-A41ADCC8FB0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979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42 bilhões de dólares, a empresa estava longe da líder, a também americana Johnson &amp; Johnson (US$ 82 bilhões, entre as atividades exclusivamente farmacêuticas e as marcas gerais, como os curativos) ou da suíça Roche (US$ 62 bilhões).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68B506-3287-449E-BA09-A41ADCC8FB0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pPr marL="0" marR="0" lvl="0" indent="0" algn="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91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dirty="0"/>
              <a:t>Tendo em vista que mudanças significativas no ambiente externo, como exemplo a pandemia, geram necessidade de inovação, verifica-se que os países que se capacitaram e que possuem sistemas de inovação mais robustos estão conseguindo responder, de forma mais célere, aos problemas sanitários atuais, não ficando tão dependentes de empresas estrangeiras, ao contrário do Brasil.</a:t>
            </a:r>
          </a:p>
          <a:p>
            <a:pPr algn="l"/>
            <a:endParaRPr lang="pt-BR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="0" dirty="0"/>
              <a:t>Diante da emergência mundial em saúde, a pesquisa e a inovação tornaram-se o alvo de maior interesse dos gestores públicos. Devido à escassez de recursos e à necessidade de garantir saúde à população, “a inovação é apontada como requisito necessário para a solução dos problemas e desafios enfrentados atualmente pela administração pública” 8.</a:t>
            </a:r>
          </a:p>
          <a:p>
            <a:pPr algn="l"/>
            <a:endParaRPr lang="pt-BR" dirty="0"/>
          </a:p>
          <a:p>
            <a:pPr algn="l"/>
            <a:r>
              <a:rPr lang="pt-BR" dirty="0"/>
              <a:t>Exemplo da moderna: </a:t>
            </a:r>
            <a:r>
              <a:rPr lang="pt-BR" sz="1543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laboratório americano Moderna mudou totalmente de categoria: nunca havia comercializado nenhum produto e agora pode ter uma receita de entre 15 e 18 bilhões de dólares em 2021 graças a sua vacina de RNA mensageiro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68B506-3287-449E-BA09-A41ADCC8FB0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pPr marL="0" marR="0" lvl="0" indent="0" algn="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129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dirty="0"/>
              <a:t>Esse</a:t>
            </a:r>
            <a:r>
              <a:rPr lang="pt-BR" b="0" baseline="0" dirty="0"/>
              <a:t> percentual foi calculado a partir da lista disponibilizada pela ANVISA.</a:t>
            </a:r>
          </a:p>
          <a:p>
            <a:r>
              <a:rPr lang="pt-BR" b="0" baseline="0" dirty="0"/>
              <a:t>Na lista constam um total de 2614 ensaios desde 2009. No entanto é importante ressaltar que desses 2614 ensaios autorizados apenas 762 ensaios tem a fase do estudo definida na lista. </a:t>
            </a:r>
          </a:p>
          <a:p>
            <a:endParaRPr lang="pt-BR" b="0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Helvetica"/>
              </a:rPr>
              <a:t>No período de 2009 á 2022 foram autorizados 2.794 ensaios clínicos pela ANVISA. Desses, 179 tiveram seus pedidos cancelados.</a:t>
            </a:r>
          </a:p>
          <a:p>
            <a:endParaRPr lang="pt-BR" b="0" baseline="0" dirty="0"/>
          </a:p>
          <a:p>
            <a:r>
              <a:rPr lang="pt-BR" b="1" baseline="0" dirty="0"/>
              <a:t>Os dados apresentados no slides são do ano de 2019 até o momento. </a:t>
            </a:r>
          </a:p>
          <a:p>
            <a:endParaRPr lang="pt-BR" b="1" baseline="0" dirty="0"/>
          </a:p>
          <a:p>
            <a:r>
              <a:rPr lang="pt-BR" b="1" baseline="0" dirty="0"/>
              <a:t>O percentual é referente ao total de 343 ensaios (com fase descrita).</a:t>
            </a:r>
          </a:p>
          <a:p>
            <a:endParaRPr lang="pt-BR" b="1" baseline="0" dirty="0"/>
          </a:p>
          <a:p>
            <a:endParaRPr lang="pt-BR" b="1" baseline="0" dirty="0"/>
          </a:p>
          <a:p>
            <a:r>
              <a:rPr lang="pt-BR" b="1" baseline="0" dirty="0"/>
              <a:t>Com base no estudo de  Oliveira e Vieira, o panorama global de ensaios clínicos é dado por “</a:t>
            </a:r>
            <a:r>
              <a:rPr lang="pt-BR" dirty="0"/>
              <a:t>Aumento da quantidade de estudos com fases alternativas ou não indicadas. Predomínio de estudos de fases mais precoces (Fases 1 e 2) em relação aos de fases mais avançadas (Fases 3 e 4)”, enquanto</a:t>
            </a:r>
            <a:r>
              <a:rPr lang="pt-BR" baseline="0" dirty="0"/>
              <a:t> que no Brasil há predomínio expressivo dos ensaios clínicos de fase 3. Disponível em: https://www.scielo.br/j/csp/a/sd3CmGgQQdFRvRQWRK4HrHS/?lang=pt&amp;format=pdf</a:t>
            </a:r>
            <a:endParaRPr lang="pt-BR" b="1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68B506-3287-449E-BA09-A41ADCC8FB0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pPr marL="0" marR="0" lvl="0" indent="0" algn="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007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REVISAR/</a:t>
            </a:r>
            <a:r>
              <a:rPr lang="pt-BR" baseline="0"/>
              <a:t> ATUALIZAR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424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68B506-3287-449E-BA09-A41ADCC8FB0F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855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68B506-3287-449E-BA09-A41ADCC8FB0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pPr marL="0" marR="0" lvl="0" indent="0" algn="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374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8B506-3287-449E-BA09-A41ADCC8FB0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764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8B506-3287-449E-BA09-A41ADCC8FB0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489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85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47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 (m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8976320" y="30091"/>
            <a:ext cx="3096344" cy="6926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567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0"/>
          </a:xfrm>
        </p:spPr>
        <p:txBody>
          <a:bodyPr anchor="b"/>
          <a:lstStyle>
            <a:lvl1pPr algn="l">
              <a:defRPr sz="257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6" y="273057"/>
            <a:ext cx="6815667" cy="5853113"/>
          </a:xfrm>
        </p:spPr>
        <p:txBody>
          <a:bodyPr/>
          <a:lstStyle>
            <a:lvl1pPr>
              <a:defRPr sz="4115"/>
            </a:lvl1pPr>
            <a:lvl2pPr>
              <a:defRPr sz="3601"/>
            </a:lvl2pPr>
            <a:lvl3pPr>
              <a:defRPr sz="3086"/>
            </a:lvl3pPr>
            <a:lvl4pPr>
              <a:defRPr sz="2572"/>
            </a:lvl4pPr>
            <a:lvl5pPr>
              <a:defRPr sz="2572"/>
            </a:lvl5pPr>
            <a:lvl6pPr>
              <a:defRPr sz="2572"/>
            </a:lvl6pPr>
            <a:lvl7pPr>
              <a:defRPr sz="2572"/>
            </a:lvl7pPr>
            <a:lvl8pPr>
              <a:defRPr sz="2572"/>
            </a:lvl8pPr>
            <a:lvl9pPr>
              <a:defRPr sz="2572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10" y="1435107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87959" indent="0">
              <a:buNone/>
              <a:defRPr sz="1543"/>
            </a:lvl2pPr>
            <a:lvl3pPr marL="1175918" indent="0">
              <a:buNone/>
              <a:defRPr sz="1286"/>
            </a:lvl3pPr>
            <a:lvl4pPr marL="1763878" indent="0">
              <a:buNone/>
              <a:defRPr sz="1157"/>
            </a:lvl4pPr>
            <a:lvl5pPr marL="2351837" indent="0">
              <a:buNone/>
              <a:defRPr sz="1157"/>
            </a:lvl5pPr>
            <a:lvl6pPr marL="2939796" indent="0">
              <a:buNone/>
              <a:defRPr sz="1157"/>
            </a:lvl6pPr>
            <a:lvl7pPr marL="3527755" indent="0">
              <a:buNone/>
              <a:defRPr sz="1157"/>
            </a:lvl7pPr>
            <a:lvl8pPr marL="4115714" indent="0">
              <a:buNone/>
              <a:defRPr sz="1157"/>
            </a:lvl8pPr>
            <a:lvl9pPr marL="4703674" indent="0">
              <a:buNone/>
              <a:defRPr sz="1157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3D7F1-EBED-4E3E-9AB0-10F5CA306ABD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3BED8-4304-40D1-9C32-45A5DF256F6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257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115"/>
            </a:lvl1pPr>
            <a:lvl2pPr marL="587959" indent="0">
              <a:buNone/>
              <a:defRPr sz="3601"/>
            </a:lvl2pPr>
            <a:lvl3pPr marL="1175918" indent="0">
              <a:buNone/>
              <a:defRPr sz="3086"/>
            </a:lvl3pPr>
            <a:lvl4pPr marL="1763878" indent="0">
              <a:buNone/>
              <a:defRPr sz="2572"/>
            </a:lvl4pPr>
            <a:lvl5pPr marL="2351837" indent="0">
              <a:buNone/>
              <a:defRPr sz="2572"/>
            </a:lvl5pPr>
            <a:lvl6pPr marL="2939796" indent="0">
              <a:buNone/>
              <a:defRPr sz="2572"/>
            </a:lvl6pPr>
            <a:lvl7pPr marL="3527755" indent="0">
              <a:buNone/>
              <a:defRPr sz="2572"/>
            </a:lvl7pPr>
            <a:lvl8pPr marL="4115714" indent="0">
              <a:buNone/>
              <a:defRPr sz="2572"/>
            </a:lvl8pPr>
            <a:lvl9pPr marL="4703674" indent="0">
              <a:buNone/>
              <a:defRPr sz="2572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00"/>
            </a:lvl1pPr>
            <a:lvl2pPr marL="587959" indent="0">
              <a:buNone/>
              <a:defRPr sz="1543"/>
            </a:lvl2pPr>
            <a:lvl3pPr marL="1175918" indent="0">
              <a:buNone/>
              <a:defRPr sz="1286"/>
            </a:lvl3pPr>
            <a:lvl4pPr marL="1763878" indent="0">
              <a:buNone/>
              <a:defRPr sz="1157"/>
            </a:lvl4pPr>
            <a:lvl5pPr marL="2351837" indent="0">
              <a:buNone/>
              <a:defRPr sz="1157"/>
            </a:lvl5pPr>
            <a:lvl6pPr marL="2939796" indent="0">
              <a:buNone/>
              <a:defRPr sz="1157"/>
            </a:lvl6pPr>
            <a:lvl7pPr marL="3527755" indent="0">
              <a:buNone/>
              <a:defRPr sz="1157"/>
            </a:lvl7pPr>
            <a:lvl8pPr marL="4115714" indent="0">
              <a:buNone/>
              <a:defRPr sz="1157"/>
            </a:lvl8pPr>
            <a:lvl9pPr marL="4703674" indent="0">
              <a:buNone/>
              <a:defRPr sz="1157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BC6EF-D46D-4C49-A625-63A7E334DDDA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204A8-9E3D-48A9-8351-988A0231475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11D89-0704-41B5-A8DB-49BD44071D56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805B3-FCB7-4B8E-97F2-5DCD35D3AFC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14321"/>
            <a:ext cx="2743200" cy="454977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1" y="214321"/>
            <a:ext cx="8026400" cy="454977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57411-EC11-49C9-891D-A0EBA77EDF06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3E282-C447-4A0E-AA1A-FBB70B413BC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vre 8"/>
          <p:cNvSpPr/>
          <p:nvPr userDrawn="1"/>
        </p:nvSpPr>
        <p:spPr>
          <a:xfrm>
            <a:off x="8783204" y="6076950"/>
            <a:ext cx="3408796" cy="781051"/>
          </a:xfrm>
          <a:custGeom>
            <a:avLst/>
            <a:gdLst>
              <a:gd name="connsiteX0" fmla="*/ 373592 w 3408796"/>
              <a:gd name="connsiteY0" fmla="*/ 0 h 781051"/>
              <a:gd name="connsiteX1" fmla="*/ 3408796 w 3408796"/>
              <a:gd name="connsiteY1" fmla="*/ 0 h 781051"/>
              <a:gd name="connsiteX2" fmla="*/ 3408796 w 3408796"/>
              <a:gd name="connsiteY2" fmla="*/ 781051 h 781051"/>
              <a:gd name="connsiteX3" fmla="*/ 0 w 3408796"/>
              <a:gd name="connsiteY3" fmla="*/ 781051 h 781051"/>
              <a:gd name="connsiteX4" fmla="*/ 0 w 3408796"/>
              <a:gd name="connsiteY4" fmla="*/ 417145 h 781051"/>
              <a:gd name="connsiteX5" fmla="*/ 373592 w 3408796"/>
              <a:gd name="connsiteY5" fmla="*/ 0 h 781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08796" h="781051">
                <a:moveTo>
                  <a:pt x="373592" y="0"/>
                </a:moveTo>
                <a:lnTo>
                  <a:pt x="3408796" y="0"/>
                </a:lnTo>
                <a:lnTo>
                  <a:pt x="3408796" y="781051"/>
                </a:lnTo>
                <a:lnTo>
                  <a:pt x="0" y="781051"/>
                </a:lnTo>
                <a:lnTo>
                  <a:pt x="0" y="417145"/>
                </a:lnTo>
                <a:cubicBezTo>
                  <a:pt x="0" y="186762"/>
                  <a:pt x="167262" y="0"/>
                  <a:pt x="37359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6" name="Picture 2" descr="News — HDT Bio">
            <a:extLst>
              <a:ext uri="{FF2B5EF4-FFF2-40B4-BE49-F238E27FC236}">
                <a16:creationId xmlns:a16="http://schemas.microsoft.com/office/drawing/2014/main" id="{40008F03-5C71-4F36-955E-E3257524C9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29" y="6201875"/>
            <a:ext cx="1159969" cy="55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ograma MIN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282290"/>
            <a:ext cx="1886606" cy="45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70177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vre 8"/>
          <p:cNvSpPr/>
          <p:nvPr userDrawn="1"/>
        </p:nvSpPr>
        <p:spPr>
          <a:xfrm>
            <a:off x="9549321" y="6076950"/>
            <a:ext cx="2642681" cy="781051"/>
          </a:xfrm>
          <a:custGeom>
            <a:avLst/>
            <a:gdLst>
              <a:gd name="connsiteX0" fmla="*/ 373592 w 2642681"/>
              <a:gd name="connsiteY0" fmla="*/ 0 h 781051"/>
              <a:gd name="connsiteX1" fmla="*/ 2642681 w 2642681"/>
              <a:gd name="connsiteY1" fmla="*/ 0 h 781051"/>
              <a:gd name="connsiteX2" fmla="*/ 2642681 w 2642681"/>
              <a:gd name="connsiteY2" fmla="*/ 781051 h 781051"/>
              <a:gd name="connsiteX3" fmla="*/ 0 w 2642681"/>
              <a:gd name="connsiteY3" fmla="*/ 781051 h 781051"/>
              <a:gd name="connsiteX4" fmla="*/ 0 w 2642681"/>
              <a:gd name="connsiteY4" fmla="*/ 417145 h 781051"/>
              <a:gd name="connsiteX5" fmla="*/ 373592 w 2642681"/>
              <a:gd name="connsiteY5" fmla="*/ 0 h 781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2681" h="781051">
                <a:moveTo>
                  <a:pt x="373592" y="0"/>
                </a:moveTo>
                <a:lnTo>
                  <a:pt x="2642681" y="0"/>
                </a:lnTo>
                <a:lnTo>
                  <a:pt x="2642681" y="781051"/>
                </a:lnTo>
                <a:lnTo>
                  <a:pt x="0" y="781051"/>
                </a:lnTo>
                <a:lnTo>
                  <a:pt x="0" y="417145"/>
                </a:lnTo>
                <a:cubicBezTo>
                  <a:pt x="0" y="186762"/>
                  <a:pt x="167262" y="0"/>
                  <a:pt x="37359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8" name="Picture 2" descr="Programa MIN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28" y="6282290"/>
            <a:ext cx="1886606" cy="45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47526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7678" y="0"/>
            <a:ext cx="11652738" cy="719138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151631" y="1108800"/>
            <a:ext cx="7771569" cy="486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Forma Livre 6"/>
          <p:cNvSpPr/>
          <p:nvPr userDrawn="1"/>
        </p:nvSpPr>
        <p:spPr>
          <a:xfrm>
            <a:off x="9640389" y="6076950"/>
            <a:ext cx="2541218" cy="781051"/>
          </a:xfrm>
          <a:custGeom>
            <a:avLst/>
            <a:gdLst>
              <a:gd name="connsiteX0" fmla="*/ 444504 w 6553200"/>
              <a:gd name="connsiteY0" fmla="*/ 0 h 832277"/>
              <a:gd name="connsiteX1" fmla="*/ 6515096 w 6553200"/>
              <a:gd name="connsiteY1" fmla="*/ 0 h 832277"/>
              <a:gd name="connsiteX2" fmla="*/ 6553200 w 6553200"/>
              <a:gd name="connsiteY2" fmla="*/ 3841 h 832277"/>
              <a:gd name="connsiteX3" fmla="*/ 6553200 w 6553200"/>
              <a:gd name="connsiteY3" fmla="*/ 832277 h 832277"/>
              <a:gd name="connsiteX4" fmla="*/ 0 w 6553200"/>
              <a:gd name="connsiteY4" fmla="*/ 832277 h 832277"/>
              <a:gd name="connsiteX5" fmla="*/ 0 w 6553200"/>
              <a:gd name="connsiteY5" fmla="*/ 444504 h 832277"/>
              <a:gd name="connsiteX6" fmla="*/ 444504 w 6553200"/>
              <a:gd name="connsiteY6" fmla="*/ 0 h 83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3200" h="832277">
                <a:moveTo>
                  <a:pt x="444504" y="0"/>
                </a:moveTo>
                <a:lnTo>
                  <a:pt x="6515096" y="0"/>
                </a:lnTo>
                <a:lnTo>
                  <a:pt x="6553200" y="3841"/>
                </a:lnTo>
                <a:lnTo>
                  <a:pt x="6553200" y="832277"/>
                </a:lnTo>
                <a:lnTo>
                  <a:pt x="0" y="832277"/>
                </a:lnTo>
                <a:lnTo>
                  <a:pt x="0" y="444504"/>
                </a:lnTo>
                <a:cubicBezTo>
                  <a:pt x="0" y="199011"/>
                  <a:pt x="199011" y="0"/>
                  <a:pt x="4445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1" name="Picture 2" descr="Programa MIN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282290"/>
            <a:ext cx="1886606" cy="45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503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7A99E5F4-EAE2-4AEC-BAE0-9B7D73654C76}"/>
              </a:ext>
            </a:extLst>
          </p:cNvPr>
          <p:cNvSpPr/>
          <p:nvPr userDrawn="1"/>
        </p:nvSpPr>
        <p:spPr>
          <a:xfrm>
            <a:off x="8842549" y="129768"/>
            <a:ext cx="3214356" cy="6638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27C44D3-91FC-48F1-9E41-010480A51008}"/>
              </a:ext>
            </a:extLst>
          </p:cNvPr>
          <p:cNvSpPr/>
          <p:nvPr userDrawn="1"/>
        </p:nvSpPr>
        <p:spPr>
          <a:xfrm>
            <a:off x="9654746" y="6125976"/>
            <a:ext cx="2537254" cy="73202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" name="Arredondar Retângulo em um Canto Diagonal 6"/>
          <p:cNvSpPr/>
          <p:nvPr userDrawn="1"/>
        </p:nvSpPr>
        <p:spPr>
          <a:xfrm>
            <a:off x="9885404" y="6380208"/>
            <a:ext cx="2420895" cy="641565"/>
          </a:xfrm>
          <a:prstGeom prst="round2DiagRect">
            <a:avLst>
              <a:gd name="adj1" fmla="val 41619"/>
              <a:gd name="adj2" fmla="val 0"/>
            </a:avLst>
          </a:prstGeom>
          <a:solidFill>
            <a:schemeClr val="bg1">
              <a:lumMod val="85000"/>
              <a:alpha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8" name="Imagem 7" descr="Uma imagem contendo placar&#10;&#10;Descrição gerada automaticamente">
            <a:extLst>
              <a:ext uri="{FF2B5EF4-FFF2-40B4-BE49-F238E27FC236}">
                <a16:creationId xmlns:a16="http://schemas.microsoft.com/office/drawing/2014/main" id="{7B448C43-6A2D-41DF-881C-1904CDB754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74340" y="6506267"/>
            <a:ext cx="1336674" cy="2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56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00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569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7A99E5F4-EAE2-4AEC-BAE0-9B7D73654C76}"/>
              </a:ext>
            </a:extLst>
          </p:cNvPr>
          <p:cNvSpPr/>
          <p:nvPr userDrawn="1"/>
        </p:nvSpPr>
        <p:spPr>
          <a:xfrm>
            <a:off x="8842549" y="129768"/>
            <a:ext cx="3214356" cy="6638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4082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89F17-A758-4B55-B2A7-AE9161117678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0EF81-433C-409A-B81A-A012D3E3245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6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567C745E-287A-42C7-A9D6-75431FFF1064}"/>
              </a:ext>
            </a:extLst>
          </p:cNvPr>
          <p:cNvSpPr/>
          <p:nvPr userDrawn="1"/>
        </p:nvSpPr>
        <p:spPr>
          <a:xfrm>
            <a:off x="9501259" y="6142818"/>
            <a:ext cx="2676227" cy="663831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10BA566-7A0A-41BE-AEBD-08DF76408B57}"/>
              </a:ext>
            </a:extLst>
          </p:cNvPr>
          <p:cNvSpPr/>
          <p:nvPr userDrawn="1"/>
        </p:nvSpPr>
        <p:spPr>
          <a:xfrm>
            <a:off x="8842549" y="129768"/>
            <a:ext cx="3214356" cy="6638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Picture 2" descr="Programa MINE">
            <a:extLst>
              <a:ext uri="{FF2B5EF4-FFF2-40B4-BE49-F238E27FC236}">
                <a16:creationId xmlns:a16="http://schemas.microsoft.com/office/drawing/2014/main" id="{4F38F2C0-AF79-49B3-B36E-C1E270698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157" y="6355195"/>
            <a:ext cx="1520769" cy="3628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1641CCFB-1469-4769-B737-1DB2683FA99B}"/>
              </a:ext>
            </a:extLst>
          </p:cNvPr>
          <p:cNvSpPr/>
          <p:nvPr userDrawn="1"/>
        </p:nvSpPr>
        <p:spPr>
          <a:xfrm>
            <a:off x="10123713" y="6132956"/>
            <a:ext cx="2162879" cy="683554"/>
          </a:xfrm>
          <a:custGeom>
            <a:avLst/>
            <a:gdLst>
              <a:gd name="connsiteX0" fmla="*/ 541802 w 6888088"/>
              <a:gd name="connsiteY0" fmla="*/ 0 h 683554"/>
              <a:gd name="connsiteX1" fmla="*/ 6888088 w 6888088"/>
              <a:gd name="connsiteY1" fmla="*/ 0 h 683554"/>
              <a:gd name="connsiteX2" fmla="*/ 6888088 w 6888088"/>
              <a:gd name="connsiteY2" fmla="*/ 683554 h 683554"/>
              <a:gd name="connsiteX3" fmla="*/ 21115 w 6888088"/>
              <a:gd name="connsiteY3" fmla="*/ 683554 h 683554"/>
              <a:gd name="connsiteX4" fmla="*/ 11008 w 6888088"/>
              <a:gd name="connsiteY4" fmla="*/ 650994 h 683554"/>
              <a:gd name="connsiteX5" fmla="*/ 0 w 6888088"/>
              <a:gd name="connsiteY5" fmla="*/ 541802 h 683554"/>
              <a:gd name="connsiteX6" fmla="*/ 541802 w 6888088"/>
              <a:gd name="connsiteY6" fmla="*/ 0 h 68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88088" h="683554">
                <a:moveTo>
                  <a:pt x="541802" y="0"/>
                </a:moveTo>
                <a:lnTo>
                  <a:pt x="6888088" y="0"/>
                </a:lnTo>
                <a:lnTo>
                  <a:pt x="6888088" y="683554"/>
                </a:lnTo>
                <a:lnTo>
                  <a:pt x="21115" y="683554"/>
                </a:lnTo>
                <a:lnTo>
                  <a:pt x="11008" y="650994"/>
                </a:lnTo>
                <a:cubicBezTo>
                  <a:pt x="3790" y="615724"/>
                  <a:pt x="0" y="579206"/>
                  <a:pt x="0" y="541802"/>
                </a:cubicBezTo>
                <a:cubicBezTo>
                  <a:pt x="0" y="242573"/>
                  <a:pt x="242573" y="0"/>
                  <a:pt x="541802" y="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66916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DED0-D5AD-4FC1-A7C0-0A17DF90E220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513765" y="6273622"/>
            <a:ext cx="316036" cy="301109"/>
          </a:xfrm>
          <a:prstGeom prst="rect">
            <a:avLst/>
          </a:prstGeom>
        </p:spPr>
        <p:txBody>
          <a:bodyPr/>
          <a:lstStyle/>
          <a:p>
            <a:fld id="{E9B41AB4-C023-46A9-BA0E-BA3B06B0C0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146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9130145" y="138545"/>
            <a:ext cx="2895600" cy="554182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" name="Retângulo 6"/>
          <p:cNvSpPr/>
          <p:nvPr userDrawn="1"/>
        </p:nvSpPr>
        <p:spPr>
          <a:xfrm>
            <a:off x="0" y="0"/>
            <a:ext cx="3134750" cy="6860465"/>
          </a:xfrm>
          <a:prstGeom prst="rect">
            <a:avLst/>
          </a:prstGeom>
          <a:solidFill>
            <a:srgbClr val="17375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8" name="Espaço Reservado para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3134750" y="63720"/>
            <a:ext cx="9050900" cy="360939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kumimoji="0" lang="pt-BR" sz="1800" b="1" i="0" u="none" strike="noStrike" kern="0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EDITAR ESTILOS DE TEXTO MESTRE</a:t>
            </a:r>
          </a:p>
        </p:txBody>
      </p:sp>
      <p:sp>
        <p:nvSpPr>
          <p:cNvPr id="9" name="Espaço Reservado para Texto 13"/>
          <p:cNvSpPr>
            <a:spLocks noGrp="1"/>
          </p:cNvSpPr>
          <p:nvPr>
            <p:ph type="body" sz="quarter" idx="11"/>
          </p:nvPr>
        </p:nvSpPr>
        <p:spPr>
          <a:xfrm>
            <a:off x="3134750" y="309625"/>
            <a:ext cx="9057250" cy="349322"/>
          </a:xfrm>
        </p:spPr>
        <p:txBody>
          <a:bodyPr>
            <a:noAutofit/>
          </a:bodyPr>
          <a:lstStyle>
            <a:lvl1pPr marL="0" indent="0" algn="ctr">
              <a:buNone/>
              <a:defRPr kumimoji="0" lang="pt-BR" sz="1800" b="0" i="0" u="none" strike="noStrike" kern="0" cap="none" spc="0" normalizeH="0" baseline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Calibri"/>
              </a:defRPr>
            </a:lvl1pPr>
            <a:lvl2pPr marL="587959" indent="0">
              <a:buNone/>
              <a:defRPr kumimoji="0" lang="pt-BR" sz="18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Calibri"/>
              </a:defRPr>
            </a:lvl2pPr>
            <a:lvl3pPr marL="1175918" indent="0">
              <a:buNone/>
              <a:defRPr kumimoji="0" lang="pt-BR" sz="18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Calibri"/>
              </a:defRPr>
            </a:lvl3pPr>
            <a:lvl4pPr marL="1763877" indent="0">
              <a:buNone/>
              <a:defRPr kumimoji="0" lang="pt-BR" sz="18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Calibri"/>
              </a:defRPr>
            </a:lvl4pPr>
            <a:lvl5pPr marL="2351837" indent="0">
              <a:buNone/>
              <a:defRPr kumimoji="0" lang="pt-BR" sz="1800" b="0" i="0" u="none" strike="noStrike" kern="0" cap="none" spc="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Calibri"/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E1EA91F-2899-4582-A7CB-4BE8913E9652}"/>
              </a:ext>
            </a:extLst>
          </p:cNvPr>
          <p:cNvSpPr/>
          <p:nvPr userDrawn="1"/>
        </p:nvSpPr>
        <p:spPr>
          <a:xfrm>
            <a:off x="9501259" y="6180918"/>
            <a:ext cx="2676227" cy="663831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3" name="Picture 2" descr="News — HDT Bio">
            <a:extLst>
              <a:ext uri="{FF2B5EF4-FFF2-40B4-BE49-F238E27FC236}">
                <a16:creationId xmlns:a16="http://schemas.microsoft.com/office/drawing/2014/main" id="{50C03425-86F5-4CA8-A606-BFB7485273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279" y="6277554"/>
            <a:ext cx="1079891" cy="518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ograma MINE">
            <a:extLst>
              <a:ext uri="{FF2B5EF4-FFF2-40B4-BE49-F238E27FC236}">
                <a16:creationId xmlns:a16="http://schemas.microsoft.com/office/drawing/2014/main" id="{44BCEF07-8857-4EA0-A1BE-02A469C16A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643" y="6355195"/>
            <a:ext cx="1520769" cy="3628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rma Livre 14">
            <a:extLst>
              <a:ext uri="{FF2B5EF4-FFF2-40B4-BE49-F238E27FC236}">
                <a16:creationId xmlns:a16="http://schemas.microsoft.com/office/drawing/2014/main" id="{B3A89359-25B6-4543-B0FD-9E19EB2AA477}"/>
              </a:ext>
            </a:extLst>
          </p:cNvPr>
          <p:cNvSpPr/>
          <p:nvPr userDrawn="1"/>
        </p:nvSpPr>
        <p:spPr>
          <a:xfrm>
            <a:off x="8827309" y="6174446"/>
            <a:ext cx="3349451" cy="683554"/>
          </a:xfrm>
          <a:custGeom>
            <a:avLst/>
            <a:gdLst>
              <a:gd name="connsiteX0" fmla="*/ 541802 w 3349451"/>
              <a:gd name="connsiteY0" fmla="*/ 0 h 683554"/>
              <a:gd name="connsiteX1" fmla="*/ 3349451 w 3349451"/>
              <a:gd name="connsiteY1" fmla="*/ 0 h 683554"/>
              <a:gd name="connsiteX2" fmla="*/ 3349451 w 3349451"/>
              <a:gd name="connsiteY2" fmla="*/ 683554 h 683554"/>
              <a:gd name="connsiteX3" fmla="*/ 21115 w 3349451"/>
              <a:gd name="connsiteY3" fmla="*/ 683554 h 683554"/>
              <a:gd name="connsiteX4" fmla="*/ 11008 w 3349451"/>
              <a:gd name="connsiteY4" fmla="*/ 650994 h 683554"/>
              <a:gd name="connsiteX5" fmla="*/ 0 w 3349451"/>
              <a:gd name="connsiteY5" fmla="*/ 541802 h 683554"/>
              <a:gd name="connsiteX6" fmla="*/ 541802 w 3349451"/>
              <a:gd name="connsiteY6" fmla="*/ 0 h 68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9451" h="683554">
                <a:moveTo>
                  <a:pt x="541802" y="0"/>
                </a:moveTo>
                <a:lnTo>
                  <a:pt x="3349451" y="0"/>
                </a:lnTo>
                <a:lnTo>
                  <a:pt x="3349451" y="683554"/>
                </a:lnTo>
                <a:lnTo>
                  <a:pt x="21115" y="683554"/>
                </a:lnTo>
                <a:lnTo>
                  <a:pt x="11008" y="650994"/>
                </a:lnTo>
                <a:cubicBezTo>
                  <a:pt x="3790" y="615724"/>
                  <a:pt x="0" y="579206"/>
                  <a:pt x="0" y="541802"/>
                </a:cubicBezTo>
                <a:cubicBezTo>
                  <a:pt x="0" y="242573"/>
                  <a:pt x="242573" y="0"/>
                  <a:pt x="541802" y="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8316174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9130145" y="138545"/>
            <a:ext cx="2895600" cy="554182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" name="Retângulo 6"/>
          <p:cNvSpPr/>
          <p:nvPr userDrawn="1"/>
        </p:nvSpPr>
        <p:spPr>
          <a:xfrm>
            <a:off x="0" y="0"/>
            <a:ext cx="3134750" cy="6860465"/>
          </a:xfrm>
          <a:prstGeom prst="rect">
            <a:avLst/>
          </a:prstGeom>
          <a:solidFill>
            <a:srgbClr val="17375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E1EA91F-2899-4582-A7CB-4BE8913E9652}"/>
              </a:ext>
            </a:extLst>
          </p:cNvPr>
          <p:cNvSpPr/>
          <p:nvPr userDrawn="1"/>
        </p:nvSpPr>
        <p:spPr>
          <a:xfrm>
            <a:off x="9501259" y="6180918"/>
            <a:ext cx="2676227" cy="663831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9" name="Picture 2" descr="Programa MINE">
            <a:extLst>
              <a:ext uri="{FF2B5EF4-FFF2-40B4-BE49-F238E27FC236}">
                <a16:creationId xmlns:a16="http://schemas.microsoft.com/office/drawing/2014/main" id="{44BCEF07-8857-4EA0-A1BE-02A469C16A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643" y="6355195"/>
            <a:ext cx="1520769" cy="3628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rma Livre 11">
            <a:extLst>
              <a:ext uri="{FF2B5EF4-FFF2-40B4-BE49-F238E27FC236}">
                <a16:creationId xmlns:a16="http://schemas.microsoft.com/office/drawing/2014/main" id="{B3A89359-25B6-4543-B0FD-9E19EB2AA477}"/>
              </a:ext>
            </a:extLst>
          </p:cNvPr>
          <p:cNvSpPr/>
          <p:nvPr userDrawn="1"/>
        </p:nvSpPr>
        <p:spPr>
          <a:xfrm>
            <a:off x="8828035" y="6194832"/>
            <a:ext cx="3349451" cy="683554"/>
          </a:xfrm>
          <a:custGeom>
            <a:avLst/>
            <a:gdLst>
              <a:gd name="connsiteX0" fmla="*/ 541802 w 3349451"/>
              <a:gd name="connsiteY0" fmla="*/ 0 h 683554"/>
              <a:gd name="connsiteX1" fmla="*/ 3349451 w 3349451"/>
              <a:gd name="connsiteY1" fmla="*/ 0 h 683554"/>
              <a:gd name="connsiteX2" fmla="*/ 3349451 w 3349451"/>
              <a:gd name="connsiteY2" fmla="*/ 683554 h 683554"/>
              <a:gd name="connsiteX3" fmla="*/ 21115 w 3349451"/>
              <a:gd name="connsiteY3" fmla="*/ 683554 h 683554"/>
              <a:gd name="connsiteX4" fmla="*/ 11008 w 3349451"/>
              <a:gd name="connsiteY4" fmla="*/ 650994 h 683554"/>
              <a:gd name="connsiteX5" fmla="*/ 0 w 3349451"/>
              <a:gd name="connsiteY5" fmla="*/ 541802 h 683554"/>
              <a:gd name="connsiteX6" fmla="*/ 541802 w 3349451"/>
              <a:gd name="connsiteY6" fmla="*/ 0 h 68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9451" h="683554">
                <a:moveTo>
                  <a:pt x="541802" y="0"/>
                </a:moveTo>
                <a:lnTo>
                  <a:pt x="3349451" y="0"/>
                </a:lnTo>
                <a:lnTo>
                  <a:pt x="3349451" y="683554"/>
                </a:lnTo>
                <a:lnTo>
                  <a:pt x="21115" y="683554"/>
                </a:lnTo>
                <a:lnTo>
                  <a:pt x="11008" y="650994"/>
                </a:lnTo>
                <a:cubicBezTo>
                  <a:pt x="3790" y="615724"/>
                  <a:pt x="0" y="579206"/>
                  <a:pt x="0" y="541802"/>
                </a:cubicBezTo>
                <a:cubicBezTo>
                  <a:pt x="0" y="242573"/>
                  <a:pt x="242573" y="0"/>
                  <a:pt x="541802" y="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959126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1" b="15998"/>
          <a:stretch/>
        </p:blipFill>
        <p:spPr>
          <a:xfrm>
            <a:off x="1" y="2996952"/>
            <a:ext cx="12191999" cy="3861048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5" name="Forma Livre 14">
            <a:extLst>
              <a:ext uri="{FF2B5EF4-FFF2-40B4-BE49-F238E27FC236}">
                <a16:creationId xmlns:a16="http://schemas.microsoft.com/office/drawing/2014/main" id="{B3A89359-25B6-4543-B0FD-9E19EB2AA477}"/>
              </a:ext>
            </a:extLst>
          </p:cNvPr>
          <p:cNvSpPr/>
          <p:nvPr userDrawn="1"/>
        </p:nvSpPr>
        <p:spPr>
          <a:xfrm>
            <a:off x="8840009" y="6187146"/>
            <a:ext cx="3349451" cy="683554"/>
          </a:xfrm>
          <a:custGeom>
            <a:avLst/>
            <a:gdLst>
              <a:gd name="connsiteX0" fmla="*/ 541802 w 3349451"/>
              <a:gd name="connsiteY0" fmla="*/ 0 h 683554"/>
              <a:gd name="connsiteX1" fmla="*/ 3349451 w 3349451"/>
              <a:gd name="connsiteY1" fmla="*/ 0 h 683554"/>
              <a:gd name="connsiteX2" fmla="*/ 3349451 w 3349451"/>
              <a:gd name="connsiteY2" fmla="*/ 683554 h 683554"/>
              <a:gd name="connsiteX3" fmla="*/ 21115 w 3349451"/>
              <a:gd name="connsiteY3" fmla="*/ 683554 h 683554"/>
              <a:gd name="connsiteX4" fmla="*/ 11008 w 3349451"/>
              <a:gd name="connsiteY4" fmla="*/ 650994 h 683554"/>
              <a:gd name="connsiteX5" fmla="*/ 0 w 3349451"/>
              <a:gd name="connsiteY5" fmla="*/ 541802 h 683554"/>
              <a:gd name="connsiteX6" fmla="*/ 541802 w 3349451"/>
              <a:gd name="connsiteY6" fmla="*/ 0 h 68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9451" h="683554">
                <a:moveTo>
                  <a:pt x="541802" y="0"/>
                </a:moveTo>
                <a:lnTo>
                  <a:pt x="3349451" y="0"/>
                </a:lnTo>
                <a:lnTo>
                  <a:pt x="3349451" y="683554"/>
                </a:lnTo>
                <a:lnTo>
                  <a:pt x="21115" y="683554"/>
                </a:lnTo>
                <a:lnTo>
                  <a:pt x="11008" y="650994"/>
                </a:lnTo>
                <a:cubicBezTo>
                  <a:pt x="3790" y="615724"/>
                  <a:pt x="0" y="579206"/>
                  <a:pt x="0" y="541802"/>
                </a:cubicBezTo>
                <a:cubicBezTo>
                  <a:pt x="0" y="242573"/>
                  <a:pt x="242573" y="0"/>
                  <a:pt x="541802" y="0"/>
                </a:cubicBezTo>
                <a:close/>
              </a:path>
            </a:pathLst>
          </a:custGeom>
          <a:solidFill>
            <a:srgbClr val="EDEDE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" name="Retângulo 1"/>
          <p:cNvSpPr/>
          <p:nvPr userDrawn="1"/>
        </p:nvSpPr>
        <p:spPr>
          <a:xfrm>
            <a:off x="9130145" y="138545"/>
            <a:ext cx="2895600" cy="554182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" name="Retângulo 6"/>
          <p:cNvSpPr/>
          <p:nvPr userDrawn="1"/>
        </p:nvSpPr>
        <p:spPr>
          <a:xfrm>
            <a:off x="0" y="0"/>
            <a:ext cx="3134750" cy="6860465"/>
          </a:xfrm>
          <a:prstGeom prst="rect">
            <a:avLst/>
          </a:prstGeom>
          <a:solidFill>
            <a:srgbClr val="17375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13" name="Fluxograma: Documento 12"/>
          <p:cNvSpPr/>
          <p:nvPr userDrawn="1"/>
        </p:nvSpPr>
        <p:spPr>
          <a:xfrm>
            <a:off x="9696892" y="0"/>
            <a:ext cx="2495107" cy="6507126"/>
          </a:xfrm>
          <a:prstGeom prst="flowChartDocument">
            <a:avLst/>
          </a:prstGeom>
          <a:solidFill>
            <a:srgbClr val="17375E">
              <a:alpha val="55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9" name="Picture 2" descr="News — HDT Bio">
            <a:extLst>
              <a:ext uri="{FF2B5EF4-FFF2-40B4-BE49-F238E27FC236}">
                <a16:creationId xmlns:a16="http://schemas.microsoft.com/office/drawing/2014/main" id="{50C03425-86F5-4CA8-A606-BFB7485273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279" y="6290254"/>
            <a:ext cx="1079891" cy="518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ograma MINE">
            <a:extLst>
              <a:ext uri="{FF2B5EF4-FFF2-40B4-BE49-F238E27FC236}">
                <a16:creationId xmlns:a16="http://schemas.microsoft.com/office/drawing/2014/main" id="{44BCEF07-8857-4EA0-A1BE-02A469C16A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643" y="6367895"/>
            <a:ext cx="1520769" cy="3628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82607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Fabricação de Medicamentos | Medley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004" y="-18918"/>
            <a:ext cx="10558996" cy="689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Arredondado 5"/>
          <p:cNvSpPr/>
          <p:nvPr userDrawn="1"/>
        </p:nvSpPr>
        <p:spPr>
          <a:xfrm rot="5400000">
            <a:off x="5342617" y="-1750163"/>
            <a:ext cx="1017280" cy="5695801"/>
          </a:xfrm>
          <a:prstGeom prst="roundRect">
            <a:avLst/>
          </a:prstGeom>
          <a:solidFill>
            <a:srgbClr val="17375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45719" tIns="45719" rIns="45719" bIns="45719" numCol="1" spcCol="38100" rtlCol="0" anchor="ctr">
            <a:spAutoFit/>
          </a:bodyPr>
          <a:lstStyle/>
          <a:p>
            <a:pPr algn="ctr" defTabSz="587878" fontAlgn="auto" hangingPunct="0">
              <a:spcBef>
                <a:spcPts val="0"/>
              </a:spcBef>
              <a:spcAft>
                <a:spcPts val="0"/>
              </a:spcAft>
            </a:pPr>
            <a:endParaRPr lang="pt-BR" sz="2800" dirty="0">
              <a:solidFill>
                <a:schemeClr val="bg1">
                  <a:lumMod val="95000"/>
                </a:schemeClr>
              </a:solidFill>
              <a:latin typeface="+mj-lt"/>
              <a:sym typeface="Helvetica"/>
            </a:endParaRPr>
          </a:p>
        </p:txBody>
      </p:sp>
      <p:sp>
        <p:nvSpPr>
          <p:cNvPr id="7" name="Retângulo 6"/>
          <p:cNvSpPr/>
          <p:nvPr userDrawn="1"/>
        </p:nvSpPr>
        <p:spPr>
          <a:xfrm>
            <a:off x="0" y="0"/>
            <a:ext cx="3134750" cy="6860465"/>
          </a:xfrm>
          <a:prstGeom prst="rect">
            <a:avLst/>
          </a:prstGeom>
          <a:solidFill>
            <a:srgbClr val="17375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B3A89359-25B6-4543-B0FD-9E19EB2AA477}"/>
              </a:ext>
            </a:extLst>
          </p:cNvPr>
          <p:cNvSpPr/>
          <p:nvPr userDrawn="1"/>
        </p:nvSpPr>
        <p:spPr>
          <a:xfrm>
            <a:off x="8840009" y="6187146"/>
            <a:ext cx="3349451" cy="683554"/>
          </a:xfrm>
          <a:custGeom>
            <a:avLst/>
            <a:gdLst>
              <a:gd name="connsiteX0" fmla="*/ 541802 w 3349451"/>
              <a:gd name="connsiteY0" fmla="*/ 0 h 683554"/>
              <a:gd name="connsiteX1" fmla="*/ 3349451 w 3349451"/>
              <a:gd name="connsiteY1" fmla="*/ 0 h 683554"/>
              <a:gd name="connsiteX2" fmla="*/ 3349451 w 3349451"/>
              <a:gd name="connsiteY2" fmla="*/ 683554 h 683554"/>
              <a:gd name="connsiteX3" fmla="*/ 21115 w 3349451"/>
              <a:gd name="connsiteY3" fmla="*/ 683554 h 683554"/>
              <a:gd name="connsiteX4" fmla="*/ 11008 w 3349451"/>
              <a:gd name="connsiteY4" fmla="*/ 650994 h 683554"/>
              <a:gd name="connsiteX5" fmla="*/ 0 w 3349451"/>
              <a:gd name="connsiteY5" fmla="*/ 541802 h 683554"/>
              <a:gd name="connsiteX6" fmla="*/ 541802 w 3349451"/>
              <a:gd name="connsiteY6" fmla="*/ 0 h 68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9451" h="683554">
                <a:moveTo>
                  <a:pt x="541802" y="0"/>
                </a:moveTo>
                <a:lnTo>
                  <a:pt x="3349451" y="0"/>
                </a:lnTo>
                <a:lnTo>
                  <a:pt x="3349451" y="683554"/>
                </a:lnTo>
                <a:lnTo>
                  <a:pt x="21115" y="683554"/>
                </a:lnTo>
                <a:lnTo>
                  <a:pt x="11008" y="650994"/>
                </a:lnTo>
                <a:cubicBezTo>
                  <a:pt x="3790" y="615724"/>
                  <a:pt x="0" y="579206"/>
                  <a:pt x="0" y="541802"/>
                </a:cubicBezTo>
                <a:cubicBezTo>
                  <a:pt x="0" y="242573"/>
                  <a:pt x="242573" y="0"/>
                  <a:pt x="541802" y="0"/>
                </a:cubicBezTo>
                <a:close/>
              </a:path>
            </a:pathLst>
          </a:custGeom>
          <a:solidFill>
            <a:srgbClr val="EDEDE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9" name="Picture 2" descr="News — HDT Bio">
            <a:extLst>
              <a:ext uri="{FF2B5EF4-FFF2-40B4-BE49-F238E27FC236}">
                <a16:creationId xmlns:a16="http://schemas.microsoft.com/office/drawing/2014/main" id="{50C03425-86F5-4CA8-A606-BFB7485273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279" y="6290254"/>
            <a:ext cx="1079891" cy="518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ograma MINE">
            <a:extLst>
              <a:ext uri="{FF2B5EF4-FFF2-40B4-BE49-F238E27FC236}">
                <a16:creationId xmlns:a16="http://schemas.microsoft.com/office/drawing/2014/main" id="{44BCEF07-8857-4EA0-A1BE-02A469C16A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643" y="6367895"/>
            <a:ext cx="1520769" cy="3628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42868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8983430" y="69574"/>
            <a:ext cx="3057939" cy="616226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" name="Retângulo 6"/>
          <p:cNvSpPr/>
          <p:nvPr userDrawn="1"/>
        </p:nvSpPr>
        <p:spPr>
          <a:xfrm>
            <a:off x="0" y="0"/>
            <a:ext cx="3134750" cy="6860465"/>
          </a:xfrm>
          <a:prstGeom prst="rect">
            <a:avLst/>
          </a:prstGeom>
          <a:solidFill>
            <a:srgbClr val="17375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E1EA91F-2899-4582-A7CB-4BE8913E9652}"/>
              </a:ext>
            </a:extLst>
          </p:cNvPr>
          <p:cNvSpPr/>
          <p:nvPr userDrawn="1"/>
        </p:nvSpPr>
        <p:spPr>
          <a:xfrm>
            <a:off x="9515773" y="6194169"/>
            <a:ext cx="2676227" cy="663831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E6ABC2E6-C0AF-4BCF-B061-D0A1FE1765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2"/>
          <a:stretch>
            <a:fillRect/>
          </a:stretch>
        </p:blipFill>
        <p:spPr>
          <a:xfrm flipV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6858000 h 6858000"/>
              <a:gd name="connsiteX2" fmla="*/ 12192000 w 12192000"/>
              <a:gd name="connsiteY2" fmla="*/ 663831 h 6858000"/>
              <a:gd name="connsiteX3" fmla="*/ 10800972 w 12192000"/>
              <a:gd name="connsiteY3" fmla="*/ 663831 h 6858000"/>
              <a:gd name="connsiteX4" fmla="*/ 10259170 w 12192000"/>
              <a:gd name="connsiteY4" fmla="*/ 122029 h 6858000"/>
              <a:gd name="connsiteX5" fmla="*/ 10270178 w 12192000"/>
              <a:gd name="connsiteY5" fmla="*/ 12837 h 6858000"/>
              <a:gd name="connsiteX6" fmla="*/ 10274163 w 12192000"/>
              <a:gd name="connsiteY6" fmla="*/ 0 h 6858000"/>
              <a:gd name="connsiteX7" fmla="*/ 0 w 1219200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663831"/>
                </a:lnTo>
                <a:lnTo>
                  <a:pt x="10800972" y="663831"/>
                </a:lnTo>
                <a:cubicBezTo>
                  <a:pt x="10501743" y="663831"/>
                  <a:pt x="10259170" y="421258"/>
                  <a:pt x="10259170" y="122029"/>
                </a:cubicBezTo>
                <a:cubicBezTo>
                  <a:pt x="10259170" y="84625"/>
                  <a:pt x="10262960" y="48107"/>
                  <a:pt x="10270178" y="12837"/>
                </a:cubicBezTo>
                <a:lnTo>
                  <a:pt x="10274163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2" descr="Programa MINE">
            <a:extLst>
              <a:ext uri="{FF2B5EF4-FFF2-40B4-BE49-F238E27FC236}">
                <a16:creationId xmlns:a16="http://schemas.microsoft.com/office/drawing/2014/main" id="{44BCEF07-8857-4EA0-A1BE-02A469C16A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157" y="6406546"/>
            <a:ext cx="1520769" cy="3628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rma Livre 15">
            <a:extLst>
              <a:ext uri="{FF2B5EF4-FFF2-40B4-BE49-F238E27FC236}">
                <a16:creationId xmlns:a16="http://schemas.microsoft.com/office/drawing/2014/main" id="{B3A89359-25B6-4543-B0FD-9E19EB2AA477}"/>
              </a:ext>
            </a:extLst>
          </p:cNvPr>
          <p:cNvSpPr/>
          <p:nvPr userDrawn="1"/>
        </p:nvSpPr>
        <p:spPr>
          <a:xfrm>
            <a:off x="10259170" y="6174446"/>
            <a:ext cx="1932830" cy="683554"/>
          </a:xfrm>
          <a:custGeom>
            <a:avLst/>
            <a:gdLst>
              <a:gd name="connsiteX0" fmla="*/ 541802 w 1932830"/>
              <a:gd name="connsiteY0" fmla="*/ 0 h 683554"/>
              <a:gd name="connsiteX1" fmla="*/ 1932830 w 1932830"/>
              <a:gd name="connsiteY1" fmla="*/ 0 h 683554"/>
              <a:gd name="connsiteX2" fmla="*/ 1932830 w 1932830"/>
              <a:gd name="connsiteY2" fmla="*/ 683554 h 683554"/>
              <a:gd name="connsiteX3" fmla="*/ 21115 w 1932830"/>
              <a:gd name="connsiteY3" fmla="*/ 683554 h 683554"/>
              <a:gd name="connsiteX4" fmla="*/ 11008 w 1932830"/>
              <a:gd name="connsiteY4" fmla="*/ 650994 h 683554"/>
              <a:gd name="connsiteX5" fmla="*/ 0 w 1932830"/>
              <a:gd name="connsiteY5" fmla="*/ 541802 h 683554"/>
              <a:gd name="connsiteX6" fmla="*/ 541802 w 1932830"/>
              <a:gd name="connsiteY6" fmla="*/ 0 h 68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2830" h="683554">
                <a:moveTo>
                  <a:pt x="541802" y="0"/>
                </a:moveTo>
                <a:lnTo>
                  <a:pt x="1932830" y="0"/>
                </a:lnTo>
                <a:lnTo>
                  <a:pt x="1932830" y="683554"/>
                </a:lnTo>
                <a:lnTo>
                  <a:pt x="21115" y="683554"/>
                </a:lnTo>
                <a:lnTo>
                  <a:pt x="11008" y="650994"/>
                </a:lnTo>
                <a:cubicBezTo>
                  <a:pt x="3790" y="615724"/>
                  <a:pt x="0" y="579206"/>
                  <a:pt x="0" y="541802"/>
                </a:cubicBezTo>
                <a:cubicBezTo>
                  <a:pt x="0" y="242573"/>
                  <a:pt x="242573" y="0"/>
                  <a:pt x="541802" y="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32056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9130145" y="138545"/>
            <a:ext cx="2895600" cy="554182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" name="Retângulo 6"/>
          <p:cNvSpPr/>
          <p:nvPr userDrawn="1"/>
        </p:nvSpPr>
        <p:spPr>
          <a:xfrm>
            <a:off x="0" y="0"/>
            <a:ext cx="3134750" cy="6860465"/>
          </a:xfrm>
          <a:prstGeom prst="rect">
            <a:avLst/>
          </a:prstGeom>
          <a:solidFill>
            <a:srgbClr val="17375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E1EA91F-2899-4582-A7CB-4BE8913E9652}"/>
              </a:ext>
            </a:extLst>
          </p:cNvPr>
          <p:cNvSpPr/>
          <p:nvPr userDrawn="1"/>
        </p:nvSpPr>
        <p:spPr>
          <a:xfrm>
            <a:off x="9501259" y="6180918"/>
            <a:ext cx="2676227" cy="663831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8" name="Picture 2" descr="News — HDT Bio">
            <a:extLst>
              <a:ext uri="{FF2B5EF4-FFF2-40B4-BE49-F238E27FC236}">
                <a16:creationId xmlns:a16="http://schemas.microsoft.com/office/drawing/2014/main" id="{50C03425-86F5-4CA8-A606-BFB7485273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279" y="6277554"/>
            <a:ext cx="1079891" cy="518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rograma MINE">
            <a:extLst>
              <a:ext uri="{FF2B5EF4-FFF2-40B4-BE49-F238E27FC236}">
                <a16:creationId xmlns:a16="http://schemas.microsoft.com/office/drawing/2014/main" id="{44BCEF07-8857-4EA0-A1BE-02A469C16A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643" y="6355195"/>
            <a:ext cx="1520769" cy="3628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rma Livre 11">
            <a:extLst>
              <a:ext uri="{FF2B5EF4-FFF2-40B4-BE49-F238E27FC236}">
                <a16:creationId xmlns:a16="http://schemas.microsoft.com/office/drawing/2014/main" id="{B3A89359-25B6-4543-B0FD-9E19EB2AA477}"/>
              </a:ext>
            </a:extLst>
          </p:cNvPr>
          <p:cNvSpPr/>
          <p:nvPr userDrawn="1"/>
        </p:nvSpPr>
        <p:spPr>
          <a:xfrm>
            <a:off x="8827309" y="6174446"/>
            <a:ext cx="3349451" cy="683554"/>
          </a:xfrm>
          <a:custGeom>
            <a:avLst/>
            <a:gdLst>
              <a:gd name="connsiteX0" fmla="*/ 541802 w 3349451"/>
              <a:gd name="connsiteY0" fmla="*/ 0 h 683554"/>
              <a:gd name="connsiteX1" fmla="*/ 3349451 w 3349451"/>
              <a:gd name="connsiteY1" fmla="*/ 0 h 683554"/>
              <a:gd name="connsiteX2" fmla="*/ 3349451 w 3349451"/>
              <a:gd name="connsiteY2" fmla="*/ 683554 h 683554"/>
              <a:gd name="connsiteX3" fmla="*/ 21115 w 3349451"/>
              <a:gd name="connsiteY3" fmla="*/ 683554 h 683554"/>
              <a:gd name="connsiteX4" fmla="*/ 11008 w 3349451"/>
              <a:gd name="connsiteY4" fmla="*/ 650994 h 683554"/>
              <a:gd name="connsiteX5" fmla="*/ 0 w 3349451"/>
              <a:gd name="connsiteY5" fmla="*/ 541802 h 683554"/>
              <a:gd name="connsiteX6" fmla="*/ 541802 w 3349451"/>
              <a:gd name="connsiteY6" fmla="*/ 0 h 68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9451" h="683554">
                <a:moveTo>
                  <a:pt x="541802" y="0"/>
                </a:moveTo>
                <a:lnTo>
                  <a:pt x="3349451" y="0"/>
                </a:lnTo>
                <a:lnTo>
                  <a:pt x="3349451" y="683554"/>
                </a:lnTo>
                <a:lnTo>
                  <a:pt x="21115" y="683554"/>
                </a:lnTo>
                <a:lnTo>
                  <a:pt x="11008" y="650994"/>
                </a:lnTo>
                <a:cubicBezTo>
                  <a:pt x="3790" y="615724"/>
                  <a:pt x="0" y="579206"/>
                  <a:pt x="0" y="541802"/>
                </a:cubicBezTo>
                <a:cubicBezTo>
                  <a:pt x="0" y="242573"/>
                  <a:pt x="242573" y="0"/>
                  <a:pt x="541802" y="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6256157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1" y="2130426"/>
            <a:ext cx="10363201" cy="1470026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1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7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5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63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51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9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2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15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03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5DEE3-59C6-4B11-9CE8-F11B1C22301F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A0FBA-2E7C-44DC-84A8-B7572B9DB34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1" b="15998"/>
          <a:stretch/>
        </p:blipFill>
        <p:spPr>
          <a:xfrm>
            <a:off x="1" y="2996952"/>
            <a:ext cx="12191999" cy="3861048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5" name="Forma Livre 14">
            <a:extLst>
              <a:ext uri="{FF2B5EF4-FFF2-40B4-BE49-F238E27FC236}">
                <a16:creationId xmlns:a16="http://schemas.microsoft.com/office/drawing/2014/main" id="{B3A89359-25B6-4543-B0FD-9E19EB2AA477}"/>
              </a:ext>
            </a:extLst>
          </p:cNvPr>
          <p:cNvSpPr/>
          <p:nvPr userDrawn="1"/>
        </p:nvSpPr>
        <p:spPr>
          <a:xfrm>
            <a:off x="10154653" y="6187146"/>
            <a:ext cx="2034807" cy="683554"/>
          </a:xfrm>
          <a:custGeom>
            <a:avLst/>
            <a:gdLst>
              <a:gd name="connsiteX0" fmla="*/ 541802 w 3349451"/>
              <a:gd name="connsiteY0" fmla="*/ 0 h 683554"/>
              <a:gd name="connsiteX1" fmla="*/ 3349451 w 3349451"/>
              <a:gd name="connsiteY1" fmla="*/ 0 h 683554"/>
              <a:gd name="connsiteX2" fmla="*/ 3349451 w 3349451"/>
              <a:gd name="connsiteY2" fmla="*/ 683554 h 683554"/>
              <a:gd name="connsiteX3" fmla="*/ 21115 w 3349451"/>
              <a:gd name="connsiteY3" fmla="*/ 683554 h 683554"/>
              <a:gd name="connsiteX4" fmla="*/ 11008 w 3349451"/>
              <a:gd name="connsiteY4" fmla="*/ 650994 h 683554"/>
              <a:gd name="connsiteX5" fmla="*/ 0 w 3349451"/>
              <a:gd name="connsiteY5" fmla="*/ 541802 h 683554"/>
              <a:gd name="connsiteX6" fmla="*/ 541802 w 3349451"/>
              <a:gd name="connsiteY6" fmla="*/ 0 h 68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9451" h="683554">
                <a:moveTo>
                  <a:pt x="541802" y="0"/>
                </a:moveTo>
                <a:lnTo>
                  <a:pt x="3349451" y="0"/>
                </a:lnTo>
                <a:lnTo>
                  <a:pt x="3349451" y="683554"/>
                </a:lnTo>
                <a:lnTo>
                  <a:pt x="21115" y="683554"/>
                </a:lnTo>
                <a:lnTo>
                  <a:pt x="11008" y="650994"/>
                </a:lnTo>
                <a:cubicBezTo>
                  <a:pt x="3790" y="615724"/>
                  <a:pt x="0" y="579206"/>
                  <a:pt x="0" y="541802"/>
                </a:cubicBezTo>
                <a:cubicBezTo>
                  <a:pt x="0" y="242573"/>
                  <a:pt x="242573" y="0"/>
                  <a:pt x="541802" y="0"/>
                </a:cubicBezTo>
                <a:close/>
              </a:path>
            </a:pathLst>
          </a:custGeom>
          <a:solidFill>
            <a:srgbClr val="EDEDE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" name="Retângulo 1"/>
          <p:cNvSpPr/>
          <p:nvPr userDrawn="1"/>
        </p:nvSpPr>
        <p:spPr>
          <a:xfrm>
            <a:off x="9130145" y="138545"/>
            <a:ext cx="2895600" cy="554182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" name="Retângulo 6"/>
          <p:cNvSpPr/>
          <p:nvPr userDrawn="1"/>
        </p:nvSpPr>
        <p:spPr>
          <a:xfrm>
            <a:off x="0" y="0"/>
            <a:ext cx="3134750" cy="6860465"/>
          </a:xfrm>
          <a:prstGeom prst="rect">
            <a:avLst/>
          </a:prstGeom>
          <a:solidFill>
            <a:srgbClr val="17375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13" name="Fluxograma: Documento 12"/>
          <p:cNvSpPr/>
          <p:nvPr userDrawn="1"/>
        </p:nvSpPr>
        <p:spPr>
          <a:xfrm>
            <a:off x="9696892" y="0"/>
            <a:ext cx="2495107" cy="6507126"/>
          </a:xfrm>
          <a:prstGeom prst="flowChartDocument">
            <a:avLst/>
          </a:prstGeom>
          <a:solidFill>
            <a:srgbClr val="17375E">
              <a:alpha val="55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4" name="Picture 2" descr="Programa MINE">
            <a:extLst>
              <a:ext uri="{FF2B5EF4-FFF2-40B4-BE49-F238E27FC236}">
                <a16:creationId xmlns:a16="http://schemas.microsoft.com/office/drawing/2014/main" id="{44BCEF07-8857-4EA0-A1BE-02A469C16A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643" y="6367895"/>
            <a:ext cx="1520769" cy="3628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9039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Fabricação de Medicamentos | Medley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004" y="-18918"/>
            <a:ext cx="10558996" cy="689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Arredondado 5"/>
          <p:cNvSpPr/>
          <p:nvPr userDrawn="1"/>
        </p:nvSpPr>
        <p:spPr>
          <a:xfrm rot="5400000">
            <a:off x="5342617" y="-1750163"/>
            <a:ext cx="1017280" cy="5695801"/>
          </a:xfrm>
          <a:prstGeom prst="roundRect">
            <a:avLst/>
          </a:prstGeom>
          <a:solidFill>
            <a:srgbClr val="17375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45719" tIns="45719" rIns="45719" bIns="45719" numCol="1" spcCol="38100" rtlCol="0" anchor="ctr">
            <a:spAutoFit/>
          </a:bodyPr>
          <a:lstStyle/>
          <a:p>
            <a:pPr algn="ctr" defTabSz="587878" fontAlgn="auto" hangingPunct="0">
              <a:spcBef>
                <a:spcPts val="0"/>
              </a:spcBef>
              <a:spcAft>
                <a:spcPts val="0"/>
              </a:spcAft>
            </a:pPr>
            <a:endParaRPr lang="pt-BR" sz="2800" dirty="0">
              <a:solidFill>
                <a:schemeClr val="bg1">
                  <a:lumMod val="95000"/>
                </a:schemeClr>
              </a:solidFill>
              <a:latin typeface="+mj-lt"/>
              <a:sym typeface="Helvetica"/>
            </a:endParaRPr>
          </a:p>
        </p:txBody>
      </p:sp>
      <p:sp>
        <p:nvSpPr>
          <p:cNvPr id="7" name="Retângulo 6"/>
          <p:cNvSpPr/>
          <p:nvPr userDrawn="1"/>
        </p:nvSpPr>
        <p:spPr>
          <a:xfrm>
            <a:off x="0" y="0"/>
            <a:ext cx="3134750" cy="6860465"/>
          </a:xfrm>
          <a:prstGeom prst="rect">
            <a:avLst/>
          </a:prstGeom>
          <a:solidFill>
            <a:srgbClr val="17375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B3A89359-25B6-4543-B0FD-9E19EB2AA477}"/>
              </a:ext>
            </a:extLst>
          </p:cNvPr>
          <p:cNvSpPr/>
          <p:nvPr userDrawn="1"/>
        </p:nvSpPr>
        <p:spPr>
          <a:xfrm>
            <a:off x="8840009" y="6187146"/>
            <a:ext cx="3349451" cy="683554"/>
          </a:xfrm>
          <a:custGeom>
            <a:avLst/>
            <a:gdLst>
              <a:gd name="connsiteX0" fmla="*/ 541802 w 3349451"/>
              <a:gd name="connsiteY0" fmla="*/ 0 h 683554"/>
              <a:gd name="connsiteX1" fmla="*/ 3349451 w 3349451"/>
              <a:gd name="connsiteY1" fmla="*/ 0 h 683554"/>
              <a:gd name="connsiteX2" fmla="*/ 3349451 w 3349451"/>
              <a:gd name="connsiteY2" fmla="*/ 683554 h 683554"/>
              <a:gd name="connsiteX3" fmla="*/ 21115 w 3349451"/>
              <a:gd name="connsiteY3" fmla="*/ 683554 h 683554"/>
              <a:gd name="connsiteX4" fmla="*/ 11008 w 3349451"/>
              <a:gd name="connsiteY4" fmla="*/ 650994 h 683554"/>
              <a:gd name="connsiteX5" fmla="*/ 0 w 3349451"/>
              <a:gd name="connsiteY5" fmla="*/ 541802 h 683554"/>
              <a:gd name="connsiteX6" fmla="*/ 541802 w 3349451"/>
              <a:gd name="connsiteY6" fmla="*/ 0 h 68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9451" h="683554">
                <a:moveTo>
                  <a:pt x="541802" y="0"/>
                </a:moveTo>
                <a:lnTo>
                  <a:pt x="3349451" y="0"/>
                </a:lnTo>
                <a:lnTo>
                  <a:pt x="3349451" y="683554"/>
                </a:lnTo>
                <a:lnTo>
                  <a:pt x="21115" y="683554"/>
                </a:lnTo>
                <a:lnTo>
                  <a:pt x="11008" y="650994"/>
                </a:lnTo>
                <a:cubicBezTo>
                  <a:pt x="3790" y="615724"/>
                  <a:pt x="0" y="579206"/>
                  <a:pt x="0" y="541802"/>
                </a:cubicBezTo>
                <a:cubicBezTo>
                  <a:pt x="0" y="242573"/>
                  <a:pt x="242573" y="0"/>
                  <a:pt x="541802" y="0"/>
                </a:cubicBezTo>
                <a:close/>
              </a:path>
            </a:pathLst>
          </a:custGeom>
          <a:solidFill>
            <a:srgbClr val="EDEDE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9" name="Picture 2" descr="News — HDT Bio">
            <a:extLst>
              <a:ext uri="{FF2B5EF4-FFF2-40B4-BE49-F238E27FC236}">
                <a16:creationId xmlns:a16="http://schemas.microsoft.com/office/drawing/2014/main" id="{50C03425-86F5-4CA8-A606-BFB7485273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279" y="6290254"/>
            <a:ext cx="1079891" cy="518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ograma MINE">
            <a:extLst>
              <a:ext uri="{FF2B5EF4-FFF2-40B4-BE49-F238E27FC236}">
                <a16:creationId xmlns:a16="http://schemas.microsoft.com/office/drawing/2014/main" id="{44BCEF07-8857-4EA0-A1BE-02A469C16A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643" y="6367895"/>
            <a:ext cx="1520769" cy="3628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89747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E1EA91F-2899-4582-A7CB-4BE8913E9652}"/>
              </a:ext>
            </a:extLst>
          </p:cNvPr>
          <p:cNvSpPr/>
          <p:nvPr userDrawn="1"/>
        </p:nvSpPr>
        <p:spPr>
          <a:xfrm>
            <a:off x="9515773" y="6194169"/>
            <a:ext cx="2676227" cy="663831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7A99E5F4-EAE2-4AEC-BAE0-9B7D73654C76}"/>
              </a:ext>
            </a:extLst>
          </p:cNvPr>
          <p:cNvSpPr/>
          <p:nvPr userDrawn="1"/>
        </p:nvSpPr>
        <p:spPr>
          <a:xfrm>
            <a:off x="8842549" y="129768"/>
            <a:ext cx="3214356" cy="6638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 16">
            <a:extLst>
              <a:ext uri="{FF2B5EF4-FFF2-40B4-BE49-F238E27FC236}">
                <a16:creationId xmlns:a16="http://schemas.microsoft.com/office/drawing/2014/main" id="{FD180380-10F3-41F8-9E47-CBF364AA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174446 h 6858000"/>
              <a:gd name="connsiteX3" fmla="*/ 10800972 w 12192000"/>
              <a:gd name="connsiteY3" fmla="*/ 6174446 h 6858000"/>
              <a:gd name="connsiteX4" fmla="*/ 10259170 w 12192000"/>
              <a:gd name="connsiteY4" fmla="*/ 6716248 h 6858000"/>
              <a:gd name="connsiteX5" fmla="*/ 10270178 w 12192000"/>
              <a:gd name="connsiteY5" fmla="*/ 6825440 h 6858000"/>
              <a:gd name="connsiteX6" fmla="*/ 10280285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174446"/>
                </a:lnTo>
                <a:lnTo>
                  <a:pt x="10800972" y="6174446"/>
                </a:lnTo>
                <a:cubicBezTo>
                  <a:pt x="10501743" y="6174446"/>
                  <a:pt x="10259170" y="6417019"/>
                  <a:pt x="10259170" y="6716248"/>
                </a:cubicBezTo>
                <a:cubicBezTo>
                  <a:pt x="10259170" y="6753652"/>
                  <a:pt x="10262960" y="6790170"/>
                  <a:pt x="10270178" y="6825440"/>
                </a:cubicBezTo>
                <a:lnTo>
                  <a:pt x="102802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E3C6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l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ヒラギノ角ゴ Pro W3" charset="-128"/>
              <a:cs typeface="+mn-cs"/>
              <a:sym typeface="Helvetica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E6ABC2E6-C0AF-4BCF-B061-D0A1FE1765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2"/>
          <a:stretch>
            <a:fillRect/>
          </a:stretch>
        </p:blipFill>
        <p:spPr>
          <a:xfrm flipV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6858000 h 6858000"/>
              <a:gd name="connsiteX2" fmla="*/ 12192000 w 12192000"/>
              <a:gd name="connsiteY2" fmla="*/ 663831 h 6858000"/>
              <a:gd name="connsiteX3" fmla="*/ 10800972 w 12192000"/>
              <a:gd name="connsiteY3" fmla="*/ 663831 h 6858000"/>
              <a:gd name="connsiteX4" fmla="*/ 10259170 w 12192000"/>
              <a:gd name="connsiteY4" fmla="*/ 122029 h 6858000"/>
              <a:gd name="connsiteX5" fmla="*/ 10270178 w 12192000"/>
              <a:gd name="connsiteY5" fmla="*/ 12837 h 6858000"/>
              <a:gd name="connsiteX6" fmla="*/ 10274163 w 12192000"/>
              <a:gd name="connsiteY6" fmla="*/ 0 h 6858000"/>
              <a:gd name="connsiteX7" fmla="*/ 0 w 1219200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663831"/>
                </a:lnTo>
                <a:lnTo>
                  <a:pt x="10800972" y="663831"/>
                </a:lnTo>
                <a:cubicBezTo>
                  <a:pt x="10501743" y="663831"/>
                  <a:pt x="10259170" y="421258"/>
                  <a:pt x="10259170" y="122029"/>
                </a:cubicBezTo>
                <a:cubicBezTo>
                  <a:pt x="10259170" y="84625"/>
                  <a:pt x="10262960" y="48107"/>
                  <a:pt x="10270178" y="12837"/>
                </a:cubicBezTo>
                <a:lnTo>
                  <a:pt x="10274163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Picture 2" descr="Programa MINE">
            <a:extLst>
              <a:ext uri="{FF2B5EF4-FFF2-40B4-BE49-F238E27FC236}">
                <a16:creationId xmlns:a16="http://schemas.microsoft.com/office/drawing/2014/main" id="{44BCEF07-8857-4EA0-A1BE-02A469C16A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157" y="6406546"/>
            <a:ext cx="1520769" cy="3628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3A89359-25B6-4543-B0FD-9E19EB2AA477}"/>
              </a:ext>
            </a:extLst>
          </p:cNvPr>
          <p:cNvSpPr/>
          <p:nvPr userDrawn="1"/>
        </p:nvSpPr>
        <p:spPr>
          <a:xfrm>
            <a:off x="10259170" y="6174446"/>
            <a:ext cx="1932830" cy="683554"/>
          </a:xfrm>
          <a:custGeom>
            <a:avLst/>
            <a:gdLst>
              <a:gd name="connsiteX0" fmla="*/ 541802 w 1932830"/>
              <a:gd name="connsiteY0" fmla="*/ 0 h 683554"/>
              <a:gd name="connsiteX1" fmla="*/ 1932830 w 1932830"/>
              <a:gd name="connsiteY1" fmla="*/ 0 h 683554"/>
              <a:gd name="connsiteX2" fmla="*/ 1932830 w 1932830"/>
              <a:gd name="connsiteY2" fmla="*/ 683554 h 683554"/>
              <a:gd name="connsiteX3" fmla="*/ 21115 w 1932830"/>
              <a:gd name="connsiteY3" fmla="*/ 683554 h 683554"/>
              <a:gd name="connsiteX4" fmla="*/ 11008 w 1932830"/>
              <a:gd name="connsiteY4" fmla="*/ 650994 h 683554"/>
              <a:gd name="connsiteX5" fmla="*/ 0 w 1932830"/>
              <a:gd name="connsiteY5" fmla="*/ 541802 h 683554"/>
              <a:gd name="connsiteX6" fmla="*/ 541802 w 1932830"/>
              <a:gd name="connsiteY6" fmla="*/ 0 h 68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2830" h="683554">
                <a:moveTo>
                  <a:pt x="541802" y="0"/>
                </a:moveTo>
                <a:lnTo>
                  <a:pt x="1932830" y="0"/>
                </a:lnTo>
                <a:lnTo>
                  <a:pt x="1932830" y="683554"/>
                </a:lnTo>
                <a:lnTo>
                  <a:pt x="21115" y="683554"/>
                </a:lnTo>
                <a:lnTo>
                  <a:pt x="11008" y="650994"/>
                </a:lnTo>
                <a:cubicBezTo>
                  <a:pt x="3790" y="615724"/>
                  <a:pt x="0" y="579206"/>
                  <a:pt x="0" y="541802"/>
                </a:cubicBezTo>
                <a:cubicBezTo>
                  <a:pt x="0" y="242573"/>
                  <a:pt x="242573" y="0"/>
                  <a:pt x="541802" y="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020133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71FF-63C0-45D3-820B-BA52FCCB244D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7D67-D882-4149-9869-4729C49ECFF8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Espaço Reservado para Conteúdo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5620"/>
            <a:ext cx="2743200" cy="113995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739" y="162289"/>
            <a:ext cx="1852365" cy="6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43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7145" y="365125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2"/>
                </a:solidFill>
                <a:latin typeface="Gotham Bold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67145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latin typeface="Gotham Book" panose="02000604040000020004" pitchFamily="50" charset="0"/>
              </a:defRPr>
            </a:lvl1pPr>
            <a:lvl2pPr>
              <a:defRPr sz="1800">
                <a:latin typeface="Gotham Book" panose="02000604040000020004" pitchFamily="50" charset="0"/>
              </a:defRPr>
            </a:lvl2pPr>
            <a:lvl3pPr>
              <a:defRPr sz="1600">
                <a:latin typeface="Gotham Book" panose="02000604040000020004" pitchFamily="50" charset="0"/>
              </a:defRPr>
            </a:lvl3pPr>
            <a:lvl4pPr>
              <a:defRPr sz="1400">
                <a:latin typeface="Gotham Book" panose="02000604040000020004" pitchFamily="50" charset="0"/>
              </a:defRPr>
            </a:lvl4pPr>
            <a:lvl5pPr>
              <a:defRPr sz="1400">
                <a:latin typeface="Gotham Book" panose="02000604040000020004" pitchFamily="50" charset="0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71FF-63C0-45D3-820B-BA52FCCB244D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7D67-D882-4149-9869-4729C49ECFF8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622" y="299"/>
            <a:ext cx="2726377" cy="113446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739" y="162289"/>
            <a:ext cx="1852364" cy="6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31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- Ícone fund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35063"/>
            <a:ext cx="5922818" cy="3251921"/>
          </a:xfrm>
        </p:spPr>
        <p:txBody>
          <a:bodyPr anchor="ctr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4413972"/>
            <a:ext cx="592281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71FF-63C0-45D3-820B-BA52FCCB244D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7D67-D882-4149-9869-4729C49ECFF8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Imagem 12"/>
          <p:cNvSpPr>
            <a:spLocks noGrp="1"/>
          </p:cNvSpPr>
          <p:nvPr>
            <p:ph type="pic" sz="quarter" idx="13"/>
          </p:nvPr>
        </p:nvSpPr>
        <p:spPr>
          <a:xfrm>
            <a:off x="7203234" y="1135064"/>
            <a:ext cx="4716294" cy="4779096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622" y="299"/>
            <a:ext cx="2726377" cy="113446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739" y="162289"/>
            <a:ext cx="1852364" cy="6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680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- Ícone fundo az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35063"/>
            <a:ext cx="5922818" cy="3251921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4413972"/>
            <a:ext cx="592281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71FF-63C0-45D3-820B-BA52FCCB244D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7D67-D882-4149-9869-4729C49ECFF8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Espaço Reservado para Imagem 12"/>
          <p:cNvSpPr>
            <a:spLocks noGrp="1"/>
          </p:cNvSpPr>
          <p:nvPr>
            <p:ph type="pic" sz="quarter" idx="13"/>
          </p:nvPr>
        </p:nvSpPr>
        <p:spPr>
          <a:xfrm>
            <a:off x="7203234" y="1135064"/>
            <a:ext cx="4716294" cy="4779096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10" name="Espaço Reservado para Conteúdo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5620"/>
            <a:ext cx="2743200" cy="113995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739" y="162289"/>
            <a:ext cx="1852365" cy="6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494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41836" y="3407229"/>
            <a:ext cx="4682836" cy="275371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71FF-63C0-45D3-820B-BA52FCCB244D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7D67-D882-4149-9869-4729C49ECFF8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/>
          <a:stretch/>
        </p:blipFill>
        <p:spPr>
          <a:xfrm>
            <a:off x="-10886" y="-6350"/>
            <a:ext cx="6542132" cy="6864350"/>
          </a:xfrm>
          <a:prstGeom prst="rect">
            <a:avLst/>
          </a:prstGeom>
        </p:spPr>
      </p:pic>
      <p:sp>
        <p:nvSpPr>
          <p:cNvPr id="12" name="Espaço Reservado para Conteúdo 11"/>
          <p:cNvSpPr>
            <a:spLocks noGrp="1"/>
          </p:cNvSpPr>
          <p:nvPr>
            <p:ph sz="quarter" idx="13"/>
          </p:nvPr>
        </p:nvSpPr>
        <p:spPr>
          <a:xfrm>
            <a:off x="381000" y="563563"/>
            <a:ext cx="5148263" cy="5656262"/>
          </a:xfrm>
        </p:spPr>
        <p:txBody>
          <a:bodyPr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>
          <a:xfrm>
            <a:off x="8926287" y="1496218"/>
            <a:ext cx="2598386" cy="132556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8" name="Elipse 17"/>
          <p:cNvSpPr/>
          <p:nvPr userDrawn="1"/>
        </p:nvSpPr>
        <p:spPr>
          <a:xfrm>
            <a:off x="6683829" y="1135063"/>
            <a:ext cx="1926771" cy="19267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Espaço Reservado para Conteúdo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5620"/>
            <a:ext cx="2743200" cy="113995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739" y="162289"/>
            <a:ext cx="1852365" cy="6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55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óp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71FF-63C0-45D3-820B-BA52FCCB244D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7D67-D882-4149-9869-4729C49ECFF8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ítulo 14"/>
          <p:cNvSpPr>
            <a:spLocks noGrp="1"/>
          </p:cNvSpPr>
          <p:nvPr>
            <p:ph type="title"/>
          </p:nvPr>
        </p:nvSpPr>
        <p:spPr>
          <a:xfrm>
            <a:off x="297278" y="387375"/>
            <a:ext cx="8808085" cy="80837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1" name="Espaço Reservado para Texto 15"/>
          <p:cNvSpPr>
            <a:spLocks noGrp="1"/>
          </p:cNvSpPr>
          <p:nvPr>
            <p:ph type="body" idx="1"/>
          </p:nvPr>
        </p:nvSpPr>
        <p:spPr>
          <a:xfrm>
            <a:off x="297278" y="1466436"/>
            <a:ext cx="10515600" cy="418636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endParaRPr lang="pt-BR" dirty="0"/>
          </a:p>
        </p:txBody>
      </p:sp>
      <p:sp>
        <p:nvSpPr>
          <p:cNvPr id="17" name="Espaço Reservado para Texto 16"/>
          <p:cNvSpPr>
            <a:spLocks noGrp="1"/>
          </p:cNvSpPr>
          <p:nvPr>
            <p:ph type="body" sz="quarter" idx="13"/>
          </p:nvPr>
        </p:nvSpPr>
        <p:spPr>
          <a:xfrm>
            <a:off x="296864" y="4288419"/>
            <a:ext cx="2514600" cy="137861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pt-BR" dirty="0"/>
          </a:p>
        </p:txBody>
      </p:sp>
      <p:sp>
        <p:nvSpPr>
          <p:cNvPr id="18" name="Espaço Reservado para Texto 17"/>
          <p:cNvSpPr>
            <a:spLocks noGrp="1"/>
          </p:cNvSpPr>
          <p:nvPr>
            <p:ph type="body" sz="quarter" idx="14"/>
          </p:nvPr>
        </p:nvSpPr>
        <p:spPr>
          <a:xfrm>
            <a:off x="3323111" y="4288417"/>
            <a:ext cx="2514600" cy="137861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pt-BR" dirty="0"/>
          </a:p>
        </p:txBody>
      </p:sp>
      <p:sp>
        <p:nvSpPr>
          <p:cNvPr id="19" name="Espaço Reservado para Texto 18"/>
          <p:cNvSpPr>
            <a:spLocks noGrp="1"/>
          </p:cNvSpPr>
          <p:nvPr>
            <p:ph type="body" sz="quarter" idx="15"/>
          </p:nvPr>
        </p:nvSpPr>
        <p:spPr>
          <a:xfrm>
            <a:off x="6270153" y="4288417"/>
            <a:ext cx="2514600" cy="137861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pt-BR" dirty="0"/>
          </a:p>
        </p:txBody>
      </p:sp>
      <p:sp>
        <p:nvSpPr>
          <p:cNvPr id="20" name="Espaço Reservado para Texto 18"/>
          <p:cNvSpPr>
            <a:spLocks noGrp="1"/>
          </p:cNvSpPr>
          <p:nvPr>
            <p:ph type="body" sz="quarter" idx="16"/>
          </p:nvPr>
        </p:nvSpPr>
        <p:spPr>
          <a:xfrm>
            <a:off x="9296400" y="4288419"/>
            <a:ext cx="2514600" cy="137861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622" y="299"/>
            <a:ext cx="2726377" cy="113446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739" y="162289"/>
            <a:ext cx="1852364" cy="6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78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apas +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71FF-63C0-45D3-820B-BA52FCCB244D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7D67-D882-4149-9869-4729C49ECFF8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Título 6"/>
          <p:cNvSpPr>
            <a:spLocks noGrp="1"/>
          </p:cNvSpPr>
          <p:nvPr>
            <p:ph type="title"/>
          </p:nvPr>
        </p:nvSpPr>
        <p:spPr>
          <a:xfrm>
            <a:off x="297278" y="387375"/>
            <a:ext cx="8808085" cy="808379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Texto 7"/>
          <p:cNvSpPr>
            <a:spLocks noGrp="1"/>
          </p:cNvSpPr>
          <p:nvPr>
            <p:ph type="body" idx="1"/>
          </p:nvPr>
        </p:nvSpPr>
        <p:spPr>
          <a:xfrm>
            <a:off x="297278" y="1366660"/>
            <a:ext cx="10515600" cy="418636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endParaRPr lang="pt-BR" dirty="0"/>
          </a:p>
        </p:txBody>
      </p:sp>
      <p:sp>
        <p:nvSpPr>
          <p:cNvPr id="8" name="Espaço Reservado para Texto 8"/>
          <p:cNvSpPr>
            <a:spLocks noGrp="1"/>
          </p:cNvSpPr>
          <p:nvPr>
            <p:ph type="body" sz="quarter" idx="15"/>
          </p:nvPr>
        </p:nvSpPr>
        <p:spPr>
          <a:xfrm>
            <a:off x="297279" y="1996225"/>
            <a:ext cx="4666607" cy="3979901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pt-BR" dirty="0"/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16"/>
          </p:nvPr>
        </p:nvSpPr>
        <p:spPr>
          <a:xfrm>
            <a:off x="6696969" y="1983347"/>
            <a:ext cx="5094288" cy="399246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pt-BR" dirty="0"/>
          </a:p>
        </p:txBody>
      </p:sp>
      <p:sp>
        <p:nvSpPr>
          <p:cNvPr id="10" name="Espaço Reservado para Texto 10"/>
          <p:cNvSpPr>
            <a:spLocks noGrp="1"/>
          </p:cNvSpPr>
          <p:nvPr>
            <p:ph type="body" sz="quarter" idx="17"/>
          </p:nvPr>
        </p:nvSpPr>
        <p:spPr>
          <a:xfrm>
            <a:off x="6696969" y="2750659"/>
            <a:ext cx="5094288" cy="399246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pt-BR" dirty="0"/>
          </a:p>
        </p:txBody>
      </p:sp>
      <p:sp>
        <p:nvSpPr>
          <p:cNvPr id="11" name="Espaço Reservado para Texto 11"/>
          <p:cNvSpPr>
            <a:spLocks noGrp="1"/>
          </p:cNvSpPr>
          <p:nvPr>
            <p:ph type="body" sz="quarter" idx="18"/>
          </p:nvPr>
        </p:nvSpPr>
        <p:spPr>
          <a:xfrm>
            <a:off x="6696969" y="3515424"/>
            <a:ext cx="5094288" cy="399246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pt-BR"/>
          </a:p>
        </p:txBody>
      </p:sp>
      <p:sp>
        <p:nvSpPr>
          <p:cNvPr id="12" name="Espaço Reservado para Texto 12"/>
          <p:cNvSpPr>
            <a:spLocks noGrp="1"/>
          </p:cNvSpPr>
          <p:nvPr>
            <p:ph type="body" sz="quarter" idx="19"/>
          </p:nvPr>
        </p:nvSpPr>
        <p:spPr>
          <a:xfrm>
            <a:off x="6696969" y="4202576"/>
            <a:ext cx="5094288" cy="399246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pt-BR"/>
          </a:p>
        </p:txBody>
      </p:sp>
      <p:sp>
        <p:nvSpPr>
          <p:cNvPr id="13" name="Espaço Reservado para Texto 13"/>
          <p:cNvSpPr>
            <a:spLocks noGrp="1"/>
          </p:cNvSpPr>
          <p:nvPr>
            <p:ph type="body" sz="quarter" idx="20"/>
          </p:nvPr>
        </p:nvSpPr>
        <p:spPr>
          <a:xfrm>
            <a:off x="6696969" y="4889728"/>
            <a:ext cx="5094288" cy="399246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pt-BR" dirty="0"/>
          </a:p>
        </p:txBody>
      </p:sp>
      <p:sp>
        <p:nvSpPr>
          <p:cNvPr id="15" name="Espaço Reservado para Texto 13"/>
          <p:cNvSpPr>
            <a:spLocks noGrp="1"/>
          </p:cNvSpPr>
          <p:nvPr>
            <p:ph type="body" sz="quarter" idx="21"/>
          </p:nvPr>
        </p:nvSpPr>
        <p:spPr>
          <a:xfrm>
            <a:off x="6696969" y="5576880"/>
            <a:ext cx="5094288" cy="399246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pt-BR" dirty="0"/>
          </a:p>
        </p:txBody>
      </p:sp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622" y="299"/>
            <a:ext cx="2726377" cy="113446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739" y="162289"/>
            <a:ext cx="1852364" cy="6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71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89F17-A758-4B55-B2A7-AE9161117678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0EF81-433C-409A-B81A-A012D3E3245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71FF-63C0-45D3-820B-BA52FCCB244D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7D67-D882-4149-9869-4729C49ECFF8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Espaço Reservado para Conteúdo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686" y="-6350"/>
            <a:ext cx="3494314" cy="1453943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838200" y="2598179"/>
            <a:ext cx="7043057" cy="1325563"/>
          </a:xfrm>
        </p:spPr>
        <p:txBody>
          <a:bodyPr>
            <a:no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pic>
        <p:nvPicPr>
          <p:cNvPr id="7" name="Espaço Reservado para Conteúdo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963" y="-5621"/>
            <a:ext cx="3497037" cy="145321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707" y="162289"/>
            <a:ext cx="2361398" cy="77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52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71FF-63C0-45D3-820B-BA52FCCB244D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7D67-D882-4149-9869-4729C49ECF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01768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71FF-63C0-45D3-820B-BA52FCCB244D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7D67-D882-4149-9869-4729C49ECF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85101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71FF-63C0-45D3-820B-BA52FCCB244D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7D67-D882-4149-9869-4729C49ECF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90044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71FF-63C0-45D3-820B-BA52FCCB244D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67D67-D882-4149-9869-4729C49ECF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3894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27C44D3-91FC-48F1-9E41-010480A51008}"/>
              </a:ext>
            </a:extLst>
          </p:cNvPr>
          <p:cNvSpPr/>
          <p:nvPr userDrawn="1"/>
        </p:nvSpPr>
        <p:spPr>
          <a:xfrm>
            <a:off x="9100458" y="6187429"/>
            <a:ext cx="3077028" cy="631371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4" name="Imagem 3" descr="Uma imagem contendo placar&#10;&#10;Descrição gerada automaticamente">
            <a:extLst>
              <a:ext uri="{FF2B5EF4-FFF2-40B4-BE49-F238E27FC236}">
                <a16:creationId xmlns:a16="http://schemas.microsoft.com/office/drawing/2014/main" id="{7B448C43-6A2D-41DF-881C-1904CDB75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4500" y="6317708"/>
            <a:ext cx="2726871" cy="501092"/>
          </a:xfrm>
          <a:prstGeom prst="rect">
            <a:avLst/>
          </a:prstGeom>
        </p:spPr>
      </p:pic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A6399E3F-97BB-4009-B376-65CEB3470C2A}"/>
              </a:ext>
            </a:extLst>
          </p:cNvPr>
          <p:cNvSpPr/>
          <p:nvPr userDrawn="1"/>
        </p:nvSpPr>
        <p:spPr>
          <a:xfrm>
            <a:off x="9100458" y="6187429"/>
            <a:ext cx="3077028" cy="683554"/>
          </a:xfrm>
          <a:custGeom>
            <a:avLst/>
            <a:gdLst>
              <a:gd name="connsiteX0" fmla="*/ 541802 w 3077028"/>
              <a:gd name="connsiteY0" fmla="*/ 0 h 683554"/>
              <a:gd name="connsiteX1" fmla="*/ 3077028 w 3077028"/>
              <a:gd name="connsiteY1" fmla="*/ 0 h 683554"/>
              <a:gd name="connsiteX2" fmla="*/ 3077028 w 3077028"/>
              <a:gd name="connsiteY2" fmla="*/ 683554 h 683554"/>
              <a:gd name="connsiteX3" fmla="*/ 21115 w 3077028"/>
              <a:gd name="connsiteY3" fmla="*/ 683554 h 683554"/>
              <a:gd name="connsiteX4" fmla="*/ 11008 w 3077028"/>
              <a:gd name="connsiteY4" fmla="*/ 650994 h 683554"/>
              <a:gd name="connsiteX5" fmla="*/ 0 w 3077028"/>
              <a:gd name="connsiteY5" fmla="*/ 541802 h 683554"/>
              <a:gd name="connsiteX6" fmla="*/ 541802 w 3077028"/>
              <a:gd name="connsiteY6" fmla="*/ 0 h 68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7028" h="683554">
                <a:moveTo>
                  <a:pt x="541802" y="0"/>
                </a:moveTo>
                <a:lnTo>
                  <a:pt x="3077028" y="0"/>
                </a:lnTo>
                <a:lnTo>
                  <a:pt x="3077028" y="683554"/>
                </a:lnTo>
                <a:lnTo>
                  <a:pt x="21115" y="683554"/>
                </a:lnTo>
                <a:lnTo>
                  <a:pt x="11008" y="650994"/>
                </a:lnTo>
                <a:cubicBezTo>
                  <a:pt x="3790" y="615724"/>
                  <a:pt x="0" y="579206"/>
                  <a:pt x="0" y="541802"/>
                </a:cubicBezTo>
                <a:cubicBezTo>
                  <a:pt x="0" y="242573"/>
                  <a:pt x="242573" y="0"/>
                  <a:pt x="541802" y="0"/>
                </a:cubicBezTo>
                <a:close/>
              </a:path>
            </a:pathLst>
          </a:custGeom>
          <a:solidFill>
            <a:schemeClr val="tx1">
              <a:alpha val="7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9128146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12F5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03159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55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00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545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1" y="2130426"/>
            <a:ext cx="10363201" cy="1470026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1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7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5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63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51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9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2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15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03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5DEE3-59C6-4B11-9CE8-F11B1C22301F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A0FBA-2E7C-44DC-84A8-B7572B9DB34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7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1" cy="1362074"/>
          </a:xfrm>
        </p:spPr>
        <p:txBody>
          <a:bodyPr anchor="t"/>
          <a:lstStyle>
            <a:lvl1pPr algn="l">
              <a:defRPr sz="5144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5" y="2906721"/>
            <a:ext cx="10363201" cy="1500187"/>
          </a:xfrm>
        </p:spPr>
        <p:txBody>
          <a:bodyPr anchor="b"/>
          <a:lstStyle>
            <a:lvl1pPr marL="0" indent="0">
              <a:buNone/>
              <a:defRPr sz="2572">
                <a:solidFill>
                  <a:schemeClr val="tx1">
                    <a:tint val="75000"/>
                  </a:schemeClr>
                </a:solidFill>
              </a:defRPr>
            </a:lvl1pPr>
            <a:lvl2pPr marL="587959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2pPr>
            <a:lvl3pPr marL="1175918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3pPr>
            <a:lvl4pPr marL="17638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518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397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27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157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036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9FB0E-C2A1-48F3-AD38-08795BC8FFB6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95E23-2982-4AE8-A7EB-01093573ECF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89F17-A758-4B55-B2A7-AE9161117678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0EF81-433C-409A-B81A-A012D3E3245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692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1" cy="1362074"/>
          </a:xfrm>
        </p:spPr>
        <p:txBody>
          <a:bodyPr anchor="t"/>
          <a:lstStyle>
            <a:lvl1pPr algn="l">
              <a:defRPr sz="5144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5" y="2906721"/>
            <a:ext cx="10363201" cy="1500187"/>
          </a:xfrm>
        </p:spPr>
        <p:txBody>
          <a:bodyPr anchor="b"/>
          <a:lstStyle>
            <a:lvl1pPr marL="0" indent="0">
              <a:buNone/>
              <a:defRPr sz="2572">
                <a:solidFill>
                  <a:schemeClr val="tx1">
                    <a:tint val="75000"/>
                  </a:schemeClr>
                </a:solidFill>
              </a:defRPr>
            </a:lvl1pPr>
            <a:lvl2pPr marL="587959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2pPr>
            <a:lvl3pPr marL="1175918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3pPr>
            <a:lvl4pPr marL="17638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518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397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27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157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036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9FB0E-C2A1-48F3-AD38-08795BC8FFB6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95E23-2982-4AE8-A7EB-01093573ECF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968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244603"/>
            <a:ext cx="5384800" cy="3519488"/>
          </a:xfrm>
        </p:spPr>
        <p:txBody>
          <a:bodyPr/>
          <a:lstStyle>
            <a:lvl1pPr>
              <a:defRPr sz="3601"/>
            </a:lvl1pPr>
            <a:lvl2pPr>
              <a:defRPr sz="3086"/>
            </a:lvl2pPr>
            <a:lvl3pPr>
              <a:defRPr sz="2572"/>
            </a:lvl3pPr>
            <a:lvl4pPr>
              <a:defRPr sz="2315"/>
            </a:lvl4pPr>
            <a:lvl5pPr>
              <a:defRPr sz="2315"/>
            </a:lvl5pPr>
            <a:lvl6pPr>
              <a:defRPr sz="2315"/>
            </a:lvl6pPr>
            <a:lvl7pPr>
              <a:defRPr sz="2315"/>
            </a:lvl7pPr>
            <a:lvl8pPr>
              <a:defRPr sz="2315"/>
            </a:lvl8pPr>
            <a:lvl9pPr>
              <a:defRPr sz="2315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1" y="1244603"/>
            <a:ext cx="5384800" cy="3519488"/>
          </a:xfrm>
        </p:spPr>
        <p:txBody>
          <a:bodyPr/>
          <a:lstStyle>
            <a:lvl1pPr>
              <a:defRPr sz="3601"/>
            </a:lvl1pPr>
            <a:lvl2pPr>
              <a:defRPr sz="3086"/>
            </a:lvl2pPr>
            <a:lvl3pPr>
              <a:defRPr sz="2572"/>
            </a:lvl3pPr>
            <a:lvl4pPr>
              <a:defRPr sz="2315"/>
            </a:lvl4pPr>
            <a:lvl5pPr>
              <a:defRPr sz="2315"/>
            </a:lvl5pPr>
            <a:lvl6pPr>
              <a:defRPr sz="2315"/>
            </a:lvl6pPr>
            <a:lvl7pPr>
              <a:defRPr sz="2315"/>
            </a:lvl7pPr>
            <a:lvl8pPr>
              <a:defRPr sz="2315"/>
            </a:lvl8pPr>
            <a:lvl9pPr>
              <a:defRPr sz="2315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DC1A9-3650-45F4-835B-17F483EDF791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55684-638E-4569-9BB7-64F29156E63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974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086"/>
            </a:lvl1pPr>
            <a:lvl2pPr>
              <a:defRPr sz="2572"/>
            </a:lvl2pPr>
            <a:lvl3pPr>
              <a:defRPr sz="2315"/>
            </a:lvl3pPr>
            <a:lvl4pPr>
              <a:defRPr sz="2058"/>
            </a:lvl4pPr>
            <a:lvl5pPr>
              <a:defRPr sz="2058"/>
            </a:lvl5pPr>
            <a:lvl6pPr>
              <a:defRPr sz="2058"/>
            </a:lvl6pPr>
            <a:lvl7pPr>
              <a:defRPr sz="2058"/>
            </a:lvl7pPr>
            <a:lvl8pPr>
              <a:defRPr sz="2058"/>
            </a:lvl8pPr>
            <a:lvl9pPr>
              <a:defRPr sz="205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4" cy="3951288"/>
          </a:xfrm>
        </p:spPr>
        <p:txBody>
          <a:bodyPr/>
          <a:lstStyle>
            <a:lvl1pPr>
              <a:defRPr sz="3086"/>
            </a:lvl1pPr>
            <a:lvl2pPr>
              <a:defRPr sz="2572"/>
            </a:lvl2pPr>
            <a:lvl3pPr>
              <a:defRPr sz="2315"/>
            </a:lvl3pPr>
            <a:lvl4pPr>
              <a:defRPr sz="2058"/>
            </a:lvl4pPr>
            <a:lvl5pPr>
              <a:defRPr sz="2058"/>
            </a:lvl5pPr>
            <a:lvl6pPr>
              <a:defRPr sz="2058"/>
            </a:lvl6pPr>
            <a:lvl7pPr>
              <a:defRPr sz="2058"/>
            </a:lvl7pPr>
            <a:lvl8pPr>
              <a:defRPr sz="2058"/>
            </a:lvl8pPr>
            <a:lvl9pPr>
              <a:defRPr sz="205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57B70-B368-4342-A70A-7C73FB14881B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EF7A8-4CD6-4199-8D56-F665FA1DB16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263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EB229-DBFE-4B8B-84F4-D14FE26C7B01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A109B-B2A4-4616-BAFF-5F68FEA324E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28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91E44-BA6E-47A2-9AA4-F84F72B65762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A38B2-6361-41A7-B9E7-91BFBE40E7E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18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286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 (m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8976320" y="30091"/>
            <a:ext cx="3096344" cy="6926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51372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0"/>
          </a:xfrm>
        </p:spPr>
        <p:txBody>
          <a:bodyPr anchor="b"/>
          <a:lstStyle>
            <a:lvl1pPr algn="l">
              <a:defRPr sz="257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6" y="273057"/>
            <a:ext cx="6815667" cy="5853113"/>
          </a:xfrm>
        </p:spPr>
        <p:txBody>
          <a:bodyPr/>
          <a:lstStyle>
            <a:lvl1pPr>
              <a:defRPr sz="4115"/>
            </a:lvl1pPr>
            <a:lvl2pPr>
              <a:defRPr sz="3601"/>
            </a:lvl2pPr>
            <a:lvl3pPr>
              <a:defRPr sz="3086"/>
            </a:lvl3pPr>
            <a:lvl4pPr>
              <a:defRPr sz="2572"/>
            </a:lvl4pPr>
            <a:lvl5pPr>
              <a:defRPr sz="2572"/>
            </a:lvl5pPr>
            <a:lvl6pPr>
              <a:defRPr sz="2572"/>
            </a:lvl6pPr>
            <a:lvl7pPr>
              <a:defRPr sz="2572"/>
            </a:lvl7pPr>
            <a:lvl8pPr>
              <a:defRPr sz="2572"/>
            </a:lvl8pPr>
            <a:lvl9pPr>
              <a:defRPr sz="2572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10" y="1435107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87959" indent="0">
              <a:buNone/>
              <a:defRPr sz="1543"/>
            </a:lvl2pPr>
            <a:lvl3pPr marL="1175918" indent="0">
              <a:buNone/>
              <a:defRPr sz="1286"/>
            </a:lvl3pPr>
            <a:lvl4pPr marL="1763878" indent="0">
              <a:buNone/>
              <a:defRPr sz="1157"/>
            </a:lvl4pPr>
            <a:lvl5pPr marL="2351837" indent="0">
              <a:buNone/>
              <a:defRPr sz="1157"/>
            </a:lvl5pPr>
            <a:lvl6pPr marL="2939796" indent="0">
              <a:buNone/>
              <a:defRPr sz="1157"/>
            </a:lvl6pPr>
            <a:lvl7pPr marL="3527755" indent="0">
              <a:buNone/>
              <a:defRPr sz="1157"/>
            </a:lvl7pPr>
            <a:lvl8pPr marL="4115714" indent="0">
              <a:buNone/>
              <a:defRPr sz="1157"/>
            </a:lvl8pPr>
            <a:lvl9pPr marL="4703674" indent="0">
              <a:buNone/>
              <a:defRPr sz="1157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3D7F1-EBED-4E3E-9AB0-10F5CA306ABD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3BED8-4304-40D1-9C32-45A5DF256F6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119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257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115"/>
            </a:lvl1pPr>
            <a:lvl2pPr marL="587959" indent="0">
              <a:buNone/>
              <a:defRPr sz="3601"/>
            </a:lvl2pPr>
            <a:lvl3pPr marL="1175918" indent="0">
              <a:buNone/>
              <a:defRPr sz="3086"/>
            </a:lvl3pPr>
            <a:lvl4pPr marL="1763878" indent="0">
              <a:buNone/>
              <a:defRPr sz="2572"/>
            </a:lvl4pPr>
            <a:lvl5pPr marL="2351837" indent="0">
              <a:buNone/>
              <a:defRPr sz="2572"/>
            </a:lvl5pPr>
            <a:lvl6pPr marL="2939796" indent="0">
              <a:buNone/>
              <a:defRPr sz="2572"/>
            </a:lvl6pPr>
            <a:lvl7pPr marL="3527755" indent="0">
              <a:buNone/>
              <a:defRPr sz="2572"/>
            </a:lvl7pPr>
            <a:lvl8pPr marL="4115714" indent="0">
              <a:buNone/>
              <a:defRPr sz="2572"/>
            </a:lvl8pPr>
            <a:lvl9pPr marL="4703674" indent="0">
              <a:buNone/>
              <a:defRPr sz="2572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00"/>
            </a:lvl1pPr>
            <a:lvl2pPr marL="587959" indent="0">
              <a:buNone/>
              <a:defRPr sz="1543"/>
            </a:lvl2pPr>
            <a:lvl3pPr marL="1175918" indent="0">
              <a:buNone/>
              <a:defRPr sz="1286"/>
            </a:lvl3pPr>
            <a:lvl4pPr marL="1763878" indent="0">
              <a:buNone/>
              <a:defRPr sz="1157"/>
            </a:lvl4pPr>
            <a:lvl5pPr marL="2351837" indent="0">
              <a:buNone/>
              <a:defRPr sz="1157"/>
            </a:lvl5pPr>
            <a:lvl6pPr marL="2939796" indent="0">
              <a:buNone/>
              <a:defRPr sz="1157"/>
            </a:lvl6pPr>
            <a:lvl7pPr marL="3527755" indent="0">
              <a:buNone/>
              <a:defRPr sz="1157"/>
            </a:lvl7pPr>
            <a:lvl8pPr marL="4115714" indent="0">
              <a:buNone/>
              <a:defRPr sz="1157"/>
            </a:lvl8pPr>
            <a:lvl9pPr marL="4703674" indent="0">
              <a:buNone/>
              <a:defRPr sz="1157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BC6EF-D46D-4C49-A625-63A7E334DDDA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204A8-9E3D-48A9-8351-988A0231475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1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244603"/>
            <a:ext cx="5384800" cy="3519488"/>
          </a:xfrm>
        </p:spPr>
        <p:txBody>
          <a:bodyPr/>
          <a:lstStyle>
            <a:lvl1pPr>
              <a:defRPr sz="3601"/>
            </a:lvl1pPr>
            <a:lvl2pPr>
              <a:defRPr sz="3086"/>
            </a:lvl2pPr>
            <a:lvl3pPr>
              <a:defRPr sz="2572"/>
            </a:lvl3pPr>
            <a:lvl4pPr>
              <a:defRPr sz="2315"/>
            </a:lvl4pPr>
            <a:lvl5pPr>
              <a:defRPr sz="2315"/>
            </a:lvl5pPr>
            <a:lvl6pPr>
              <a:defRPr sz="2315"/>
            </a:lvl6pPr>
            <a:lvl7pPr>
              <a:defRPr sz="2315"/>
            </a:lvl7pPr>
            <a:lvl8pPr>
              <a:defRPr sz="2315"/>
            </a:lvl8pPr>
            <a:lvl9pPr>
              <a:defRPr sz="2315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1" y="1244603"/>
            <a:ext cx="5384800" cy="3519488"/>
          </a:xfrm>
        </p:spPr>
        <p:txBody>
          <a:bodyPr/>
          <a:lstStyle>
            <a:lvl1pPr>
              <a:defRPr sz="3601"/>
            </a:lvl1pPr>
            <a:lvl2pPr>
              <a:defRPr sz="3086"/>
            </a:lvl2pPr>
            <a:lvl3pPr>
              <a:defRPr sz="2572"/>
            </a:lvl3pPr>
            <a:lvl4pPr>
              <a:defRPr sz="2315"/>
            </a:lvl4pPr>
            <a:lvl5pPr>
              <a:defRPr sz="2315"/>
            </a:lvl5pPr>
            <a:lvl6pPr>
              <a:defRPr sz="2315"/>
            </a:lvl6pPr>
            <a:lvl7pPr>
              <a:defRPr sz="2315"/>
            </a:lvl7pPr>
            <a:lvl8pPr>
              <a:defRPr sz="2315"/>
            </a:lvl8pPr>
            <a:lvl9pPr>
              <a:defRPr sz="2315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DC1A9-3650-45F4-835B-17F483EDF791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55684-638E-4569-9BB7-64F29156E63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11D89-0704-41B5-A8DB-49BD44071D56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805B3-FCB7-4B8E-97F2-5DCD35D3AFC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485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14321"/>
            <a:ext cx="2743200" cy="454977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1" y="214321"/>
            <a:ext cx="8026400" cy="454977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57411-EC11-49C9-891D-A0EBA77EDF06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3E282-C447-4A0E-AA1A-FBB70B413BC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008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/>
          <p:cNvSpPr/>
          <p:nvPr userDrawn="1"/>
        </p:nvSpPr>
        <p:spPr>
          <a:xfrm>
            <a:off x="-1" y="0"/>
            <a:ext cx="12192000" cy="724646"/>
          </a:xfrm>
          <a:custGeom>
            <a:avLst/>
            <a:gdLst>
              <a:gd name="connsiteX0" fmla="*/ 0 w 12192000"/>
              <a:gd name="connsiteY0" fmla="*/ 0 h 724646"/>
              <a:gd name="connsiteX1" fmla="*/ 12192000 w 12192000"/>
              <a:gd name="connsiteY1" fmla="*/ 0 h 724646"/>
              <a:gd name="connsiteX2" fmla="*/ 12192000 w 12192000"/>
              <a:gd name="connsiteY2" fmla="*/ 299225 h 724646"/>
              <a:gd name="connsiteX3" fmla="*/ 11766579 w 12192000"/>
              <a:gd name="connsiteY3" fmla="*/ 724646 h 724646"/>
              <a:gd name="connsiteX4" fmla="*/ 425421 w 12192000"/>
              <a:gd name="connsiteY4" fmla="*/ 724646 h 724646"/>
              <a:gd name="connsiteX5" fmla="*/ 0 w 12192000"/>
              <a:gd name="connsiteY5" fmla="*/ 299225 h 72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724646">
                <a:moveTo>
                  <a:pt x="0" y="0"/>
                </a:moveTo>
                <a:lnTo>
                  <a:pt x="12192000" y="0"/>
                </a:lnTo>
                <a:lnTo>
                  <a:pt x="12192000" y="299225"/>
                </a:lnTo>
                <a:cubicBezTo>
                  <a:pt x="12192000" y="534179"/>
                  <a:pt x="12001533" y="724646"/>
                  <a:pt x="11766579" y="724646"/>
                </a:cubicBezTo>
                <a:lnTo>
                  <a:pt x="425421" y="724646"/>
                </a:lnTo>
                <a:cubicBezTo>
                  <a:pt x="190467" y="724646"/>
                  <a:pt x="0" y="534179"/>
                  <a:pt x="0" y="29922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587878" hangingPunct="0"/>
            <a:endParaRPr lang="pt-BR" sz="1500" b="1" kern="0">
              <a:solidFill>
                <a:prstClr val="white"/>
              </a:solidFill>
              <a:latin typeface="Tw Cen MT" panose="020B0602020104020603"/>
              <a:sym typeface="Helvetica"/>
            </a:endParaRP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6350" y="63720"/>
            <a:ext cx="12179300" cy="360939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kumimoji="0" lang="pt-BR" sz="1800" b="1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EDITAR ESTILOS DE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1"/>
          </p:nvPr>
        </p:nvSpPr>
        <p:spPr>
          <a:xfrm>
            <a:off x="1" y="309625"/>
            <a:ext cx="12191999" cy="349322"/>
          </a:xfrm>
        </p:spPr>
        <p:txBody>
          <a:bodyPr>
            <a:noAutofit/>
          </a:bodyPr>
          <a:lstStyle>
            <a:lvl1pPr marL="0" indent="0" algn="ctr">
              <a:buNone/>
              <a:defRPr kumimoji="0" lang="pt-BR" sz="18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Calibri"/>
              </a:defRPr>
            </a:lvl1pPr>
            <a:lvl2pPr marL="587959" indent="0">
              <a:buNone/>
              <a:defRPr kumimoji="0" lang="pt-BR" sz="18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Calibri"/>
              </a:defRPr>
            </a:lvl2pPr>
            <a:lvl3pPr marL="1175918" indent="0">
              <a:buNone/>
              <a:defRPr kumimoji="0" lang="pt-BR" sz="18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Calibri"/>
              </a:defRPr>
            </a:lvl3pPr>
            <a:lvl4pPr marL="1763877" indent="0">
              <a:buNone/>
              <a:defRPr kumimoji="0" lang="pt-BR" sz="1800" b="0" i="0" u="none" strike="noStrike" kern="0" cap="none" spc="0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Calibri"/>
              </a:defRPr>
            </a:lvl4pPr>
            <a:lvl5pPr marL="2351837" indent="0">
              <a:buNone/>
              <a:defRPr kumimoji="0" lang="pt-BR" sz="1800" b="0" i="0" u="none" strike="noStrike" kern="0" cap="none" spc="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Calibri"/>
              </a:defRPr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Forma Livre 8">
            <a:extLst>
              <a:ext uri="{FF2B5EF4-FFF2-40B4-BE49-F238E27FC236}">
                <a16:creationId xmlns:a16="http://schemas.microsoft.com/office/drawing/2014/main" id="{5382EA78-3795-4158-9133-C131FFECE052}"/>
              </a:ext>
            </a:extLst>
          </p:cNvPr>
          <p:cNvSpPr/>
          <p:nvPr userDrawn="1"/>
        </p:nvSpPr>
        <p:spPr>
          <a:xfrm>
            <a:off x="9994900" y="6299200"/>
            <a:ext cx="2190750" cy="558799"/>
          </a:xfrm>
          <a:custGeom>
            <a:avLst/>
            <a:gdLst>
              <a:gd name="connsiteX0" fmla="*/ 373592 w 2642681"/>
              <a:gd name="connsiteY0" fmla="*/ 0 h 781051"/>
              <a:gd name="connsiteX1" fmla="*/ 2642681 w 2642681"/>
              <a:gd name="connsiteY1" fmla="*/ 0 h 781051"/>
              <a:gd name="connsiteX2" fmla="*/ 2642681 w 2642681"/>
              <a:gd name="connsiteY2" fmla="*/ 781051 h 781051"/>
              <a:gd name="connsiteX3" fmla="*/ 0 w 2642681"/>
              <a:gd name="connsiteY3" fmla="*/ 781051 h 781051"/>
              <a:gd name="connsiteX4" fmla="*/ 0 w 2642681"/>
              <a:gd name="connsiteY4" fmla="*/ 417145 h 781051"/>
              <a:gd name="connsiteX5" fmla="*/ 373592 w 2642681"/>
              <a:gd name="connsiteY5" fmla="*/ 0 h 781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2681" h="781051">
                <a:moveTo>
                  <a:pt x="373592" y="0"/>
                </a:moveTo>
                <a:lnTo>
                  <a:pt x="2642681" y="0"/>
                </a:lnTo>
                <a:lnTo>
                  <a:pt x="2642681" y="781051"/>
                </a:lnTo>
                <a:lnTo>
                  <a:pt x="0" y="781051"/>
                </a:lnTo>
                <a:lnTo>
                  <a:pt x="0" y="417145"/>
                </a:lnTo>
                <a:cubicBezTo>
                  <a:pt x="0" y="186762"/>
                  <a:pt x="167262" y="0"/>
                  <a:pt x="37359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6" name="Picture 2" descr="Programa MINE">
            <a:extLst>
              <a:ext uri="{FF2B5EF4-FFF2-40B4-BE49-F238E27FC236}">
                <a16:creationId xmlns:a16="http://schemas.microsoft.com/office/drawing/2014/main" id="{A60198AB-3AC7-4D31-8612-5E4C1789A1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943" y="6394310"/>
            <a:ext cx="1744482" cy="41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7554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086"/>
            </a:lvl1pPr>
            <a:lvl2pPr>
              <a:defRPr sz="2572"/>
            </a:lvl2pPr>
            <a:lvl3pPr>
              <a:defRPr sz="2315"/>
            </a:lvl3pPr>
            <a:lvl4pPr>
              <a:defRPr sz="2058"/>
            </a:lvl4pPr>
            <a:lvl5pPr>
              <a:defRPr sz="2058"/>
            </a:lvl5pPr>
            <a:lvl6pPr>
              <a:defRPr sz="2058"/>
            </a:lvl6pPr>
            <a:lvl7pPr>
              <a:defRPr sz="2058"/>
            </a:lvl7pPr>
            <a:lvl8pPr>
              <a:defRPr sz="2058"/>
            </a:lvl8pPr>
            <a:lvl9pPr>
              <a:defRPr sz="205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4" cy="3951288"/>
          </a:xfrm>
        </p:spPr>
        <p:txBody>
          <a:bodyPr/>
          <a:lstStyle>
            <a:lvl1pPr>
              <a:defRPr sz="3086"/>
            </a:lvl1pPr>
            <a:lvl2pPr>
              <a:defRPr sz="2572"/>
            </a:lvl2pPr>
            <a:lvl3pPr>
              <a:defRPr sz="2315"/>
            </a:lvl3pPr>
            <a:lvl4pPr>
              <a:defRPr sz="2058"/>
            </a:lvl4pPr>
            <a:lvl5pPr>
              <a:defRPr sz="2058"/>
            </a:lvl5pPr>
            <a:lvl6pPr>
              <a:defRPr sz="2058"/>
            </a:lvl6pPr>
            <a:lvl7pPr>
              <a:defRPr sz="2058"/>
            </a:lvl7pPr>
            <a:lvl8pPr>
              <a:defRPr sz="2058"/>
            </a:lvl8pPr>
            <a:lvl9pPr>
              <a:defRPr sz="205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57B70-B368-4342-A70A-7C73FB14881B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EF7A8-4CD6-4199-8D56-F665FA1DB16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EB229-DBFE-4B8B-84F4-D14FE26C7B01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A109B-B2A4-4616-BAFF-5F68FEA324E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91E44-BA6E-47A2-9AA4-F84F72B65762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A38B2-6361-41A7-B9E7-91BFBE40E7E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1" y="275627"/>
            <a:ext cx="10972800" cy="114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1" y="1600676"/>
            <a:ext cx="10972800" cy="4526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5747"/>
            <a:ext cx="2844800" cy="3654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F0FE79C-10B1-4721-92F9-B5262B729309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5747"/>
            <a:ext cx="3860800" cy="3654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5747"/>
            <a:ext cx="2844800" cy="3654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EA4536-598F-4614-8631-7180205FFA7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710" r:id="rId10"/>
    <p:sldLayoutId id="2147483709" r:id="rId11"/>
    <p:sldLayoutId id="2147483680" r:id="rId12"/>
    <p:sldLayoutId id="2147483681" r:id="rId13"/>
    <p:sldLayoutId id="2147483682" r:id="rId14"/>
    <p:sldLayoutId id="2147483683" r:id="rId15"/>
    <p:sldLayoutId id="214748381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58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58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58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58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58">
          <a:solidFill>
            <a:schemeClr val="tx1"/>
          </a:solidFill>
          <a:latin typeface="Calibri" pitchFamily="34" charset="0"/>
        </a:defRPr>
      </a:lvl5pPr>
      <a:lvl6pPr marL="587959" algn="ctr" rtl="0" fontAlgn="base">
        <a:spcBef>
          <a:spcPct val="0"/>
        </a:spcBef>
        <a:spcAft>
          <a:spcPct val="0"/>
        </a:spcAft>
        <a:defRPr sz="5658">
          <a:solidFill>
            <a:schemeClr val="tx1"/>
          </a:solidFill>
          <a:latin typeface="Calibri" pitchFamily="34" charset="0"/>
        </a:defRPr>
      </a:lvl6pPr>
      <a:lvl7pPr marL="1175918" algn="ctr" rtl="0" fontAlgn="base">
        <a:spcBef>
          <a:spcPct val="0"/>
        </a:spcBef>
        <a:spcAft>
          <a:spcPct val="0"/>
        </a:spcAft>
        <a:defRPr sz="5658">
          <a:solidFill>
            <a:schemeClr val="tx1"/>
          </a:solidFill>
          <a:latin typeface="Calibri" pitchFamily="34" charset="0"/>
        </a:defRPr>
      </a:lvl7pPr>
      <a:lvl8pPr marL="1763878" algn="ctr" rtl="0" fontAlgn="base">
        <a:spcBef>
          <a:spcPct val="0"/>
        </a:spcBef>
        <a:spcAft>
          <a:spcPct val="0"/>
        </a:spcAft>
        <a:defRPr sz="5658">
          <a:solidFill>
            <a:schemeClr val="tx1"/>
          </a:solidFill>
          <a:latin typeface="Calibri" pitchFamily="34" charset="0"/>
        </a:defRPr>
      </a:lvl8pPr>
      <a:lvl9pPr marL="2351837" algn="ctr" rtl="0" fontAlgn="base">
        <a:spcBef>
          <a:spcPct val="0"/>
        </a:spcBef>
        <a:spcAft>
          <a:spcPct val="0"/>
        </a:spcAft>
        <a:defRPr sz="5658">
          <a:solidFill>
            <a:schemeClr val="tx1"/>
          </a:solidFill>
          <a:latin typeface="Calibri" pitchFamily="34" charset="0"/>
        </a:defRPr>
      </a:lvl9pPr>
    </p:titleStyle>
    <p:bodyStyle>
      <a:lvl1pPr marL="440969" indent="-44096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115" kern="1200">
          <a:solidFill>
            <a:schemeClr val="tx1"/>
          </a:solidFill>
          <a:latin typeface="+mn-lt"/>
          <a:ea typeface="+mn-ea"/>
          <a:cs typeface="+mn-cs"/>
        </a:defRPr>
      </a:lvl1pPr>
      <a:lvl2pPr marL="955434" indent="-3674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601" kern="1200">
          <a:solidFill>
            <a:schemeClr val="tx1"/>
          </a:solidFill>
          <a:latin typeface="+mn-lt"/>
          <a:ea typeface="+mn-ea"/>
          <a:cs typeface="+mn-cs"/>
        </a:defRPr>
      </a:lvl2pPr>
      <a:lvl3pPr marL="1469898" indent="-29398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3pPr>
      <a:lvl4pPr marL="2057857" indent="-29398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572" kern="1200">
          <a:solidFill>
            <a:schemeClr val="tx1"/>
          </a:solidFill>
          <a:latin typeface="+mn-lt"/>
          <a:ea typeface="+mn-ea"/>
          <a:cs typeface="+mn-cs"/>
        </a:defRPr>
      </a:lvl4pPr>
      <a:lvl5pPr marL="2645816" indent="-29398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572" kern="1200">
          <a:solidFill>
            <a:schemeClr val="tx1"/>
          </a:solidFill>
          <a:latin typeface="+mn-lt"/>
          <a:ea typeface="+mn-ea"/>
          <a:cs typeface="+mn-cs"/>
        </a:defRPr>
      </a:lvl5pPr>
      <a:lvl6pPr marL="3233776" indent="-293980" algn="l" defTabSz="1175918" rtl="0" eaLnBrk="1" latinLnBrk="0" hangingPunct="1">
        <a:spcBef>
          <a:spcPct val="20000"/>
        </a:spcBef>
        <a:buFont typeface="Arial" pitchFamily="34" charset="0"/>
        <a:buChar char="•"/>
        <a:defRPr sz="2572" kern="1200">
          <a:solidFill>
            <a:schemeClr val="tx1"/>
          </a:solidFill>
          <a:latin typeface="+mn-lt"/>
          <a:ea typeface="+mn-ea"/>
          <a:cs typeface="+mn-cs"/>
        </a:defRPr>
      </a:lvl6pPr>
      <a:lvl7pPr marL="3821735" indent="-293980" algn="l" defTabSz="1175918" rtl="0" eaLnBrk="1" latinLnBrk="0" hangingPunct="1">
        <a:spcBef>
          <a:spcPct val="20000"/>
        </a:spcBef>
        <a:buFont typeface="Arial" pitchFamily="34" charset="0"/>
        <a:buChar char="•"/>
        <a:defRPr sz="2572" kern="1200">
          <a:solidFill>
            <a:schemeClr val="tx1"/>
          </a:solidFill>
          <a:latin typeface="+mn-lt"/>
          <a:ea typeface="+mn-ea"/>
          <a:cs typeface="+mn-cs"/>
        </a:defRPr>
      </a:lvl7pPr>
      <a:lvl8pPr marL="4409694" indent="-293980" algn="l" defTabSz="1175918" rtl="0" eaLnBrk="1" latinLnBrk="0" hangingPunct="1">
        <a:spcBef>
          <a:spcPct val="20000"/>
        </a:spcBef>
        <a:buFont typeface="Arial" pitchFamily="34" charset="0"/>
        <a:buChar char="•"/>
        <a:defRPr sz="2572" kern="1200">
          <a:solidFill>
            <a:schemeClr val="tx1"/>
          </a:solidFill>
          <a:latin typeface="+mn-lt"/>
          <a:ea typeface="+mn-ea"/>
          <a:cs typeface="+mn-cs"/>
        </a:defRPr>
      </a:lvl8pPr>
      <a:lvl9pPr marL="4997653" indent="-293980" algn="l" defTabSz="1175918" rtl="0" eaLnBrk="1" latinLnBrk="0" hangingPunct="1">
        <a:spcBef>
          <a:spcPct val="20000"/>
        </a:spcBef>
        <a:buFont typeface="Arial" pitchFamily="34" charset="0"/>
        <a:buChar char="•"/>
        <a:defRPr sz="25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7959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5918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3878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1837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39796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27755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5714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3674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1" y="1600676"/>
            <a:ext cx="10972801" cy="4526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0" y="91598"/>
            <a:ext cx="10972800" cy="1509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16318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4" r:id="rId2"/>
    <p:sldLayoutId id="2147483726" r:id="rId3"/>
    <p:sldLayoutId id="2147483730" r:id="rId4"/>
    <p:sldLayoutId id="2147483727" r:id="rId5"/>
    <p:sldLayoutId id="2147483728" r:id="rId6"/>
    <p:sldLayoutId id="2147483729" r:id="rId7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587958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17591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76387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35183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40969" marR="0" indent="-440969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006472" marR="0" indent="-418513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–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577690" marR="0" indent="-401772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246003" marR="0" indent="-482126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–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833963" marR="0" indent="-482126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»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3421923" marR="0" indent="-482127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4009882" marR="0" indent="-482127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4597841" marR="0" indent="-482127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5185800" marR="0" indent="-482127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587878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175759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763640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351519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939399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527278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4115158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703040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1" y="1600676"/>
            <a:ext cx="10972801" cy="4526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0" y="91598"/>
            <a:ext cx="10972800" cy="1509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4" name="Retângulo 3"/>
          <p:cNvSpPr/>
          <p:nvPr userDrawn="1"/>
        </p:nvSpPr>
        <p:spPr>
          <a:xfrm>
            <a:off x="9624392" y="6186067"/>
            <a:ext cx="2498476" cy="51911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6611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587958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17591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76387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35183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40969" marR="0" indent="-440969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006472" marR="0" indent="-418513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–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577690" marR="0" indent="-401772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246003" marR="0" indent="-482126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–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833963" marR="0" indent="-482126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»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3421923" marR="0" indent="-482127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4009882" marR="0" indent="-482127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4597841" marR="0" indent="-482127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5185800" marR="0" indent="-482127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587878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175759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763640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351519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939399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527278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4115158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703040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1" y="1600676"/>
            <a:ext cx="10972801" cy="4526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0" y="91598"/>
            <a:ext cx="10972800" cy="1509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4" name="Retângulo 3"/>
          <p:cNvSpPr/>
          <p:nvPr userDrawn="1"/>
        </p:nvSpPr>
        <p:spPr>
          <a:xfrm>
            <a:off x="9624392" y="6186067"/>
            <a:ext cx="2498476" cy="51911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5878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3997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587958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17591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76387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35183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40969" marR="0" indent="-440969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006472" marR="0" indent="-418513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–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577690" marR="0" indent="-401772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246003" marR="0" indent="-482126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–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833963" marR="0" indent="-482126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»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3421923" marR="0" indent="-482127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4009882" marR="0" indent="-482127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4597841" marR="0" indent="-482127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5185800" marR="0" indent="-482127" algn="l" defTabSz="914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4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587878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175759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763640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351519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939399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527278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4115158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703040" algn="r" defTabSz="5878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471FF-63C0-45D3-820B-BA52FCCB244D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67D67-D882-4149-9869-4729C49ECF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950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Gotham Bol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Gotham Book" panose="0200060404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Gotham Book" panose="0200060404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Gotham Book" panose="0200060404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Gotham Book" panose="0200060404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Gotham Book" panose="02000604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1" y="275627"/>
            <a:ext cx="10972800" cy="114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1" y="1600676"/>
            <a:ext cx="10972800" cy="4526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5747"/>
            <a:ext cx="2844800" cy="3654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F0FE79C-10B1-4721-92F9-B5262B729309}" type="datetime1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5747"/>
            <a:ext cx="3860800" cy="3654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5747"/>
            <a:ext cx="2844800" cy="3654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EA4536-598F-4614-8631-7180205FFA7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7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58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58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58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58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58">
          <a:solidFill>
            <a:schemeClr val="tx1"/>
          </a:solidFill>
          <a:latin typeface="Calibri" pitchFamily="34" charset="0"/>
        </a:defRPr>
      </a:lvl5pPr>
      <a:lvl6pPr marL="587959" algn="ctr" rtl="0" fontAlgn="base">
        <a:spcBef>
          <a:spcPct val="0"/>
        </a:spcBef>
        <a:spcAft>
          <a:spcPct val="0"/>
        </a:spcAft>
        <a:defRPr sz="5658">
          <a:solidFill>
            <a:schemeClr val="tx1"/>
          </a:solidFill>
          <a:latin typeface="Calibri" pitchFamily="34" charset="0"/>
        </a:defRPr>
      </a:lvl6pPr>
      <a:lvl7pPr marL="1175918" algn="ctr" rtl="0" fontAlgn="base">
        <a:spcBef>
          <a:spcPct val="0"/>
        </a:spcBef>
        <a:spcAft>
          <a:spcPct val="0"/>
        </a:spcAft>
        <a:defRPr sz="5658">
          <a:solidFill>
            <a:schemeClr val="tx1"/>
          </a:solidFill>
          <a:latin typeface="Calibri" pitchFamily="34" charset="0"/>
        </a:defRPr>
      </a:lvl7pPr>
      <a:lvl8pPr marL="1763878" algn="ctr" rtl="0" fontAlgn="base">
        <a:spcBef>
          <a:spcPct val="0"/>
        </a:spcBef>
        <a:spcAft>
          <a:spcPct val="0"/>
        </a:spcAft>
        <a:defRPr sz="5658">
          <a:solidFill>
            <a:schemeClr val="tx1"/>
          </a:solidFill>
          <a:latin typeface="Calibri" pitchFamily="34" charset="0"/>
        </a:defRPr>
      </a:lvl8pPr>
      <a:lvl9pPr marL="2351837" algn="ctr" rtl="0" fontAlgn="base">
        <a:spcBef>
          <a:spcPct val="0"/>
        </a:spcBef>
        <a:spcAft>
          <a:spcPct val="0"/>
        </a:spcAft>
        <a:defRPr sz="5658">
          <a:solidFill>
            <a:schemeClr val="tx1"/>
          </a:solidFill>
          <a:latin typeface="Calibri" pitchFamily="34" charset="0"/>
        </a:defRPr>
      </a:lvl9pPr>
    </p:titleStyle>
    <p:bodyStyle>
      <a:lvl1pPr marL="440969" indent="-44096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115" kern="1200">
          <a:solidFill>
            <a:schemeClr val="tx1"/>
          </a:solidFill>
          <a:latin typeface="+mn-lt"/>
          <a:ea typeface="+mn-ea"/>
          <a:cs typeface="+mn-cs"/>
        </a:defRPr>
      </a:lvl1pPr>
      <a:lvl2pPr marL="955434" indent="-3674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601" kern="1200">
          <a:solidFill>
            <a:schemeClr val="tx1"/>
          </a:solidFill>
          <a:latin typeface="+mn-lt"/>
          <a:ea typeface="+mn-ea"/>
          <a:cs typeface="+mn-cs"/>
        </a:defRPr>
      </a:lvl2pPr>
      <a:lvl3pPr marL="1469898" indent="-29398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3pPr>
      <a:lvl4pPr marL="2057857" indent="-29398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572" kern="1200">
          <a:solidFill>
            <a:schemeClr val="tx1"/>
          </a:solidFill>
          <a:latin typeface="+mn-lt"/>
          <a:ea typeface="+mn-ea"/>
          <a:cs typeface="+mn-cs"/>
        </a:defRPr>
      </a:lvl4pPr>
      <a:lvl5pPr marL="2645816" indent="-29398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572" kern="1200">
          <a:solidFill>
            <a:schemeClr val="tx1"/>
          </a:solidFill>
          <a:latin typeface="+mn-lt"/>
          <a:ea typeface="+mn-ea"/>
          <a:cs typeface="+mn-cs"/>
        </a:defRPr>
      </a:lvl5pPr>
      <a:lvl6pPr marL="3233776" indent="-293980" algn="l" defTabSz="1175918" rtl="0" eaLnBrk="1" latinLnBrk="0" hangingPunct="1">
        <a:spcBef>
          <a:spcPct val="20000"/>
        </a:spcBef>
        <a:buFont typeface="Arial" pitchFamily="34" charset="0"/>
        <a:buChar char="•"/>
        <a:defRPr sz="2572" kern="1200">
          <a:solidFill>
            <a:schemeClr val="tx1"/>
          </a:solidFill>
          <a:latin typeface="+mn-lt"/>
          <a:ea typeface="+mn-ea"/>
          <a:cs typeface="+mn-cs"/>
        </a:defRPr>
      </a:lvl6pPr>
      <a:lvl7pPr marL="3821735" indent="-293980" algn="l" defTabSz="1175918" rtl="0" eaLnBrk="1" latinLnBrk="0" hangingPunct="1">
        <a:spcBef>
          <a:spcPct val="20000"/>
        </a:spcBef>
        <a:buFont typeface="Arial" pitchFamily="34" charset="0"/>
        <a:buChar char="•"/>
        <a:defRPr sz="2572" kern="1200">
          <a:solidFill>
            <a:schemeClr val="tx1"/>
          </a:solidFill>
          <a:latin typeface="+mn-lt"/>
          <a:ea typeface="+mn-ea"/>
          <a:cs typeface="+mn-cs"/>
        </a:defRPr>
      </a:lvl7pPr>
      <a:lvl8pPr marL="4409694" indent="-293980" algn="l" defTabSz="1175918" rtl="0" eaLnBrk="1" latinLnBrk="0" hangingPunct="1">
        <a:spcBef>
          <a:spcPct val="20000"/>
        </a:spcBef>
        <a:buFont typeface="Arial" pitchFamily="34" charset="0"/>
        <a:buChar char="•"/>
        <a:defRPr sz="2572" kern="1200">
          <a:solidFill>
            <a:schemeClr val="tx1"/>
          </a:solidFill>
          <a:latin typeface="+mn-lt"/>
          <a:ea typeface="+mn-ea"/>
          <a:cs typeface="+mn-cs"/>
        </a:defRPr>
      </a:lvl8pPr>
      <a:lvl9pPr marL="4997653" indent="-293980" algn="l" defTabSz="1175918" rtl="0" eaLnBrk="1" latinLnBrk="0" hangingPunct="1">
        <a:spcBef>
          <a:spcPct val="20000"/>
        </a:spcBef>
        <a:buFont typeface="Arial" pitchFamily="34" charset="0"/>
        <a:buChar char="•"/>
        <a:defRPr sz="25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7959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5918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3878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1837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39796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27755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5714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3674" algn="l" defTabSz="1175918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5.wdp"/><Relationship Id="rId5" Type="http://schemas.openxmlformats.org/officeDocument/2006/relationships/image" Target="../media/image5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5.wdp"/><Relationship Id="rId5" Type="http://schemas.openxmlformats.org/officeDocument/2006/relationships/image" Target="../media/image57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8.wdp"/><Relationship Id="rId5" Type="http://schemas.openxmlformats.org/officeDocument/2006/relationships/image" Target="../media/image61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aicimatec.com.br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hdt.bio/" TargetMode="External"/><Relationship Id="rId11" Type="http://schemas.openxmlformats.org/officeDocument/2006/relationships/image" Target="../media/image55.jpeg"/><Relationship Id="rId5" Type="http://schemas.openxmlformats.org/officeDocument/2006/relationships/image" Target="../media/image50.png"/><Relationship Id="rId10" Type="http://schemas.openxmlformats.org/officeDocument/2006/relationships/image" Target="../media/image54.jpeg"/><Relationship Id="rId4" Type="http://schemas.microsoft.com/office/2007/relationships/hdphoto" Target="../media/hdphoto3.wdp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isósceles 2"/>
          <p:cNvSpPr/>
          <p:nvPr/>
        </p:nvSpPr>
        <p:spPr>
          <a:xfrm>
            <a:off x="0" y="9972"/>
            <a:ext cx="7608168" cy="6848027"/>
          </a:xfrm>
          <a:custGeom>
            <a:avLst/>
            <a:gdLst>
              <a:gd name="connsiteX0" fmla="*/ 0 w 6816080"/>
              <a:gd name="connsiteY0" fmla="*/ 6848027 h 6848027"/>
              <a:gd name="connsiteX1" fmla="*/ 0 w 6816080"/>
              <a:gd name="connsiteY1" fmla="*/ 0 h 6848027"/>
              <a:gd name="connsiteX2" fmla="*/ 6816080 w 6816080"/>
              <a:gd name="connsiteY2" fmla="*/ 6848027 h 6848027"/>
              <a:gd name="connsiteX3" fmla="*/ 0 w 6816080"/>
              <a:gd name="connsiteY3" fmla="*/ 6848027 h 6848027"/>
              <a:gd name="connsiteX0" fmla="*/ 0 w 6816080"/>
              <a:gd name="connsiteY0" fmla="*/ 6848027 h 6848027"/>
              <a:gd name="connsiteX1" fmla="*/ 0 w 6816080"/>
              <a:gd name="connsiteY1" fmla="*/ 0 h 6848027"/>
              <a:gd name="connsiteX2" fmla="*/ 6816080 w 6816080"/>
              <a:gd name="connsiteY2" fmla="*/ 6848027 h 6848027"/>
              <a:gd name="connsiteX3" fmla="*/ 0 w 6816080"/>
              <a:gd name="connsiteY3" fmla="*/ 6848027 h 6848027"/>
              <a:gd name="connsiteX0" fmla="*/ 0 w 6816080"/>
              <a:gd name="connsiteY0" fmla="*/ 6848027 h 6848027"/>
              <a:gd name="connsiteX1" fmla="*/ 0 w 6816080"/>
              <a:gd name="connsiteY1" fmla="*/ 0 h 6848027"/>
              <a:gd name="connsiteX2" fmla="*/ 6816080 w 6816080"/>
              <a:gd name="connsiteY2" fmla="*/ 6848027 h 6848027"/>
              <a:gd name="connsiteX3" fmla="*/ 0 w 6816080"/>
              <a:gd name="connsiteY3" fmla="*/ 6848027 h 6848027"/>
              <a:gd name="connsiteX0" fmla="*/ 0 w 6816080"/>
              <a:gd name="connsiteY0" fmla="*/ 6848027 h 6848027"/>
              <a:gd name="connsiteX1" fmla="*/ 0 w 6816080"/>
              <a:gd name="connsiteY1" fmla="*/ 0 h 6848027"/>
              <a:gd name="connsiteX2" fmla="*/ 6816080 w 6816080"/>
              <a:gd name="connsiteY2" fmla="*/ 6848027 h 6848027"/>
              <a:gd name="connsiteX3" fmla="*/ 0 w 6816080"/>
              <a:gd name="connsiteY3" fmla="*/ 6848027 h 6848027"/>
              <a:gd name="connsiteX0" fmla="*/ 0 w 6816080"/>
              <a:gd name="connsiteY0" fmla="*/ 6848027 h 6848027"/>
              <a:gd name="connsiteX1" fmla="*/ 0 w 6816080"/>
              <a:gd name="connsiteY1" fmla="*/ 0 h 6848027"/>
              <a:gd name="connsiteX2" fmla="*/ 6816080 w 6816080"/>
              <a:gd name="connsiteY2" fmla="*/ 6848027 h 6848027"/>
              <a:gd name="connsiteX3" fmla="*/ 0 w 6816080"/>
              <a:gd name="connsiteY3" fmla="*/ 6848027 h 6848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6080" h="6848027">
                <a:moveTo>
                  <a:pt x="0" y="6848027"/>
                </a:moveTo>
                <a:lnTo>
                  <a:pt x="0" y="0"/>
                </a:lnTo>
                <a:cubicBezTo>
                  <a:pt x="3196101" y="1804375"/>
                  <a:pt x="3505665" y="5015518"/>
                  <a:pt x="6816080" y="6848027"/>
                </a:cubicBezTo>
                <a:lnTo>
                  <a:pt x="0" y="6848027"/>
                </a:lnTo>
                <a:close/>
              </a:path>
            </a:pathLst>
          </a:custGeom>
          <a:solidFill>
            <a:srgbClr val="0D0D0D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54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19336" y="3513800"/>
            <a:ext cx="4516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-30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Roboto Black" panose="02000000000000000000" pitchFamily="2" charset="0"/>
                <a:cs typeface="Helvetica" panose="020B0604020202020204" pitchFamily="34" charset="0"/>
              </a:rPr>
              <a:t>CIMATEC</a:t>
            </a:r>
            <a:endParaRPr kumimoji="0" lang="pt-BR" sz="7200" b="1" i="0" u="none" strike="noStrike" kern="1200" cap="none" spc="-30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Roboto Black" panose="02000000000000000000" pitchFamily="2" charset="0"/>
              <a:cs typeface="Helvetica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80444" y="4621796"/>
            <a:ext cx="4575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ヒラギノ角ゴ Pro W3" charset="-128"/>
                <a:cs typeface="Helvetica" panose="020B0604020202020204" pitchFamily="34" charset="0"/>
              </a:rPr>
              <a:t>Tecnologia, Inovação e</a:t>
            </a:r>
          </a:p>
          <a:p>
            <a:pPr marL="0" marR="0" lvl="0" indent="0" algn="l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ヒラギノ角ゴ Pro W3" charset="-128"/>
                <a:cs typeface="Helvetica" panose="020B0604020202020204" pitchFamily="34" charset="0"/>
              </a:rPr>
              <a:t>Educação para a Indústria</a:t>
            </a:r>
          </a:p>
        </p:txBody>
      </p:sp>
      <p:sp>
        <p:nvSpPr>
          <p:cNvPr id="6" name="Retângulo 5"/>
          <p:cNvSpPr/>
          <p:nvPr/>
        </p:nvSpPr>
        <p:spPr>
          <a:xfrm>
            <a:off x="119336" y="2666952"/>
            <a:ext cx="27751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-30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ヒラギノ角ゴ Pro W3"/>
                <a:cs typeface="Helvetica" panose="020B0604020202020204" pitchFamily="34" charset="0"/>
              </a:rPr>
              <a:t>SENAI </a:t>
            </a:r>
            <a:endParaRPr kumimoji="0" lang="pt-BR" sz="1400" b="1" i="0" u="none" strike="noStrike" kern="1200" cap="none" spc="-30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ヒラギノ角ゴ Pro W3"/>
              <a:cs typeface="Helvetica" panose="020B0604020202020204" pitchFamily="34" charset="0"/>
            </a:endParaRPr>
          </a:p>
        </p:txBody>
      </p:sp>
      <p:sp>
        <p:nvSpPr>
          <p:cNvPr id="13" name="Retângulo Arredondado 12"/>
          <p:cNvSpPr/>
          <p:nvPr/>
        </p:nvSpPr>
        <p:spPr>
          <a:xfrm>
            <a:off x="6988168" y="476672"/>
            <a:ext cx="4846276" cy="3952453"/>
          </a:xfrm>
          <a:prstGeom prst="roundRect">
            <a:avLst>
              <a:gd name="adj" fmla="val 12775"/>
            </a:avLst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54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Helvetica"/>
            </a:endParaRPr>
          </a:p>
        </p:txBody>
      </p:sp>
      <p:sp>
        <p:nvSpPr>
          <p:cNvPr id="16" name="Retângulo Arredondado 15"/>
          <p:cNvSpPr/>
          <p:nvPr/>
        </p:nvSpPr>
        <p:spPr>
          <a:xfrm>
            <a:off x="7333936" y="696622"/>
            <a:ext cx="4223285" cy="2703803"/>
          </a:xfrm>
          <a:prstGeom prst="roundRect">
            <a:avLst>
              <a:gd name="adj" fmla="val 15697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54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Helvetica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427999" y="1009064"/>
            <a:ext cx="398221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0" dirty="0" smtClean="0">
                <a:latin typeface="Tw Cen MT"/>
                <a:ea typeface="Malgun Gothic Semilight"/>
                <a:cs typeface="Calibri Light"/>
              </a:rPr>
              <a:t>SENAI CIMATEC – Uma nova abordagem para desenvolvimento de vacinas no Brasil</a:t>
            </a:r>
            <a:r>
              <a:rPr lang="pt-BR" sz="2400" b="0" dirty="0">
                <a:latin typeface="Tw Cen MT"/>
                <a:ea typeface="Malgun Gothic Semilight"/>
                <a:cs typeface="Calibri Light"/>
              </a:rPr>
              <a:t> </a:t>
            </a:r>
            <a:endParaRPr lang="pt-BR" sz="2400" b="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Tw Cen MT" panose="020B0602020104020603" pitchFamily="34" charset="0"/>
              <a:ea typeface="Malgun Gothic Semilight" panose="020B0502040204020203" pitchFamily="34" charset="-128"/>
              <a:cs typeface="Calibri Light" panose="020F0302020204030204" pitchFamily="34" charset="0"/>
            </a:endParaRP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09D1077-5BE6-48F8-8FC9-E9FE4B1A9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36" b="91364" l="5090" r="97605">
                        <a14:foregroundMark x1="46707" y1="21364" x2="46707" y2="21364"/>
                        <a14:foregroundMark x1="54192" y1="25909" x2="54192" y2="25909"/>
                        <a14:foregroundMark x1="63772" y1="26818" x2="63772" y2="26818"/>
                        <a14:foregroundMark x1="47605" y1="41364" x2="47605" y2="41364"/>
                        <a14:foregroundMark x1="55689" y1="44091" x2="55689" y2="44091"/>
                        <a14:foregroundMark x1="66467" y1="38182" x2="66467" y2="38182"/>
                        <a14:foregroundMark x1="71257" y1="37727" x2="71257" y2="37727"/>
                        <a14:foregroundMark x1="46707" y1="58182" x2="46707" y2="58182"/>
                        <a14:foregroundMark x1="53593" y1="60000" x2="53593" y2="60000"/>
                        <a14:foregroundMark x1="58084" y1="60455" x2="58084" y2="60455"/>
                        <a14:foregroundMark x1="77246" y1="56818" x2="77246" y2="56818"/>
                        <a14:foregroundMark x1="85329" y1="55455" x2="85329" y2="55455"/>
                        <a14:foregroundMark x1="91018" y1="56818" x2="91018" y2="56818"/>
                        <a14:foregroundMark x1="55689" y1="75000" x2="55689" y2="75000"/>
                        <a14:foregroundMark x1="50898" y1="80000" x2="50898" y2="80000"/>
                        <a14:foregroundMark x1="64671" y1="74545" x2="64671" y2="74545"/>
                        <a14:foregroundMark x1="67365" y1="64545" x2="67365" y2="64545"/>
                        <a14:foregroundMark x1="53593" y1="41818" x2="53593" y2="41818"/>
                        <a14:backgroundMark x1="65569" y1="24091" x2="65569" y2="24091"/>
                        <a14:backgroundMark x1="65868" y1="21364" x2="65868" y2="21364"/>
                        <a14:backgroundMark x1="48503" y1="21364" x2="48503" y2="21364"/>
                        <a14:backgroundMark x1="70060" y1="61364" x2="70060" y2="61364"/>
                        <a14:backgroundMark x1="70359" y1="58636" x2="70359" y2="58636"/>
                        <a14:backgroundMark x1="81737" y1="54545" x2="81737" y2="54545"/>
                        <a14:backgroundMark x1="62575" y1="63182" x2="62575" y2="63182"/>
                        <a14:backgroundMark x1="50898" y1="44545" x2="50898" y2="44545"/>
                        <a14:backgroundMark x1="51198" y1="42727" x2="51198" y2="42727"/>
                        <a14:backgroundMark x1="55988" y1="23182" x2="55988" y2="23182"/>
                        <a14:backgroundMark x1="58982" y1="62273" x2="58982" y2="6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262" y="1587889"/>
            <a:ext cx="1581048" cy="104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ítulo 2"/>
          <p:cNvSpPr txBox="1">
            <a:spLocks/>
          </p:cNvSpPr>
          <p:nvPr/>
        </p:nvSpPr>
        <p:spPr>
          <a:xfrm>
            <a:off x="0" y="0"/>
            <a:ext cx="12192000" cy="712211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587958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175917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1763877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51837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Helvetica"/>
              </a:rPr>
              <a:t>COMPETÊNCIAS ADQURIDAS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Helvetica"/>
              </a:rPr>
              <a:t>Internalização da Tecnologia – Desenvolvimento e Produção mRNA para fins terapêuticos e profiláticos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Helvetica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51D0146-EA32-D023-66D4-FD0E30A6CABD}"/>
              </a:ext>
            </a:extLst>
          </p:cNvPr>
          <p:cNvSpPr/>
          <p:nvPr/>
        </p:nvSpPr>
        <p:spPr>
          <a:xfrm>
            <a:off x="6744072" y="836712"/>
            <a:ext cx="35561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Calibri Light" panose="020F0302020204030204" pitchFamily="34" charset="0"/>
              </a:rPr>
              <a:t>Plataforma de mRNA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173AABE-C6ED-AA17-BCD5-F160ACC2DB32}"/>
              </a:ext>
            </a:extLst>
          </p:cNvPr>
          <p:cNvSpPr txBox="1"/>
          <p:nvPr/>
        </p:nvSpPr>
        <p:spPr>
          <a:xfrm>
            <a:off x="6680433" y="1211937"/>
            <a:ext cx="5328592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-1797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  <a:cs typeface="Lato Hairline" panose="020F0502020204030203" pitchFamily="34" charset="0"/>
              </a:rPr>
              <a:t>Desenvolvimento de novos vetores para produção de mRNA.</a:t>
            </a:r>
          </a:p>
          <a:p>
            <a:pPr marL="0" marR="0" lvl="0" indent="-1797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  <a:cs typeface="Lato Hairline" panose="020F0502020204030203" pitchFamily="34" charset="0"/>
              </a:rPr>
              <a:t>Aplicação de novas técnicas de clonagem visando otimizar o processo de 	produção de mRNA 	</a:t>
            </a:r>
          </a:p>
          <a:p>
            <a:pPr marL="0" marR="0" lvl="0" indent="-1797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  <a:cs typeface="Lato Hairline" panose="020F0502020204030203" pitchFamily="34" charset="0"/>
              </a:rPr>
              <a:t>Condução de etapas </a:t>
            </a:r>
            <a:r>
              <a:rPr kumimoji="0" lang="pt-BR" sz="1200" b="0" i="1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  <a:cs typeface="Lato Hairline" panose="020F0502020204030203" pitchFamily="34" charset="0"/>
              </a:rPr>
              <a:t>upstream</a:t>
            </a:r>
            <a:r>
              <a:rPr kumimoji="0" lang="pt-BR" sz="12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  <a:cs typeface="Lato Hairline" panose="020F0502020204030203" pitchFamily="34" charset="0"/>
              </a:rPr>
              <a:t>: </a:t>
            </a: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  <a:cs typeface="Lato Hairline" panose="020F0502020204030203" pitchFamily="34" charset="0"/>
              </a:rPr>
              <a:t>design de vetores, clonagem, 	transfecção, extração e purificação de vetores</a:t>
            </a:r>
          </a:p>
          <a:p>
            <a:pPr marL="0" marR="0" lvl="0" indent="-1797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  <a:cs typeface="Lato Hairline" panose="020F0502020204030203" pitchFamily="34" charset="0"/>
              </a:rPr>
              <a:t>Produção de mRNA por transcrição </a:t>
            </a:r>
            <a:r>
              <a:rPr kumimoji="0" lang="pt-BR" sz="12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  <a:cs typeface="Lato Hairline" panose="020F0502020204030203" pitchFamily="34" charset="0"/>
              </a:rPr>
              <a:t>In vitro</a:t>
            </a:r>
          </a:p>
          <a:p>
            <a:pPr marL="0" marR="0" lvl="0" indent="-1797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  <a:cs typeface="Lato Hairline" panose="020F0502020204030203" pitchFamily="34" charset="0"/>
              </a:rPr>
              <a:t>Purificação do mRNA: precipitação e cromatografias</a:t>
            </a:r>
          </a:p>
          <a:p>
            <a:pPr marL="0" marR="0" lvl="0" indent="-1797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  <a:cs typeface="Lato Hairline" panose="020F0502020204030203" pitchFamily="34" charset="0"/>
              </a:rPr>
              <a:t>Controle de qualidade do mRNA produzido</a:t>
            </a:r>
          </a:p>
          <a:p>
            <a:pPr marL="0" marR="0" lvl="0" indent="-1797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  <a:cs typeface="Lato Hairline" panose="020F0502020204030203" pitchFamily="34" charset="0"/>
              </a:rPr>
              <a:t>Desenvolvimento de protocolos de análise automatizada de imagem para 	avaliar a estabilidade e a potência do mRNA </a:t>
            </a:r>
            <a:r>
              <a:rPr kumimoji="0" lang="pt-BR" sz="12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  <a:cs typeface="Lato Hairline" panose="020F0502020204030203" pitchFamily="34" charset="0"/>
              </a:rPr>
              <a:t>in vitro</a:t>
            </a:r>
          </a:p>
          <a:p>
            <a:pPr marL="0" marR="0" lvl="0" indent="-1797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  <a:cs typeface="Lato Hairline" panose="020F0502020204030203" pitchFamily="34" charset="0"/>
              </a:rPr>
              <a:t>Análises de eficácia </a:t>
            </a:r>
            <a:r>
              <a:rPr kumimoji="0" lang="pt-BR" sz="12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  <a:cs typeface="Lato Hairline" panose="020F0502020204030203" pitchFamily="34" charset="0"/>
              </a:rPr>
              <a:t>in vivo</a:t>
            </a:r>
          </a:p>
        </p:txBody>
      </p:sp>
      <p:sp>
        <p:nvSpPr>
          <p:cNvPr id="5" name="Retângulo Arredondado 52">
            <a:extLst>
              <a:ext uri="{FF2B5EF4-FFF2-40B4-BE49-F238E27FC236}">
                <a16:creationId xmlns:a16="http://schemas.microsoft.com/office/drawing/2014/main" id="{9F13DBBD-935E-8154-A4D2-7645B52541BA}"/>
              </a:ext>
            </a:extLst>
          </p:cNvPr>
          <p:cNvSpPr/>
          <p:nvPr/>
        </p:nvSpPr>
        <p:spPr>
          <a:xfrm>
            <a:off x="623392" y="1381406"/>
            <a:ext cx="5716633" cy="4664036"/>
          </a:xfrm>
          <a:prstGeom prst="roundRect">
            <a:avLst>
              <a:gd name="adj" fmla="val 12365"/>
            </a:avLst>
          </a:prstGeom>
          <a:solidFill>
            <a:srgbClr val="226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57209D-1098-F8BC-2259-C69B593A32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" r="2702"/>
          <a:stretch/>
        </p:blipFill>
        <p:spPr>
          <a:xfrm>
            <a:off x="2881663" y="4133746"/>
            <a:ext cx="3492754" cy="209565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CEEE7F29-4A19-E646-D847-8B0A715D1190}"/>
              </a:ext>
            </a:extLst>
          </p:cNvPr>
          <p:cNvSpPr/>
          <p:nvPr/>
        </p:nvSpPr>
        <p:spPr>
          <a:xfrm>
            <a:off x="282984" y="4313763"/>
            <a:ext cx="2488684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LABORATÓRIO DE MICROFLUIDIZAÇÃO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2B8552BA-64FB-110A-7A86-FD54F56AA693}"/>
              </a:ext>
            </a:extLst>
          </p:cNvPr>
          <p:cNvGrpSpPr/>
          <p:nvPr/>
        </p:nvGrpSpPr>
        <p:grpSpPr>
          <a:xfrm>
            <a:off x="1120931" y="5197496"/>
            <a:ext cx="1078315" cy="430758"/>
            <a:chOff x="1570191" y="4704563"/>
            <a:chExt cx="1078315" cy="430758"/>
          </a:xfrm>
        </p:grpSpPr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550F3109-65FA-194A-7CFA-B20F1972AEF9}"/>
                </a:ext>
              </a:extLst>
            </p:cNvPr>
            <p:cNvSpPr/>
            <p:nvPr/>
          </p:nvSpPr>
          <p:spPr>
            <a:xfrm>
              <a:off x="1570191" y="4704563"/>
              <a:ext cx="430759" cy="430758"/>
            </a:xfrm>
            <a:custGeom>
              <a:avLst/>
              <a:gdLst>
                <a:gd name="connsiteX0" fmla="*/ 5856270 w 5856270"/>
                <a:gd name="connsiteY0" fmla="*/ 2928131 h 5856264"/>
                <a:gd name="connsiteX1" fmla="*/ 5434510 w 5856270"/>
                <a:gd name="connsiteY1" fmla="*/ 2460956 h 5856264"/>
                <a:gd name="connsiteX2" fmla="*/ 5030712 w 5856270"/>
                <a:gd name="connsiteY2" fmla="*/ 1486459 h 5856264"/>
                <a:gd name="connsiteX3" fmla="*/ 5136978 w 5856270"/>
                <a:gd name="connsiteY3" fmla="*/ 1191582 h 5856264"/>
                <a:gd name="connsiteX4" fmla="*/ 4998705 w 5856270"/>
                <a:gd name="connsiteY4" fmla="*/ 857693 h 5856264"/>
                <a:gd name="connsiteX5" fmla="*/ 4370026 w 5856270"/>
                <a:gd name="connsiteY5" fmla="*/ 825688 h 5856264"/>
                <a:gd name="connsiteX6" fmla="*/ 3395442 w 5856270"/>
                <a:gd name="connsiteY6" fmla="*/ 421717 h 5856264"/>
                <a:gd name="connsiteX7" fmla="*/ 2928137 w 5856270"/>
                <a:gd name="connsiteY7" fmla="*/ 0 h 5856264"/>
                <a:gd name="connsiteX8" fmla="*/ 2460962 w 5856270"/>
                <a:gd name="connsiteY8" fmla="*/ 421761 h 5856264"/>
                <a:gd name="connsiteX9" fmla="*/ 1486379 w 5856270"/>
                <a:gd name="connsiteY9" fmla="*/ 825731 h 5856264"/>
                <a:gd name="connsiteX10" fmla="*/ 857656 w 5856270"/>
                <a:gd name="connsiteY10" fmla="*/ 857652 h 5856264"/>
                <a:gd name="connsiteX11" fmla="*/ 719383 w 5856270"/>
                <a:gd name="connsiteY11" fmla="*/ 1191539 h 5856264"/>
                <a:gd name="connsiteX12" fmla="*/ 825649 w 5856270"/>
                <a:gd name="connsiteY12" fmla="*/ 1486415 h 5856264"/>
                <a:gd name="connsiteX13" fmla="*/ 421851 w 5856270"/>
                <a:gd name="connsiteY13" fmla="*/ 2460912 h 5856264"/>
                <a:gd name="connsiteX14" fmla="*/ 0 w 5856270"/>
                <a:gd name="connsiteY14" fmla="*/ 2928131 h 5856264"/>
                <a:gd name="connsiteX15" fmla="*/ 421765 w 5856270"/>
                <a:gd name="connsiteY15" fmla="*/ 3395306 h 5856264"/>
                <a:gd name="connsiteX16" fmla="*/ 825563 w 5856270"/>
                <a:gd name="connsiteY16" fmla="*/ 4369803 h 5856264"/>
                <a:gd name="connsiteX17" fmla="*/ 719297 w 5856270"/>
                <a:gd name="connsiteY17" fmla="*/ 4664679 h 5856264"/>
                <a:gd name="connsiteX18" fmla="*/ 857570 w 5856270"/>
                <a:gd name="connsiteY18" fmla="*/ 4998569 h 5856264"/>
                <a:gd name="connsiteX19" fmla="*/ 1191578 w 5856270"/>
                <a:gd name="connsiteY19" fmla="*/ 5136669 h 5856264"/>
                <a:gd name="connsiteX20" fmla="*/ 1486292 w 5856270"/>
                <a:gd name="connsiteY20" fmla="*/ 5030576 h 5856264"/>
                <a:gd name="connsiteX21" fmla="*/ 2461005 w 5856270"/>
                <a:gd name="connsiteY21" fmla="*/ 5434460 h 5856264"/>
                <a:gd name="connsiteX22" fmla="*/ 2928137 w 5856270"/>
                <a:gd name="connsiteY22" fmla="*/ 5856264 h 5856264"/>
                <a:gd name="connsiteX23" fmla="*/ 3395313 w 5856270"/>
                <a:gd name="connsiteY23" fmla="*/ 5434504 h 5856264"/>
                <a:gd name="connsiteX24" fmla="*/ 4370026 w 5856270"/>
                <a:gd name="connsiteY24" fmla="*/ 5030619 h 5856264"/>
                <a:gd name="connsiteX25" fmla="*/ 4664740 w 5856270"/>
                <a:gd name="connsiteY25" fmla="*/ 5136712 h 5856264"/>
                <a:gd name="connsiteX26" fmla="*/ 4998748 w 5856270"/>
                <a:gd name="connsiteY26" fmla="*/ 4998612 h 5856264"/>
                <a:gd name="connsiteX27" fmla="*/ 5137021 w 5856270"/>
                <a:gd name="connsiteY27" fmla="*/ 4664723 h 5856264"/>
                <a:gd name="connsiteX28" fmla="*/ 5030755 w 5856270"/>
                <a:gd name="connsiteY28" fmla="*/ 4369846 h 5856264"/>
                <a:gd name="connsiteX29" fmla="*/ 5434553 w 5856270"/>
                <a:gd name="connsiteY29" fmla="*/ 3395349 h 5856264"/>
                <a:gd name="connsiteX30" fmla="*/ 5856270 w 5856270"/>
                <a:gd name="connsiteY30" fmla="*/ 2928131 h 5856264"/>
                <a:gd name="connsiteX31" fmla="*/ 4368827 w 5856270"/>
                <a:gd name="connsiteY31" fmla="*/ 4299636 h 5856264"/>
                <a:gd name="connsiteX32" fmla="*/ 3907298 w 5856270"/>
                <a:gd name="connsiteY32" fmla="*/ 3909073 h 5856264"/>
                <a:gd name="connsiteX33" fmla="*/ 3967091 w 5856270"/>
                <a:gd name="connsiteY33" fmla="*/ 3683770 h 5856264"/>
                <a:gd name="connsiteX34" fmla="*/ 3958574 w 5856270"/>
                <a:gd name="connsiteY34" fmla="*/ 3600066 h 5856264"/>
                <a:gd name="connsiteX35" fmla="*/ 4989961 w 5856270"/>
                <a:gd name="connsiteY35" fmla="*/ 3187492 h 5856264"/>
                <a:gd name="connsiteX36" fmla="*/ 5245748 w 5856270"/>
                <a:gd name="connsiteY36" fmla="*/ 3377332 h 5856264"/>
                <a:gd name="connsiteX37" fmla="*/ 4884364 w 5856270"/>
                <a:gd name="connsiteY37" fmla="*/ 4249158 h 5856264"/>
                <a:gd name="connsiteX38" fmla="*/ 4368817 w 5856270"/>
                <a:gd name="connsiteY38" fmla="*/ 4299636 h 5856264"/>
                <a:gd name="connsiteX39" fmla="*/ 1525532 w 5856270"/>
                <a:gd name="connsiteY39" fmla="*/ 4330801 h 5856264"/>
                <a:gd name="connsiteX40" fmla="*/ 1447517 w 5856270"/>
                <a:gd name="connsiteY40" fmla="*/ 4268266 h 5856264"/>
                <a:gd name="connsiteX41" fmla="*/ 1833190 w 5856270"/>
                <a:gd name="connsiteY41" fmla="*/ 3111365 h 5856264"/>
                <a:gd name="connsiteX42" fmla="*/ 1889108 w 5856270"/>
                <a:gd name="connsiteY42" fmla="*/ 3117054 h 5856264"/>
                <a:gd name="connsiteX43" fmla="*/ 2225739 w 5856270"/>
                <a:gd name="connsiteY43" fmla="*/ 2975078 h 5856264"/>
                <a:gd name="connsiteX44" fmla="*/ 3055896 w 5856270"/>
                <a:gd name="connsiteY44" fmla="*/ 3512259 h 5856264"/>
                <a:gd name="connsiteX45" fmla="*/ 3022583 w 5856270"/>
                <a:gd name="connsiteY45" fmla="*/ 3683803 h 5856264"/>
                <a:gd name="connsiteX46" fmla="*/ 3033637 w 5856270"/>
                <a:gd name="connsiteY46" fmla="*/ 3783527 h 5856264"/>
                <a:gd name="connsiteX47" fmla="*/ 1592612 w 5856270"/>
                <a:gd name="connsiteY47" fmla="*/ 4417517 h 5856264"/>
                <a:gd name="connsiteX48" fmla="*/ 1525521 w 5856270"/>
                <a:gd name="connsiteY48" fmla="*/ 4330823 h 5856264"/>
                <a:gd name="connsiteX49" fmla="*/ 971738 w 5856270"/>
                <a:gd name="connsiteY49" fmla="*/ 4249288 h 5856264"/>
                <a:gd name="connsiteX50" fmla="*/ 610354 w 5856270"/>
                <a:gd name="connsiteY50" fmla="*/ 3377462 h 5856264"/>
                <a:gd name="connsiteX51" fmla="*/ 944243 w 5856270"/>
                <a:gd name="connsiteY51" fmla="*/ 2930107 h 5856264"/>
                <a:gd name="connsiteX52" fmla="*/ 1453843 w 5856270"/>
                <a:gd name="connsiteY52" fmla="*/ 2828180 h 5856264"/>
                <a:gd name="connsiteX53" fmla="*/ 1653798 w 5856270"/>
                <a:gd name="connsiteY53" fmla="*/ 3051852 h 5856264"/>
                <a:gd name="connsiteX54" fmla="*/ 1270954 w 5856270"/>
                <a:gd name="connsiteY54" fmla="*/ 4200322 h 5856264"/>
                <a:gd name="connsiteX55" fmla="*/ 971727 w 5856270"/>
                <a:gd name="connsiteY55" fmla="*/ 4249288 h 5856264"/>
                <a:gd name="connsiteX56" fmla="*/ 1191556 w 5856270"/>
                <a:gd name="connsiteY56" fmla="*/ 1663561 h 5856264"/>
                <a:gd name="connsiteX57" fmla="*/ 1317934 w 5856270"/>
                <a:gd name="connsiteY57" fmla="*/ 1644206 h 5856264"/>
                <a:gd name="connsiteX58" fmla="*/ 1608557 w 5856270"/>
                <a:gd name="connsiteY58" fmla="*/ 2266948 h 5856264"/>
                <a:gd name="connsiteX59" fmla="*/ 1416988 w 5856270"/>
                <a:gd name="connsiteY59" fmla="*/ 2642787 h 5856264"/>
                <a:gd name="connsiteX60" fmla="*/ 907389 w 5856270"/>
                <a:gd name="connsiteY60" fmla="*/ 2744702 h 5856264"/>
                <a:gd name="connsiteX61" fmla="*/ 610397 w 5856270"/>
                <a:gd name="connsiteY61" fmla="*/ 2478789 h 5856264"/>
                <a:gd name="connsiteX62" fmla="*/ 971695 w 5856270"/>
                <a:gd name="connsiteY62" fmla="*/ 1606963 h 5856264"/>
                <a:gd name="connsiteX63" fmla="*/ 1191556 w 5856270"/>
                <a:gd name="connsiteY63" fmla="*/ 1663551 h 5856264"/>
                <a:gd name="connsiteX64" fmla="*/ 1525532 w 5856270"/>
                <a:gd name="connsiteY64" fmla="*/ 1525461 h 5856264"/>
                <a:gd name="connsiteX65" fmla="*/ 1581828 w 5856270"/>
                <a:gd name="connsiteY65" fmla="*/ 1457064 h 5856264"/>
                <a:gd name="connsiteX66" fmla="*/ 2840633 w 5856270"/>
                <a:gd name="connsiteY66" fmla="*/ 1914793 h 5856264"/>
                <a:gd name="connsiteX67" fmla="*/ 2833670 w 5856270"/>
                <a:gd name="connsiteY67" fmla="*/ 1983568 h 5856264"/>
                <a:gd name="connsiteX68" fmla="*/ 2847758 w 5856270"/>
                <a:gd name="connsiteY68" fmla="*/ 2093116 h 5856264"/>
                <a:gd name="connsiteX69" fmla="*/ 2266857 w 5856270"/>
                <a:gd name="connsiteY69" fmla="*/ 2364297 h 5856264"/>
                <a:gd name="connsiteX70" fmla="*/ 1889119 w 5856270"/>
                <a:gd name="connsiteY70" fmla="*/ 2172470 h 5856264"/>
                <a:gd name="connsiteX71" fmla="*/ 1779571 w 5856270"/>
                <a:gd name="connsiteY71" fmla="*/ 2186558 h 5856264"/>
                <a:gd name="connsiteX72" fmla="*/ 1486076 w 5856270"/>
                <a:gd name="connsiteY72" fmla="*/ 1557662 h 5856264"/>
                <a:gd name="connsiteX73" fmla="*/ 1525543 w 5856270"/>
                <a:gd name="connsiteY73" fmla="*/ 1525439 h 5856264"/>
                <a:gd name="connsiteX74" fmla="*/ 4330721 w 5856270"/>
                <a:gd name="connsiteY74" fmla="*/ 1525461 h 5856264"/>
                <a:gd name="connsiteX75" fmla="*/ 4664729 w 5856270"/>
                <a:gd name="connsiteY75" fmla="*/ 1663561 h 5856264"/>
                <a:gd name="connsiteX76" fmla="*/ 4884504 w 5856270"/>
                <a:gd name="connsiteY76" fmla="*/ 1606974 h 5856264"/>
                <a:gd name="connsiteX77" fmla="*/ 5245888 w 5856270"/>
                <a:gd name="connsiteY77" fmla="*/ 2478800 h 5856264"/>
                <a:gd name="connsiteX78" fmla="*/ 5003217 w 5856270"/>
                <a:gd name="connsiteY78" fmla="*/ 2651272 h 5856264"/>
                <a:gd name="connsiteX79" fmla="*/ 3765570 w 5856270"/>
                <a:gd name="connsiteY79" fmla="*/ 2088712 h 5856264"/>
                <a:gd name="connsiteX80" fmla="*/ 3778265 w 5856270"/>
                <a:gd name="connsiteY80" fmla="*/ 1983579 h 5856264"/>
                <a:gd name="connsiteX81" fmla="*/ 3752670 w 5856270"/>
                <a:gd name="connsiteY81" fmla="*/ 1837091 h 5856264"/>
                <a:gd name="connsiteX82" fmla="*/ 4320250 w 5856270"/>
                <a:gd name="connsiteY82" fmla="*/ 1512734 h 5856264"/>
                <a:gd name="connsiteX83" fmla="*/ 4330743 w 5856270"/>
                <a:gd name="connsiteY83" fmla="*/ 1525472 h 5856264"/>
                <a:gd name="connsiteX84" fmla="*/ 3537839 w 5856270"/>
                <a:gd name="connsiteY84" fmla="*/ 3215850 h 5856264"/>
                <a:gd name="connsiteX85" fmla="*/ 3450637 w 5856270"/>
                <a:gd name="connsiteY85" fmla="*/ 2430805 h 5856264"/>
                <a:gd name="connsiteX86" fmla="*/ 3686691 w 5856270"/>
                <a:gd name="connsiteY86" fmla="*/ 2260406 h 5856264"/>
                <a:gd name="connsiteX87" fmla="*/ 4924446 w 5856270"/>
                <a:gd name="connsiteY87" fmla="*/ 2822966 h 5856264"/>
                <a:gd name="connsiteX88" fmla="*/ 4911708 w 5856270"/>
                <a:gd name="connsiteY88" fmla="*/ 2928131 h 5856264"/>
                <a:gd name="connsiteX89" fmla="*/ 4920225 w 5856270"/>
                <a:gd name="connsiteY89" fmla="*/ 3011922 h 5856264"/>
                <a:gd name="connsiteX90" fmla="*/ 3888838 w 5856270"/>
                <a:gd name="connsiteY90" fmla="*/ 3424409 h 5856264"/>
                <a:gd name="connsiteX91" fmla="*/ 3537828 w 5856270"/>
                <a:gd name="connsiteY91" fmla="*/ 3215850 h 5856264"/>
                <a:gd name="connsiteX92" fmla="*/ 3262987 w 5856270"/>
                <a:gd name="connsiteY92" fmla="*/ 2451510 h 5856264"/>
                <a:gd name="connsiteX93" fmla="*/ 3350189 w 5856270"/>
                <a:gd name="connsiteY93" fmla="*/ 3236555 h 5856264"/>
                <a:gd name="connsiteX94" fmla="*/ 3158362 w 5856270"/>
                <a:gd name="connsiteY94" fmla="*/ 3353400 h 5856264"/>
                <a:gd name="connsiteX95" fmla="*/ 2328076 w 5856270"/>
                <a:gd name="connsiteY95" fmla="*/ 2816133 h 5856264"/>
                <a:gd name="connsiteX96" fmla="*/ 2361389 w 5856270"/>
                <a:gd name="connsiteY96" fmla="*/ 2644762 h 5856264"/>
                <a:gd name="connsiteX97" fmla="*/ 2347302 w 5856270"/>
                <a:gd name="connsiteY97" fmla="*/ 2535215 h 5856264"/>
                <a:gd name="connsiteX98" fmla="*/ 2928127 w 5856270"/>
                <a:gd name="connsiteY98" fmla="*/ 2264120 h 5856264"/>
                <a:gd name="connsiteX99" fmla="*/ 3262987 w 5856270"/>
                <a:gd name="connsiteY99" fmla="*/ 2451510 h 5856264"/>
                <a:gd name="connsiteX100" fmla="*/ 3377350 w 5856270"/>
                <a:gd name="connsiteY100" fmla="*/ 610422 h 5856264"/>
                <a:gd name="connsiteX101" fmla="*/ 4249003 w 5856270"/>
                <a:gd name="connsiteY101" fmla="*/ 971633 h 5856264"/>
                <a:gd name="connsiteX102" fmla="*/ 4192329 w 5856270"/>
                <a:gd name="connsiteY102" fmla="*/ 1191539 h 5856264"/>
                <a:gd name="connsiteX103" fmla="*/ 4221724 w 5856270"/>
                <a:gd name="connsiteY103" fmla="*/ 1351435 h 5856264"/>
                <a:gd name="connsiteX104" fmla="*/ 3658948 w 5856270"/>
                <a:gd name="connsiteY104" fmla="*/ 1673050 h 5856264"/>
                <a:gd name="connsiteX105" fmla="*/ 3305962 w 5856270"/>
                <a:gd name="connsiteY105" fmla="*/ 1511255 h 5856264"/>
                <a:gd name="connsiteX106" fmla="*/ 3285765 w 5856270"/>
                <a:gd name="connsiteY106" fmla="*/ 1513317 h 5856264"/>
                <a:gd name="connsiteX107" fmla="*/ 3131602 w 5856270"/>
                <a:gd name="connsiteY107" fmla="*/ 896612 h 5856264"/>
                <a:gd name="connsiteX108" fmla="*/ 3377360 w 5856270"/>
                <a:gd name="connsiteY108" fmla="*/ 610415 h 5856264"/>
                <a:gd name="connsiteX109" fmla="*/ 2928137 w 5856270"/>
                <a:gd name="connsiteY109" fmla="*/ 944516 h 5856264"/>
                <a:gd name="connsiteX110" fmla="*/ 2948335 w 5856270"/>
                <a:gd name="connsiteY110" fmla="*/ 942450 h 5856264"/>
                <a:gd name="connsiteX111" fmla="*/ 3102498 w 5856270"/>
                <a:gd name="connsiteY111" fmla="*/ 1559152 h 5856264"/>
                <a:gd name="connsiteX112" fmla="*/ 2904896 w 5856270"/>
                <a:gd name="connsiteY112" fmla="*/ 1737183 h 5856264"/>
                <a:gd name="connsiteX113" fmla="*/ 1654943 w 5856270"/>
                <a:gd name="connsiteY113" fmla="*/ 1282660 h 5856264"/>
                <a:gd name="connsiteX114" fmla="*/ 1663838 w 5856270"/>
                <a:gd name="connsiteY114" fmla="*/ 1191496 h 5856264"/>
                <a:gd name="connsiteX115" fmla="*/ 1607164 w 5856270"/>
                <a:gd name="connsiteY115" fmla="*/ 971593 h 5856264"/>
                <a:gd name="connsiteX116" fmla="*/ 2478817 w 5856270"/>
                <a:gd name="connsiteY116" fmla="*/ 610382 h 5856264"/>
                <a:gd name="connsiteX117" fmla="*/ 2928116 w 5856270"/>
                <a:gd name="connsiteY117" fmla="*/ 944519 h 5856264"/>
                <a:gd name="connsiteX118" fmla="*/ 2478925 w 5856270"/>
                <a:gd name="connsiteY118" fmla="*/ 5245785 h 5856264"/>
                <a:gd name="connsiteX119" fmla="*/ 1607272 w 5856270"/>
                <a:gd name="connsiteY119" fmla="*/ 4884574 h 5856264"/>
                <a:gd name="connsiteX120" fmla="*/ 1663946 w 5856270"/>
                <a:gd name="connsiteY120" fmla="*/ 4664669 h 5856264"/>
                <a:gd name="connsiteX121" fmla="*/ 1657242 w 5856270"/>
                <a:gd name="connsiteY121" fmla="*/ 4595516 h 5856264"/>
                <a:gd name="connsiteX122" fmla="*/ 3110465 w 5856270"/>
                <a:gd name="connsiteY122" fmla="*/ 3956042 h 5856264"/>
                <a:gd name="connsiteX123" fmla="*/ 3259695 w 5856270"/>
                <a:gd name="connsiteY123" fmla="*/ 4090731 h 5856264"/>
                <a:gd name="connsiteX124" fmla="*/ 2984174 w 5856270"/>
                <a:gd name="connsiteY124" fmla="*/ 4917218 h 5856264"/>
                <a:gd name="connsiteX125" fmla="*/ 2928170 w 5856270"/>
                <a:gd name="connsiteY125" fmla="*/ 4911691 h 5856264"/>
                <a:gd name="connsiteX126" fmla="*/ 2478957 w 5856270"/>
                <a:gd name="connsiteY126" fmla="*/ 5245785 h 5856264"/>
                <a:gd name="connsiteX127" fmla="*/ 3163436 w 5856270"/>
                <a:gd name="connsiteY127" fmla="*/ 4976882 h 5856264"/>
                <a:gd name="connsiteX128" fmla="*/ 3438957 w 5856270"/>
                <a:gd name="connsiteY128" fmla="*/ 4150395 h 5856264"/>
                <a:gd name="connsiteX129" fmla="*/ 3494875 w 5856270"/>
                <a:gd name="connsiteY129" fmla="*/ 4156040 h 5856264"/>
                <a:gd name="connsiteX130" fmla="*/ 3785325 w 5856270"/>
                <a:gd name="connsiteY130" fmla="*/ 4053369 h 5856264"/>
                <a:gd name="connsiteX131" fmla="*/ 4248712 w 5856270"/>
                <a:gd name="connsiteY131" fmla="*/ 4445444 h 5856264"/>
                <a:gd name="connsiteX132" fmla="*/ 4192416 w 5856270"/>
                <a:gd name="connsiteY132" fmla="*/ 4664679 h 5856264"/>
                <a:gd name="connsiteX133" fmla="*/ 4249089 w 5856270"/>
                <a:gd name="connsiteY133" fmla="*/ 4884671 h 5856264"/>
                <a:gd name="connsiteX134" fmla="*/ 3377436 w 5856270"/>
                <a:gd name="connsiteY134" fmla="*/ 5245882 h 5856264"/>
                <a:gd name="connsiteX135" fmla="*/ 3163436 w 5856270"/>
                <a:gd name="connsiteY135" fmla="*/ 4976892 h 5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5856270" h="5856264">
                  <a:moveTo>
                    <a:pt x="5856270" y="2928131"/>
                  </a:moveTo>
                  <a:cubicBezTo>
                    <a:pt x="5856270" y="2685071"/>
                    <a:pt x="5670942" y="2486551"/>
                    <a:pt x="5434510" y="2460956"/>
                  </a:cubicBezTo>
                  <a:cubicBezTo>
                    <a:pt x="5369826" y="2112903"/>
                    <a:pt x="5231510" y="1779057"/>
                    <a:pt x="5030712" y="1486459"/>
                  </a:cubicBezTo>
                  <a:cubicBezTo>
                    <a:pt x="5098353" y="1402754"/>
                    <a:pt x="5136978" y="1300666"/>
                    <a:pt x="5136978" y="1191582"/>
                  </a:cubicBezTo>
                  <a:cubicBezTo>
                    <a:pt x="5136978" y="1065378"/>
                    <a:pt x="5087850" y="946838"/>
                    <a:pt x="4998705" y="857693"/>
                  </a:cubicBezTo>
                  <a:cubicBezTo>
                    <a:pt x="4826784" y="685772"/>
                    <a:pt x="4555311" y="676542"/>
                    <a:pt x="4370026" y="825688"/>
                  </a:cubicBezTo>
                  <a:cubicBezTo>
                    <a:pt x="4077298" y="624804"/>
                    <a:pt x="3743495" y="486401"/>
                    <a:pt x="3395442" y="421717"/>
                  </a:cubicBezTo>
                  <a:cubicBezTo>
                    <a:pt x="3369631" y="185329"/>
                    <a:pt x="3171198" y="0"/>
                    <a:pt x="2928137" y="0"/>
                  </a:cubicBezTo>
                  <a:cubicBezTo>
                    <a:pt x="2685077" y="0"/>
                    <a:pt x="2486643" y="185329"/>
                    <a:pt x="2460962" y="421761"/>
                  </a:cubicBezTo>
                  <a:cubicBezTo>
                    <a:pt x="2112910" y="486446"/>
                    <a:pt x="1779064" y="624836"/>
                    <a:pt x="1486379" y="825731"/>
                  </a:cubicBezTo>
                  <a:cubicBezTo>
                    <a:pt x="1301137" y="676501"/>
                    <a:pt x="1029577" y="685731"/>
                    <a:pt x="857656" y="857652"/>
                  </a:cubicBezTo>
                  <a:cubicBezTo>
                    <a:pt x="768468" y="946837"/>
                    <a:pt x="719383" y="1065367"/>
                    <a:pt x="719383" y="1191539"/>
                  </a:cubicBezTo>
                  <a:cubicBezTo>
                    <a:pt x="719383" y="1300623"/>
                    <a:pt x="758008" y="1402840"/>
                    <a:pt x="825649" y="1486415"/>
                  </a:cubicBezTo>
                  <a:cubicBezTo>
                    <a:pt x="624841" y="1779057"/>
                    <a:pt x="486535" y="2112741"/>
                    <a:pt x="421851" y="2460912"/>
                  </a:cubicBezTo>
                  <a:cubicBezTo>
                    <a:pt x="185329" y="2486551"/>
                    <a:pt x="0" y="2684995"/>
                    <a:pt x="0" y="2928131"/>
                  </a:cubicBezTo>
                  <a:cubicBezTo>
                    <a:pt x="0" y="3171267"/>
                    <a:pt x="185329" y="3369711"/>
                    <a:pt x="421765" y="3395306"/>
                  </a:cubicBezTo>
                  <a:cubicBezTo>
                    <a:pt x="486449" y="3743359"/>
                    <a:pt x="624765" y="4077205"/>
                    <a:pt x="825563" y="4369803"/>
                  </a:cubicBezTo>
                  <a:cubicBezTo>
                    <a:pt x="757921" y="4453508"/>
                    <a:pt x="719297" y="4555596"/>
                    <a:pt x="719297" y="4664679"/>
                  </a:cubicBezTo>
                  <a:cubicBezTo>
                    <a:pt x="719297" y="4790884"/>
                    <a:pt x="768425" y="4909424"/>
                    <a:pt x="857570" y="4998569"/>
                  </a:cubicBezTo>
                  <a:cubicBezTo>
                    <a:pt x="949662" y="5090661"/>
                    <a:pt x="1070555" y="5136669"/>
                    <a:pt x="1191578" y="5136669"/>
                  </a:cubicBezTo>
                  <a:cubicBezTo>
                    <a:pt x="1296538" y="5136669"/>
                    <a:pt x="1400224" y="5099945"/>
                    <a:pt x="1486292" y="5030576"/>
                  </a:cubicBezTo>
                  <a:cubicBezTo>
                    <a:pt x="1778934" y="5231385"/>
                    <a:pt x="2112823" y="5369777"/>
                    <a:pt x="2461005" y="5434460"/>
                  </a:cubicBezTo>
                  <a:cubicBezTo>
                    <a:pt x="2486557" y="5670935"/>
                    <a:pt x="2685002" y="5856264"/>
                    <a:pt x="2928137" y="5856264"/>
                  </a:cubicBezTo>
                  <a:cubicBezTo>
                    <a:pt x="3171198" y="5856264"/>
                    <a:pt x="3369631" y="5670935"/>
                    <a:pt x="3395313" y="5434504"/>
                  </a:cubicBezTo>
                  <a:cubicBezTo>
                    <a:pt x="3743495" y="5369820"/>
                    <a:pt x="4077298" y="5231428"/>
                    <a:pt x="4370026" y="5030619"/>
                  </a:cubicBezTo>
                  <a:cubicBezTo>
                    <a:pt x="4456083" y="5099858"/>
                    <a:pt x="4559780" y="5136712"/>
                    <a:pt x="4664740" y="5136712"/>
                  </a:cubicBezTo>
                  <a:cubicBezTo>
                    <a:pt x="4785633" y="5136712"/>
                    <a:pt x="4906656" y="5090715"/>
                    <a:pt x="4998748" y="4998612"/>
                  </a:cubicBezTo>
                  <a:cubicBezTo>
                    <a:pt x="5087936" y="4909435"/>
                    <a:pt x="5137021" y="4790895"/>
                    <a:pt x="5137021" y="4664723"/>
                  </a:cubicBezTo>
                  <a:cubicBezTo>
                    <a:pt x="5137021" y="4555639"/>
                    <a:pt x="5098397" y="4453421"/>
                    <a:pt x="5030755" y="4369846"/>
                  </a:cubicBezTo>
                  <a:cubicBezTo>
                    <a:pt x="5231564" y="4077205"/>
                    <a:pt x="5369870" y="3743402"/>
                    <a:pt x="5434553" y="3395349"/>
                  </a:cubicBezTo>
                  <a:cubicBezTo>
                    <a:pt x="5670942" y="3369711"/>
                    <a:pt x="5856270" y="3171267"/>
                    <a:pt x="5856270" y="2928131"/>
                  </a:cubicBezTo>
                  <a:close/>
                  <a:moveTo>
                    <a:pt x="4368827" y="4299636"/>
                  </a:moveTo>
                  <a:lnTo>
                    <a:pt x="3907298" y="3909073"/>
                  </a:lnTo>
                  <a:cubicBezTo>
                    <a:pt x="3944238" y="3841809"/>
                    <a:pt x="3967091" y="3765747"/>
                    <a:pt x="3967091" y="3683770"/>
                  </a:cubicBezTo>
                  <a:cubicBezTo>
                    <a:pt x="3967091" y="3655055"/>
                    <a:pt x="3963507" y="3627269"/>
                    <a:pt x="3958574" y="3600066"/>
                  </a:cubicBezTo>
                  <a:lnTo>
                    <a:pt x="4989961" y="3187492"/>
                  </a:lnTo>
                  <a:cubicBezTo>
                    <a:pt x="5049668" y="3277900"/>
                    <a:pt x="5140163" y="3344775"/>
                    <a:pt x="5245748" y="3377332"/>
                  </a:cubicBezTo>
                  <a:cubicBezTo>
                    <a:pt x="5185663" y="3688110"/>
                    <a:pt x="5062104" y="3986192"/>
                    <a:pt x="4884364" y="4249158"/>
                  </a:cubicBezTo>
                  <a:cubicBezTo>
                    <a:pt x="4720205" y="4162669"/>
                    <a:pt x="4517291" y="4179369"/>
                    <a:pt x="4368817" y="4299636"/>
                  </a:cubicBezTo>
                  <a:close/>
                  <a:moveTo>
                    <a:pt x="1525532" y="4330801"/>
                  </a:moveTo>
                  <a:cubicBezTo>
                    <a:pt x="1501373" y="4306631"/>
                    <a:pt x="1475098" y="4286099"/>
                    <a:pt x="1447517" y="4268266"/>
                  </a:cubicBezTo>
                  <a:lnTo>
                    <a:pt x="1833190" y="3111365"/>
                  </a:lnTo>
                  <a:cubicBezTo>
                    <a:pt x="1851703" y="3113643"/>
                    <a:pt x="1869925" y="3117054"/>
                    <a:pt x="1889108" y="3117054"/>
                  </a:cubicBezTo>
                  <a:cubicBezTo>
                    <a:pt x="2020969" y="3117054"/>
                    <a:pt x="2139962" y="3062442"/>
                    <a:pt x="2225739" y="2975078"/>
                  </a:cubicBezTo>
                  <a:lnTo>
                    <a:pt x="3055896" y="3512259"/>
                  </a:lnTo>
                  <a:cubicBezTo>
                    <a:pt x="3035062" y="3565640"/>
                    <a:pt x="3022583" y="3623156"/>
                    <a:pt x="3022583" y="3683803"/>
                  </a:cubicBezTo>
                  <a:cubicBezTo>
                    <a:pt x="3022583" y="3718088"/>
                    <a:pt x="3026631" y="3751358"/>
                    <a:pt x="3033637" y="3783527"/>
                  </a:cubicBezTo>
                  <a:lnTo>
                    <a:pt x="1592612" y="4417517"/>
                  </a:lnTo>
                  <a:cubicBezTo>
                    <a:pt x="1573505" y="4386654"/>
                    <a:pt x="1551872" y="4357184"/>
                    <a:pt x="1525521" y="4330823"/>
                  </a:cubicBezTo>
                  <a:close/>
                  <a:moveTo>
                    <a:pt x="971738" y="4249288"/>
                  </a:moveTo>
                  <a:cubicBezTo>
                    <a:pt x="793955" y="3986332"/>
                    <a:pt x="670406" y="3688196"/>
                    <a:pt x="610354" y="3377462"/>
                  </a:cubicBezTo>
                  <a:cubicBezTo>
                    <a:pt x="802472" y="3318133"/>
                    <a:pt x="943401" y="3141321"/>
                    <a:pt x="944243" y="2930107"/>
                  </a:cubicBezTo>
                  <a:lnTo>
                    <a:pt x="1453843" y="2828180"/>
                  </a:lnTo>
                  <a:cubicBezTo>
                    <a:pt x="1493989" y="2923100"/>
                    <a:pt x="1565377" y="3000576"/>
                    <a:pt x="1653798" y="3051852"/>
                  </a:cubicBezTo>
                  <a:lnTo>
                    <a:pt x="1270954" y="4200322"/>
                  </a:lnTo>
                  <a:cubicBezTo>
                    <a:pt x="1169621" y="4183082"/>
                    <a:pt x="1064672" y="4200246"/>
                    <a:pt x="971727" y="4249288"/>
                  </a:cubicBezTo>
                  <a:close/>
                  <a:moveTo>
                    <a:pt x="1191556" y="1663561"/>
                  </a:moveTo>
                  <a:cubicBezTo>
                    <a:pt x="1234229" y="1663561"/>
                    <a:pt x="1276481" y="1655713"/>
                    <a:pt x="1317934" y="1644206"/>
                  </a:cubicBezTo>
                  <a:lnTo>
                    <a:pt x="1608557" y="2266948"/>
                  </a:lnTo>
                  <a:cubicBezTo>
                    <a:pt x="1493309" y="2352714"/>
                    <a:pt x="1417658" y="2488623"/>
                    <a:pt x="1416988" y="2642787"/>
                  </a:cubicBezTo>
                  <a:lnTo>
                    <a:pt x="907389" y="2744702"/>
                  </a:lnTo>
                  <a:cubicBezTo>
                    <a:pt x="853457" y="2617105"/>
                    <a:pt x="743985" y="2520069"/>
                    <a:pt x="610397" y="2478789"/>
                  </a:cubicBezTo>
                  <a:cubicBezTo>
                    <a:pt x="670482" y="2167925"/>
                    <a:pt x="794041" y="1869843"/>
                    <a:pt x="971695" y="1606963"/>
                  </a:cubicBezTo>
                  <a:cubicBezTo>
                    <a:pt x="1040513" y="1643234"/>
                    <a:pt x="1115614" y="1663551"/>
                    <a:pt x="1191556" y="1663551"/>
                  </a:cubicBezTo>
                  <a:close/>
                  <a:moveTo>
                    <a:pt x="1525532" y="1525461"/>
                  </a:moveTo>
                  <a:cubicBezTo>
                    <a:pt x="1546701" y="1504292"/>
                    <a:pt x="1565301" y="1481266"/>
                    <a:pt x="1581828" y="1457064"/>
                  </a:cubicBezTo>
                  <a:lnTo>
                    <a:pt x="2840633" y="1914793"/>
                  </a:lnTo>
                  <a:cubicBezTo>
                    <a:pt x="2837254" y="1937485"/>
                    <a:pt x="2833670" y="1960035"/>
                    <a:pt x="2833670" y="1983568"/>
                  </a:cubicBezTo>
                  <a:cubicBezTo>
                    <a:pt x="2833670" y="2021437"/>
                    <a:pt x="2839327" y="2057827"/>
                    <a:pt x="2847758" y="2093116"/>
                  </a:cubicBezTo>
                  <a:lnTo>
                    <a:pt x="2266857" y="2364297"/>
                  </a:lnTo>
                  <a:cubicBezTo>
                    <a:pt x="2180702" y="2248499"/>
                    <a:pt x="2044124" y="2172470"/>
                    <a:pt x="1889119" y="2172470"/>
                  </a:cubicBezTo>
                  <a:cubicBezTo>
                    <a:pt x="1851250" y="2172470"/>
                    <a:pt x="1814860" y="2178127"/>
                    <a:pt x="1779571" y="2186558"/>
                  </a:cubicBezTo>
                  <a:lnTo>
                    <a:pt x="1486076" y="1557662"/>
                  </a:lnTo>
                  <a:cubicBezTo>
                    <a:pt x="1499322" y="1547073"/>
                    <a:pt x="1513269" y="1537713"/>
                    <a:pt x="1525543" y="1525439"/>
                  </a:cubicBezTo>
                  <a:close/>
                  <a:moveTo>
                    <a:pt x="4330721" y="1525461"/>
                  </a:moveTo>
                  <a:cubicBezTo>
                    <a:pt x="4422813" y="1617553"/>
                    <a:pt x="4543706" y="1663561"/>
                    <a:pt x="4664729" y="1663561"/>
                  </a:cubicBezTo>
                  <a:cubicBezTo>
                    <a:pt x="4740672" y="1663561"/>
                    <a:pt x="4815773" y="1643234"/>
                    <a:pt x="4884504" y="1606974"/>
                  </a:cubicBezTo>
                  <a:cubicBezTo>
                    <a:pt x="5062158" y="1869854"/>
                    <a:pt x="5185836" y="2168066"/>
                    <a:pt x="5245888" y="2478800"/>
                  </a:cubicBezTo>
                  <a:cubicBezTo>
                    <a:pt x="5147384" y="2509199"/>
                    <a:pt x="5062622" y="2569748"/>
                    <a:pt x="5003217" y="2651272"/>
                  </a:cubicBezTo>
                  <a:lnTo>
                    <a:pt x="3765570" y="2088712"/>
                  </a:lnTo>
                  <a:cubicBezTo>
                    <a:pt x="3773245" y="2054805"/>
                    <a:pt x="3778265" y="2019850"/>
                    <a:pt x="3778265" y="1983579"/>
                  </a:cubicBezTo>
                  <a:cubicBezTo>
                    <a:pt x="3778265" y="1932098"/>
                    <a:pt x="3767977" y="1883563"/>
                    <a:pt x="3752670" y="1837091"/>
                  </a:cubicBezTo>
                  <a:lnTo>
                    <a:pt x="4320250" y="1512734"/>
                  </a:lnTo>
                  <a:cubicBezTo>
                    <a:pt x="4324039" y="1516782"/>
                    <a:pt x="4326781" y="1521596"/>
                    <a:pt x="4330743" y="1525472"/>
                  </a:cubicBezTo>
                  <a:close/>
                  <a:moveTo>
                    <a:pt x="3537839" y="3215850"/>
                  </a:moveTo>
                  <a:lnTo>
                    <a:pt x="3450637" y="2430805"/>
                  </a:lnTo>
                  <a:cubicBezTo>
                    <a:pt x="3546313" y="2399726"/>
                    <a:pt x="3628582" y="2340138"/>
                    <a:pt x="3686691" y="2260406"/>
                  </a:cubicBezTo>
                  <a:lnTo>
                    <a:pt x="4924446" y="2822966"/>
                  </a:lnTo>
                  <a:cubicBezTo>
                    <a:pt x="4916728" y="2856906"/>
                    <a:pt x="4911708" y="2891870"/>
                    <a:pt x="4911708" y="2928131"/>
                  </a:cubicBezTo>
                  <a:cubicBezTo>
                    <a:pt x="4911708" y="2956846"/>
                    <a:pt x="4915292" y="2984632"/>
                    <a:pt x="4920225" y="3011922"/>
                  </a:cubicBezTo>
                  <a:lnTo>
                    <a:pt x="3888838" y="3424409"/>
                  </a:lnTo>
                  <a:cubicBezTo>
                    <a:pt x="3811838" y="3307856"/>
                    <a:pt x="3684241" y="3229344"/>
                    <a:pt x="3537828" y="3215850"/>
                  </a:cubicBezTo>
                  <a:close/>
                  <a:moveTo>
                    <a:pt x="3262987" y="2451510"/>
                  </a:moveTo>
                  <a:lnTo>
                    <a:pt x="3350189" y="3236555"/>
                  </a:lnTo>
                  <a:cubicBezTo>
                    <a:pt x="3276988" y="3260336"/>
                    <a:pt x="3210956" y="3299760"/>
                    <a:pt x="3158362" y="3353400"/>
                  </a:cubicBezTo>
                  <a:lnTo>
                    <a:pt x="2328076" y="2816133"/>
                  </a:lnTo>
                  <a:cubicBezTo>
                    <a:pt x="2348910" y="2762914"/>
                    <a:pt x="2361389" y="2705398"/>
                    <a:pt x="2361389" y="2644762"/>
                  </a:cubicBezTo>
                  <a:cubicBezTo>
                    <a:pt x="2361389" y="2606893"/>
                    <a:pt x="2355743" y="2570503"/>
                    <a:pt x="2347302" y="2535215"/>
                  </a:cubicBezTo>
                  <a:lnTo>
                    <a:pt x="2928127" y="2264120"/>
                  </a:lnTo>
                  <a:cubicBezTo>
                    <a:pt x="3006142" y="2368777"/>
                    <a:pt x="3125934" y="2438869"/>
                    <a:pt x="3262987" y="2451510"/>
                  </a:cubicBezTo>
                  <a:close/>
                  <a:moveTo>
                    <a:pt x="3377350" y="610422"/>
                  </a:moveTo>
                  <a:cubicBezTo>
                    <a:pt x="3687997" y="670511"/>
                    <a:pt x="3986047" y="794066"/>
                    <a:pt x="4249003" y="971633"/>
                  </a:cubicBezTo>
                  <a:cubicBezTo>
                    <a:pt x="4213282" y="1038887"/>
                    <a:pt x="4192329" y="1113232"/>
                    <a:pt x="4192329" y="1191539"/>
                  </a:cubicBezTo>
                  <a:cubicBezTo>
                    <a:pt x="4192329" y="1247069"/>
                    <a:pt x="4203372" y="1300623"/>
                    <a:pt x="4221724" y="1351435"/>
                  </a:cubicBezTo>
                  <a:lnTo>
                    <a:pt x="3658948" y="1673050"/>
                  </a:lnTo>
                  <a:cubicBezTo>
                    <a:pt x="3572329" y="1574632"/>
                    <a:pt x="3446967" y="1511255"/>
                    <a:pt x="3305962" y="1511255"/>
                  </a:cubicBezTo>
                  <a:cubicBezTo>
                    <a:pt x="3299043" y="1511255"/>
                    <a:pt x="3292630" y="1512939"/>
                    <a:pt x="3285765" y="1513317"/>
                  </a:cubicBezTo>
                  <a:lnTo>
                    <a:pt x="3131602" y="896612"/>
                  </a:lnTo>
                  <a:cubicBezTo>
                    <a:pt x="3249127" y="839939"/>
                    <a:pt x="3338477" y="736630"/>
                    <a:pt x="3377360" y="610415"/>
                  </a:cubicBezTo>
                  <a:close/>
                  <a:moveTo>
                    <a:pt x="2928137" y="944516"/>
                  </a:moveTo>
                  <a:cubicBezTo>
                    <a:pt x="2935057" y="944516"/>
                    <a:pt x="2941458" y="942830"/>
                    <a:pt x="2948335" y="942450"/>
                  </a:cubicBezTo>
                  <a:lnTo>
                    <a:pt x="3102498" y="1559152"/>
                  </a:lnTo>
                  <a:cubicBezTo>
                    <a:pt x="3020694" y="1598543"/>
                    <a:pt x="2952297" y="1660323"/>
                    <a:pt x="2904896" y="1737183"/>
                  </a:cubicBezTo>
                  <a:lnTo>
                    <a:pt x="1654943" y="1282660"/>
                  </a:lnTo>
                  <a:cubicBezTo>
                    <a:pt x="1660718" y="1252898"/>
                    <a:pt x="1663838" y="1222488"/>
                    <a:pt x="1663838" y="1191496"/>
                  </a:cubicBezTo>
                  <a:cubicBezTo>
                    <a:pt x="1663838" y="1113189"/>
                    <a:pt x="1642885" y="1038844"/>
                    <a:pt x="1607164" y="971593"/>
                  </a:cubicBezTo>
                  <a:cubicBezTo>
                    <a:pt x="1870119" y="793940"/>
                    <a:pt x="2168126" y="670467"/>
                    <a:pt x="2478817" y="610382"/>
                  </a:cubicBezTo>
                  <a:cubicBezTo>
                    <a:pt x="2538406" y="803126"/>
                    <a:pt x="2716059" y="944519"/>
                    <a:pt x="2928116" y="944519"/>
                  </a:cubicBezTo>
                  <a:close/>
                  <a:moveTo>
                    <a:pt x="2478925" y="5245785"/>
                  </a:moveTo>
                  <a:cubicBezTo>
                    <a:pt x="2168148" y="5185689"/>
                    <a:pt x="1870141" y="5062141"/>
                    <a:pt x="1607272" y="4884574"/>
                  </a:cubicBezTo>
                  <a:cubicBezTo>
                    <a:pt x="1642993" y="4817310"/>
                    <a:pt x="1663946" y="4742976"/>
                    <a:pt x="1663946" y="4664669"/>
                  </a:cubicBezTo>
                  <a:cubicBezTo>
                    <a:pt x="1663946" y="4641136"/>
                    <a:pt x="1660534" y="4618369"/>
                    <a:pt x="1657242" y="4595516"/>
                  </a:cubicBezTo>
                  <a:lnTo>
                    <a:pt x="3110465" y="3956042"/>
                  </a:lnTo>
                  <a:cubicBezTo>
                    <a:pt x="3149770" y="4011280"/>
                    <a:pt x="3200873" y="4056651"/>
                    <a:pt x="3259695" y="4090731"/>
                  </a:cubicBezTo>
                  <a:lnTo>
                    <a:pt x="2984174" y="4917218"/>
                  </a:lnTo>
                  <a:cubicBezTo>
                    <a:pt x="2965574" y="4915102"/>
                    <a:pt x="2947363" y="4911691"/>
                    <a:pt x="2928170" y="4911691"/>
                  </a:cubicBezTo>
                  <a:cubicBezTo>
                    <a:pt x="2716102" y="4911691"/>
                    <a:pt x="2538449" y="5053084"/>
                    <a:pt x="2478957" y="5245785"/>
                  </a:cubicBezTo>
                  <a:close/>
                  <a:moveTo>
                    <a:pt x="3163436" y="4976882"/>
                  </a:moveTo>
                  <a:lnTo>
                    <a:pt x="3438957" y="4150395"/>
                  </a:lnTo>
                  <a:cubicBezTo>
                    <a:pt x="3457470" y="4152629"/>
                    <a:pt x="3475681" y="4156040"/>
                    <a:pt x="3494875" y="4156040"/>
                  </a:cubicBezTo>
                  <a:cubicBezTo>
                    <a:pt x="3604930" y="4156040"/>
                    <a:pt x="3704956" y="4116660"/>
                    <a:pt x="3785325" y="4053369"/>
                  </a:cubicBezTo>
                  <a:lnTo>
                    <a:pt x="4248712" y="4445444"/>
                  </a:lnTo>
                  <a:cubicBezTo>
                    <a:pt x="4213293" y="4512492"/>
                    <a:pt x="4192416" y="4586664"/>
                    <a:pt x="4192416" y="4664679"/>
                  </a:cubicBezTo>
                  <a:cubicBezTo>
                    <a:pt x="4192416" y="4742986"/>
                    <a:pt x="4213369" y="4817407"/>
                    <a:pt x="4249089" y="4884671"/>
                  </a:cubicBezTo>
                  <a:cubicBezTo>
                    <a:pt x="3986209" y="5062238"/>
                    <a:pt x="3688213" y="5185798"/>
                    <a:pt x="3377436" y="5245882"/>
                  </a:cubicBezTo>
                  <a:cubicBezTo>
                    <a:pt x="3342061" y="5131315"/>
                    <a:pt x="3265265" y="5036017"/>
                    <a:pt x="3163436" y="497689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0790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A544D69A-3CE3-1DDF-268B-014632B9CC76}"/>
                </a:ext>
              </a:extLst>
            </p:cNvPr>
            <p:cNvSpPr/>
            <p:nvPr/>
          </p:nvSpPr>
          <p:spPr>
            <a:xfrm>
              <a:off x="2121171" y="4788386"/>
              <a:ext cx="263114" cy="263113"/>
            </a:xfrm>
            <a:custGeom>
              <a:avLst/>
              <a:gdLst>
                <a:gd name="connsiteX0" fmla="*/ 5856270 w 5856270"/>
                <a:gd name="connsiteY0" fmla="*/ 2928131 h 5856264"/>
                <a:gd name="connsiteX1" fmla="*/ 5434510 w 5856270"/>
                <a:gd name="connsiteY1" fmla="*/ 2460956 h 5856264"/>
                <a:gd name="connsiteX2" fmla="*/ 5030712 w 5856270"/>
                <a:gd name="connsiteY2" fmla="*/ 1486459 h 5856264"/>
                <a:gd name="connsiteX3" fmla="*/ 5136978 w 5856270"/>
                <a:gd name="connsiteY3" fmla="*/ 1191582 h 5856264"/>
                <a:gd name="connsiteX4" fmla="*/ 4998705 w 5856270"/>
                <a:gd name="connsiteY4" fmla="*/ 857693 h 5856264"/>
                <a:gd name="connsiteX5" fmla="*/ 4370026 w 5856270"/>
                <a:gd name="connsiteY5" fmla="*/ 825688 h 5856264"/>
                <a:gd name="connsiteX6" fmla="*/ 3395442 w 5856270"/>
                <a:gd name="connsiteY6" fmla="*/ 421717 h 5856264"/>
                <a:gd name="connsiteX7" fmla="*/ 2928137 w 5856270"/>
                <a:gd name="connsiteY7" fmla="*/ 0 h 5856264"/>
                <a:gd name="connsiteX8" fmla="*/ 2460962 w 5856270"/>
                <a:gd name="connsiteY8" fmla="*/ 421761 h 5856264"/>
                <a:gd name="connsiteX9" fmla="*/ 1486379 w 5856270"/>
                <a:gd name="connsiteY9" fmla="*/ 825731 h 5856264"/>
                <a:gd name="connsiteX10" fmla="*/ 857656 w 5856270"/>
                <a:gd name="connsiteY10" fmla="*/ 857652 h 5856264"/>
                <a:gd name="connsiteX11" fmla="*/ 719383 w 5856270"/>
                <a:gd name="connsiteY11" fmla="*/ 1191539 h 5856264"/>
                <a:gd name="connsiteX12" fmla="*/ 825649 w 5856270"/>
                <a:gd name="connsiteY12" fmla="*/ 1486415 h 5856264"/>
                <a:gd name="connsiteX13" fmla="*/ 421851 w 5856270"/>
                <a:gd name="connsiteY13" fmla="*/ 2460912 h 5856264"/>
                <a:gd name="connsiteX14" fmla="*/ 0 w 5856270"/>
                <a:gd name="connsiteY14" fmla="*/ 2928131 h 5856264"/>
                <a:gd name="connsiteX15" fmla="*/ 421765 w 5856270"/>
                <a:gd name="connsiteY15" fmla="*/ 3395306 h 5856264"/>
                <a:gd name="connsiteX16" fmla="*/ 825563 w 5856270"/>
                <a:gd name="connsiteY16" fmla="*/ 4369803 h 5856264"/>
                <a:gd name="connsiteX17" fmla="*/ 719297 w 5856270"/>
                <a:gd name="connsiteY17" fmla="*/ 4664679 h 5856264"/>
                <a:gd name="connsiteX18" fmla="*/ 857570 w 5856270"/>
                <a:gd name="connsiteY18" fmla="*/ 4998569 h 5856264"/>
                <a:gd name="connsiteX19" fmla="*/ 1191578 w 5856270"/>
                <a:gd name="connsiteY19" fmla="*/ 5136669 h 5856264"/>
                <a:gd name="connsiteX20" fmla="*/ 1486292 w 5856270"/>
                <a:gd name="connsiteY20" fmla="*/ 5030576 h 5856264"/>
                <a:gd name="connsiteX21" fmla="*/ 2461005 w 5856270"/>
                <a:gd name="connsiteY21" fmla="*/ 5434460 h 5856264"/>
                <a:gd name="connsiteX22" fmla="*/ 2928137 w 5856270"/>
                <a:gd name="connsiteY22" fmla="*/ 5856264 h 5856264"/>
                <a:gd name="connsiteX23" fmla="*/ 3395313 w 5856270"/>
                <a:gd name="connsiteY23" fmla="*/ 5434504 h 5856264"/>
                <a:gd name="connsiteX24" fmla="*/ 4370026 w 5856270"/>
                <a:gd name="connsiteY24" fmla="*/ 5030619 h 5856264"/>
                <a:gd name="connsiteX25" fmla="*/ 4664740 w 5856270"/>
                <a:gd name="connsiteY25" fmla="*/ 5136712 h 5856264"/>
                <a:gd name="connsiteX26" fmla="*/ 4998748 w 5856270"/>
                <a:gd name="connsiteY26" fmla="*/ 4998612 h 5856264"/>
                <a:gd name="connsiteX27" fmla="*/ 5137021 w 5856270"/>
                <a:gd name="connsiteY27" fmla="*/ 4664723 h 5856264"/>
                <a:gd name="connsiteX28" fmla="*/ 5030755 w 5856270"/>
                <a:gd name="connsiteY28" fmla="*/ 4369846 h 5856264"/>
                <a:gd name="connsiteX29" fmla="*/ 5434553 w 5856270"/>
                <a:gd name="connsiteY29" fmla="*/ 3395349 h 5856264"/>
                <a:gd name="connsiteX30" fmla="*/ 5856270 w 5856270"/>
                <a:gd name="connsiteY30" fmla="*/ 2928131 h 5856264"/>
                <a:gd name="connsiteX31" fmla="*/ 4368827 w 5856270"/>
                <a:gd name="connsiteY31" fmla="*/ 4299636 h 5856264"/>
                <a:gd name="connsiteX32" fmla="*/ 3907298 w 5856270"/>
                <a:gd name="connsiteY32" fmla="*/ 3909073 h 5856264"/>
                <a:gd name="connsiteX33" fmla="*/ 3967091 w 5856270"/>
                <a:gd name="connsiteY33" fmla="*/ 3683770 h 5856264"/>
                <a:gd name="connsiteX34" fmla="*/ 3958574 w 5856270"/>
                <a:gd name="connsiteY34" fmla="*/ 3600066 h 5856264"/>
                <a:gd name="connsiteX35" fmla="*/ 4989961 w 5856270"/>
                <a:gd name="connsiteY35" fmla="*/ 3187492 h 5856264"/>
                <a:gd name="connsiteX36" fmla="*/ 5245748 w 5856270"/>
                <a:gd name="connsiteY36" fmla="*/ 3377332 h 5856264"/>
                <a:gd name="connsiteX37" fmla="*/ 4884364 w 5856270"/>
                <a:gd name="connsiteY37" fmla="*/ 4249158 h 5856264"/>
                <a:gd name="connsiteX38" fmla="*/ 4368817 w 5856270"/>
                <a:gd name="connsiteY38" fmla="*/ 4299636 h 5856264"/>
                <a:gd name="connsiteX39" fmla="*/ 1525532 w 5856270"/>
                <a:gd name="connsiteY39" fmla="*/ 4330801 h 5856264"/>
                <a:gd name="connsiteX40" fmla="*/ 1447517 w 5856270"/>
                <a:gd name="connsiteY40" fmla="*/ 4268266 h 5856264"/>
                <a:gd name="connsiteX41" fmla="*/ 1833190 w 5856270"/>
                <a:gd name="connsiteY41" fmla="*/ 3111365 h 5856264"/>
                <a:gd name="connsiteX42" fmla="*/ 1889108 w 5856270"/>
                <a:gd name="connsiteY42" fmla="*/ 3117054 h 5856264"/>
                <a:gd name="connsiteX43" fmla="*/ 2225739 w 5856270"/>
                <a:gd name="connsiteY43" fmla="*/ 2975078 h 5856264"/>
                <a:gd name="connsiteX44" fmla="*/ 3055896 w 5856270"/>
                <a:gd name="connsiteY44" fmla="*/ 3512259 h 5856264"/>
                <a:gd name="connsiteX45" fmla="*/ 3022583 w 5856270"/>
                <a:gd name="connsiteY45" fmla="*/ 3683803 h 5856264"/>
                <a:gd name="connsiteX46" fmla="*/ 3033637 w 5856270"/>
                <a:gd name="connsiteY46" fmla="*/ 3783527 h 5856264"/>
                <a:gd name="connsiteX47" fmla="*/ 1592612 w 5856270"/>
                <a:gd name="connsiteY47" fmla="*/ 4417517 h 5856264"/>
                <a:gd name="connsiteX48" fmla="*/ 1525521 w 5856270"/>
                <a:gd name="connsiteY48" fmla="*/ 4330823 h 5856264"/>
                <a:gd name="connsiteX49" fmla="*/ 971738 w 5856270"/>
                <a:gd name="connsiteY49" fmla="*/ 4249288 h 5856264"/>
                <a:gd name="connsiteX50" fmla="*/ 610354 w 5856270"/>
                <a:gd name="connsiteY50" fmla="*/ 3377462 h 5856264"/>
                <a:gd name="connsiteX51" fmla="*/ 944243 w 5856270"/>
                <a:gd name="connsiteY51" fmla="*/ 2930107 h 5856264"/>
                <a:gd name="connsiteX52" fmla="*/ 1453843 w 5856270"/>
                <a:gd name="connsiteY52" fmla="*/ 2828180 h 5856264"/>
                <a:gd name="connsiteX53" fmla="*/ 1653798 w 5856270"/>
                <a:gd name="connsiteY53" fmla="*/ 3051852 h 5856264"/>
                <a:gd name="connsiteX54" fmla="*/ 1270954 w 5856270"/>
                <a:gd name="connsiteY54" fmla="*/ 4200322 h 5856264"/>
                <a:gd name="connsiteX55" fmla="*/ 971727 w 5856270"/>
                <a:gd name="connsiteY55" fmla="*/ 4249288 h 5856264"/>
                <a:gd name="connsiteX56" fmla="*/ 1191556 w 5856270"/>
                <a:gd name="connsiteY56" fmla="*/ 1663561 h 5856264"/>
                <a:gd name="connsiteX57" fmla="*/ 1317934 w 5856270"/>
                <a:gd name="connsiteY57" fmla="*/ 1644206 h 5856264"/>
                <a:gd name="connsiteX58" fmla="*/ 1608557 w 5856270"/>
                <a:gd name="connsiteY58" fmla="*/ 2266948 h 5856264"/>
                <a:gd name="connsiteX59" fmla="*/ 1416988 w 5856270"/>
                <a:gd name="connsiteY59" fmla="*/ 2642787 h 5856264"/>
                <a:gd name="connsiteX60" fmla="*/ 907389 w 5856270"/>
                <a:gd name="connsiteY60" fmla="*/ 2744702 h 5856264"/>
                <a:gd name="connsiteX61" fmla="*/ 610397 w 5856270"/>
                <a:gd name="connsiteY61" fmla="*/ 2478789 h 5856264"/>
                <a:gd name="connsiteX62" fmla="*/ 971695 w 5856270"/>
                <a:gd name="connsiteY62" fmla="*/ 1606963 h 5856264"/>
                <a:gd name="connsiteX63" fmla="*/ 1191556 w 5856270"/>
                <a:gd name="connsiteY63" fmla="*/ 1663551 h 5856264"/>
                <a:gd name="connsiteX64" fmla="*/ 1525532 w 5856270"/>
                <a:gd name="connsiteY64" fmla="*/ 1525461 h 5856264"/>
                <a:gd name="connsiteX65" fmla="*/ 1581828 w 5856270"/>
                <a:gd name="connsiteY65" fmla="*/ 1457064 h 5856264"/>
                <a:gd name="connsiteX66" fmla="*/ 2840633 w 5856270"/>
                <a:gd name="connsiteY66" fmla="*/ 1914793 h 5856264"/>
                <a:gd name="connsiteX67" fmla="*/ 2833670 w 5856270"/>
                <a:gd name="connsiteY67" fmla="*/ 1983568 h 5856264"/>
                <a:gd name="connsiteX68" fmla="*/ 2847758 w 5856270"/>
                <a:gd name="connsiteY68" fmla="*/ 2093116 h 5856264"/>
                <a:gd name="connsiteX69" fmla="*/ 2266857 w 5856270"/>
                <a:gd name="connsiteY69" fmla="*/ 2364297 h 5856264"/>
                <a:gd name="connsiteX70" fmla="*/ 1889119 w 5856270"/>
                <a:gd name="connsiteY70" fmla="*/ 2172470 h 5856264"/>
                <a:gd name="connsiteX71" fmla="*/ 1779571 w 5856270"/>
                <a:gd name="connsiteY71" fmla="*/ 2186558 h 5856264"/>
                <a:gd name="connsiteX72" fmla="*/ 1486076 w 5856270"/>
                <a:gd name="connsiteY72" fmla="*/ 1557662 h 5856264"/>
                <a:gd name="connsiteX73" fmla="*/ 1525543 w 5856270"/>
                <a:gd name="connsiteY73" fmla="*/ 1525439 h 5856264"/>
                <a:gd name="connsiteX74" fmla="*/ 4330721 w 5856270"/>
                <a:gd name="connsiteY74" fmla="*/ 1525461 h 5856264"/>
                <a:gd name="connsiteX75" fmla="*/ 4664729 w 5856270"/>
                <a:gd name="connsiteY75" fmla="*/ 1663561 h 5856264"/>
                <a:gd name="connsiteX76" fmla="*/ 4884504 w 5856270"/>
                <a:gd name="connsiteY76" fmla="*/ 1606974 h 5856264"/>
                <a:gd name="connsiteX77" fmla="*/ 5245888 w 5856270"/>
                <a:gd name="connsiteY77" fmla="*/ 2478800 h 5856264"/>
                <a:gd name="connsiteX78" fmla="*/ 5003217 w 5856270"/>
                <a:gd name="connsiteY78" fmla="*/ 2651272 h 5856264"/>
                <a:gd name="connsiteX79" fmla="*/ 3765570 w 5856270"/>
                <a:gd name="connsiteY79" fmla="*/ 2088712 h 5856264"/>
                <a:gd name="connsiteX80" fmla="*/ 3778265 w 5856270"/>
                <a:gd name="connsiteY80" fmla="*/ 1983579 h 5856264"/>
                <a:gd name="connsiteX81" fmla="*/ 3752670 w 5856270"/>
                <a:gd name="connsiteY81" fmla="*/ 1837091 h 5856264"/>
                <a:gd name="connsiteX82" fmla="*/ 4320250 w 5856270"/>
                <a:gd name="connsiteY82" fmla="*/ 1512734 h 5856264"/>
                <a:gd name="connsiteX83" fmla="*/ 4330743 w 5856270"/>
                <a:gd name="connsiteY83" fmla="*/ 1525472 h 5856264"/>
                <a:gd name="connsiteX84" fmla="*/ 3537839 w 5856270"/>
                <a:gd name="connsiteY84" fmla="*/ 3215850 h 5856264"/>
                <a:gd name="connsiteX85" fmla="*/ 3450637 w 5856270"/>
                <a:gd name="connsiteY85" fmla="*/ 2430805 h 5856264"/>
                <a:gd name="connsiteX86" fmla="*/ 3686691 w 5856270"/>
                <a:gd name="connsiteY86" fmla="*/ 2260406 h 5856264"/>
                <a:gd name="connsiteX87" fmla="*/ 4924446 w 5856270"/>
                <a:gd name="connsiteY87" fmla="*/ 2822966 h 5856264"/>
                <a:gd name="connsiteX88" fmla="*/ 4911708 w 5856270"/>
                <a:gd name="connsiteY88" fmla="*/ 2928131 h 5856264"/>
                <a:gd name="connsiteX89" fmla="*/ 4920225 w 5856270"/>
                <a:gd name="connsiteY89" fmla="*/ 3011922 h 5856264"/>
                <a:gd name="connsiteX90" fmla="*/ 3888838 w 5856270"/>
                <a:gd name="connsiteY90" fmla="*/ 3424409 h 5856264"/>
                <a:gd name="connsiteX91" fmla="*/ 3537828 w 5856270"/>
                <a:gd name="connsiteY91" fmla="*/ 3215850 h 5856264"/>
                <a:gd name="connsiteX92" fmla="*/ 3262987 w 5856270"/>
                <a:gd name="connsiteY92" fmla="*/ 2451510 h 5856264"/>
                <a:gd name="connsiteX93" fmla="*/ 3350189 w 5856270"/>
                <a:gd name="connsiteY93" fmla="*/ 3236555 h 5856264"/>
                <a:gd name="connsiteX94" fmla="*/ 3158362 w 5856270"/>
                <a:gd name="connsiteY94" fmla="*/ 3353400 h 5856264"/>
                <a:gd name="connsiteX95" fmla="*/ 2328076 w 5856270"/>
                <a:gd name="connsiteY95" fmla="*/ 2816133 h 5856264"/>
                <a:gd name="connsiteX96" fmla="*/ 2361389 w 5856270"/>
                <a:gd name="connsiteY96" fmla="*/ 2644762 h 5856264"/>
                <a:gd name="connsiteX97" fmla="*/ 2347302 w 5856270"/>
                <a:gd name="connsiteY97" fmla="*/ 2535215 h 5856264"/>
                <a:gd name="connsiteX98" fmla="*/ 2928127 w 5856270"/>
                <a:gd name="connsiteY98" fmla="*/ 2264120 h 5856264"/>
                <a:gd name="connsiteX99" fmla="*/ 3262987 w 5856270"/>
                <a:gd name="connsiteY99" fmla="*/ 2451510 h 5856264"/>
                <a:gd name="connsiteX100" fmla="*/ 3377350 w 5856270"/>
                <a:gd name="connsiteY100" fmla="*/ 610422 h 5856264"/>
                <a:gd name="connsiteX101" fmla="*/ 4249003 w 5856270"/>
                <a:gd name="connsiteY101" fmla="*/ 971633 h 5856264"/>
                <a:gd name="connsiteX102" fmla="*/ 4192329 w 5856270"/>
                <a:gd name="connsiteY102" fmla="*/ 1191539 h 5856264"/>
                <a:gd name="connsiteX103" fmla="*/ 4221724 w 5856270"/>
                <a:gd name="connsiteY103" fmla="*/ 1351435 h 5856264"/>
                <a:gd name="connsiteX104" fmla="*/ 3658948 w 5856270"/>
                <a:gd name="connsiteY104" fmla="*/ 1673050 h 5856264"/>
                <a:gd name="connsiteX105" fmla="*/ 3305962 w 5856270"/>
                <a:gd name="connsiteY105" fmla="*/ 1511255 h 5856264"/>
                <a:gd name="connsiteX106" fmla="*/ 3285765 w 5856270"/>
                <a:gd name="connsiteY106" fmla="*/ 1513317 h 5856264"/>
                <a:gd name="connsiteX107" fmla="*/ 3131602 w 5856270"/>
                <a:gd name="connsiteY107" fmla="*/ 896612 h 5856264"/>
                <a:gd name="connsiteX108" fmla="*/ 3377360 w 5856270"/>
                <a:gd name="connsiteY108" fmla="*/ 610415 h 5856264"/>
                <a:gd name="connsiteX109" fmla="*/ 2928137 w 5856270"/>
                <a:gd name="connsiteY109" fmla="*/ 944516 h 5856264"/>
                <a:gd name="connsiteX110" fmla="*/ 2948335 w 5856270"/>
                <a:gd name="connsiteY110" fmla="*/ 942450 h 5856264"/>
                <a:gd name="connsiteX111" fmla="*/ 3102498 w 5856270"/>
                <a:gd name="connsiteY111" fmla="*/ 1559152 h 5856264"/>
                <a:gd name="connsiteX112" fmla="*/ 2904896 w 5856270"/>
                <a:gd name="connsiteY112" fmla="*/ 1737183 h 5856264"/>
                <a:gd name="connsiteX113" fmla="*/ 1654943 w 5856270"/>
                <a:gd name="connsiteY113" fmla="*/ 1282660 h 5856264"/>
                <a:gd name="connsiteX114" fmla="*/ 1663838 w 5856270"/>
                <a:gd name="connsiteY114" fmla="*/ 1191496 h 5856264"/>
                <a:gd name="connsiteX115" fmla="*/ 1607164 w 5856270"/>
                <a:gd name="connsiteY115" fmla="*/ 971593 h 5856264"/>
                <a:gd name="connsiteX116" fmla="*/ 2478817 w 5856270"/>
                <a:gd name="connsiteY116" fmla="*/ 610382 h 5856264"/>
                <a:gd name="connsiteX117" fmla="*/ 2928116 w 5856270"/>
                <a:gd name="connsiteY117" fmla="*/ 944519 h 5856264"/>
                <a:gd name="connsiteX118" fmla="*/ 2478925 w 5856270"/>
                <a:gd name="connsiteY118" fmla="*/ 5245785 h 5856264"/>
                <a:gd name="connsiteX119" fmla="*/ 1607272 w 5856270"/>
                <a:gd name="connsiteY119" fmla="*/ 4884574 h 5856264"/>
                <a:gd name="connsiteX120" fmla="*/ 1663946 w 5856270"/>
                <a:gd name="connsiteY120" fmla="*/ 4664669 h 5856264"/>
                <a:gd name="connsiteX121" fmla="*/ 1657242 w 5856270"/>
                <a:gd name="connsiteY121" fmla="*/ 4595516 h 5856264"/>
                <a:gd name="connsiteX122" fmla="*/ 3110465 w 5856270"/>
                <a:gd name="connsiteY122" fmla="*/ 3956042 h 5856264"/>
                <a:gd name="connsiteX123" fmla="*/ 3259695 w 5856270"/>
                <a:gd name="connsiteY123" fmla="*/ 4090731 h 5856264"/>
                <a:gd name="connsiteX124" fmla="*/ 2984174 w 5856270"/>
                <a:gd name="connsiteY124" fmla="*/ 4917218 h 5856264"/>
                <a:gd name="connsiteX125" fmla="*/ 2928170 w 5856270"/>
                <a:gd name="connsiteY125" fmla="*/ 4911691 h 5856264"/>
                <a:gd name="connsiteX126" fmla="*/ 2478957 w 5856270"/>
                <a:gd name="connsiteY126" fmla="*/ 5245785 h 5856264"/>
                <a:gd name="connsiteX127" fmla="*/ 3163436 w 5856270"/>
                <a:gd name="connsiteY127" fmla="*/ 4976882 h 5856264"/>
                <a:gd name="connsiteX128" fmla="*/ 3438957 w 5856270"/>
                <a:gd name="connsiteY128" fmla="*/ 4150395 h 5856264"/>
                <a:gd name="connsiteX129" fmla="*/ 3494875 w 5856270"/>
                <a:gd name="connsiteY129" fmla="*/ 4156040 h 5856264"/>
                <a:gd name="connsiteX130" fmla="*/ 3785325 w 5856270"/>
                <a:gd name="connsiteY130" fmla="*/ 4053369 h 5856264"/>
                <a:gd name="connsiteX131" fmla="*/ 4248712 w 5856270"/>
                <a:gd name="connsiteY131" fmla="*/ 4445444 h 5856264"/>
                <a:gd name="connsiteX132" fmla="*/ 4192416 w 5856270"/>
                <a:gd name="connsiteY132" fmla="*/ 4664679 h 5856264"/>
                <a:gd name="connsiteX133" fmla="*/ 4249089 w 5856270"/>
                <a:gd name="connsiteY133" fmla="*/ 4884671 h 5856264"/>
                <a:gd name="connsiteX134" fmla="*/ 3377436 w 5856270"/>
                <a:gd name="connsiteY134" fmla="*/ 5245882 h 5856264"/>
                <a:gd name="connsiteX135" fmla="*/ 3163436 w 5856270"/>
                <a:gd name="connsiteY135" fmla="*/ 4976892 h 5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5856270" h="5856264">
                  <a:moveTo>
                    <a:pt x="5856270" y="2928131"/>
                  </a:moveTo>
                  <a:cubicBezTo>
                    <a:pt x="5856270" y="2685071"/>
                    <a:pt x="5670942" y="2486551"/>
                    <a:pt x="5434510" y="2460956"/>
                  </a:cubicBezTo>
                  <a:cubicBezTo>
                    <a:pt x="5369826" y="2112903"/>
                    <a:pt x="5231510" y="1779057"/>
                    <a:pt x="5030712" y="1486459"/>
                  </a:cubicBezTo>
                  <a:cubicBezTo>
                    <a:pt x="5098353" y="1402754"/>
                    <a:pt x="5136978" y="1300666"/>
                    <a:pt x="5136978" y="1191582"/>
                  </a:cubicBezTo>
                  <a:cubicBezTo>
                    <a:pt x="5136978" y="1065378"/>
                    <a:pt x="5087850" y="946838"/>
                    <a:pt x="4998705" y="857693"/>
                  </a:cubicBezTo>
                  <a:cubicBezTo>
                    <a:pt x="4826784" y="685772"/>
                    <a:pt x="4555311" y="676542"/>
                    <a:pt x="4370026" y="825688"/>
                  </a:cubicBezTo>
                  <a:cubicBezTo>
                    <a:pt x="4077298" y="624804"/>
                    <a:pt x="3743495" y="486401"/>
                    <a:pt x="3395442" y="421717"/>
                  </a:cubicBezTo>
                  <a:cubicBezTo>
                    <a:pt x="3369631" y="185329"/>
                    <a:pt x="3171198" y="0"/>
                    <a:pt x="2928137" y="0"/>
                  </a:cubicBezTo>
                  <a:cubicBezTo>
                    <a:pt x="2685077" y="0"/>
                    <a:pt x="2486643" y="185329"/>
                    <a:pt x="2460962" y="421761"/>
                  </a:cubicBezTo>
                  <a:cubicBezTo>
                    <a:pt x="2112910" y="486446"/>
                    <a:pt x="1779064" y="624836"/>
                    <a:pt x="1486379" y="825731"/>
                  </a:cubicBezTo>
                  <a:cubicBezTo>
                    <a:pt x="1301137" y="676501"/>
                    <a:pt x="1029577" y="685731"/>
                    <a:pt x="857656" y="857652"/>
                  </a:cubicBezTo>
                  <a:cubicBezTo>
                    <a:pt x="768468" y="946837"/>
                    <a:pt x="719383" y="1065367"/>
                    <a:pt x="719383" y="1191539"/>
                  </a:cubicBezTo>
                  <a:cubicBezTo>
                    <a:pt x="719383" y="1300623"/>
                    <a:pt x="758008" y="1402840"/>
                    <a:pt x="825649" y="1486415"/>
                  </a:cubicBezTo>
                  <a:cubicBezTo>
                    <a:pt x="624841" y="1779057"/>
                    <a:pt x="486535" y="2112741"/>
                    <a:pt x="421851" y="2460912"/>
                  </a:cubicBezTo>
                  <a:cubicBezTo>
                    <a:pt x="185329" y="2486551"/>
                    <a:pt x="0" y="2684995"/>
                    <a:pt x="0" y="2928131"/>
                  </a:cubicBezTo>
                  <a:cubicBezTo>
                    <a:pt x="0" y="3171267"/>
                    <a:pt x="185329" y="3369711"/>
                    <a:pt x="421765" y="3395306"/>
                  </a:cubicBezTo>
                  <a:cubicBezTo>
                    <a:pt x="486449" y="3743359"/>
                    <a:pt x="624765" y="4077205"/>
                    <a:pt x="825563" y="4369803"/>
                  </a:cubicBezTo>
                  <a:cubicBezTo>
                    <a:pt x="757921" y="4453508"/>
                    <a:pt x="719297" y="4555596"/>
                    <a:pt x="719297" y="4664679"/>
                  </a:cubicBezTo>
                  <a:cubicBezTo>
                    <a:pt x="719297" y="4790884"/>
                    <a:pt x="768425" y="4909424"/>
                    <a:pt x="857570" y="4998569"/>
                  </a:cubicBezTo>
                  <a:cubicBezTo>
                    <a:pt x="949662" y="5090661"/>
                    <a:pt x="1070555" y="5136669"/>
                    <a:pt x="1191578" y="5136669"/>
                  </a:cubicBezTo>
                  <a:cubicBezTo>
                    <a:pt x="1296538" y="5136669"/>
                    <a:pt x="1400224" y="5099945"/>
                    <a:pt x="1486292" y="5030576"/>
                  </a:cubicBezTo>
                  <a:cubicBezTo>
                    <a:pt x="1778934" y="5231385"/>
                    <a:pt x="2112823" y="5369777"/>
                    <a:pt x="2461005" y="5434460"/>
                  </a:cubicBezTo>
                  <a:cubicBezTo>
                    <a:pt x="2486557" y="5670935"/>
                    <a:pt x="2685002" y="5856264"/>
                    <a:pt x="2928137" y="5856264"/>
                  </a:cubicBezTo>
                  <a:cubicBezTo>
                    <a:pt x="3171198" y="5856264"/>
                    <a:pt x="3369631" y="5670935"/>
                    <a:pt x="3395313" y="5434504"/>
                  </a:cubicBezTo>
                  <a:cubicBezTo>
                    <a:pt x="3743495" y="5369820"/>
                    <a:pt x="4077298" y="5231428"/>
                    <a:pt x="4370026" y="5030619"/>
                  </a:cubicBezTo>
                  <a:cubicBezTo>
                    <a:pt x="4456083" y="5099858"/>
                    <a:pt x="4559780" y="5136712"/>
                    <a:pt x="4664740" y="5136712"/>
                  </a:cubicBezTo>
                  <a:cubicBezTo>
                    <a:pt x="4785633" y="5136712"/>
                    <a:pt x="4906656" y="5090715"/>
                    <a:pt x="4998748" y="4998612"/>
                  </a:cubicBezTo>
                  <a:cubicBezTo>
                    <a:pt x="5087936" y="4909435"/>
                    <a:pt x="5137021" y="4790895"/>
                    <a:pt x="5137021" y="4664723"/>
                  </a:cubicBezTo>
                  <a:cubicBezTo>
                    <a:pt x="5137021" y="4555639"/>
                    <a:pt x="5098397" y="4453421"/>
                    <a:pt x="5030755" y="4369846"/>
                  </a:cubicBezTo>
                  <a:cubicBezTo>
                    <a:pt x="5231564" y="4077205"/>
                    <a:pt x="5369870" y="3743402"/>
                    <a:pt x="5434553" y="3395349"/>
                  </a:cubicBezTo>
                  <a:cubicBezTo>
                    <a:pt x="5670942" y="3369711"/>
                    <a:pt x="5856270" y="3171267"/>
                    <a:pt x="5856270" y="2928131"/>
                  </a:cubicBezTo>
                  <a:close/>
                  <a:moveTo>
                    <a:pt x="4368827" y="4299636"/>
                  </a:moveTo>
                  <a:lnTo>
                    <a:pt x="3907298" y="3909073"/>
                  </a:lnTo>
                  <a:cubicBezTo>
                    <a:pt x="3944238" y="3841809"/>
                    <a:pt x="3967091" y="3765747"/>
                    <a:pt x="3967091" y="3683770"/>
                  </a:cubicBezTo>
                  <a:cubicBezTo>
                    <a:pt x="3967091" y="3655055"/>
                    <a:pt x="3963507" y="3627269"/>
                    <a:pt x="3958574" y="3600066"/>
                  </a:cubicBezTo>
                  <a:lnTo>
                    <a:pt x="4989961" y="3187492"/>
                  </a:lnTo>
                  <a:cubicBezTo>
                    <a:pt x="5049668" y="3277900"/>
                    <a:pt x="5140163" y="3344775"/>
                    <a:pt x="5245748" y="3377332"/>
                  </a:cubicBezTo>
                  <a:cubicBezTo>
                    <a:pt x="5185663" y="3688110"/>
                    <a:pt x="5062104" y="3986192"/>
                    <a:pt x="4884364" y="4249158"/>
                  </a:cubicBezTo>
                  <a:cubicBezTo>
                    <a:pt x="4720205" y="4162669"/>
                    <a:pt x="4517291" y="4179369"/>
                    <a:pt x="4368817" y="4299636"/>
                  </a:cubicBezTo>
                  <a:close/>
                  <a:moveTo>
                    <a:pt x="1525532" y="4330801"/>
                  </a:moveTo>
                  <a:cubicBezTo>
                    <a:pt x="1501373" y="4306631"/>
                    <a:pt x="1475098" y="4286099"/>
                    <a:pt x="1447517" y="4268266"/>
                  </a:cubicBezTo>
                  <a:lnTo>
                    <a:pt x="1833190" y="3111365"/>
                  </a:lnTo>
                  <a:cubicBezTo>
                    <a:pt x="1851703" y="3113643"/>
                    <a:pt x="1869925" y="3117054"/>
                    <a:pt x="1889108" y="3117054"/>
                  </a:cubicBezTo>
                  <a:cubicBezTo>
                    <a:pt x="2020969" y="3117054"/>
                    <a:pt x="2139962" y="3062442"/>
                    <a:pt x="2225739" y="2975078"/>
                  </a:cubicBezTo>
                  <a:lnTo>
                    <a:pt x="3055896" y="3512259"/>
                  </a:lnTo>
                  <a:cubicBezTo>
                    <a:pt x="3035062" y="3565640"/>
                    <a:pt x="3022583" y="3623156"/>
                    <a:pt x="3022583" y="3683803"/>
                  </a:cubicBezTo>
                  <a:cubicBezTo>
                    <a:pt x="3022583" y="3718088"/>
                    <a:pt x="3026631" y="3751358"/>
                    <a:pt x="3033637" y="3783527"/>
                  </a:cubicBezTo>
                  <a:lnTo>
                    <a:pt x="1592612" y="4417517"/>
                  </a:lnTo>
                  <a:cubicBezTo>
                    <a:pt x="1573505" y="4386654"/>
                    <a:pt x="1551872" y="4357184"/>
                    <a:pt x="1525521" y="4330823"/>
                  </a:cubicBezTo>
                  <a:close/>
                  <a:moveTo>
                    <a:pt x="971738" y="4249288"/>
                  </a:moveTo>
                  <a:cubicBezTo>
                    <a:pt x="793955" y="3986332"/>
                    <a:pt x="670406" y="3688196"/>
                    <a:pt x="610354" y="3377462"/>
                  </a:cubicBezTo>
                  <a:cubicBezTo>
                    <a:pt x="802472" y="3318133"/>
                    <a:pt x="943401" y="3141321"/>
                    <a:pt x="944243" y="2930107"/>
                  </a:cubicBezTo>
                  <a:lnTo>
                    <a:pt x="1453843" y="2828180"/>
                  </a:lnTo>
                  <a:cubicBezTo>
                    <a:pt x="1493989" y="2923100"/>
                    <a:pt x="1565377" y="3000576"/>
                    <a:pt x="1653798" y="3051852"/>
                  </a:cubicBezTo>
                  <a:lnTo>
                    <a:pt x="1270954" y="4200322"/>
                  </a:lnTo>
                  <a:cubicBezTo>
                    <a:pt x="1169621" y="4183082"/>
                    <a:pt x="1064672" y="4200246"/>
                    <a:pt x="971727" y="4249288"/>
                  </a:cubicBezTo>
                  <a:close/>
                  <a:moveTo>
                    <a:pt x="1191556" y="1663561"/>
                  </a:moveTo>
                  <a:cubicBezTo>
                    <a:pt x="1234229" y="1663561"/>
                    <a:pt x="1276481" y="1655713"/>
                    <a:pt x="1317934" y="1644206"/>
                  </a:cubicBezTo>
                  <a:lnTo>
                    <a:pt x="1608557" y="2266948"/>
                  </a:lnTo>
                  <a:cubicBezTo>
                    <a:pt x="1493309" y="2352714"/>
                    <a:pt x="1417658" y="2488623"/>
                    <a:pt x="1416988" y="2642787"/>
                  </a:cubicBezTo>
                  <a:lnTo>
                    <a:pt x="907389" y="2744702"/>
                  </a:lnTo>
                  <a:cubicBezTo>
                    <a:pt x="853457" y="2617105"/>
                    <a:pt x="743985" y="2520069"/>
                    <a:pt x="610397" y="2478789"/>
                  </a:cubicBezTo>
                  <a:cubicBezTo>
                    <a:pt x="670482" y="2167925"/>
                    <a:pt x="794041" y="1869843"/>
                    <a:pt x="971695" y="1606963"/>
                  </a:cubicBezTo>
                  <a:cubicBezTo>
                    <a:pt x="1040513" y="1643234"/>
                    <a:pt x="1115614" y="1663551"/>
                    <a:pt x="1191556" y="1663551"/>
                  </a:cubicBezTo>
                  <a:close/>
                  <a:moveTo>
                    <a:pt x="1525532" y="1525461"/>
                  </a:moveTo>
                  <a:cubicBezTo>
                    <a:pt x="1546701" y="1504292"/>
                    <a:pt x="1565301" y="1481266"/>
                    <a:pt x="1581828" y="1457064"/>
                  </a:cubicBezTo>
                  <a:lnTo>
                    <a:pt x="2840633" y="1914793"/>
                  </a:lnTo>
                  <a:cubicBezTo>
                    <a:pt x="2837254" y="1937485"/>
                    <a:pt x="2833670" y="1960035"/>
                    <a:pt x="2833670" y="1983568"/>
                  </a:cubicBezTo>
                  <a:cubicBezTo>
                    <a:pt x="2833670" y="2021437"/>
                    <a:pt x="2839327" y="2057827"/>
                    <a:pt x="2847758" y="2093116"/>
                  </a:cubicBezTo>
                  <a:lnTo>
                    <a:pt x="2266857" y="2364297"/>
                  </a:lnTo>
                  <a:cubicBezTo>
                    <a:pt x="2180702" y="2248499"/>
                    <a:pt x="2044124" y="2172470"/>
                    <a:pt x="1889119" y="2172470"/>
                  </a:cubicBezTo>
                  <a:cubicBezTo>
                    <a:pt x="1851250" y="2172470"/>
                    <a:pt x="1814860" y="2178127"/>
                    <a:pt x="1779571" y="2186558"/>
                  </a:cubicBezTo>
                  <a:lnTo>
                    <a:pt x="1486076" y="1557662"/>
                  </a:lnTo>
                  <a:cubicBezTo>
                    <a:pt x="1499322" y="1547073"/>
                    <a:pt x="1513269" y="1537713"/>
                    <a:pt x="1525543" y="1525439"/>
                  </a:cubicBezTo>
                  <a:close/>
                  <a:moveTo>
                    <a:pt x="4330721" y="1525461"/>
                  </a:moveTo>
                  <a:cubicBezTo>
                    <a:pt x="4422813" y="1617553"/>
                    <a:pt x="4543706" y="1663561"/>
                    <a:pt x="4664729" y="1663561"/>
                  </a:cubicBezTo>
                  <a:cubicBezTo>
                    <a:pt x="4740672" y="1663561"/>
                    <a:pt x="4815773" y="1643234"/>
                    <a:pt x="4884504" y="1606974"/>
                  </a:cubicBezTo>
                  <a:cubicBezTo>
                    <a:pt x="5062158" y="1869854"/>
                    <a:pt x="5185836" y="2168066"/>
                    <a:pt x="5245888" y="2478800"/>
                  </a:cubicBezTo>
                  <a:cubicBezTo>
                    <a:pt x="5147384" y="2509199"/>
                    <a:pt x="5062622" y="2569748"/>
                    <a:pt x="5003217" y="2651272"/>
                  </a:cubicBezTo>
                  <a:lnTo>
                    <a:pt x="3765570" y="2088712"/>
                  </a:lnTo>
                  <a:cubicBezTo>
                    <a:pt x="3773245" y="2054805"/>
                    <a:pt x="3778265" y="2019850"/>
                    <a:pt x="3778265" y="1983579"/>
                  </a:cubicBezTo>
                  <a:cubicBezTo>
                    <a:pt x="3778265" y="1932098"/>
                    <a:pt x="3767977" y="1883563"/>
                    <a:pt x="3752670" y="1837091"/>
                  </a:cubicBezTo>
                  <a:lnTo>
                    <a:pt x="4320250" y="1512734"/>
                  </a:lnTo>
                  <a:cubicBezTo>
                    <a:pt x="4324039" y="1516782"/>
                    <a:pt x="4326781" y="1521596"/>
                    <a:pt x="4330743" y="1525472"/>
                  </a:cubicBezTo>
                  <a:close/>
                  <a:moveTo>
                    <a:pt x="3537839" y="3215850"/>
                  </a:moveTo>
                  <a:lnTo>
                    <a:pt x="3450637" y="2430805"/>
                  </a:lnTo>
                  <a:cubicBezTo>
                    <a:pt x="3546313" y="2399726"/>
                    <a:pt x="3628582" y="2340138"/>
                    <a:pt x="3686691" y="2260406"/>
                  </a:cubicBezTo>
                  <a:lnTo>
                    <a:pt x="4924446" y="2822966"/>
                  </a:lnTo>
                  <a:cubicBezTo>
                    <a:pt x="4916728" y="2856906"/>
                    <a:pt x="4911708" y="2891870"/>
                    <a:pt x="4911708" y="2928131"/>
                  </a:cubicBezTo>
                  <a:cubicBezTo>
                    <a:pt x="4911708" y="2956846"/>
                    <a:pt x="4915292" y="2984632"/>
                    <a:pt x="4920225" y="3011922"/>
                  </a:cubicBezTo>
                  <a:lnTo>
                    <a:pt x="3888838" y="3424409"/>
                  </a:lnTo>
                  <a:cubicBezTo>
                    <a:pt x="3811838" y="3307856"/>
                    <a:pt x="3684241" y="3229344"/>
                    <a:pt x="3537828" y="3215850"/>
                  </a:cubicBezTo>
                  <a:close/>
                  <a:moveTo>
                    <a:pt x="3262987" y="2451510"/>
                  </a:moveTo>
                  <a:lnTo>
                    <a:pt x="3350189" y="3236555"/>
                  </a:lnTo>
                  <a:cubicBezTo>
                    <a:pt x="3276988" y="3260336"/>
                    <a:pt x="3210956" y="3299760"/>
                    <a:pt x="3158362" y="3353400"/>
                  </a:cubicBezTo>
                  <a:lnTo>
                    <a:pt x="2328076" y="2816133"/>
                  </a:lnTo>
                  <a:cubicBezTo>
                    <a:pt x="2348910" y="2762914"/>
                    <a:pt x="2361389" y="2705398"/>
                    <a:pt x="2361389" y="2644762"/>
                  </a:cubicBezTo>
                  <a:cubicBezTo>
                    <a:pt x="2361389" y="2606893"/>
                    <a:pt x="2355743" y="2570503"/>
                    <a:pt x="2347302" y="2535215"/>
                  </a:cubicBezTo>
                  <a:lnTo>
                    <a:pt x="2928127" y="2264120"/>
                  </a:lnTo>
                  <a:cubicBezTo>
                    <a:pt x="3006142" y="2368777"/>
                    <a:pt x="3125934" y="2438869"/>
                    <a:pt x="3262987" y="2451510"/>
                  </a:cubicBezTo>
                  <a:close/>
                  <a:moveTo>
                    <a:pt x="3377350" y="610422"/>
                  </a:moveTo>
                  <a:cubicBezTo>
                    <a:pt x="3687997" y="670511"/>
                    <a:pt x="3986047" y="794066"/>
                    <a:pt x="4249003" y="971633"/>
                  </a:cubicBezTo>
                  <a:cubicBezTo>
                    <a:pt x="4213282" y="1038887"/>
                    <a:pt x="4192329" y="1113232"/>
                    <a:pt x="4192329" y="1191539"/>
                  </a:cubicBezTo>
                  <a:cubicBezTo>
                    <a:pt x="4192329" y="1247069"/>
                    <a:pt x="4203372" y="1300623"/>
                    <a:pt x="4221724" y="1351435"/>
                  </a:cubicBezTo>
                  <a:lnTo>
                    <a:pt x="3658948" y="1673050"/>
                  </a:lnTo>
                  <a:cubicBezTo>
                    <a:pt x="3572329" y="1574632"/>
                    <a:pt x="3446967" y="1511255"/>
                    <a:pt x="3305962" y="1511255"/>
                  </a:cubicBezTo>
                  <a:cubicBezTo>
                    <a:pt x="3299043" y="1511255"/>
                    <a:pt x="3292630" y="1512939"/>
                    <a:pt x="3285765" y="1513317"/>
                  </a:cubicBezTo>
                  <a:lnTo>
                    <a:pt x="3131602" y="896612"/>
                  </a:lnTo>
                  <a:cubicBezTo>
                    <a:pt x="3249127" y="839939"/>
                    <a:pt x="3338477" y="736630"/>
                    <a:pt x="3377360" y="610415"/>
                  </a:cubicBezTo>
                  <a:close/>
                  <a:moveTo>
                    <a:pt x="2928137" y="944516"/>
                  </a:moveTo>
                  <a:cubicBezTo>
                    <a:pt x="2935057" y="944516"/>
                    <a:pt x="2941458" y="942830"/>
                    <a:pt x="2948335" y="942450"/>
                  </a:cubicBezTo>
                  <a:lnTo>
                    <a:pt x="3102498" y="1559152"/>
                  </a:lnTo>
                  <a:cubicBezTo>
                    <a:pt x="3020694" y="1598543"/>
                    <a:pt x="2952297" y="1660323"/>
                    <a:pt x="2904896" y="1737183"/>
                  </a:cubicBezTo>
                  <a:lnTo>
                    <a:pt x="1654943" y="1282660"/>
                  </a:lnTo>
                  <a:cubicBezTo>
                    <a:pt x="1660718" y="1252898"/>
                    <a:pt x="1663838" y="1222488"/>
                    <a:pt x="1663838" y="1191496"/>
                  </a:cubicBezTo>
                  <a:cubicBezTo>
                    <a:pt x="1663838" y="1113189"/>
                    <a:pt x="1642885" y="1038844"/>
                    <a:pt x="1607164" y="971593"/>
                  </a:cubicBezTo>
                  <a:cubicBezTo>
                    <a:pt x="1870119" y="793940"/>
                    <a:pt x="2168126" y="670467"/>
                    <a:pt x="2478817" y="610382"/>
                  </a:cubicBezTo>
                  <a:cubicBezTo>
                    <a:pt x="2538406" y="803126"/>
                    <a:pt x="2716059" y="944519"/>
                    <a:pt x="2928116" y="944519"/>
                  </a:cubicBezTo>
                  <a:close/>
                  <a:moveTo>
                    <a:pt x="2478925" y="5245785"/>
                  </a:moveTo>
                  <a:cubicBezTo>
                    <a:pt x="2168148" y="5185689"/>
                    <a:pt x="1870141" y="5062141"/>
                    <a:pt x="1607272" y="4884574"/>
                  </a:cubicBezTo>
                  <a:cubicBezTo>
                    <a:pt x="1642993" y="4817310"/>
                    <a:pt x="1663946" y="4742976"/>
                    <a:pt x="1663946" y="4664669"/>
                  </a:cubicBezTo>
                  <a:cubicBezTo>
                    <a:pt x="1663946" y="4641136"/>
                    <a:pt x="1660534" y="4618369"/>
                    <a:pt x="1657242" y="4595516"/>
                  </a:cubicBezTo>
                  <a:lnTo>
                    <a:pt x="3110465" y="3956042"/>
                  </a:lnTo>
                  <a:cubicBezTo>
                    <a:pt x="3149770" y="4011280"/>
                    <a:pt x="3200873" y="4056651"/>
                    <a:pt x="3259695" y="4090731"/>
                  </a:cubicBezTo>
                  <a:lnTo>
                    <a:pt x="2984174" y="4917218"/>
                  </a:lnTo>
                  <a:cubicBezTo>
                    <a:pt x="2965574" y="4915102"/>
                    <a:pt x="2947363" y="4911691"/>
                    <a:pt x="2928170" y="4911691"/>
                  </a:cubicBezTo>
                  <a:cubicBezTo>
                    <a:pt x="2716102" y="4911691"/>
                    <a:pt x="2538449" y="5053084"/>
                    <a:pt x="2478957" y="5245785"/>
                  </a:cubicBezTo>
                  <a:close/>
                  <a:moveTo>
                    <a:pt x="3163436" y="4976882"/>
                  </a:moveTo>
                  <a:lnTo>
                    <a:pt x="3438957" y="4150395"/>
                  </a:lnTo>
                  <a:cubicBezTo>
                    <a:pt x="3457470" y="4152629"/>
                    <a:pt x="3475681" y="4156040"/>
                    <a:pt x="3494875" y="4156040"/>
                  </a:cubicBezTo>
                  <a:cubicBezTo>
                    <a:pt x="3604930" y="4156040"/>
                    <a:pt x="3704956" y="4116660"/>
                    <a:pt x="3785325" y="4053369"/>
                  </a:cubicBezTo>
                  <a:lnTo>
                    <a:pt x="4248712" y="4445444"/>
                  </a:lnTo>
                  <a:cubicBezTo>
                    <a:pt x="4213293" y="4512492"/>
                    <a:pt x="4192416" y="4586664"/>
                    <a:pt x="4192416" y="4664679"/>
                  </a:cubicBezTo>
                  <a:cubicBezTo>
                    <a:pt x="4192416" y="4742986"/>
                    <a:pt x="4213369" y="4817407"/>
                    <a:pt x="4249089" y="4884671"/>
                  </a:cubicBezTo>
                  <a:cubicBezTo>
                    <a:pt x="3986209" y="5062238"/>
                    <a:pt x="3688213" y="5185798"/>
                    <a:pt x="3377436" y="5245882"/>
                  </a:cubicBezTo>
                  <a:cubicBezTo>
                    <a:pt x="3342061" y="5131315"/>
                    <a:pt x="3265265" y="5036017"/>
                    <a:pt x="3163436" y="497689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0790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8073EDA1-CF45-7115-E003-83289CC68B10}"/>
                </a:ext>
              </a:extLst>
            </p:cNvPr>
            <p:cNvSpPr/>
            <p:nvPr/>
          </p:nvSpPr>
          <p:spPr>
            <a:xfrm>
              <a:off x="2504506" y="4847942"/>
              <a:ext cx="144000" cy="144000"/>
            </a:xfrm>
            <a:custGeom>
              <a:avLst/>
              <a:gdLst>
                <a:gd name="connsiteX0" fmla="*/ 5856270 w 5856270"/>
                <a:gd name="connsiteY0" fmla="*/ 2928131 h 5856264"/>
                <a:gd name="connsiteX1" fmla="*/ 5434510 w 5856270"/>
                <a:gd name="connsiteY1" fmla="*/ 2460956 h 5856264"/>
                <a:gd name="connsiteX2" fmla="*/ 5030712 w 5856270"/>
                <a:gd name="connsiteY2" fmla="*/ 1486459 h 5856264"/>
                <a:gd name="connsiteX3" fmla="*/ 5136978 w 5856270"/>
                <a:gd name="connsiteY3" fmla="*/ 1191582 h 5856264"/>
                <a:gd name="connsiteX4" fmla="*/ 4998705 w 5856270"/>
                <a:gd name="connsiteY4" fmla="*/ 857693 h 5856264"/>
                <a:gd name="connsiteX5" fmla="*/ 4370026 w 5856270"/>
                <a:gd name="connsiteY5" fmla="*/ 825688 h 5856264"/>
                <a:gd name="connsiteX6" fmla="*/ 3395442 w 5856270"/>
                <a:gd name="connsiteY6" fmla="*/ 421717 h 5856264"/>
                <a:gd name="connsiteX7" fmla="*/ 2928137 w 5856270"/>
                <a:gd name="connsiteY7" fmla="*/ 0 h 5856264"/>
                <a:gd name="connsiteX8" fmla="*/ 2460962 w 5856270"/>
                <a:gd name="connsiteY8" fmla="*/ 421761 h 5856264"/>
                <a:gd name="connsiteX9" fmla="*/ 1486379 w 5856270"/>
                <a:gd name="connsiteY9" fmla="*/ 825731 h 5856264"/>
                <a:gd name="connsiteX10" fmla="*/ 857656 w 5856270"/>
                <a:gd name="connsiteY10" fmla="*/ 857652 h 5856264"/>
                <a:gd name="connsiteX11" fmla="*/ 719383 w 5856270"/>
                <a:gd name="connsiteY11" fmla="*/ 1191539 h 5856264"/>
                <a:gd name="connsiteX12" fmla="*/ 825649 w 5856270"/>
                <a:gd name="connsiteY12" fmla="*/ 1486415 h 5856264"/>
                <a:gd name="connsiteX13" fmla="*/ 421851 w 5856270"/>
                <a:gd name="connsiteY13" fmla="*/ 2460912 h 5856264"/>
                <a:gd name="connsiteX14" fmla="*/ 0 w 5856270"/>
                <a:gd name="connsiteY14" fmla="*/ 2928131 h 5856264"/>
                <a:gd name="connsiteX15" fmla="*/ 421765 w 5856270"/>
                <a:gd name="connsiteY15" fmla="*/ 3395306 h 5856264"/>
                <a:gd name="connsiteX16" fmla="*/ 825563 w 5856270"/>
                <a:gd name="connsiteY16" fmla="*/ 4369803 h 5856264"/>
                <a:gd name="connsiteX17" fmla="*/ 719297 w 5856270"/>
                <a:gd name="connsiteY17" fmla="*/ 4664679 h 5856264"/>
                <a:gd name="connsiteX18" fmla="*/ 857570 w 5856270"/>
                <a:gd name="connsiteY18" fmla="*/ 4998569 h 5856264"/>
                <a:gd name="connsiteX19" fmla="*/ 1191578 w 5856270"/>
                <a:gd name="connsiteY19" fmla="*/ 5136669 h 5856264"/>
                <a:gd name="connsiteX20" fmla="*/ 1486292 w 5856270"/>
                <a:gd name="connsiteY20" fmla="*/ 5030576 h 5856264"/>
                <a:gd name="connsiteX21" fmla="*/ 2461005 w 5856270"/>
                <a:gd name="connsiteY21" fmla="*/ 5434460 h 5856264"/>
                <a:gd name="connsiteX22" fmla="*/ 2928137 w 5856270"/>
                <a:gd name="connsiteY22" fmla="*/ 5856264 h 5856264"/>
                <a:gd name="connsiteX23" fmla="*/ 3395313 w 5856270"/>
                <a:gd name="connsiteY23" fmla="*/ 5434504 h 5856264"/>
                <a:gd name="connsiteX24" fmla="*/ 4370026 w 5856270"/>
                <a:gd name="connsiteY24" fmla="*/ 5030619 h 5856264"/>
                <a:gd name="connsiteX25" fmla="*/ 4664740 w 5856270"/>
                <a:gd name="connsiteY25" fmla="*/ 5136712 h 5856264"/>
                <a:gd name="connsiteX26" fmla="*/ 4998748 w 5856270"/>
                <a:gd name="connsiteY26" fmla="*/ 4998612 h 5856264"/>
                <a:gd name="connsiteX27" fmla="*/ 5137021 w 5856270"/>
                <a:gd name="connsiteY27" fmla="*/ 4664723 h 5856264"/>
                <a:gd name="connsiteX28" fmla="*/ 5030755 w 5856270"/>
                <a:gd name="connsiteY28" fmla="*/ 4369846 h 5856264"/>
                <a:gd name="connsiteX29" fmla="*/ 5434553 w 5856270"/>
                <a:gd name="connsiteY29" fmla="*/ 3395349 h 5856264"/>
                <a:gd name="connsiteX30" fmla="*/ 5856270 w 5856270"/>
                <a:gd name="connsiteY30" fmla="*/ 2928131 h 5856264"/>
                <a:gd name="connsiteX31" fmla="*/ 4368827 w 5856270"/>
                <a:gd name="connsiteY31" fmla="*/ 4299636 h 5856264"/>
                <a:gd name="connsiteX32" fmla="*/ 3907298 w 5856270"/>
                <a:gd name="connsiteY32" fmla="*/ 3909073 h 5856264"/>
                <a:gd name="connsiteX33" fmla="*/ 3967091 w 5856270"/>
                <a:gd name="connsiteY33" fmla="*/ 3683770 h 5856264"/>
                <a:gd name="connsiteX34" fmla="*/ 3958574 w 5856270"/>
                <a:gd name="connsiteY34" fmla="*/ 3600066 h 5856264"/>
                <a:gd name="connsiteX35" fmla="*/ 4989961 w 5856270"/>
                <a:gd name="connsiteY35" fmla="*/ 3187492 h 5856264"/>
                <a:gd name="connsiteX36" fmla="*/ 5245748 w 5856270"/>
                <a:gd name="connsiteY36" fmla="*/ 3377332 h 5856264"/>
                <a:gd name="connsiteX37" fmla="*/ 4884364 w 5856270"/>
                <a:gd name="connsiteY37" fmla="*/ 4249158 h 5856264"/>
                <a:gd name="connsiteX38" fmla="*/ 4368817 w 5856270"/>
                <a:gd name="connsiteY38" fmla="*/ 4299636 h 5856264"/>
                <a:gd name="connsiteX39" fmla="*/ 1525532 w 5856270"/>
                <a:gd name="connsiteY39" fmla="*/ 4330801 h 5856264"/>
                <a:gd name="connsiteX40" fmla="*/ 1447517 w 5856270"/>
                <a:gd name="connsiteY40" fmla="*/ 4268266 h 5856264"/>
                <a:gd name="connsiteX41" fmla="*/ 1833190 w 5856270"/>
                <a:gd name="connsiteY41" fmla="*/ 3111365 h 5856264"/>
                <a:gd name="connsiteX42" fmla="*/ 1889108 w 5856270"/>
                <a:gd name="connsiteY42" fmla="*/ 3117054 h 5856264"/>
                <a:gd name="connsiteX43" fmla="*/ 2225739 w 5856270"/>
                <a:gd name="connsiteY43" fmla="*/ 2975078 h 5856264"/>
                <a:gd name="connsiteX44" fmla="*/ 3055896 w 5856270"/>
                <a:gd name="connsiteY44" fmla="*/ 3512259 h 5856264"/>
                <a:gd name="connsiteX45" fmla="*/ 3022583 w 5856270"/>
                <a:gd name="connsiteY45" fmla="*/ 3683803 h 5856264"/>
                <a:gd name="connsiteX46" fmla="*/ 3033637 w 5856270"/>
                <a:gd name="connsiteY46" fmla="*/ 3783527 h 5856264"/>
                <a:gd name="connsiteX47" fmla="*/ 1592612 w 5856270"/>
                <a:gd name="connsiteY47" fmla="*/ 4417517 h 5856264"/>
                <a:gd name="connsiteX48" fmla="*/ 1525521 w 5856270"/>
                <a:gd name="connsiteY48" fmla="*/ 4330823 h 5856264"/>
                <a:gd name="connsiteX49" fmla="*/ 971738 w 5856270"/>
                <a:gd name="connsiteY49" fmla="*/ 4249288 h 5856264"/>
                <a:gd name="connsiteX50" fmla="*/ 610354 w 5856270"/>
                <a:gd name="connsiteY50" fmla="*/ 3377462 h 5856264"/>
                <a:gd name="connsiteX51" fmla="*/ 944243 w 5856270"/>
                <a:gd name="connsiteY51" fmla="*/ 2930107 h 5856264"/>
                <a:gd name="connsiteX52" fmla="*/ 1453843 w 5856270"/>
                <a:gd name="connsiteY52" fmla="*/ 2828180 h 5856264"/>
                <a:gd name="connsiteX53" fmla="*/ 1653798 w 5856270"/>
                <a:gd name="connsiteY53" fmla="*/ 3051852 h 5856264"/>
                <a:gd name="connsiteX54" fmla="*/ 1270954 w 5856270"/>
                <a:gd name="connsiteY54" fmla="*/ 4200322 h 5856264"/>
                <a:gd name="connsiteX55" fmla="*/ 971727 w 5856270"/>
                <a:gd name="connsiteY55" fmla="*/ 4249288 h 5856264"/>
                <a:gd name="connsiteX56" fmla="*/ 1191556 w 5856270"/>
                <a:gd name="connsiteY56" fmla="*/ 1663561 h 5856264"/>
                <a:gd name="connsiteX57" fmla="*/ 1317934 w 5856270"/>
                <a:gd name="connsiteY57" fmla="*/ 1644206 h 5856264"/>
                <a:gd name="connsiteX58" fmla="*/ 1608557 w 5856270"/>
                <a:gd name="connsiteY58" fmla="*/ 2266948 h 5856264"/>
                <a:gd name="connsiteX59" fmla="*/ 1416988 w 5856270"/>
                <a:gd name="connsiteY59" fmla="*/ 2642787 h 5856264"/>
                <a:gd name="connsiteX60" fmla="*/ 907389 w 5856270"/>
                <a:gd name="connsiteY60" fmla="*/ 2744702 h 5856264"/>
                <a:gd name="connsiteX61" fmla="*/ 610397 w 5856270"/>
                <a:gd name="connsiteY61" fmla="*/ 2478789 h 5856264"/>
                <a:gd name="connsiteX62" fmla="*/ 971695 w 5856270"/>
                <a:gd name="connsiteY62" fmla="*/ 1606963 h 5856264"/>
                <a:gd name="connsiteX63" fmla="*/ 1191556 w 5856270"/>
                <a:gd name="connsiteY63" fmla="*/ 1663551 h 5856264"/>
                <a:gd name="connsiteX64" fmla="*/ 1525532 w 5856270"/>
                <a:gd name="connsiteY64" fmla="*/ 1525461 h 5856264"/>
                <a:gd name="connsiteX65" fmla="*/ 1581828 w 5856270"/>
                <a:gd name="connsiteY65" fmla="*/ 1457064 h 5856264"/>
                <a:gd name="connsiteX66" fmla="*/ 2840633 w 5856270"/>
                <a:gd name="connsiteY66" fmla="*/ 1914793 h 5856264"/>
                <a:gd name="connsiteX67" fmla="*/ 2833670 w 5856270"/>
                <a:gd name="connsiteY67" fmla="*/ 1983568 h 5856264"/>
                <a:gd name="connsiteX68" fmla="*/ 2847758 w 5856270"/>
                <a:gd name="connsiteY68" fmla="*/ 2093116 h 5856264"/>
                <a:gd name="connsiteX69" fmla="*/ 2266857 w 5856270"/>
                <a:gd name="connsiteY69" fmla="*/ 2364297 h 5856264"/>
                <a:gd name="connsiteX70" fmla="*/ 1889119 w 5856270"/>
                <a:gd name="connsiteY70" fmla="*/ 2172470 h 5856264"/>
                <a:gd name="connsiteX71" fmla="*/ 1779571 w 5856270"/>
                <a:gd name="connsiteY71" fmla="*/ 2186558 h 5856264"/>
                <a:gd name="connsiteX72" fmla="*/ 1486076 w 5856270"/>
                <a:gd name="connsiteY72" fmla="*/ 1557662 h 5856264"/>
                <a:gd name="connsiteX73" fmla="*/ 1525543 w 5856270"/>
                <a:gd name="connsiteY73" fmla="*/ 1525439 h 5856264"/>
                <a:gd name="connsiteX74" fmla="*/ 4330721 w 5856270"/>
                <a:gd name="connsiteY74" fmla="*/ 1525461 h 5856264"/>
                <a:gd name="connsiteX75" fmla="*/ 4664729 w 5856270"/>
                <a:gd name="connsiteY75" fmla="*/ 1663561 h 5856264"/>
                <a:gd name="connsiteX76" fmla="*/ 4884504 w 5856270"/>
                <a:gd name="connsiteY76" fmla="*/ 1606974 h 5856264"/>
                <a:gd name="connsiteX77" fmla="*/ 5245888 w 5856270"/>
                <a:gd name="connsiteY77" fmla="*/ 2478800 h 5856264"/>
                <a:gd name="connsiteX78" fmla="*/ 5003217 w 5856270"/>
                <a:gd name="connsiteY78" fmla="*/ 2651272 h 5856264"/>
                <a:gd name="connsiteX79" fmla="*/ 3765570 w 5856270"/>
                <a:gd name="connsiteY79" fmla="*/ 2088712 h 5856264"/>
                <a:gd name="connsiteX80" fmla="*/ 3778265 w 5856270"/>
                <a:gd name="connsiteY80" fmla="*/ 1983579 h 5856264"/>
                <a:gd name="connsiteX81" fmla="*/ 3752670 w 5856270"/>
                <a:gd name="connsiteY81" fmla="*/ 1837091 h 5856264"/>
                <a:gd name="connsiteX82" fmla="*/ 4320250 w 5856270"/>
                <a:gd name="connsiteY82" fmla="*/ 1512734 h 5856264"/>
                <a:gd name="connsiteX83" fmla="*/ 4330743 w 5856270"/>
                <a:gd name="connsiteY83" fmla="*/ 1525472 h 5856264"/>
                <a:gd name="connsiteX84" fmla="*/ 3537839 w 5856270"/>
                <a:gd name="connsiteY84" fmla="*/ 3215850 h 5856264"/>
                <a:gd name="connsiteX85" fmla="*/ 3450637 w 5856270"/>
                <a:gd name="connsiteY85" fmla="*/ 2430805 h 5856264"/>
                <a:gd name="connsiteX86" fmla="*/ 3686691 w 5856270"/>
                <a:gd name="connsiteY86" fmla="*/ 2260406 h 5856264"/>
                <a:gd name="connsiteX87" fmla="*/ 4924446 w 5856270"/>
                <a:gd name="connsiteY87" fmla="*/ 2822966 h 5856264"/>
                <a:gd name="connsiteX88" fmla="*/ 4911708 w 5856270"/>
                <a:gd name="connsiteY88" fmla="*/ 2928131 h 5856264"/>
                <a:gd name="connsiteX89" fmla="*/ 4920225 w 5856270"/>
                <a:gd name="connsiteY89" fmla="*/ 3011922 h 5856264"/>
                <a:gd name="connsiteX90" fmla="*/ 3888838 w 5856270"/>
                <a:gd name="connsiteY90" fmla="*/ 3424409 h 5856264"/>
                <a:gd name="connsiteX91" fmla="*/ 3537828 w 5856270"/>
                <a:gd name="connsiteY91" fmla="*/ 3215850 h 5856264"/>
                <a:gd name="connsiteX92" fmla="*/ 3262987 w 5856270"/>
                <a:gd name="connsiteY92" fmla="*/ 2451510 h 5856264"/>
                <a:gd name="connsiteX93" fmla="*/ 3350189 w 5856270"/>
                <a:gd name="connsiteY93" fmla="*/ 3236555 h 5856264"/>
                <a:gd name="connsiteX94" fmla="*/ 3158362 w 5856270"/>
                <a:gd name="connsiteY94" fmla="*/ 3353400 h 5856264"/>
                <a:gd name="connsiteX95" fmla="*/ 2328076 w 5856270"/>
                <a:gd name="connsiteY95" fmla="*/ 2816133 h 5856264"/>
                <a:gd name="connsiteX96" fmla="*/ 2361389 w 5856270"/>
                <a:gd name="connsiteY96" fmla="*/ 2644762 h 5856264"/>
                <a:gd name="connsiteX97" fmla="*/ 2347302 w 5856270"/>
                <a:gd name="connsiteY97" fmla="*/ 2535215 h 5856264"/>
                <a:gd name="connsiteX98" fmla="*/ 2928127 w 5856270"/>
                <a:gd name="connsiteY98" fmla="*/ 2264120 h 5856264"/>
                <a:gd name="connsiteX99" fmla="*/ 3262987 w 5856270"/>
                <a:gd name="connsiteY99" fmla="*/ 2451510 h 5856264"/>
                <a:gd name="connsiteX100" fmla="*/ 3377350 w 5856270"/>
                <a:gd name="connsiteY100" fmla="*/ 610422 h 5856264"/>
                <a:gd name="connsiteX101" fmla="*/ 4249003 w 5856270"/>
                <a:gd name="connsiteY101" fmla="*/ 971633 h 5856264"/>
                <a:gd name="connsiteX102" fmla="*/ 4192329 w 5856270"/>
                <a:gd name="connsiteY102" fmla="*/ 1191539 h 5856264"/>
                <a:gd name="connsiteX103" fmla="*/ 4221724 w 5856270"/>
                <a:gd name="connsiteY103" fmla="*/ 1351435 h 5856264"/>
                <a:gd name="connsiteX104" fmla="*/ 3658948 w 5856270"/>
                <a:gd name="connsiteY104" fmla="*/ 1673050 h 5856264"/>
                <a:gd name="connsiteX105" fmla="*/ 3305962 w 5856270"/>
                <a:gd name="connsiteY105" fmla="*/ 1511255 h 5856264"/>
                <a:gd name="connsiteX106" fmla="*/ 3285765 w 5856270"/>
                <a:gd name="connsiteY106" fmla="*/ 1513317 h 5856264"/>
                <a:gd name="connsiteX107" fmla="*/ 3131602 w 5856270"/>
                <a:gd name="connsiteY107" fmla="*/ 896612 h 5856264"/>
                <a:gd name="connsiteX108" fmla="*/ 3377360 w 5856270"/>
                <a:gd name="connsiteY108" fmla="*/ 610415 h 5856264"/>
                <a:gd name="connsiteX109" fmla="*/ 2928137 w 5856270"/>
                <a:gd name="connsiteY109" fmla="*/ 944516 h 5856264"/>
                <a:gd name="connsiteX110" fmla="*/ 2948335 w 5856270"/>
                <a:gd name="connsiteY110" fmla="*/ 942450 h 5856264"/>
                <a:gd name="connsiteX111" fmla="*/ 3102498 w 5856270"/>
                <a:gd name="connsiteY111" fmla="*/ 1559152 h 5856264"/>
                <a:gd name="connsiteX112" fmla="*/ 2904896 w 5856270"/>
                <a:gd name="connsiteY112" fmla="*/ 1737183 h 5856264"/>
                <a:gd name="connsiteX113" fmla="*/ 1654943 w 5856270"/>
                <a:gd name="connsiteY113" fmla="*/ 1282660 h 5856264"/>
                <a:gd name="connsiteX114" fmla="*/ 1663838 w 5856270"/>
                <a:gd name="connsiteY114" fmla="*/ 1191496 h 5856264"/>
                <a:gd name="connsiteX115" fmla="*/ 1607164 w 5856270"/>
                <a:gd name="connsiteY115" fmla="*/ 971593 h 5856264"/>
                <a:gd name="connsiteX116" fmla="*/ 2478817 w 5856270"/>
                <a:gd name="connsiteY116" fmla="*/ 610382 h 5856264"/>
                <a:gd name="connsiteX117" fmla="*/ 2928116 w 5856270"/>
                <a:gd name="connsiteY117" fmla="*/ 944519 h 5856264"/>
                <a:gd name="connsiteX118" fmla="*/ 2478925 w 5856270"/>
                <a:gd name="connsiteY118" fmla="*/ 5245785 h 5856264"/>
                <a:gd name="connsiteX119" fmla="*/ 1607272 w 5856270"/>
                <a:gd name="connsiteY119" fmla="*/ 4884574 h 5856264"/>
                <a:gd name="connsiteX120" fmla="*/ 1663946 w 5856270"/>
                <a:gd name="connsiteY120" fmla="*/ 4664669 h 5856264"/>
                <a:gd name="connsiteX121" fmla="*/ 1657242 w 5856270"/>
                <a:gd name="connsiteY121" fmla="*/ 4595516 h 5856264"/>
                <a:gd name="connsiteX122" fmla="*/ 3110465 w 5856270"/>
                <a:gd name="connsiteY122" fmla="*/ 3956042 h 5856264"/>
                <a:gd name="connsiteX123" fmla="*/ 3259695 w 5856270"/>
                <a:gd name="connsiteY123" fmla="*/ 4090731 h 5856264"/>
                <a:gd name="connsiteX124" fmla="*/ 2984174 w 5856270"/>
                <a:gd name="connsiteY124" fmla="*/ 4917218 h 5856264"/>
                <a:gd name="connsiteX125" fmla="*/ 2928170 w 5856270"/>
                <a:gd name="connsiteY125" fmla="*/ 4911691 h 5856264"/>
                <a:gd name="connsiteX126" fmla="*/ 2478957 w 5856270"/>
                <a:gd name="connsiteY126" fmla="*/ 5245785 h 5856264"/>
                <a:gd name="connsiteX127" fmla="*/ 3163436 w 5856270"/>
                <a:gd name="connsiteY127" fmla="*/ 4976882 h 5856264"/>
                <a:gd name="connsiteX128" fmla="*/ 3438957 w 5856270"/>
                <a:gd name="connsiteY128" fmla="*/ 4150395 h 5856264"/>
                <a:gd name="connsiteX129" fmla="*/ 3494875 w 5856270"/>
                <a:gd name="connsiteY129" fmla="*/ 4156040 h 5856264"/>
                <a:gd name="connsiteX130" fmla="*/ 3785325 w 5856270"/>
                <a:gd name="connsiteY130" fmla="*/ 4053369 h 5856264"/>
                <a:gd name="connsiteX131" fmla="*/ 4248712 w 5856270"/>
                <a:gd name="connsiteY131" fmla="*/ 4445444 h 5856264"/>
                <a:gd name="connsiteX132" fmla="*/ 4192416 w 5856270"/>
                <a:gd name="connsiteY132" fmla="*/ 4664679 h 5856264"/>
                <a:gd name="connsiteX133" fmla="*/ 4249089 w 5856270"/>
                <a:gd name="connsiteY133" fmla="*/ 4884671 h 5856264"/>
                <a:gd name="connsiteX134" fmla="*/ 3377436 w 5856270"/>
                <a:gd name="connsiteY134" fmla="*/ 5245882 h 5856264"/>
                <a:gd name="connsiteX135" fmla="*/ 3163436 w 5856270"/>
                <a:gd name="connsiteY135" fmla="*/ 4976892 h 5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5856270" h="5856264">
                  <a:moveTo>
                    <a:pt x="5856270" y="2928131"/>
                  </a:moveTo>
                  <a:cubicBezTo>
                    <a:pt x="5856270" y="2685071"/>
                    <a:pt x="5670942" y="2486551"/>
                    <a:pt x="5434510" y="2460956"/>
                  </a:cubicBezTo>
                  <a:cubicBezTo>
                    <a:pt x="5369826" y="2112903"/>
                    <a:pt x="5231510" y="1779057"/>
                    <a:pt x="5030712" y="1486459"/>
                  </a:cubicBezTo>
                  <a:cubicBezTo>
                    <a:pt x="5098353" y="1402754"/>
                    <a:pt x="5136978" y="1300666"/>
                    <a:pt x="5136978" y="1191582"/>
                  </a:cubicBezTo>
                  <a:cubicBezTo>
                    <a:pt x="5136978" y="1065378"/>
                    <a:pt x="5087850" y="946838"/>
                    <a:pt x="4998705" y="857693"/>
                  </a:cubicBezTo>
                  <a:cubicBezTo>
                    <a:pt x="4826784" y="685772"/>
                    <a:pt x="4555311" y="676542"/>
                    <a:pt x="4370026" y="825688"/>
                  </a:cubicBezTo>
                  <a:cubicBezTo>
                    <a:pt x="4077298" y="624804"/>
                    <a:pt x="3743495" y="486401"/>
                    <a:pt x="3395442" y="421717"/>
                  </a:cubicBezTo>
                  <a:cubicBezTo>
                    <a:pt x="3369631" y="185329"/>
                    <a:pt x="3171198" y="0"/>
                    <a:pt x="2928137" y="0"/>
                  </a:cubicBezTo>
                  <a:cubicBezTo>
                    <a:pt x="2685077" y="0"/>
                    <a:pt x="2486643" y="185329"/>
                    <a:pt x="2460962" y="421761"/>
                  </a:cubicBezTo>
                  <a:cubicBezTo>
                    <a:pt x="2112910" y="486446"/>
                    <a:pt x="1779064" y="624836"/>
                    <a:pt x="1486379" y="825731"/>
                  </a:cubicBezTo>
                  <a:cubicBezTo>
                    <a:pt x="1301137" y="676501"/>
                    <a:pt x="1029577" y="685731"/>
                    <a:pt x="857656" y="857652"/>
                  </a:cubicBezTo>
                  <a:cubicBezTo>
                    <a:pt x="768468" y="946837"/>
                    <a:pt x="719383" y="1065367"/>
                    <a:pt x="719383" y="1191539"/>
                  </a:cubicBezTo>
                  <a:cubicBezTo>
                    <a:pt x="719383" y="1300623"/>
                    <a:pt x="758008" y="1402840"/>
                    <a:pt x="825649" y="1486415"/>
                  </a:cubicBezTo>
                  <a:cubicBezTo>
                    <a:pt x="624841" y="1779057"/>
                    <a:pt x="486535" y="2112741"/>
                    <a:pt x="421851" y="2460912"/>
                  </a:cubicBezTo>
                  <a:cubicBezTo>
                    <a:pt x="185329" y="2486551"/>
                    <a:pt x="0" y="2684995"/>
                    <a:pt x="0" y="2928131"/>
                  </a:cubicBezTo>
                  <a:cubicBezTo>
                    <a:pt x="0" y="3171267"/>
                    <a:pt x="185329" y="3369711"/>
                    <a:pt x="421765" y="3395306"/>
                  </a:cubicBezTo>
                  <a:cubicBezTo>
                    <a:pt x="486449" y="3743359"/>
                    <a:pt x="624765" y="4077205"/>
                    <a:pt x="825563" y="4369803"/>
                  </a:cubicBezTo>
                  <a:cubicBezTo>
                    <a:pt x="757921" y="4453508"/>
                    <a:pt x="719297" y="4555596"/>
                    <a:pt x="719297" y="4664679"/>
                  </a:cubicBezTo>
                  <a:cubicBezTo>
                    <a:pt x="719297" y="4790884"/>
                    <a:pt x="768425" y="4909424"/>
                    <a:pt x="857570" y="4998569"/>
                  </a:cubicBezTo>
                  <a:cubicBezTo>
                    <a:pt x="949662" y="5090661"/>
                    <a:pt x="1070555" y="5136669"/>
                    <a:pt x="1191578" y="5136669"/>
                  </a:cubicBezTo>
                  <a:cubicBezTo>
                    <a:pt x="1296538" y="5136669"/>
                    <a:pt x="1400224" y="5099945"/>
                    <a:pt x="1486292" y="5030576"/>
                  </a:cubicBezTo>
                  <a:cubicBezTo>
                    <a:pt x="1778934" y="5231385"/>
                    <a:pt x="2112823" y="5369777"/>
                    <a:pt x="2461005" y="5434460"/>
                  </a:cubicBezTo>
                  <a:cubicBezTo>
                    <a:pt x="2486557" y="5670935"/>
                    <a:pt x="2685002" y="5856264"/>
                    <a:pt x="2928137" y="5856264"/>
                  </a:cubicBezTo>
                  <a:cubicBezTo>
                    <a:pt x="3171198" y="5856264"/>
                    <a:pt x="3369631" y="5670935"/>
                    <a:pt x="3395313" y="5434504"/>
                  </a:cubicBezTo>
                  <a:cubicBezTo>
                    <a:pt x="3743495" y="5369820"/>
                    <a:pt x="4077298" y="5231428"/>
                    <a:pt x="4370026" y="5030619"/>
                  </a:cubicBezTo>
                  <a:cubicBezTo>
                    <a:pt x="4456083" y="5099858"/>
                    <a:pt x="4559780" y="5136712"/>
                    <a:pt x="4664740" y="5136712"/>
                  </a:cubicBezTo>
                  <a:cubicBezTo>
                    <a:pt x="4785633" y="5136712"/>
                    <a:pt x="4906656" y="5090715"/>
                    <a:pt x="4998748" y="4998612"/>
                  </a:cubicBezTo>
                  <a:cubicBezTo>
                    <a:pt x="5087936" y="4909435"/>
                    <a:pt x="5137021" y="4790895"/>
                    <a:pt x="5137021" y="4664723"/>
                  </a:cubicBezTo>
                  <a:cubicBezTo>
                    <a:pt x="5137021" y="4555639"/>
                    <a:pt x="5098397" y="4453421"/>
                    <a:pt x="5030755" y="4369846"/>
                  </a:cubicBezTo>
                  <a:cubicBezTo>
                    <a:pt x="5231564" y="4077205"/>
                    <a:pt x="5369870" y="3743402"/>
                    <a:pt x="5434553" y="3395349"/>
                  </a:cubicBezTo>
                  <a:cubicBezTo>
                    <a:pt x="5670942" y="3369711"/>
                    <a:pt x="5856270" y="3171267"/>
                    <a:pt x="5856270" y="2928131"/>
                  </a:cubicBezTo>
                  <a:close/>
                  <a:moveTo>
                    <a:pt x="4368827" y="4299636"/>
                  </a:moveTo>
                  <a:lnTo>
                    <a:pt x="3907298" y="3909073"/>
                  </a:lnTo>
                  <a:cubicBezTo>
                    <a:pt x="3944238" y="3841809"/>
                    <a:pt x="3967091" y="3765747"/>
                    <a:pt x="3967091" y="3683770"/>
                  </a:cubicBezTo>
                  <a:cubicBezTo>
                    <a:pt x="3967091" y="3655055"/>
                    <a:pt x="3963507" y="3627269"/>
                    <a:pt x="3958574" y="3600066"/>
                  </a:cubicBezTo>
                  <a:lnTo>
                    <a:pt x="4989961" y="3187492"/>
                  </a:lnTo>
                  <a:cubicBezTo>
                    <a:pt x="5049668" y="3277900"/>
                    <a:pt x="5140163" y="3344775"/>
                    <a:pt x="5245748" y="3377332"/>
                  </a:cubicBezTo>
                  <a:cubicBezTo>
                    <a:pt x="5185663" y="3688110"/>
                    <a:pt x="5062104" y="3986192"/>
                    <a:pt x="4884364" y="4249158"/>
                  </a:cubicBezTo>
                  <a:cubicBezTo>
                    <a:pt x="4720205" y="4162669"/>
                    <a:pt x="4517291" y="4179369"/>
                    <a:pt x="4368817" y="4299636"/>
                  </a:cubicBezTo>
                  <a:close/>
                  <a:moveTo>
                    <a:pt x="1525532" y="4330801"/>
                  </a:moveTo>
                  <a:cubicBezTo>
                    <a:pt x="1501373" y="4306631"/>
                    <a:pt x="1475098" y="4286099"/>
                    <a:pt x="1447517" y="4268266"/>
                  </a:cubicBezTo>
                  <a:lnTo>
                    <a:pt x="1833190" y="3111365"/>
                  </a:lnTo>
                  <a:cubicBezTo>
                    <a:pt x="1851703" y="3113643"/>
                    <a:pt x="1869925" y="3117054"/>
                    <a:pt x="1889108" y="3117054"/>
                  </a:cubicBezTo>
                  <a:cubicBezTo>
                    <a:pt x="2020969" y="3117054"/>
                    <a:pt x="2139962" y="3062442"/>
                    <a:pt x="2225739" y="2975078"/>
                  </a:cubicBezTo>
                  <a:lnTo>
                    <a:pt x="3055896" y="3512259"/>
                  </a:lnTo>
                  <a:cubicBezTo>
                    <a:pt x="3035062" y="3565640"/>
                    <a:pt x="3022583" y="3623156"/>
                    <a:pt x="3022583" y="3683803"/>
                  </a:cubicBezTo>
                  <a:cubicBezTo>
                    <a:pt x="3022583" y="3718088"/>
                    <a:pt x="3026631" y="3751358"/>
                    <a:pt x="3033637" y="3783527"/>
                  </a:cubicBezTo>
                  <a:lnTo>
                    <a:pt x="1592612" y="4417517"/>
                  </a:lnTo>
                  <a:cubicBezTo>
                    <a:pt x="1573505" y="4386654"/>
                    <a:pt x="1551872" y="4357184"/>
                    <a:pt x="1525521" y="4330823"/>
                  </a:cubicBezTo>
                  <a:close/>
                  <a:moveTo>
                    <a:pt x="971738" y="4249288"/>
                  </a:moveTo>
                  <a:cubicBezTo>
                    <a:pt x="793955" y="3986332"/>
                    <a:pt x="670406" y="3688196"/>
                    <a:pt x="610354" y="3377462"/>
                  </a:cubicBezTo>
                  <a:cubicBezTo>
                    <a:pt x="802472" y="3318133"/>
                    <a:pt x="943401" y="3141321"/>
                    <a:pt x="944243" y="2930107"/>
                  </a:cubicBezTo>
                  <a:lnTo>
                    <a:pt x="1453843" y="2828180"/>
                  </a:lnTo>
                  <a:cubicBezTo>
                    <a:pt x="1493989" y="2923100"/>
                    <a:pt x="1565377" y="3000576"/>
                    <a:pt x="1653798" y="3051852"/>
                  </a:cubicBezTo>
                  <a:lnTo>
                    <a:pt x="1270954" y="4200322"/>
                  </a:lnTo>
                  <a:cubicBezTo>
                    <a:pt x="1169621" y="4183082"/>
                    <a:pt x="1064672" y="4200246"/>
                    <a:pt x="971727" y="4249288"/>
                  </a:cubicBezTo>
                  <a:close/>
                  <a:moveTo>
                    <a:pt x="1191556" y="1663561"/>
                  </a:moveTo>
                  <a:cubicBezTo>
                    <a:pt x="1234229" y="1663561"/>
                    <a:pt x="1276481" y="1655713"/>
                    <a:pt x="1317934" y="1644206"/>
                  </a:cubicBezTo>
                  <a:lnTo>
                    <a:pt x="1608557" y="2266948"/>
                  </a:lnTo>
                  <a:cubicBezTo>
                    <a:pt x="1493309" y="2352714"/>
                    <a:pt x="1417658" y="2488623"/>
                    <a:pt x="1416988" y="2642787"/>
                  </a:cubicBezTo>
                  <a:lnTo>
                    <a:pt x="907389" y="2744702"/>
                  </a:lnTo>
                  <a:cubicBezTo>
                    <a:pt x="853457" y="2617105"/>
                    <a:pt x="743985" y="2520069"/>
                    <a:pt x="610397" y="2478789"/>
                  </a:cubicBezTo>
                  <a:cubicBezTo>
                    <a:pt x="670482" y="2167925"/>
                    <a:pt x="794041" y="1869843"/>
                    <a:pt x="971695" y="1606963"/>
                  </a:cubicBezTo>
                  <a:cubicBezTo>
                    <a:pt x="1040513" y="1643234"/>
                    <a:pt x="1115614" y="1663551"/>
                    <a:pt x="1191556" y="1663551"/>
                  </a:cubicBezTo>
                  <a:close/>
                  <a:moveTo>
                    <a:pt x="1525532" y="1525461"/>
                  </a:moveTo>
                  <a:cubicBezTo>
                    <a:pt x="1546701" y="1504292"/>
                    <a:pt x="1565301" y="1481266"/>
                    <a:pt x="1581828" y="1457064"/>
                  </a:cubicBezTo>
                  <a:lnTo>
                    <a:pt x="2840633" y="1914793"/>
                  </a:lnTo>
                  <a:cubicBezTo>
                    <a:pt x="2837254" y="1937485"/>
                    <a:pt x="2833670" y="1960035"/>
                    <a:pt x="2833670" y="1983568"/>
                  </a:cubicBezTo>
                  <a:cubicBezTo>
                    <a:pt x="2833670" y="2021437"/>
                    <a:pt x="2839327" y="2057827"/>
                    <a:pt x="2847758" y="2093116"/>
                  </a:cubicBezTo>
                  <a:lnTo>
                    <a:pt x="2266857" y="2364297"/>
                  </a:lnTo>
                  <a:cubicBezTo>
                    <a:pt x="2180702" y="2248499"/>
                    <a:pt x="2044124" y="2172470"/>
                    <a:pt x="1889119" y="2172470"/>
                  </a:cubicBezTo>
                  <a:cubicBezTo>
                    <a:pt x="1851250" y="2172470"/>
                    <a:pt x="1814860" y="2178127"/>
                    <a:pt x="1779571" y="2186558"/>
                  </a:cubicBezTo>
                  <a:lnTo>
                    <a:pt x="1486076" y="1557662"/>
                  </a:lnTo>
                  <a:cubicBezTo>
                    <a:pt x="1499322" y="1547073"/>
                    <a:pt x="1513269" y="1537713"/>
                    <a:pt x="1525543" y="1525439"/>
                  </a:cubicBezTo>
                  <a:close/>
                  <a:moveTo>
                    <a:pt x="4330721" y="1525461"/>
                  </a:moveTo>
                  <a:cubicBezTo>
                    <a:pt x="4422813" y="1617553"/>
                    <a:pt x="4543706" y="1663561"/>
                    <a:pt x="4664729" y="1663561"/>
                  </a:cubicBezTo>
                  <a:cubicBezTo>
                    <a:pt x="4740672" y="1663561"/>
                    <a:pt x="4815773" y="1643234"/>
                    <a:pt x="4884504" y="1606974"/>
                  </a:cubicBezTo>
                  <a:cubicBezTo>
                    <a:pt x="5062158" y="1869854"/>
                    <a:pt x="5185836" y="2168066"/>
                    <a:pt x="5245888" y="2478800"/>
                  </a:cubicBezTo>
                  <a:cubicBezTo>
                    <a:pt x="5147384" y="2509199"/>
                    <a:pt x="5062622" y="2569748"/>
                    <a:pt x="5003217" y="2651272"/>
                  </a:cubicBezTo>
                  <a:lnTo>
                    <a:pt x="3765570" y="2088712"/>
                  </a:lnTo>
                  <a:cubicBezTo>
                    <a:pt x="3773245" y="2054805"/>
                    <a:pt x="3778265" y="2019850"/>
                    <a:pt x="3778265" y="1983579"/>
                  </a:cubicBezTo>
                  <a:cubicBezTo>
                    <a:pt x="3778265" y="1932098"/>
                    <a:pt x="3767977" y="1883563"/>
                    <a:pt x="3752670" y="1837091"/>
                  </a:cubicBezTo>
                  <a:lnTo>
                    <a:pt x="4320250" y="1512734"/>
                  </a:lnTo>
                  <a:cubicBezTo>
                    <a:pt x="4324039" y="1516782"/>
                    <a:pt x="4326781" y="1521596"/>
                    <a:pt x="4330743" y="1525472"/>
                  </a:cubicBezTo>
                  <a:close/>
                  <a:moveTo>
                    <a:pt x="3537839" y="3215850"/>
                  </a:moveTo>
                  <a:lnTo>
                    <a:pt x="3450637" y="2430805"/>
                  </a:lnTo>
                  <a:cubicBezTo>
                    <a:pt x="3546313" y="2399726"/>
                    <a:pt x="3628582" y="2340138"/>
                    <a:pt x="3686691" y="2260406"/>
                  </a:cubicBezTo>
                  <a:lnTo>
                    <a:pt x="4924446" y="2822966"/>
                  </a:lnTo>
                  <a:cubicBezTo>
                    <a:pt x="4916728" y="2856906"/>
                    <a:pt x="4911708" y="2891870"/>
                    <a:pt x="4911708" y="2928131"/>
                  </a:cubicBezTo>
                  <a:cubicBezTo>
                    <a:pt x="4911708" y="2956846"/>
                    <a:pt x="4915292" y="2984632"/>
                    <a:pt x="4920225" y="3011922"/>
                  </a:cubicBezTo>
                  <a:lnTo>
                    <a:pt x="3888838" y="3424409"/>
                  </a:lnTo>
                  <a:cubicBezTo>
                    <a:pt x="3811838" y="3307856"/>
                    <a:pt x="3684241" y="3229344"/>
                    <a:pt x="3537828" y="3215850"/>
                  </a:cubicBezTo>
                  <a:close/>
                  <a:moveTo>
                    <a:pt x="3262987" y="2451510"/>
                  </a:moveTo>
                  <a:lnTo>
                    <a:pt x="3350189" y="3236555"/>
                  </a:lnTo>
                  <a:cubicBezTo>
                    <a:pt x="3276988" y="3260336"/>
                    <a:pt x="3210956" y="3299760"/>
                    <a:pt x="3158362" y="3353400"/>
                  </a:cubicBezTo>
                  <a:lnTo>
                    <a:pt x="2328076" y="2816133"/>
                  </a:lnTo>
                  <a:cubicBezTo>
                    <a:pt x="2348910" y="2762914"/>
                    <a:pt x="2361389" y="2705398"/>
                    <a:pt x="2361389" y="2644762"/>
                  </a:cubicBezTo>
                  <a:cubicBezTo>
                    <a:pt x="2361389" y="2606893"/>
                    <a:pt x="2355743" y="2570503"/>
                    <a:pt x="2347302" y="2535215"/>
                  </a:cubicBezTo>
                  <a:lnTo>
                    <a:pt x="2928127" y="2264120"/>
                  </a:lnTo>
                  <a:cubicBezTo>
                    <a:pt x="3006142" y="2368777"/>
                    <a:pt x="3125934" y="2438869"/>
                    <a:pt x="3262987" y="2451510"/>
                  </a:cubicBezTo>
                  <a:close/>
                  <a:moveTo>
                    <a:pt x="3377350" y="610422"/>
                  </a:moveTo>
                  <a:cubicBezTo>
                    <a:pt x="3687997" y="670511"/>
                    <a:pt x="3986047" y="794066"/>
                    <a:pt x="4249003" y="971633"/>
                  </a:cubicBezTo>
                  <a:cubicBezTo>
                    <a:pt x="4213282" y="1038887"/>
                    <a:pt x="4192329" y="1113232"/>
                    <a:pt x="4192329" y="1191539"/>
                  </a:cubicBezTo>
                  <a:cubicBezTo>
                    <a:pt x="4192329" y="1247069"/>
                    <a:pt x="4203372" y="1300623"/>
                    <a:pt x="4221724" y="1351435"/>
                  </a:cubicBezTo>
                  <a:lnTo>
                    <a:pt x="3658948" y="1673050"/>
                  </a:lnTo>
                  <a:cubicBezTo>
                    <a:pt x="3572329" y="1574632"/>
                    <a:pt x="3446967" y="1511255"/>
                    <a:pt x="3305962" y="1511255"/>
                  </a:cubicBezTo>
                  <a:cubicBezTo>
                    <a:pt x="3299043" y="1511255"/>
                    <a:pt x="3292630" y="1512939"/>
                    <a:pt x="3285765" y="1513317"/>
                  </a:cubicBezTo>
                  <a:lnTo>
                    <a:pt x="3131602" y="896612"/>
                  </a:lnTo>
                  <a:cubicBezTo>
                    <a:pt x="3249127" y="839939"/>
                    <a:pt x="3338477" y="736630"/>
                    <a:pt x="3377360" y="610415"/>
                  </a:cubicBezTo>
                  <a:close/>
                  <a:moveTo>
                    <a:pt x="2928137" y="944516"/>
                  </a:moveTo>
                  <a:cubicBezTo>
                    <a:pt x="2935057" y="944516"/>
                    <a:pt x="2941458" y="942830"/>
                    <a:pt x="2948335" y="942450"/>
                  </a:cubicBezTo>
                  <a:lnTo>
                    <a:pt x="3102498" y="1559152"/>
                  </a:lnTo>
                  <a:cubicBezTo>
                    <a:pt x="3020694" y="1598543"/>
                    <a:pt x="2952297" y="1660323"/>
                    <a:pt x="2904896" y="1737183"/>
                  </a:cubicBezTo>
                  <a:lnTo>
                    <a:pt x="1654943" y="1282660"/>
                  </a:lnTo>
                  <a:cubicBezTo>
                    <a:pt x="1660718" y="1252898"/>
                    <a:pt x="1663838" y="1222488"/>
                    <a:pt x="1663838" y="1191496"/>
                  </a:cubicBezTo>
                  <a:cubicBezTo>
                    <a:pt x="1663838" y="1113189"/>
                    <a:pt x="1642885" y="1038844"/>
                    <a:pt x="1607164" y="971593"/>
                  </a:cubicBezTo>
                  <a:cubicBezTo>
                    <a:pt x="1870119" y="793940"/>
                    <a:pt x="2168126" y="670467"/>
                    <a:pt x="2478817" y="610382"/>
                  </a:cubicBezTo>
                  <a:cubicBezTo>
                    <a:pt x="2538406" y="803126"/>
                    <a:pt x="2716059" y="944519"/>
                    <a:pt x="2928116" y="944519"/>
                  </a:cubicBezTo>
                  <a:close/>
                  <a:moveTo>
                    <a:pt x="2478925" y="5245785"/>
                  </a:moveTo>
                  <a:cubicBezTo>
                    <a:pt x="2168148" y="5185689"/>
                    <a:pt x="1870141" y="5062141"/>
                    <a:pt x="1607272" y="4884574"/>
                  </a:cubicBezTo>
                  <a:cubicBezTo>
                    <a:pt x="1642993" y="4817310"/>
                    <a:pt x="1663946" y="4742976"/>
                    <a:pt x="1663946" y="4664669"/>
                  </a:cubicBezTo>
                  <a:cubicBezTo>
                    <a:pt x="1663946" y="4641136"/>
                    <a:pt x="1660534" y="4618369"/>
                    <a:pt x="1657242" y="4595516"/>
                  </a:cubicBezTo>
                  <a:lnTo>
                    <a:pt x="3110465" y="3956042"/>
                  </a:lnTo>
                  <a:cubicBezTo>
                    <a:pt x="3149770" y="4011280"/>
                    <a:pt x="3200873" y="4056651"/>
                    <a:pt x="3259695" y="4090731"/>
                  </a:cubicBezTo>
                  <a:lnTo>
                    <a:pt x="2984174" y="4917218"/>
                  </a:lnTo>
                  <a:cubicBezTo>
                    <a:pt x="2965574" y="4915102"/>
                    <a:pt x="2947363" y="4911691"/>
                    <a:pt x="2928170" y="4911691"/>
                  </a:cubicBezTo>
                  <a:cubicBezTo>
                    <a:pt x="2716102" y="4911691"/>
                    <a:pt x="2538449" y="5053084"/>
                    <a:pt x="2478957" y="5245785"/>
                  </a:cubicBezTo>
                  <a:close/>
                  <a:moveTo>
                    <a:pt x="3163436" y="4976882"/>
                  </a:moveTo>
                  <a:lnTo>
                    <a:pt x="3438957" y="4150395"/>
                  </a:lnTo>
                  <a:cubicBezTo>
                    <a:pt x="3457470" y="4152629"/>
                    <a:pt x="3475681" y="4156040"/>
                    <a:pt x="3494875" y="4156040"/>
                  </a:cubicBezTo>
                  <a:cubicBezTo>
                    <a:pt x="3604930" y="4156040"/>
                    <a:pt x="3704956" y="4116660"/>
                    <a:pt x="3785325" y="4053369"/>
                  </a:cubicBezTo>
                  <a:lnTo>
                    <a:pt x="4248712" y="4445444"/>
                  </a:lnTo>
                  <a:cubicBezTo>
                    <a:pt x="4213293" y="4512492"/>
                    <a:pt x="4192416" y="4586664"/>
                    <a:pt x="4192416" y="4664679"/>
                  </a:cubicBezTo>
                  <a:cubicBezTo>
                    <a:pt x="4192416" y="4742986"/>
                    <a:pt x="4213369" y="4817407"/>
                    <a:pt x="4249089" y="4884671"/>
                  </a:cubicBezTo>
                  <a:cubicBezTo>
                    <a:pt x="3986209" y="5062238"/>
                    <a:pt x="3688213" y="5185798"/>
                    <a:pt x="3377436" y="5245882"/>
                  </a:cubicBezTo>
                  <a:cubicBezTo>
                    <a:pt x="3342061" y="5131315"/>
                    <a:pt x="3265265" y="5036017"/>
                    <a:pt x="3163436" y="497689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0790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Imagem 21">
            <a:extLst>
              <a:ext uri="{FF2B5EF4-FFF2-40B4-BE49-F238E27FC236}">
                <a16:creationId xmlns:a16="http://schemas.microsoft.com/office/drawing/2014/main" id="{59631A15-986C-36B2-0948-51CFD2EF85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271" y="1192540"/>
            <a:ext cx="3492754" cy="270851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Balão de Fala: Oval 23">
            <a:extLst>
              <a:ext uri="{FF2B5EF4-FFF2-40B4-BE49-F238E27FC236}">
                <a16:creationId xmlns:a16="http://schemas.microsoft.com/office/drawing/2014/main" id="{8A31BCD7-D813-D4EF-216F-86D5BB449698}"/>
              </a:ext>
            </a:extLst>
          </p:cNvPr>
          <p:cNvSpPr/>
          <p:nvPr/>
        </p:nvSpPr>
        <p:spPr>
          <a:xfrm>
            <a:off x="4857161" y="4084049"/>
            <a:ext cx="1636407" cy="1636407"/>
          </a:xfrm>
          <a:prstGeom prst="wedgeEllipseCallout">
            <a:avLst>
              <a:gd name="adj1" fmla="val -44781"/>
              <a:gd name="adj2" fmla="val 40548"/>
            </a:avLst>
          </a:prstGeom>
          <a:solidFill>
            <a:schemeClr val="tx1">
              <a:alpha val="73000"/>
            </a:schemeClr>
          </a:solidFill>
          <a:ln w="127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INSTRUMENTOS PARA LABORATORIO">
            <a:extLst>
              <a:ext uri="{FF2B5EF4-FFF2-40B4-BE49-F238E27FC236}">
                <a16:creationId xmlns:a16="http://schemas.microsoft.com/office/drawing/2014/main" id="{A355369B-E3D1-05CD-CC83-46587200E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238" y="4227644"/>
            <a:ext cx="1443571" cy="144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D0CDF3DA-0499-69AC-D55F-F2161409052C}"/>
              </a:ext>
            </a:extLst>
          </p:cNvPr>
          <p:cNvSpPr/>
          <p:nvPr/>
        </p:nvSpPr>
        <p:spPr>
          <a:xfrm>
            <a:off x="1089264" y="2354459"/>
            <a:ext cx="1545615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ÁREA CENTRAL</a:t>
            </a: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165B2BD-84DF-295F-B6E1-8888B81AD65E}"/>
              </a:ext>
            </a:extLst>
          </p:cNvPr>
          <p:cNvSpPr txBox="1"/>
          <p:nvPr/>
        </p:nvSpPr>
        <p:spPr>
          <a:xfrm>
            <a:off x="918546" y="2726984"/>
            <a:ext cx="1855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Zen Kaku Gothic Antique" panose="020B0604020202020204" charset="-128"/>
                <a:cs typeface="Calibri Light" panose="020F0302020204030204" pitchFamily="34" charset="0"/>
              </a:rPr>
              <a:t>Área de Filtração e Estabilidade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Zen Kaku Gothic Antique" panose="020B0604020202020204" charset="-128"/>
                <a:cs typeface="Calibri Light" panose="020F0302020204030204" pitchFamily="34" charset="0"/>
              </a:rPr>
              <a:t>Laboratório de Processos Extrativos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760A0D3-88B8-F7A7-0E1E-219F473091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109" r="3109"/>
          <a:stretch/>
        </p:blipFill>
        <p:spPr>
          <a:xfrm>
            <a:off x="6844990" y="3553505"/>
            <a:ext cx="4296806" cy="2578083"/>
          </a:xfrm>
          <a:prstGeom prst="round2DiagRect">
            <a:avLst>
              <a:gd name="adj1" fmla="val 0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478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ítulo 2"/>
          <p:cNvSpPr txBox="1">
            <a:spLocks/>
          </p:cNvSpPr>
          <p:nvPr/>
        </p:nvSpPr>
        <p:spPr>
          <a:xfrm>
            <a:off x="0" y="0"/>
            <a:ext cx="12192000" cy="712211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587958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175917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1763877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51837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Helvetica"/>
              </a:rPr>
              <a:t>COMPETÊNCIAS ADQURIDAS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Helvetica"/>
              </a:rPr>
              <a:t>Internalização da Tecnologia – Desenvolvimento e Produção de vacinas de RNA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Helvetica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09C393D-C080-D816-D83A-01E7EB19E343}"/>
              </a:ext>
            </a:extLst>
          </p:cNvPr>
          <p:cNvSpPr/>
          <p:nvPr/>
        </p:nvSpPr>
        <p:spPr>
          <a:xfrm>
            <a:off x="6647273" y="1453804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Calibri Light" panose="020F0302020204030204" pitchFamily="34" charset="0"/>
              </a:rPr>
              <a:t>Produção de Nanopartículas Lipídicas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1095AB9-2BB7-DEB2-5669-D10CD8198953}"/>
              </a:ext>
            </a:extLst>
          </p:cNvPr>
          <p:cNvSpPr txBox="1"/>
          <p:nvPr/>
        </p:nvSpPr>
        <p:spPr>
          <a:xfrm>
            <a:off x="6681665" y="1755719"/>
            <a:ext cx="4824537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indent="-180000">
              <a:spcAft>
                <a:spcPts val="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 sz="1200" kern="0">
                <a:latin typeface="Zen Kaku Gothic Antique" panose="020B0604020202020204" charset="-128"/>
                <a:ea typeface="Zen Kaku Gothic Antique" panose="020B0604020202020204" charset="-128"/>
                <a:cs typeface="Lato Hairline" panose="020F0502020204030203" pitchFamily="34" charset="0"/>
              </a:defRPr>
            </a:lvl1pPr>
          </a:lstStyle>
          <a:p>
            <a:pPr marL="0" marR="0" lvl="0" indent="-1797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</a:rPr>
              <a:t>Design e produção de nanocarreadores lipídicos;</a:t>
            </a:r>
          </a:p>
          <a:p>
            <a:pPr marL="0" marR="0" lvl="0" indent="-1797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</a:rPr>
              <a:t>Expertise na aplicação do processos de Microfluidização para a 	produção de lotes pilotos de formulações;</a:t>
            </a:r>
          </a:p>
          <a:p>
            <a:pPr marL="0" marR="0" lvl="0" indent="-1797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</a:rPr>
              <a:t>Know-How </a:t>
            </a: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</a:rPr>
              <a:t>para desenvolvimento e acompanhamento de protocolos de estudos de estabilidade em conformidade com 	diretrizes internacionais e nacionais (Anvisa);</a:t>
            </a:r>
          </a:p>
          <a:p>
            <a:pPr marL="0" marR="0" lvl="0" indent="-1797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</a:rPr>
              <a:t>Competência no Controle de Qualidade de nanopartículas. 	(Dynamic Light </a:t>
            </a:r>
            <a:r>
              <a:rPr kumimoji="0" lang="pt-BR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</a:rPr>
              <a:t>Scattering</a:t>
            </a: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</a:rPr>
              <a:t> – Tamanho e PDI; </a:t>
            </a:r>
            <a:r>
              <a:rPr kumimoji="0" lang="pt-BR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</a:rPr>
              <a:t>Electrophoretic</a:t>
            </a: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</a:rPr>
              <a:t> 	Light </a:t>
            </a:r>
            <a:r>
              <a:rPr kumimoji="0" lang="pt-BR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</a:rPr>
              <a:t>Scattering</a:t>
            </a: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/>
                <a:ea typeface="Zen Kaku Gothic Antique"/>
              </a:rPr>
              <a:t> – Potencial Zeta; HPLC – Quantificação e 	Qualificação de componentes)</a:t>
            </a:r>
          </a:p>
          <a:p>
            <a:pPr marL="0" marR="0" lvl="0" indent="-1797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 panose="020B0604020202020204" charset="-128"/>
                <a:ea typeface="Zen Kaku Gothic Antique" panose="020B0604020202020204" charset="-128"/>
              </a:rPr>
              <a:t>Competências na análise estatística de ensaios de estabilidade</a:t>
            </a:r>
          </a:p>
        </p:txBody>
      </p:sp>
      <p:sp>
        <p:nvSpPr>
          <p:cNvPr id="5" name="Retângulo Arredondado 52">
            <a:extLst>
              <a:ext uri="{FF2B5EF4-FFF2-40B4-BE49-F238E27FC236}">
                <a16:creationId xmlns:a16="http://schemas.microsoft.com/office/drawing/2014/main" id="{9F13DBBD-935E-8154-A4D2-7645B52541BA}"/>
              </a:ext>
            </a:extLst>
          </p:cNvPr>
          <p:cNvSpPr/>
          <p:nvPr/>
        </p:nvSpPr>
        <p:spPr>
          <a:xfrm>
            <a:off x="623392" y="1337161"/>
            <a:ext cx="5716633" cy="4664036"/>
          </a:xfrm>
          <a:prstGeom prst="roundRect">
            <a:avLst>
              <a:gd name="adj" fmla="val 12365"/>
            </a:avLst>
          </a:prstGeom>
          <a:solidFill>
            <a:srgbClr val="226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57209D-1098-F8BC-2259-C69B593A32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" r="2702"/>
          <a:stretch/>
        </p:blipFill>
        <p:spPr>
          <a:xfrm>
            <a:off x="2881663" y="4133746"/>
            <a:ext cx="3492754" cy="209565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CEEE7F29-4A19-E646-D847-8B0A715D1190}"/>
              </a:ext>
            </a:extLst>
          </p:cNvPr>
          <p:cNvSpPr/>
          <p:nvPr/>
        </p:nvSpPr>
        <p:spPr>
          <a:xfrm>
            <a:off x="469849" y="4245370"/>
            <a:ext cx="2387928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LABORATÓRIO DE MICROFLUIDIZAÇÃO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2B8552BA-64FB-110A-7A86-FD54F56AA693}"/>
              </a:ext>
            </a:extLst>
          </p:cNvPr>
          <p:cNvGrpSpPr/>
          <p:nvPr/>
        </p:nvGrpSpPr>
        <p:grpSpPr>
          <a:xfrm>
            <a:off x="1120931" y="5197496"/>
            <a:ext cx="1078315" cy="430758"/>
            <a:chOff x="1570191" y="4704563"/>
            <a:chExt cx="1078315" cy="430758"/>
          </a:xfrm>
        </p:grpSpPr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550F3109-65FA-194A-7CFA-B20F1972AEF9}"/>
                </a:ext>
              </a:extLst>
            </p:cNvPr>
            <p:cNvSpPr/>
            <p:nvPr/>
          </p:nvSpPr>
          <p:spPr>
            <a:xfrm>
              <a:off x="1570191" y="4704563"/>
              <a:ext cx="430759" cy="430758"/>
            </a:xfrm>
            <a:custGeom>
              <a:avLst/>
              <a:gdLst>
                <a:gd name="connsiteX0" fmla="*/ 5856270 w 5856270"/>
                <a:gd name="connsiteY0" fmla="*/ 2928131 h 5856264"/>
                <a:gd name="connsiteX1" fmla="*/ 5434510 w 5856270"/>
                <a:gd name="connsiteY1" fmla="*/ 2460956 h 5856264"/>
                <a:gd name="connsiteX2" fmla="*/ 5030712 w 5856270"/>
                <a:gd name="connsiteY2" fmla="*/ 1486459 h 5856264"/>
                <a:gd name="connsiteX3" fmla="*/ 5136978 w 5856270"/>
                <a:gd name="connsiteY3" fmla="*/ 1191582 h 5856264"/>
                <a:gd name="connsiteX4" fmla="*/ 4998705 w 5856270"/>
                <a:gd name="connsiteY4" fmla="*/ 857693 h 5856264"/>
                <a:gd name="connsiteX5" fmla="*/ 4370026 w 5856270"/>
                <a:gd name="connsiteY5" fmla="*/ 825688 h 5856264"/>
                <a:gd name="connsiteX6" fmla="*/ 3395442 w 5856270"/>
                <a:gd name="connsiteY6" fmla="*/ 421717 h 5856264"/>
                <a:gd name="connsiteX7" fmla="*/ 2928137 w 5856270"/>
                <a:gd name="connsiteY7" fmla="*/ 0 h 5856264"/>
                <a:gd name="connsiteX8" fmla="*/ 2460962 w 5856270"/>
                <a:gd name="connsiteY8" fmla="*/ 421761 h 5856264"/>
                <a:gd name="connsiteX9" fmla="*/ 1486379 w 5856270"/>
                <a:gd name="connsiteY9" fmla="*/ 825731 h 5856264"/>
                <a:gd name="connsiteX10" fmla="*/ 857656 w 5856270"/>
                <a:gd name="connsiteY10" fmla="*/ 857652 h 5856264"/>
                <a:gd name="connsiteX11" fmla="*/ 719383 w 5856270"/>
                <a:gd name="connsiteY11" fmla="*/ 1191539 h 5856264"/>
                <a:gd name="connsiteX12" fmla="*/ 825649 w 5856270"/>
                <a:gd name="connsiteY12" fmla="*/ 1486415 h 5856264"/>
                <a:gd name="connsiteX13" fmla="*/ 421851 w 5856270"/>
                <a:gd name="connsiteY13" fmla="*/ 2460912 h 5856264"/>
                <a:gd name="connsiteX14" fmla="*/ 0 w 5856270"/>
                <a:gd name="connsiteY14" fmla="*/ 2928131 h 5856264"/>
                <a:gd name="connsiteX15" fmla="*/ 421765 w 5856270"/>
                <a:gd name="connsiteY15" fmla="*/ 3395306 h 5856264"/>
                <a:gd name="connsiteX16" fmla="*/ 825563 w 5856270"/>
                <a:gd name="connsiteY16" fmla="*/ 4369803 h 5856264"/>
                <a:gd name="connsiteX17" fmla="*/ 719297 w 5856270"/>
                <a:gd name="connsiteY17" fmla="*/ 4664679 h 5856264"/>
                <a:gd name="connsiteX18" fmla="*/ 857570 w 5856270"/>
                <a:gd name="connsiteY18" fmla="*/ 4998569 h 5856264"/>
                <a:gd name="connsiteX19" fmla="*/ 1191578 w 5856270"/>
                <a:gd name="connsiteY19" fmla="*/ 5136669 h 5856264"/>
                <a:gd name="connsiteX20" fmla="*/ 1486292 w 5856270"/>
                <a:gd name="connsiteY20" fmla="*/ 5030576 h 5856264"/>
                <a:gd name="connsiteX21" fmla="*/ 2461005 w 5856270"/>
                <a:gd name="connsiteY21" fmla="*/ 5434460 h 5856264"/>
                <a:gd name="connsiteX22" fmla="*/ 2928137 w 5856270"/>
                <a:gd name="connsiteY22" fmla="*/ 5856264 h 5856264"/>
                <a:gd name="connsiteX23" fmla="*/ 3395313 w 5856270"/>
                <a:gd name="connsiteY23" fmla="*/ 5434504 h 5856264"/>
                <a:gd name="connsiteX24" fmla="*/ 4370026 w 5856270"/>
                <a:gd name="connsiteY24" fmla="*/ 5030619 h 5856264"/>
                <a:gd name="connsiteX25" fmla="*/ 4664740 w 5856270"/>
                <a:gd name="connsiteY25" fmla="*/ 5136712 h 5856264"/>
                <a:gd name="connsiteX26" fmla="*/ 4998748 w 5856270"/>
                <a:gd name="connsiteY26" fmla="*/ 4998612 h 5856264"/>
                <a:gd name="connsiteX27" fmla="*/ 5137021 w 5856270"/>
                <a:gd name="connsiteY27" fmla="*/ 4664723 h 5856264"/>
                <a:gd name="connsiteX28" fmla="*/ 5030755 w 5856270"/>
                <a:gd name="connsiteY28" fmla="*/ 4369846 h 5856264"/>
                <a:gd name="connsiteX29" fmla="*/ 5434553 w 5856270"/>
                <a:gd name="connsiteY29" fmla="*/ 3395349 h 5856264"/>
                <a:gd name="connsiteX30" fmla="*/ 5856270 w 5856270"/>
                <a:gd name="connsiteY30" fmla="*/ 2928131 h 5856264"/>
                <a:gd name="connsiteX31" fmla="*/ 4368827 w 5856270"/>
                <a:gd name="connsiteY31" fmla="*/ 4299636 h 5856264"/>
                <a:gd name="connsiteX32" fmla="*/ 3907298 w 5856270"/>
                <a:gd name="connsiteY32" fmla="*/ 3909073 h 5856264"/>
                <a:gd name="connsiteX33" fmla="*/ 3967091 w 5856270"/>
                <a:gd name="connsiteY33" fmla="*/ 3683770 h 5856264"/>
                <a:gd name="connsiteX34" fmla="*/ 3958574 w 5856270"/>
                <a:gd name="connsiteY34" fmla="*/ 3600066 h 5856264"/>
                <a:gd name="connsiteX35" fmla="*/ 4989961 w 5856270"/>
                <a:gd name="connsiteY35" fmla="*/ 3187492 h 5856264"/>
                <a:gd name="connsiteX36" fmla="*/ 5245748 w 5856270"/>
                <a:gd name="connsiteY36" fmla="*/ 3377332 h 5856264"/>
                <a:gd name="connsiteX37" fmla="*/ 4884364 w 5856270"/>
                <a:gd name="connsiteY37" fmla="*/ 4249158 h 5856264"/>
                <a:gd name="connsiteX38" fmla="*/ 4368817 w 5856270"/>
                <a:gd name="connsiteY38" fmla="*/ 4299636 h 5856264"/>
                <a:gd name="connsiteX39" fmla="*/ 1525532 w 5856270"/>
                <a:gd name="connsiteY39" fmla="*/ 4330801 h 5856264"/>
                <a:gd name="connsiteX40" fmla="*/ 1447517 w 5856270"/>
                <a:gd name="connsiteY40" fmla="*/ 4268266 h 5856264"/>
                <a:gd name="connsiteX41" fmla="*/ 1833190 w 5856270"/>
                <a:gd name="connsiteY41" fmla="*/ 3111365 h 5856264"/>
                <a:gd name="connsiteX42" fmla="*/ 1889108 w 5856270"/>
                <a:gd name="connsiteY42" fmla="*/ 3117054 h 5856264"/>
                <a:gd name="connsiteX43" fmla="*/ 2225739 w 5856270"/>
                <a:gd name="connsiteY43" fmla="*/ 2975078 h 5856264"/>
                <a:gd name="connsiteX44" fmla="*/ 3055896 w 5856270"/>
                <a:gd name="connsiteY44" fmla="*/ 3512259 h 5856264"/>
                <a:gd name="connsiteX45" fmla="*/ 3022583 w 5856270"/>
                <a:gd name="connsiteY45" fmla="*/ 3683803 h 5856264"/>
                <a:gd name="connsiteX46" fmla="*/ 3033637 w 5856270"/>
                <a:gd name="connsiteY46" fmla="*/ 3783527 h 5856264"/>
                <a:gd name="connsiteX47" fmla="*/ 1592612 w 5856270"/>
                <a:gd name="connsiteY47" fmla="*/ 4417517 h 5856264"/>
                <a:gd name="connsiteX48" fmla="*/ 1525521 w 5856270"/>
                <a:gd name="connsiteY48" fmla="*/ 4330823 h 5856264"/>
                <a:gd name="connsiteX49" fmla="*/ 971738 w 5856270"/>
                <a:gd name="connsiteY49" fmla="*/ 4249288 h 5856264"/>
                <a:gd name="connsiteX50" fmla="*/ 610354 w 5856270"/>
                <a:gd name="connsiteY50" fmla="*/ 3377462 h 5856264"/>
                <a:gd name="connsiteX51" fmla="*/ 944243 w 5856270"/>
                <a:gd name="connsiteY51" fmla="*/ 2930107 h 5856264"/>
                <a:gd name="connsiteX52" fmla="*/ 1453843 w 5856270"/>
                <a:gd name="connsiteY52" fmla="*/ 2828180 h 5856264"/>
                <a:gd name="connsiteX53" fmla="*/ 1653798 w 5856270"/>
                <a:gd name="connsiteY53" fmla="*/ 3051852 h 5856264"/>
                <a:gd name="connsiteX54" fmla="*/ 1270954 w 5856270"/>
                <a:gd name="connsiteY54" fmla="*/ 4200322 h 5856264"/>
                <a:gd name="connsiteX55" fmla="*/ 971727 w 5856270"/>
                <a:gd name="connsiteY55" fmla="*/ 4249288 h 5856264"/>
                <a:gd name="connsiteX56" fmla="*/ 1191556 w 5856270"/>
                <a:gd name="connsiteY56" fmla="*/ 1663561 h 5856264"/>
                <a:gd name="connsiteX57" fmla="*/ 1317934 w 5856270"/>
                <a:gd name="connsiteY57" fmla="*/ 1644206 h 5856264"/>
                <a:gd name="connsiteX58" fmla="*/ 1608557 w 5856270"/>
                <a:gd name="connsiteY58" fmla="*/ 2266948 h 5856264"/>
                <a:gd name="connsiteX59" fmla="*/ 1416988 w 5856270"/>
                <a:gd name="connsiteY59" fmla="*/ 2642787 h 5856264"/>
                <a:gd name="connsiteX60" fmla="*/ 907389 w 5856270"/>
                <a:gd name="connsiteY60" fmla="*/ 2744702 h 5856264"/>
                <a:gd name="connsiteX61" fmla="*/ 610397 w 5856270"/>
                <a:gd name="connsiteY61" fmla="*/ 2478789 h 5856264"/>
                <a:gd name="connsiteX62" fmla="*/ 971695 w 5856270"/>
                <a:gd name="connsiteY62" fmla="*/ 1606963 h 5856264"/>
                <a:gd name="connsiteX63" fmla="*/ 1191556 w 5856270"/>
                <a:gd name="connsiteY63" fmla="*/ 1663551 h 5856264"/>
                <a:gd name="connsiteX64" fmla="*/ 1525532 w 5856270"/>
                <a:gd name="connsiteY64" fmla="*/ 1525461 h 5856264"/>
                <a:gd name="connsiteX65" fmla="*/ 1581828 w 5856270"/>
                <a:gd name="connsiteY65" fmla="*/ 1457064 h 5856264"/>
                <a:gd name="connsiteX66" fmla="*/ 2840633 w 5856270"/>
                <a:gd name="connsiteY66" fmla="*/ 1914793 h 5856264"/>
                <a:gd name="connsiteX67" fmla="*/ 2833670 w 5856270"/>
                <a:gd name="connsiteY67" fmla="*/ 1983568 h 5856264"/>
                <a:gd name="connsiteX68" fmla="*/ 2847758 w 5856270"/>
                <a:gd name="connsiteY68" fmla="*/ 2093116 h 5856264"/>
                <a:gd name="connsiteX69" fmla="*/ 2266857 w 5856270"/>
                <a:gd name="connsiteY69" fmla="*/ 2364297 h 5856264"/>
                <a:gd name="connsiteX70" fmla="*/ 1889119 w 5856270"/>
                <a:gd name="connsiteY70" fmla="*/ 2172470 h 5856264"/>
                <a:gd name="connsiteX71" fmla="*/ 1779571 w 5856270"/>
                <a:gd name="connsiteY71" fmla="*/ 2186558 h 5856264"/>
                <a:gd name="connsiteX72" fmla="*/ 1486076 w 5856270"/>
                <a:gd name="connsiteY72" fmla="*/ 1557662 h 5856264"/>
                <a:gd name="connsiteX73" fmla="*/ 1525543 w 5856270"/>
                <a:gd name="connsiteY73" fmla="*/ 1525439 h 5856264"/>
                <a:gd name="connsiteX74" fmla="*/ 4330721 w 5856270"/>
                <a:gd name="connsiteY74" fmla="*/ 1525461 h 5856264"/>
                <a:gd name="connsiteX75" fmla="*/ 4664729 w 5856270"/>
                <a:gd name="connsiteY75" fmla="*/ 1663561 h 5856264"/>
                <a:gd name="connsiteX76" fmla="*/ 4884504 w 5856270"/>
                <a:gd name="connsiteY76" fmla="*/ 1606974 h 5856264"/>
                <a:gd name="connsiteX77" fmla="*/ 5245888 w 5856270"/>
                <a:gd name="connsiteY77" fmla="*/ 2478800 h 5856264"/>
                <a:gd name="connsiteX78" fmla="*/ 5003217 w 5856270"/>
                <a:gd name="connsiteY78" fmla="*/ 2651272 h 5856264"/>
                <a:gd name="connsiteX79" fmla="*/ 3765570 w 5856270"/>
                <a:gd name="connsiteY79" fmla="*/ 2088712 h 5856264"/>
                <a:gd name="connsiteX80" fmla="*/ 3778265 w 5856270"/>
                <a:gd name="connsiteY80" fmla="*/ 1983579 h 5856264"/>
                <a:gd name="connsiteX81" fmla="*/ 3752670 w 5856270"/>
                <a:gd name="connsiteY81" fmla="*/ 1837091 h 5856264"/>
                <a:gd name="connsiteX82" fmla="*/ 4320250 w 5856270"/>
                <a:gd name="connsiteY82" fmla="*/ 1512734 h 5856264"/>
                <a:gd name="connsiteX83" fmla="*/ 4330743 w 5856270"/>
                <a:gd name="connsiteY83" fmla="*/ 1525472 h 5856264"/>
                <a:gd name="connsiteX84" fmla="*/ 3537839 w 5856270"/>
                <a:gd name="connsiteY84" fmla="*/ 3215850 h 5856264"/>
                <a:gd name="connsiteX85" fmla="*/ 3450637 w 5856270"/>
                <a:gd name="connsiteY85" fmla="*/ 2430805 h 5856264"/>
                <a:gd name="connsiteX86" fmla="*/ 3686691 w 5856270"/>
                <a:gd name="connsiteY86" fmla="*/ 2260406 h 5856264"/>
                <a:gd name="connsiteX87" fmla="*/ 4924446 w 5856270"/>
                <a:gd name="connsiteY87" fmla="*/ 2822966 h 5856264"/>
                <a:gd name="connsiteX88" fmla="*/ 4911708 w 5856270"/>
                <a:gd name="connsiteY88" fmla="*/ 2928131 h 5856264"/>
                <a:gd name="connsiteX89" fmla="*/ 4920225 w 5856270"/>
                <a:gd name="connsiteY89" fmla="*/ 3011922 h 5856264"/>
                <a:gd name="connsiteX90" fmla="*/ 3888838 w 5856270"/>
                <a:gd name="connsiteY90" fmla="*/ 3424409 h 5856264"/>
                <a:gd name="connsiteX91" fmla="*/ 3537828 w 5856270"/>
                <a:gd name="connsiteY91" fmla="*/ 3215850 h 5856264"/>
                <a:gd name="connsiteX92" fmla="*/ 3262987 w 5856270"/>
                <a:gd name="connsiteY92" fmla="*/ 2451510 h 5856264"/>
                <a:gd name="connsiteX93" fmla="*/ 3350189 w 5856270"/>
                <a:gd name="connsiteY93" fmla="*/ 3236555 h 5856264"/>
                <a:gd name="connsiteX94" fmla="*/ 3158362 w 5856270"/>
                <a:gd name="connsiteY94" fmla="*/ 3353400 h 5856264"/>
                <a:gd name="connsiteX95" fmla="*/ 2328076 w 5856270"/>
                <a:gd name="connsiteY95" fmla="*/ 2816133 h 5856264"/>
                <a:gd name="connsiteX96" fmla="*/ 2361389 w 5856270"/>
                <a:gd name="connsiteY96" fmla="*/ 2644762 h 5856264"/>
                <a:gd name="connsiteX97" fmla="*/ 2347302 w 5856270"/>
                <a:gd name="connsiteY97" fmla="*/ 2535215 h 5856264"/>
                <a:gd name="connsiteX98" fmla="*/ 2928127 w 5856270"/>
                <a:gd name="connsiteY98" fmla="*/ 2264120 h 5856264"/>
                <a:gd name="connsiteX99" fmla="*/ 3262987 w 5856270"/>
                <a:gd name="connsiteY99" fmla="*/ 2451510 h 5856264"/>
                <a:gd name="connsiteX100" fmla="*/ 3377350 w 5856270"/>
                <a:gd name="connsiteY100" fmla="*/ 610422 h 5856264"/>
                <a:gd name="connsiteX101" fmla="*/ 4249003 w 5856270"/>
                <a:gd name="connsiteY101" fmla="*/ 971633 h 5856264"/>
                <a:gd name="connsiteX102" fmla="*/ 4192329 w 5856270"/>
                <a:gd name="connsiteY102" fmla="*/ 1191539 h 5856264"/>
                <a:gd name="connsiteX103" fmla="*/ 4221724 w 5856270"/>
                <a:gd name="connsiteY103" fmla="*/ 1351435 h 5856264"/>
                <a:gd name="connsiteX104" fmla="*/ 3658948 w 5856270"/>
                <a:gd name="connsiteY104" fmla="*/ 1673050 h 5856264"/>
                <a:gd name="connsiteX105" fmla="*/ 3305962 w 5856270"/>
                <a:gd name="connsiteY105" fmla="*/ 1511255 h 5856264"/>
                <a:gd name="connsiteX106" fmla="*/ 3285765 w 5856270"/>
                <a:gd name="connsiteY106" fmla="*/ 1513317 h 5856264"/>
                <a:gd name="connsiteX107" fmla="*/ 3131602 w 5856270"/>
                <a:gd name="connsiteY107" fmla="*/ 896612 h 5856264"/>
                <a:gd name="connsiteX108" fmla="*/ 3377360 w 5856270"/>
                <a:gd name="connsiteY108" fmla="*/ 610415 h 5856264"/>
                <a:gd name="connsiteX109" fmla="*/ 2928137 w 5856270"/>
                <a:gd name="connsiteY109" fmla="*/ 944516 h 5856264"/>
                <a:gd name="connsiteX110" fmla="*/ 2948335 w 5856270"/>
                <a:gd name="connsiteY110" fmla="*/ 942450 h 5856264"/>
                <a:gd name="connsiteX111" fmla="*/ 3102498 w 5856270"/>
                <a:gd name="connsiteY111" fmla="*/ 1559152 h 5856264"/>
                <a:gd name="connsiteX112" fmla="*/ 2904896 w 5856270"/>
                <a:gd name="connsiteY112" fmla="*/ 1737183 h 5856264"/>
                <a:gd name="connsiteX113" fmla="*/ 1654943 w 5856270"/>
                <a:gd name="connsiteY113" fmla="*/ 1282660 h 5856264"/>
                <a:gd name="connsiteX114" fmla="*/ 1663838 w 5856270"/>
                <a:gd name="connsiteY114" fmla="*/ 1191496 h 5856264"/>
                <a:gd name="connsiteX115" fmla="*/ 1607164 w 5856270"/>
                <a:gd name="connsiteY115" fmla="*/ 971593 h 5856264"/>
                <a:gd name="connsiteX116" fmla="*/ 2478817 w 5856270"/>
                <a:gd name="connsiteY116" fmla="*/ 610382 h 5856264"/>
                <a:gd name="connsiteX117" fmla="*/ 2928116 w 5856270"/>
                <a:gd name="connsiteY117" fmla="*/ 944519 h 5856264"/>
                <a:gd name="connsiteX118" fmla="*/ 2478925 w 5856270"/>
                <a:gd name="connsiteY118" fmla="*/ 5245785 h 5856264"/>
                <a:gd name="connsiteX119" fmla="*/ 1607272 w 5856270"/>
                <a:gd name="connsiteY119" fmla="*/ 4884574 h 5856264"/>
                <a:gd name="connsiteX120" fmla="*/ 1663946 w 5856270"/>
                <a:gd name="connsiteY120" fmla="*/ 4664669 h 5856264"/>
                <a:gd name="connsiteX121" fmla="*/ 1657242 w 5856270"/>
                <a:gd name="connsiteY121" fmla="*/ 4595516 h 5856264"/>
                <a:gd name="connsiteX122" fmla="*/ 3110465 w 5856270"/>
                <a:gd name="connsiteY122" fmla="*/ 3956042 h 5856264"/>
                <a:gd name="connsiteX123" fmla="*/ 3259695 w 5856270"/>
                <a:gd name="connsiteY123" fmla="*/ 4090731 h 5856264"/>
                <a:gd name="connsiteX124" fmla="*/ 2984174 w 5856270"/>
                <a:gd name="connsiteY124" fmla="*/ 4917218 h 5856264"/>
                <a:gd name="connsiteX125" fmla="*/ 2928170 w 5856270"/>
                <a:gd name="connsiteY125" fmla="*/ 4911691 h 5856264"/>
                <a:gd name="connsiteX126" fmla="*/ 2478957 w 5856270"/>
                <a:gd name="connsiteY126" fmla="*/ 5245785 h 5856264"/>
                <a:gd name="connsiteX127" fmla="*/ 3163436 w 5856270"/>
                <a:gd name="connsiteY127" fmla="*/ 4976882 h 5856264"/>
                <a:gd name="connsiteX128" fmla="*/ 3438957 w 5856270"/>
                <a:gd name="connsiteY128" fmla="*/ 4150395 h 5856264"/>
                <a:gd name="connsiteX129" fmla="*/ 3494875 w 5856270"/>
                <a:gd name="connsiteY129" fmla="*/ 4156040 h 5856264"/>
                <a:gd name="connsiteX130" fmla="*/ 3785325 w 5856270"/>
                <a:gd name="connsiteY130" fmla="*/ 4053369 h 5856264"/>
                <a:gd name="connsiteX131" fmla="*/ 4248712 w 5856270"/>
                <a:gd name="connsiteY131" fmla="*/ 4445444 h 5856264"/>
                <a:gd name="connsiteX132" fmla="*/ 4192416 w 5856270"/>
                <a:gd name="connsiteY132" fmla="*/ 4664679 h 5856264"/>
                <a:gd name="connsiteX133" fmla="*/ 4249089 w 5856270"/>
                <a:gd name="connsiteY133" fmla="*/ 4884671 h 5856264"/>
                <a:gd name="connsiteX134" fmla="*/ 3377436 w 5856270"/>
                <a:gd name="connsiteY134" fmla="*/ 5245882 h 5856264"/>
                <a:gd name="connsiteX135" fmla="*/ 3163436 w 5856270"/>
                <a:gd name="connsiteY135" fmla="*/ 4976892 h 5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5856270" h="5856264">
                  <a:moveTo>
                    <a:pt x="5856270" y="2928131"/>
                  </a:moveTo>
                  <a:cubicBezTo>
                    <a:pt x="5856270" y="2685071"/>
                    <a:pt x="5670942" y="2486551"/>
                    <a:pt x="5434510" y="2460956"/>
                  </a:cubicBezTo>
                  <a:cubicBezTo>
                    <a:pt x="5369826" y="2112903"/>
                    <a:pt x="5231510" y="1779057"/>
                    <a:pt x="5030712" y="1486459"/>
                  </a:cubicBezTo>
                  <a:cubicBezTo>
                    <a:pt x="5098353" y="1402754"/>
                    <a:pt x="5136978" y="1300666"/>
                    <a:pt x="5136978" y="1191582"/>
                  </a:cubicBezTo>
                  <a:cubicBezTo>
                    <a:pt x="5136978" y="1065378"/>
                    <a:pt x="5087850" y="946838"/>
                    <a:pt x="4998705" y="857693"/>
                  </a:cubicBezTo>
                  <a:cubicBezTo>
                    <a:pt x="4826784" y="685772"/>
                    <a:pt x="4555311" y="676542"/>
                    <a:pt x="4370026" y="825688"/>
                  </a:cubicBezTo>
                  <a:cubicBezTo>
                    <a:pt x="4077298" y="624804"/>
                    <a:pt x="3743495" y="486401"/>
                    <a:pt x="3395442" y="421717"/>
                  </a:cubicBezTo>
                  <a:cubicBezTo>
                    <a:pt x="3369631" y="185329"/>
                    <a:pt x="3171198" y="0"/>
                    <a:pt x="2928137" y="0"/>
                  </a:cubicBezTo>
                  <a:cubicBezTo>
                    <a:pt x="2685077" y="0"/>
                    <a:pt x="2486643" y="185329"/>
                    <a:pt x="2460962" y="421761"/>
                  </a:cubicBezTo>
                  <a:cubicBezTo>
                    <a:pt x="2112910" y="486446"/>
                    <a:pt x="1779064" y="624836"/>
                    <a:pt x="1486379" y="825731"/>
                  </a:cubicBezTo>
                  <a:cubicBezTo>
                    <a:pt x="1301137" y="676501"/>
                    <a:pt x="1029577" y="685731"/>
                    <a:pt x="857656" y="857652"/>
                  </a:cubicBezTo>
                  <a:cubicBezTo>
                    <a:pt x="768468" y="946837"/>
                    <a:pt x="719383" y="1065367"/>
                    <a:pt x="719383" y="1191539"/>
                  </a:cubicBezTo>
                  <a:cubicBezTo>
                    <a:pt x="719383" y="1300623"/>
                    <a:pt x="758008" y="1402840"/>
                    <a:pt x="825649" y="1486415"/>
                  </a:cubicBezTo>
                  <a:cubicBezTo>
                    <a:pt x="624841" y="1779057"/>
                    <a:pt x="486535" y="2112741"/>
                    <a:pt x="421851" y="2460912"/>
                  </a:cubicBezTo>
                  <a:cubicBezTo>
                    <a:pt x="185329" y="2486551"/>
                    <a:pt x="0" y="2684995"/>
                    <a:pt x="0" y="2928131"/>
                  </a:cubicBezTo>
                  <a:cubicBezTo>
                    <a:pt x="0" y="3171267"/>
                    <a:pt x="185329" y="3369711"/>
                    <a:pt x="421765" y="3395306"/>
                  </a:cubicBezTo>
                  <a:cubicBezTo>
                    <a:pt x="486449" y="3743359"/>
                    <a:pt x="624765" y="4077205"/>
                    <a:pt x="825563" y="4369803"/>
                  </a:cubicBezTo>
                  <a:cubicBezTo>
                    <a:pt x="757921" y="4453508"/>
                    <a:pt x="719297" y="4555596"/>
                    <a:pt x="719297" y="4664679"/>
                  </a:cubicBezTo>
                  <a:cubicBezTo>
                    <a:pt x="719297" y="4790884"/>
                    <a:pt x="768425" y="4909424"/>
                    <a:pt x="857570" y="4998569"/>
                  </a:cubicBezTo>
                  <a:cubicBezTo>
                    <a:pt x="949662" y="5090661"/>
                    <a:pt x="1070555" y="5136669"/>
                    <a:pt x="1191578" y="5136669"/>
                  </a:cubicBezTo>
                  <a:cubicBezTo>
                    <a:pt x="1296538" y="5136669"/>
                    <a:pt x="1400224" y="5099945"/>
                    <a:pt x="1486292" y="5030576"/>
                  </a:cubicBezTo>
                  <a:cubicBezTo>
                    <a:pt x="1778934" y="5231385"/>
                    <a:pt x="2112823" y="5369777"/>
                    <a:pt x="2461005" y="5434460"/>
                  </a:cubicBezTo>
                  <a:cubicBezTo>
                    <a:pt x="2486557" y="5670935"/>
                    <a:pt x="2685002" y="5856264"/>
                    <a:pt x="2928137" y="5856264"/>
                  </a:cubicBezTo>
                  <a:cubicBezTo>
                    <a:pt x="3171198" y="5856264"/>
                    <a:pt x="3369631" y="5670935"/>
                    <a:pt x="3395313" y="5434504"/>
                  </a:cubicBezTo>
                  <a:cubicBezTo>
                    <a:pt x="3743495" y="5369820"/>
                    <a:pt x="4077298" y="5231428"/>
                    <a:pt x="4370026" y="5030619"/>
                  </a:cubicBezTo>
                  <a:cubicBezTo>
                    <a:pt x="4456083" y="5099858"/>
                    <a:pt x="4559780" y="5136712"/>
                    <a:pt x="4664740" y="5136712"/>
                  </a:cubicBezTo>
                  <a:cubicBezTo>
                    <a:pt x="4785633" y="5136712"/>
                    <a:pt x="4906656" y="5090715"/>
                    <a:pt x="4998748" y="4998612"/>
                  </a:cubicBezTo>
                  <a:cubicBezTo>
                    <a:pt x="5087936" y="4909435"/>
                    <a:pt x="5137021" y="4790895"/>
                    <a:pt x="5137021" y="4664723"/>
                  </a:cubicBezTo>
                  <a:cubicBezTo>
                    <a:pt x="5137021" y="4555639"/>
                    <a:pt x="5098397" y="4453421"/>
                    <a:pt x="5030755" y="4369846"/>
                  </a:cubicBezTo>
                  <a:cubicBezTo>
                    <a:pt x="5231564" y="4077205"/>
                    <a:pt x="5369870" y="3743402"/>
                    <a:pt x="5434553" y="3395349"/>
                  </a:cubicBezTo>
                  <a:cubicBezTo>
                    <a:pt x="5670942" y="3369711"/>
                    <a:pt x="5856270" y="3171267"/>
                    <a:pt x="5856270" y="2928131"/>
                  </a:cubicBezTo>
                  <a:close/>
                  <a:moveTo>
                    <a:pt x="4368827" y="4299636"/>
                  </a:moveTo>
                  <a:lnTo>
                    <a:pt x="3907298" y="3909073"/>
                  </a:lnTo>
                  <a:cubicBezTo>
                    <a:pt x="3944238" y="3841809"/>
                    <a:pt x="3967091" y="3765747"/>
                    <a:pt x="3967091" y="3683770"/>
                  </a:cubicBezTo>
                  <a:cubicBezTo>
                    <a:pt x="3967091" y="3655055"/>
                    <a:pt x="3963507" y="3627269"/>
                    <a:pt x="3958574" y="3600066"/>
                  </a:cubicBezTo>
                  <a:lnTo>
                    <a:pt x="4989961" y="3187492"/>
                  </a:lnTo>
                  <a:cubicBezTo>
                    <a:pt x="5049668" y="3277900"/>
                    <a:pt x="5140163" y="3344775"/>
                    <a:pt x="5245748" y="3377332"/>
                  </a:cubicBezTo>
                  <a:cubicBezTo>
                    <a:pt x="5185663" y="3688110"/>
                    <a:pt x="5062104" y="3986192"/>
                    <a:pt x="4884364" y="4249158"/>
                  </a:cubicBezTo>
                  <a:cubicBezTo>
                    <a:pt x="4720205" y="4162669"/>
                    <a:pt x="4517291" y="4179369"/>
                    <a:pt x="4368817" y="4299636"/>
                  </a:cubicBezTo>
                  <a:close/>
                  <a:moveTo>
                    <a:pt x="1525532" y="4330801"/>
                  </a:moveTo>
                  <a:cubicBezTo>
                    <a:pt x="1501373" y="4306631"/>
                    <a:pt x="1475098" y="4286099"/>
                    <a:pt x="1447517" y="4268266"/>
                  </a:cubicBezTo>
                  <a:lnTo>
                    <a:pt x="1833190" y="3111365"/>
                  </a:lnTo>
                  <a:cubicBezTo>
                    <a:pt x="1851703" y="3113643"/>
                    <a:pt x="1869925" y="3117054"/>
                    <a:pt x="1889108" y="3117054"/>
                  </a:cubicBezTo>
                  <a:cubicBezTo>
                    <a:pt x="2020969" y="3117054"/>
                    <a:pt x="2139962" y="3062442"/>
                    <a:pt x="2225739" y="2975078"/>
                  </a:cubicBezTo>
                  <a:lnTo>
                    <a:pt x="3055896" y="3512259"/>
                  </a:lnTo>
                  <a:cubicBezTo>
                    <a:pt x="3035062" y="3565640"/>
                    <a:pt x="3022583" y="3623156"/>
                    <a:pt x="3022583" y="3683803"/>
                  </a:cubicBezTo>
                  <a:cubicBezTo>
                    <a:pt x="3022583" y="3718088"/>
                    <a:pt x="3026631" y="3751358"/>
                    <a:pt x="3033637" y="3783527"/>
                  </a:cubicBezTo>
                  <a:lnTo>
                    <a:pt x="1592612" y="4417517"/>
                  </a:lnTo>
                  <a:cubicBezTo>
                    <a:pt x="1573505" y="4386654"/>
                    <a:pt x="1551872" y="4357184"/>
                    <a:pt x="1525521" y="4330823"/>
                  </a:cubicBezTo>
                  <a:close/>
                  <a:moveTo>
                    <a:pt x="971738" y="4249288"/>
                  </a:moveTo>
                  <a:cubicBezTo>
                    <a:pt x="793955" y="3986332"/>
                    <a:pt x="670406" y="3688196"/>
                    <a:pt x="610354" y="3377462"/>
                  </a:cubicBezTo>
                  <a:cubicBezTo>
                    <a:pt x="802472" y="3318133"/>
                    <a:pt x="943401" y="3141321"/>
                    <a:pt x="944243" y="2930107"/>
                  </a:cubicBezTo>
                  <a:lnTo>
                    <a:pt x="1453843" y="2828180"/>
                  </a:lnTo>
                  <a:cubicBezTo>
                    <a:pt x="1493989" y="2923100"/>
                    <a:pt x="1565377" y="3000576"/>
                    <a:pt x="1653798" y="3051852"/>
                  </a:cubicBezTo>
                  <a:lnTo>
                    <a:pt x="1270954" y="4200322"/>
                  </a:lnTo>
                  <a:cubicBezTo>
                    <a:pt x="1169621" y="4183082"/>
                    <a:pt x="1064672" y="4200246"/>
                    <a:pt x="971727" y="4249288"/>
                  </a:cubicBezTo>
                  <a:close/>
                  <a:moveTo>
                    <a:pt x="1191556" y="1663561"/>
                  </a:moveTo>
                  <a:cubicBezTo>
                    <a:pt x="1234229" y="1663561"/>
                    <a:pt x="1276481" y="1655713"/>
                    <a:pt x="1317934" y="1644206"/>
                  </a:cubicBezTo>
                  <a:lnTo>
                    <a:pt x="1608557" y="2266948"/>
                  </a:lnTo>
                  <a:cubicBezTo>
                    <a:pt x="1493309" y="2352714"/>
                    <a:pt x="1417658" y="2488623"/>
                    <a:pt x="1416988" y="2642787"/>
                  </a:cubicBezTo>
                  <a:lnTo>
                    <a:pt x="907389" y="2744702"/>
                  </a:lnTo>
                  <a:cubicBezTo>
                    <a:pt x="853457" y="2617105"/>
                    <a:pt x="743985" y="2520069"/>
                    <a:pt x="610397" y="2478789"/>
                  </a:cubicBezTo>
                  <a:cubicBezTo>
                    <a:pt x="670482" y="2167925"/>
                    <a:pt x="794041" y="1869843"/>
                    <a:pt x="971695" y="1606963"/>
                  </a:cubicBezTo>
                  <a:cubicBezTo>
                    <a:pt x="1040513" y="1643234"/>
                    <a:pt x="1115614" y="1663551"/>
                    <a:pt x="1191556" y="1663551"/>
                  </a:cubicBezTo>
                  <a:close/>
                  <a:moveTo>
                    <a:pt x="1525532" y="1525461"/>
                  </a:moveTo>
                  <a:cubicBezTo>
                    <a:pt x="1546701" y="1504292"/>
                    <a:pt x="1565301" y="1481266"/>
                    <a:pt x="1581828" y="1457064"/>
                  </a:cubicBezTo>
                  <a:lnTo>
                    <a:pt x="2840633" y="1914793"/>
                  </a:lnTo>
                  <a:cubicBezTo>
                    <a:pt x="2837254" y="1937485"/>
                    <a:pt x="2833670" y="1960035"/>
                    <a:pt x="2833670" y="1983568"/>
                  </a:cubicBezTo>
                  <a:cubicBezTo>
                    <a:pt x="2833670" y="2021437"/>
                    <a:pt x="2839327" y="2057827"/>
                    <a:pt x="2847758" y="2093116"/>
                  </a:cubicBezTo>
                  <a:lnTo>
                    <a:pt x="2266857" y="2364297"/>
                  </a:lnTo>
                  <a:cubicBezTo>
                    <a:pt x="2180702" y="2248499"/>
                    <a:pt x="2044124" y="2172470"/>
                    <a:pt x="1889119" y="2172470"/>
                  </a:cubicBezTo>
                  <a:cubicBezTo>
                    <a:pt x="1851250" y="2172470"/>
                    <a:pt x="1814860" y="2178127"/>
                    <a:pt x="1779571" y="2186558"/>
                  </a:cubicBezTo>
                  <a:lnTo>
                    <a:pt x="1486076" y="1557662"/>
                  </a:lnTo>
                  <a:cubicBezTo>
                    <a:pt x="1499322" y="1547073"/>
                    <a:pt x="1513269" y="1537713"/>
                    <a:pt x="1525543" y="1525439"/>
                  </a:cubicBezTo>
                  <a:close/>
                  <a:moveTo>
                    <a:pt x="4330721" y="1525461"/>
                  </a:moveTo>
                  <a:cubicBezTo>
                    <a:pt x="4422813" y="1617553"/>
                    <a:pt x="4543706" y="1663561"/>
                    <a:pt x="4664729" y="1663561"/>
                  </a:cubicBezTo>
                  <a:cubicBezTo>
                    <a:pt x="4740672" y="1663561"/>
                    <a:pt x="4815773" y="1643234"/>
                    <a:pt x="4884504" y="1606974"/>
                  </a:cubicBezTo>
                  <a:cubicBezTo>
                    <a:pt x="5062158" y="1869854"/>
                    <a:pt x="5185836" y="2168066"/>
                    <a:pt x="5245888" y="2478800"/>
                  </a:cubicBezTo>
                  <a:cubicBezTo>
                    <a:pt x="5147384" y="2509199"/>
                    <a:pt x="5062622" y="2569748"/>
                    <a:pt x="5003217" y="2651272"/>
                  </a:cubicBezTo>
                  <a:lnTo>
                    <a:pt x="3765570" y="2088712"/>
                  </a:lnTo>
                  <a:cubicBezTo>
                    <a:pt x="3773245" y="2054805"/>
                    <a:pt x="3778265" y="2019850"/>
                    <a:pt x="3778265" y="1983579"/>
                  </a:cubicBezTo>
                  <a:cubicBezTo>
                    <a:pt x="3778265" y="1932098"/>
                    <a:pt x="3767977" y="1883563"/>
                    <a:pt x="3752670" y="1837091"/>
                  </a:cubicBezTo>
                  <a:lnTo>
                    <a:pt x="4320250" y="1512734"/>
                  </a:lnTo>
                  <a:cubicBezTo>
                    <a:pt x="4324039" y="1516782"/>
                    <a:pt x="4326781" y="1521596"/>
                    <a:pt x="4330743" y="1525472"/>
                  </a:cubicBezTo>
                  <a:close/>
                  <a:moveTo>
                    <a:pt x="3537839" y="3215850"/>
                  </a:moveTo>
                  <a:lnTo>
                    <a:pt x="3450637" y="2430805"/>
                  </a:lnTo>
                  <a:cubicBezTo>
                    <a:pt x="3546313" y="2399726"/>
                    <a:pt x="3628582" y="2340138"/>
                    <a:pt x="3686691" y="2260406"/>
                  </a:cubicBezTo>
                  <a:lnTo>
                    <a:pt x="4924446" y="2822966"/>
                  </a:lnTo>
                  <a:cubicBezTo>
                    <a:pt x="4916728" y="2856906"/>
                    <a:pt x="4911708" y="2891870"/>
                    <a:pt x="4911708" y="2928131"/>
                  </a:cubicBezTo>
                  <a:cubicBezTo>
                    <a:pt x="4911708" y="2956846"/>
                    <a:pt x="4915292" y="2984632"/>
                    <a:pt x="4920225" y="3011922"/>
                  </a:cubicBezTo>
                  <a:lnTo>
                    <a:pt x="3888838" y="3424409"/>
                  </a:lnTo>
                  <a:cubicBezTo>
                    <a:pt x="3811838" y="3307856"/>
                    <a:pt x="3684241" y="3229344"/>
                    <a:pt x="3537828" y="3215850"/>
                  </a:cubicBezTo>
                  <a:close/>
                  <a:moveTo>
                    <a:pt x="3262987" y="2451510"/>
                  </a:moveTo>
                  <a:lnTo>
                    <a:pt x="3350189" y="3236555"/>
                  </a:lnTo>
                  <a:cubicBezTo>
                    <a:pt x="3276988" y="3260336"/>
                    <a:pt x="3210956" y="3299760"/>
                    <a:pt x="3158362" y="3353400"/>
                  </a:cubicBezTo>
                  <a:lnTo>
                    <a:pt x="2328076" y="2816133"/>
                  </a:lnTo>
                  <a:cubicBezTo>
                    <a:pt x="2348910" y="2762914"/>
                    <a:pt x="2361389" y="2705398"/>
                    <a:pt x="2361389" y="2644762"/>
                  </a:cubicBezTo>
                  <a:cubicBezTo>
                    <a:pt x="2361389" y="2606893"/>
                    <a:pt x="2355743" y="2570503"/>
                    <a:pt x="2347302" y="2535215"/>
                  </a:cubicBezTo>
                  <a:lnTo>
                    <a:pt x="2928127" y="2264120"/>
                  </a:lnTo>
                  <a:cubicBezTo>
                    <a:pt x="3006142" y="2368777"/>
                    <a:pt x="3125934" y="2438869"/>
                    <a:pt x="3262987" y="2451510"/>
                  </a:cubicBezTo>
                  <a:close/>
                  <a:moveTo>
                    <a:pt x="3377350" y="610422"/>
                  </a:moveTo>
                  <a:cubicBezTo>
                    <a:pt x="3687997" y="670511"/>
                    <a:pt x="3986047" y="794066"/>
                    <a:pt x="4249003" y="971633"/>
                  </a:cubicBezTo>
                  <a:cubicBezTo>
                    <a:pt x="4213282" y="1038887"/>
                    <a:pt x="4192329" y="1113232"/>
                    <a:pt x="4192329" y="1191539"/>
                  </a:cubicBezTo>
                  <a:cubicBezTo>
                    <a:pt x="4192329" y="1247069"/>
                    <a:pt x="4203372" y="1300623"/>
                    <a:pt x="4221724" y="1351435"/>
                  </a:cubicBezTo>
                  <a:lnTo>
                    <a:pt x="3658948" y="1673050"/>
                  </a:lnTo>
                  <a:cubicBezTo>
                    <a:pt x="3572329" y="1574632"/>
                    <a:pt x="3446967" y="1511255"/>
                    <a:pt x="3305962" y="1511255"/>
                  </a:cubicBezTo>
                  <a:cubicBezTo>
                    <a:pt x="3299043" y="1511255"/>
                    <a:pt x="3292630" y="1512939"/>
                    <a:pt x="3285765" y="1513317"/>
                  </a:cubicBezTo>
                  <a:lnTo>
                    <a:pt x="3131602" y="896612"/>
                  </a:lnTo>
                  <a:cubicBezTo>
                    <a:pt x="3249127" y="839939"/>
                    <a:pt x="3338477" y="736630"/>
                    <a:pt x="3377360" y="610415"/>
                  </a:cubicBezTo>
                  <a:close/>
                  <a:moveTo>
                    <a:pt x="2928137" y="944516"/>
                  </a:moveTo>
                  <a:cubicBezTo>
                    <a:pt x="2935057" y="944516"/>
                    <a:pt x="2941458" y="942830"/>
                    <a:pt x="2948335" y="942450"/>
                  </a:cubicBezTo>
                  <a:lnTo>
                    <a:pt x="3102498" y="1559152"/>
                  </a:lnTo>
                  <a:cubicBezTo>
                    <a:pt x="3020694" y="1598543"/>
                    <a:pt x="2952297" y="1660323"/>
                    <a:pt x="2904896" y="1737183"/>
                  </a:cubicBezTo>
                  <a:lnTo>
                    <a:pt x="1654943" y="1282660"/>
                  </a:lnTo>
                  <a:cubicBezTo>
                    <a:pt x="1660718" y="1252898"/>
                    <a:pt x="1663838" y="1222488"/>
                    <a:pt x="1663838" y="1191496"/>
                  </a:cubicBezTo>
                  <a:cubicBezTo>
                    <a:pt x="1663838" y="1113189"/>
                    <a:pt x="1642885" y="1038844"/>
                    <a:pt x="1607164" y="971593"/>
                  </a:cubicBezTo>
                  <a:cubicBezTo>
                    <a:pt x="1870119" y="793940"/>
                    <a:pt x="2168126" y="670467"/>
                    <a:pt x="2478817" y="610382"/>
                  </a:cubicBezTo>
                  <a:cubicBezTo>
                    <a:pt x="2538406" y="803126"/>
                    <a:pt x="2716059" y="944519"/>
                    <a:pt x="2928116" y="944519"/>
                  </a:cubicBezTo>
                  <a:close/>
                  <a:moveTo>
                    <a:pt x="2478925" y="5245785"/>
                  </a:moveTo>
                  <a:cubicBezTo>
                    <a:pt x="2168148" y="5185689"/>
                    <a:pt x="1870141" y="5062141"/>
                    <a:pt x="1607272" y="4884574"/>
                  </a:cubicBezTo>
                  <a:cubicBezTo>
                    <a:pt x="1642993" y="4817310"/>
                    <a:pt x="1663946" y="4742976"/>
                    <a:pt x="1663946" y="4664669"/>
                  </a:cubicBezTo>
                  <a:cubicBezTo>
                    <a:pt x="1663946" y="4641136"/>
                    <a:pt x="1660534" y="4618369"/>
                    <a:pt x="1657242" y="4595516"/>
                  </a:cubicBezTo>
                  <a:lnTo>
                    <a:pt x="3110465" y="3956042"/>
                  </a:lnTo>
                  <a:cubicBezTo>
                    <a:pt x="3149770" y="4011280"/>
                    <a:pt x="3200873" y="4056651"/>
                    <a:pt x="3259695" y="4090731"/>
                  </a:cubicBezTo>
                  <a:lnTo>
                    <a:pt x="2984174" y="4917218"/>
                  </a:lnTo>
                  <a:cubicBezTo>
                    <a:pt x="2965574" y="4915102"/>
                    <a:pt x="2947363" y="4911691"/>
                    <a:pt x="2928170" y="4911691"/>
                  </a:cubicBezTo>
                  <a:cubicBezTo>
                    <a:pt x="2716102" y="4911691"/>
                    <a:pt x="2538449" y="5053084"/>
                    <a:pt x="2478957" y="5245785"/>
                  </a:cubicBezTo>
                  <a:close/>
                  <a:moveTo>
                    <a:pt x="3163436" y="4976882"/>
                  </a:moveTo>
                  <a:lnTo>
                    <a:pt x="3438957" y="4150395"/>
                  </a:lnTo>
                  <a:cubicBezTo>
                    <a:pt x="3457470" y="4152629"/>
                    <a:pt x="3475681" y="4156040"/>
                    <a:pt x="3494875" y="4156040"/>
                  </a:cubicBezTo>
                  <a:cubicBezTo>
                    <a:pt x="3604930" y="4156040"/>
                    <a:pt x="3704956" y="4116660"/>
                    <a:pt x="3785325" y="4053369"/>
                  </a:cubicBezTo>
                  <a:lnTo>
                    <a:pt x="4248712" y="4445444"/>
                  </a:lnTo>
                  <a:cubicBezTo>
                    <a:pt x="4213293" y="4512492"/>
                    <a:pt x="4192416" y="4586664"/>
                    <a:pt x="4192416" y="4664679"/>
                  </a:cubicBezTo>
                  <a:cubicBezTo>
                    <a:pt x="4192416" y="4742986"/>
                    <a:pt x="4213369" y="4817407"/>
                    <a:pt x="4249089" y="4884671"/>
                  </a:cubicBezTo>
                  <a:cubicBezTo>
                    <a:pt x="3986209" y="5062238"/>
                    <a:pt x="3688213" y="5185798"/>
                    <a:pt x="3377436" y="5245882"/>
                  </a:cubicBezTo>
                  <a:cubicBezTo>
                    <a:pt x="3342061" y="5131315"/>
                    <a:pt x="3265265" y="5036017"/>
                    <a:pt x="3163436" y="497689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0790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A544D69A-3CE3-1DDF-268B-014632B9CC76}"/>
                </a:ext>
              </a:extLst>
            </p:cNvPr>
            <p:cNvSpPr/>
            <p:nvPr/>
          </p:nvSpPr>
          <p:spPr>
            <a:xfrm>
              <a:off x="2121171" y="4788386"/>
              <a:ext cx="263114" cy="263113"/>
            </a:xfrm>
            <a:custGeom>
              <a:avLst/>
              <a:gdLst>
                <a:gd name="connsiteX0" fmla="*/ 5856270 w 5856270"/>
                <a:gd name="connsiteY0" fmla="*/ 2928131 h 5856264"/>
                <a:gd name="connsiteX1" fmla="*/ 5434510 w 5856270"/>
                <a:gd name="connsiteY1" fmla="*/ 2460956 h 5856264"/>
                <a:gd name="connsiteX2" fmla="*/ 5030712 w 5856270"/>
                <a:gd name="connsiteY2" fmla="*/ 1486459 h 5856264"/>
                <a:gd name="connsiteX3" fmla="*/ 5136978 w 5856270"/>
                <a:gd name="connsiteY3" fmla="*/ 1191582 h 5856264"/>
                <a:gd name="connsiteX4" fmla="*/ 4998705 w 5856270"/>
                <a:gd name="connsiteY4" fmla="*/ 857693 h 5856264"/>
                <a:gd name="connsiteX5" fmla="*/ 4370026 w 5856270"/>
                <a:gd name="connsiteY5" fmla="*/ 825688 h 5856264"/>
                <a:gd name="connsiteX6" fmla="*/ 3395442 w 5856270"/>
                <a:gd name="connsiteY6" fmla="*/ 421717 h 5856264"/>
                <a:gd name="connsiteX7" fmla="*/ 2928137 w 5856270"/>
                <a:gd name="connsiteY7" fmla="*/ 0 h 5856264"/>
                <a:gd name="connsiteX8" fmla="*/ 2460962 w 5856270"/>
                <a:gd name="connsiteY8" fmla="*/ 421761 h 5856264"/>
                <a:gd name="connsiteX9" fmla="*/ 1486379 w 5856270"/>
                <a:gd name="connsiteY9" fmla="*/ 825731 h 5856264"/>
                <a:gd name="connsiteX10" fmla="*/ 857656 w 5856270"/>
                <a:gd name="connsiteY10" fmla="*/ 857652 h 5856264"/>
                <a:gd name="connsiteX11" fmla="*/ 719383 w 5856270"/>
                <a:gd name="connsiteY11" fmla="*/ 1191539 h 5856264"/>
                <a:gd name="connsiteX12" fmla="*/ 825649 w 5856270"/>
                <a:gd name="connsiteY12" fmla="*/ 1486415 h 5856264"/>
                <a:gd name="connsiteX13" fmla="*/ 421851 w 5856270"/>
                <a:gd name="connsiteY13" fmla="*/ 2460912 h 5856264"/>
                <a:gd name="connsiteX14" fmla="*/ 0 w 5856270"/>
                <a:gd name="connsiteY14" fmla="*/ 2928131 h 5856264"/>
                <a:gd name="connsiteX15" fmla="*/ 421765 w 5856270"/>
                <a:gd name="connsiteY15" fmla="*/ 3395306 h 5856264"/>
                <a:gd name="connsiteX16" fmla="*/ 825563 w 5856270"/>
                <a:gd name="connsiteY16" fmla="*/ 4369803 h 5856264"/>
                <a:gd name="connsiteX17" fmla="*/ 719297 w 5856270"/>
                <a:gd name="connsiteY17" fmla="*/ 4664679 h 5856264"/>
                <a:gd name="connsiteX18" fmla="*/ 857570 w 5856270"/>
                <a:gd name="connsiteY18" fmla="*/ 4998569 h 5856264"/>
                <a:gd name="connsiteX19" fmla="*/ 1191578 w 5856270"/>
                <a:gd name="connsiteY19" fmla="*/ 5136669 h 5856264"/>
                <a:gd name="connsiteX20" fmla="*/ 1486292 w 5856270"/>
                <a:gd name="connsiteY20" fmla="*/ 5030576 h 5856264"/>
                <a:gd name="connsiteX21" fmla="*/ 2461005 w 5856270"/>
                <a:gd name="connsiteY21" fmla="*/ 5434460 h 5856264"/>
                <a:gd name="connsiteX22" fmla="*/ 2928137 w 5856270"/>
                <a:gd name="connsiteY22" fmla="*/ 5856264 h 5856264"/>
                <a:gd name="connsiteX23" fmla="*/ 3395313 w 5856270"/>
                <a:gd name="connsiteY23" fmla="*/ 5434504 h 5856264"/>
                <a:gd name="connsiteX24" fmla="*/ 4370026 w 5856270"/>
                <a:gd name="connsiteY24" fmla="*/ 5030619 h 5856264"/>
                <a:gd name="connsiteX25" fmla="*/ 4664740 w 5856270"/>
                <a:gd name="connsiteY25" fmla="*/ 5136712 h 5856264"/>
                <a:gd name="connsiteX26" fmla="*/ 4998748 w 5856270"/>
                <a:gd name="connsiteY26" fmla="*/ 4998612 h 5856264"/>
                <a:gd name="connsiteX27" fmla="*/ 5137021 w 5856270"/>
                <a:gd name="connsiteY27" fmla="*/ 4664723 h 5856264"/>
                <a:gd name="connsiteX28" fmla="*/ 5030755 w 5856270"/>
                <a:gd name="connsiteY28" fmla="*/ 4369846 h 5856264"/>
                <a:gd name="connsiteX29" fmla="*/ 5434553 w 5856270"/>
                <a:gd name="connsiteY29" fmla="*/ 3395349 h 5856264"/>
                <a:gd name="connsiteX30" fmla="*/ 5856270 w 5856270"/>
                <a:gd name="connsiteY30" fmla="*/ 2928131 h 5856264"/>
                <a:gd name="connsiteX31" fmla="*/ 4368827 w 5856270"/>
                <a:gd name="connsiteY31" fmla="*/ 4299636 h 5856264"/>
                <a:gd name="connsiteX32" fmla="*/ 3907298 w 5856270"/>
                <a:gd name="connsiteY32" fmla="*/ 3909073 h 5856264"/>
                <a:gd name="connsiteX33" fmla="*/ 3967091 w 5856270"/>
                <a:gd name="connsiteY33" fmla="*/ 3683770 h 5856264"/>
                <a:gd name="connsiteX34" fmla="*/ 3958574 w 5856270"/>
                <a:gd name="connsiteY34" fmla="*/ 3600066 h 5856264"/>
                <a:gd name="connsiteX35" fmla="*/ 4989961 w 5856270"/>
                <a:gd name="connsiteY35" fmla="*/ 3187492 h 5856264"/>
                <a:gd name="connsiteX36" fmla="*/ 5245748 w 5856270"/>
                <a:gd name="connsiteY36" fmla="*/ 3377332 h 5856264"/>
                <a:gd name="connsiteX37" fmla="*/ 4884364 w 5856270"/>
                <a:gd name="connsiteY37" fmla="*/ 4249158 h 5856264"/>
                <a:gd name="connsiteX38" fmla="*/ 4368817 w 5856270"/>
                <a:gd name="connsiteY38" fmla="*/ 4299636 h 5856264"/>
                <a:gd name="connsiteX39" fmla="*/ 1525532 w 5856270"/>
                <a:gd name="connsiteY39" fmla="*/ 4330801 h 5856264"/>
                <a:gd name="connsiteX40" fmla="*/ 1447517 w 5856270"/>
                <a:gd name="connsiteY40" fmla="*/ 4268266 h 5856264"/>
                <a:gd name="connsiteX41" fmla="*/ 1833190 w 5856270"/>
                <a:gd name="connsiteY41" fmla="*/ 3111365 h 5856264"/>
                <a:gd name="connsiteX42" fmla="*/ 1889108 w 5856270"/>
                <a:gd name="connsiteY42" fmla="*/ 3117054 h 5856264"/>
                <a:gd name="connsiteX43" fmla="*/ 2225739 w 5856270"/>
                <a:gd name="connsiteY43" fmla="*/ 2975078 h 5856264"/>
                <a:gd name="connsiteX44" fmla="*/ 3055896 w 5856270"/>
                <a:gd name="connsiteY44" fmla="*/ 3512259 h 5856264"/>
                <a:gd name="connsiteX45" fmla="*/ 3022583 w 5856270"/>
                <a:gd name="connsiteY45" fmla="*/ 3683803 h 5856264"/>
                <a:gd name="connsiteX46" fmla="*/ 3033637 w 5856270"/>
                <a:gd name="connsiteY46" fmla="*/ 3783527 h 5856264"/>
                <a:gd name="connsiteX47" fmla="*/ 1592612 w 5856270"/>
                <a:gd name="connsiteY47" fmla="*/ 4417517 h 5856264"/>
                <a:gd name="connsiteX48" fmla="*/ 1525521 w 5856270"/>
                <a:gd name="connsiteY48" fmla="*/ 4330823 h 5856264"/>
                <a:gd name="connsiteX49" fmla="*/ 971738 w 5856270"/>
                <a:gd name="connsiteY49" fmla="*/ 4249288 h 5856264"/>
                <a:gd name="connsiteX50" fmla="*/ 610354 w 5856270"/>
                <a:gd name="connsiteY50" fmla="*/ 3377462 h 5856264"/>
                <a:gd name="connsiteX51" fmla="*/ 944243 w 5856270"/>
                <a:gd name="connsiteY51" fmla="*/ 2930107 h 5856264"/>
                <a:gd name="connsiteX52" fmla="*/ 1453843 w 5856270"/>
                <a:gd name="connsiteY52" fmla="*/ 2828180 h 5856264"/>
                <a:gd name="connsiteX53" fmla="*/ 1653798 w 5856270"/>
                <a:gd name="connsiteY53" fmla="*/ 3051852 h 5856264"/>
                <a:gd name="connsiteX54" fmla="*/ 1270954 w 5856270"/>
                <a:gd name="connsiteY54" fmla="*/ 4200322 h 5856264"/>
                <a:gd name="connsiteX55" fmla="*/ 971727 w 5856270"/>
                <a:gd name="connsiteY55" fmla="*/ 4249288 h 5856264"/>
                <a:gd name="connsiteX56" fmla="*/ 1191556 w 5856270"/>
                <a:gd name="connsiteY56" fmla="*/ 1663561 h 5856264"/>
                <a:gd name="connsiteX57" fmla="*/ 1317934 w 5856270"/>
                <a:gd name="connsiteY57" fmla="*/ 1644206 h 5856264"/>
                <a:gd name="connsiteX58" fmla="*/ 1608557 w 5856270"/>
                <a:gd name="connsiteY58" fmla="*/ 2266948 h 5856264"/>
                <a:gd name="connsiteX59" fmla="*/ 1416988 w 5856270"/>
                <a:gd name="connsiteY59" fmla="*/ 2642787 h 5856264"/>
                <a:gd name="connsiteX60" fmla="*/ 907389 w 5856270"/>
                <a:gd name="connsiteY60" fmla="*/ 2744702 h 5856264"/>
                <a:gd name="connsiteX61" fmla="*/ 610397 w 5856270"/>
                <a:gd name="connsiteY61" fmla="*/ 2478789 h 5856264"/>
                <a:gd name="connsiteX62" fmla="*/ 971695 w 5856270"/>
                <a:gd name="connsiteY62" fmla="*/ 1606963 h 5856264"/>
                <a:gd name="connsiteX63" fmla="*/ 1191556 w 5856270"/>
                <a:gd name="connsiteY63" fmla="*/ 1663551 h 5856264"/>
                <a:gd name="connsiteX64" fmla="*/ 1525532 w 5856270"/>
                <a:gd name="connsiteY64" fmla="*/ 1525461 h 5856264"/>
                <a:gd name="connsiteX65" fmla="*/ 1581828 w 5856270"/>
                <a:gd name="connsiteY65" fmla="*/ 1457064 h 5856264"/>
                <a:gd name="connsiteX66" fmla="*/ 2840633 w 5856270"/>
                <a:gd name="connsiteY66" fmla="*/ 1914793 h 5856264"/>
                <a:gd name="connsiteX67" fmla="*/ 2833670 w 5856270"/>
                <a:gd name="connsiteY67" fmla="*/ 1983568 h 5856264"/>
                <a:gd name="connsiteX68" fmla="*/ 2847758 w 5856270"/>
                <a:gd name="connsiteY68" fmla="*/ 2093116 h 5856264"/>
                <a:gd name="connsiteX69" fmla="*/ 2266857 w 5856270"/>
                <a:gd name="connsiteY69" fmla="*/ 2364297 h 5856264"/>
                <a:gd name="connsiteX70" fmla="*/ 1889119 w 5856270"/>
                <a:gd name="connsiteY70" fmla="*/ 2172470 h 5856264"/>
                <a:gd name="connsiteX71" fmla="*/ 1779571 w 5856270"/>
                <a:gd name="connsiteY71" fmla="*/ 2186558 h 5856264"/>
                <a:gd name="connsiteX72" fmla="*/ 1486076 w 5856270"/>
                <a:gd name="connsiteY72" fmla="*/ 1557662 h 5856264"/>
                <a:gd name="connsiteX73" fmla="*/ 1525543 w 5856270"/>
                <a:gd name="connsiteY73" fmla="*/ 1525439 h 5856264"/>
                <a:gd name="connsiteX74" fmla="*/ 4330721 w 5856270"/>
                <a:gd name="connsiteY74" fmla="*/ 1525461 h 5856264"/>
                <a:gd name="connsiteX75" fmla="*/ 4664729 w 5856270"/>
                <a:gd name="connsiteY75" fmla="*/ 1663561 h 5856264"/>
                <a:gd name="connsiteX76" fmla="*/ 4884504 w 5856270"/>
                <a:gd name="connsiteY76" fmla="*/ 1606974 h 5856264"/>
                <a:gd name="connsiteX77" fmla="*/ 5245888 w 5856270"/>
                <a:gd name="connsiteY77" fmla="*/ 2478800 h 5856264"/>
                <a:gd name="connsiteX78" fmla="*/ 5003217 w 5856270"/>
                <a:gd name="connsiteY78" fmla="*/ 2651272 h 5856264"/>
                <a:gd name="connsiteX79" fmla="*/ 3765570 w 5856270"/>
                <a:gd name="connsiteY79" fmla="*/ 2088712 h 5856264"/>
                <a:gd name="connsiteX80" fmla="*/ 3778265 w 5856270"/>
                <a:gd name="connsiteY80" fmla="*/ 1983579 h 5856264"/>
                <a:gd name="connsiteX81" fmla="*/ 3752670 w 5856270"/>
                <a:gd name="connsiteY81" fmla="*/ 1837091 h 5856264"/>
                <a:gd name="connsiteX82" fmla="*/ 4320250 w 5856270"/>
                <a:gd name="connsiteY82" fmla="*/ 1512734 h 5856264"/>
                <a:gd name="connsiteX83" fmla="*/ 4330743 w 5856270"/>
                <a:gd name="connsiteY83" fmla="*/ 1525472 h 5856264"/>
                <a:gd name="connsiteX84" fmla="*/ 3537839 w 5856270"/>
                <a:gd name="connsiteY84" fmla="*/ 3215850 h 5856264"/>
                <a:gd name="connsiteX85" fmla="*/ 3450637 w 5856270"/>
                <a:gd name="connsiteY85" fmla="*/ 2430805 h 5856264"/>
                <a:gd name="connsiteX86" fmla="*/ 3686691 w 5856270"/>
                <a:gd name="connsiteY86" fmla="*/ 2260406 h 5856264"/>
                <a:gd name="connsiteX87" fmla="*/ 4924446 w 5856270"/>
                <a:gd name="connsiteY87" fmla="*/ 2822966 h 5856264"/>
                <a:gd name="connsiteX88" fmla="*/ 4911708 w 5856270"/>
                <a:gd name="connsiteY88" fmla="*/ 2928131 h 5856264"/>
                <a:gd name="connsiteX89" fmla="*/ 4920225 w 5856270"/>
                <a:gd name="connsiteY89" fmla="*/ 3011922 h 5856264"/>
                <a:gd name="connsiteX90" fmla="*/ 3888838 w 5856270"/>
                <a:gd name="connsiteY90" fmla="*/ 3424409 h 5856264"/>
                <a:gd name="connsiteX91" fmla="*/ 3537828 w 5856270"/>
                <a:gd name="connsiteY91" fmla="*/ 3215850 h 5856264"/>
                <a:gd name="connsiteX92" fmla="*/ 3262987 w 5856270"/>
                <a:gd name="connsiteY92" fmla="*/ 2451510 h 5856264"/>
                <a:gd name="connsiteX93" fmla="*/ 3350189 w 5856270"/>
                <a:gd name="connsiteY93" fmla="*/ 3236555 h 5856264"/>
                <a:gd name="connsiteX94" fmla="*/ 3158362 w 5856270"/>
                <a:gd name="connsiteY94" fmla="*/ 3353400 h 5856264"/>
                <a:gd name="connsiteX95" fmla="*/ 2328076 w 5856270"/>
                <a:gd name="connsiteY95" fmla="*/ 2816133 h 5856264"/>
                <a:gd name="connsiteX96" fmla="*/ 2361389 w 5856270"/>
                <a:gd name="connsiteY96" fmla="*/ 2644762 h 5856264"/>
                <a:gd name="connsiteX97" fmla="*/ 2347302 w 5856270"/>
                <a:gd name="connsiteY97" fmla="*/ 2535215 h 5856264"/>
                <a:gd name="connsiteX98" fmla="*/ 2928127 w 5856270"/>
                <a:gd name="connsiteY98" fmla="*/ 2264120 h 5856264"/>
                <a:gd name="connsiteX99" fmla="*/ 3262987 w 5856270"/>
                <a:gd name="connsiteY99" fmla="*/ 2451510 h 5856264"/>
                <a:gd name="connsiteX100" fmla="*/ 3377350 w 5856270"/>
                <a:gd name="connsiteY100" fmla="*/ 610422 h 5856264"/>
                <a:gd name="connsiteX101" fmla="*/ 4249003 w 5856270"/>
                <a:gd name="connsiteY101" fmla="*/ 971633 h 5856264"/>
                <a:gd name="connsiteX102" fmla="*/ 4192329 w 5856270"/>
                <a:gd name="connsiteY102" fmla="*/ 1191539 h 5856264"/>
                <a:gd name="connsiteX103" fmla="*/ 4221724 w 5856270"/>
                <a:gd name="connsiteY103" fmla="*/ 1351435 h 5856264"/>
                <a:gd name="connsiteX104" fmla="*/ 3658948 w 5856270"/>
                <a:gd name="connsiteY104" fmla="*/ 1673050 h 5856264"/>
                <a:gd name="connsiteX105" fmla="*/ 3305962 w 5856270"/>
                <a:gd name="connsiteY105" fmla="*/ 1511255 h 5856264"/>
                <a:gd name="connsiteX106" fmla="*/ 3285765 w 5856270"/>
                <a:gd name="connsiteY106" fmla="*/ 1513317 h 5856264"/>
                <a:gd name="connsiteX107" fmla="*/ 3131602 w 5856270"/>
                <a:gd name="connsiteY107" fmla="*/ 896612 h 5856264"/>
                <a:gd name="connsiteX108" fmla="*/ 3377360 w 5856270"/>
                <a:gd name="connsiteY108" fmla="*/ 610415 h 5856264"/>
                <a:gd name="connsiteX109" fmla="*/ 2928137 w 5856270"/>
                <a:gd name="connsiteY109" fmla="*/ 944516 h 5856264"/>
                <a:gd name="connsiteX110" fmla="*/ 2948335 w 5856270"/>
                <a:gd name="connsiteY110" fmla="*/ 942450 h 5856264"/>
                <a:gd name="connsiteX111" fmla="*/ 3102498 w 5856270"/>
                <a:gd name="connsiteY111" fmla="*/ 1559152 h 5856264"/>
                <a:gd name="connsiteX112" fmla="*/ 2904896 w 5856270"/>
                <a:gd name="connsiteY112" fmla="*/ 1737183 h 5856264"/>
                <a:gd name="connsiteX113" fmla="*/ 1654943 w 5856270"/>
                <a:gd name="connsiteY113" fmla="*/ 1282660 h 5856264"/>
                <a:gd name="connsiteX114" fmla="*/ 1663838 w 5856270"/>
                <a:gd name="connsiteY114" fmla="*/ 1191496 h 5856264"/>
                <a:gd name="connsiteX115" fmla="*/ 1607164 w 5856270"/>
                <a:gd name="connsiteY115" fmla="*/ 971593 h 5856264"/>
                <a:gd name="connsiteX116" fmla="*/ 2478817 w 5856270"/>
                <a:gd name="connsiteY116" fmla="*/ 610382 h 5856264"/>
                <a:gd name="connsiteX117" fmla="*/ 2928116 w 5856270"/>
                <a:gd name="connsiteY117" fmla="*/ 944519 h 5856264"/>
                <a:gd name="connsiteX118" fmla="*/ 2478925 w 5856270"/>
                <a:gd name="connsiteY118" fmla="*/ 5245785 h 5856264"/>
                <a:gd name="connsiteX119" fmla="*/ 1607272 w 5856270"/>
                <a:gd name="connsiteY119" fmla="*/ 4884574 h 5856264"/>
                <a:gd name="connsiteX120" fmla="*/ 1663946 w 5856270"/>
                <a:gd name="connsiteY120" fmla="*/ 4664669 h 5856264"/>
                <a:gd name="connsiteX121" fmla="*/ 1657242 w 5856270"/>
                <a:gd name="connsiteY121" fmla="*/ 4595516 h 5856264"/>
                <a:gd name="connsiteX122" fmla="*/ 3110465 w 5856270"/>
                <a:gd name="connsiteY122" fmla="*/ 3956042 h 5856264"/>
                <a:gd name="connsiteX123" fmla="*/ 3259695 w 5856270"/>
                <a:gd name="connsiteY123" fmla="*/ 4090731 h 5856264"/>
                <a:gd name="connsiteX124" fmla="*/ 2984174 w 5856270"/>
                <a:gd name="connsiteY124" fmla="*/ 4917218 h 5856264"/>
                <a:gd name="connsiteX125" fmla="*/ 2928170 w 5856270"/>
                <a:gd name="connsiteY125" fmla="*/ 4911691 h 5856264"/>
                <a:gd name="connsiteX126" fmla="*/ 2478957 w 5856270"/>
                <a:gd name="connsiteY126" fmla="*/ 5245785 h 5856264"/>
                <a:gd name="connsiteX127" fmla="*/ 3163436 w 5856270"/>
                <a:gd name="connsiteY127" fmla="*/ 4976882 h 5856264"/>
                <a:gd name="connsiteX128" fmla="*/ 3438957 w 5856270"/>
                <a:gd name="connsiteY128" fmla="*/ 4150395 h 5856264"/>
                <a:gd name="connsiteX129" fmla="*/ 3494875 w 5856270"/>
                <a:gd name="connsiteY129" fmla="*/ 4156040 h 5856264"/>
                <a:gd name="connsiteX130" fmla="*/ 3785325 w 5856270"/>
                <a:gd name="connsiteY130" fmla="*/ 4053369 h 5856264"/>
                <a:gd name="connsiteX131" fmla="*/ 4248712 w 5856270"/>
                <a:gd name="connsiteY131" fmla="*/ 4445444 h 5856264"/>
                <a:gd name="connsiteX132" fmla="*/ 4192416 w 5856270"/>
                <a:gd name="connsiteY132" fmla="*/ 4664679 h 5856264"/>
                <a:gd name="connsiteX133" fmla="*/ 4249089 w 5856270"/>
                <a:gd name="connsiteY133" fmla="*/ 4884671 h 5856264"/>
                <a:gd name="connsiteX134" fmla="*/ 3377436 w 5856270"/>
                <a:gd name="connsiteY134" fmla="*/ 5245882 h 5856264"/>
                <a:gd name="connsiteX135" fmla="*/ 3163436 w 5856270"/>
                <a:gd name="connsiteY135" fmla="*/ 4976892 h 5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5856270" h="5856264">
                  <a:moveTo>
                    <a:pt x="5856270" y="2928131"/>
                  </a:moveTo>
                  <a:cubicBezTo>
                    <a:pt x="5856270" y="2685071"/>
                    <a:pt x="5670942" y="2486551"/>
                    <a:pt x="5434510" y="2460956"/>
                  </a:cubicBezTo>
                  <a:cubicBezTo>
                    <a:pt x="5369826" y="2112903"/>
                    <a:pt x="5231510" y="1779057"/>
                    <a:pt x="5030712" y="1486459"/>
                  </a:cubicBezTo>
                  <a:cubicBezTo>
                    <a:pt x="5098353" y="1402754"/>
                    <a:pt x="5136978" y="1300666"/>
                    <a:pt x="5136978" y="1191582"/>
                  </a:cubicBezTo>
                  <a:cubicBezTo>
                    <a:pt x="5136978" y="1065378"/>
                    <a:pt x="5087850" y="946838"/>
                    <a:pt x="4998705" y="857693"/>
                  </a:cubicBezTo>
                  <a:cubicBezTo>
                    <a:pt x="4826784" y="685772"/>
                    <a:pt x="4555311" y="676542"/>
                    <a:pt x="4370026" y="825688"/>
                  </a:cubicBezTo>
                  <a:cubicBezTo>
                    <a:pt x="4077298" y="624804"/>
                    <a:pt x="3743495" y="486401"/>
                    <a:pt x="3395442" y="421717"/>
                  </a:cubicBezTo>
                  <a:cubicBezTo>
                    <a:pt x="3369631" y="185329"/>
                    <a:pt x="3171198" y="0"/>
                    <a:pt x="2928137" y="0"/>
                  </a:cubicBezTo>
                  <a:cubicBezTo>
                    <a:pt x="2685077" y="0"/>
                    <a:pt x="2486643" y="185329"/>
                    <a:pt x="2460962" y="421761"/>
                  </a:cubicBezTo>
                  <a:cubicBezTo>
                    <a:pt x="2112910" y="486446"/>
                    <a:pt x="1779064" y="624836"/>
                    <a:pt x="1486379" y="825731"/>
                  </a:cubicBezTo>
                  <a:cubicBezTo>
                    <a:pt x="1301137" y="676501"/>
                    <a:pt x="1029577" y="685731"/>
                    <a:pt x="857656" y="857652"/>
                  </a:cubicBezTo>
                  <a:cubicBezTo>
                    <a:pt x="768468" y="946837"/>
                    <a:pt x="719383" y="1065367"/>
                    <a:pt x="719383" y="1191539"/>
                  </a:cubicBezTo>
                  <a:cubicBezTo>
                    <a:pt x="719383" y="1300623"/>
                    <a:pt x="758008" y="1402840"/>
                    <a:pt x="825649" y="1486415"/>
                  </a:cubicBezTo>
                  <a:cubicBezTo>
                    <a:pt x="624841" y="1779057"/>
                    <a:pt x="486535" y="2112741"/>
                    <a:pt x="421851" y="2460912"/>
                  </a:cubicBezTo>
                  <a:cubicBezTo>
                    <a:pt x="185329" y="2486551"/>
                    <a:pt x="0" y="2684995"/>
                    <a:pt x="0" y="2928131"/>
                  </a:cubicBezTo>
                  <a:cubicBezTo>
                    <a:pt x="0" y="3171267"/>
                    <a:pt x="185329" y="3369711"/>
                    <a:pt x="421765" y="3395306"/>
                  </a:cubicBezTo>
                  <a:cubicBezTo>
                    <a:pt x="486449" y="3743359"/>
                    <a:pt x="624765" y="4077205"/>
                    <a:pt x="825563" y="4369803"/>
                  </a:cubicBezTo>
                  <a:cubicBezTo>
                    <a:pt x="757921" y="4453508"/>
                    <a:pt x="719297" y="4555596"/>
                    <a:pt x="719297" y="4664679"/>
                  </a:cubicBezTo>
                  <a:cubicBezTo>
                    <a:pt x="719297" y="4790884"/>
                    <a:pt x="768425" y="4909424"/>
                    <a:pt x="857570" y="4998569"/>
                  </a:cubicBezTo>
                  <a:cubicBezTo>
                    <a:pt x="949662" y="5090661"/>
                    <a:pt x="1070555" y="5136669"/>
                    <a:pt x="1191578" y="5136669"/>
                  </a:cubicBezTo>
                  <a:cubicBezTo>
                    <a:pt x="1296538" y="5136669"/>
                    <a:pt x="1400224" y="5099945"/>
                    <a:pt x="1486292" y="5030576"/>
                  </a:cubicBezTo>
                  <a:cubicBezTo>
                    <a:pt x="1778934" y="5231385"/>
                    <a:pt x="2112823" y="5369777"/>
                    <a:pt x="2461005" y="5434460"/>
                  </a:cubicBezTo>
                  <a:cubicBezTo>
                    <a:pt x="2486557" y="5670935"/>
                    <a:pt x="2685002" y="5856264"/>
                    <a:pt x="2928137" y="5856264"/>
                  </a:cubicBezTo>
                  <a:cubicBezTo>
                    <a:pt x="3171198" y="5856264"/>
                    <a:pt x="3369631" y="5670935"/>
                    <a:pt x="3395313" y="5434504"/>
                  </a:cubicBezTo>
                  <a:cubicBezTo>
                    <a:pt x="3743495" y="5369820"/>
                    <a:pt x="4077298" y="5231428"/>
                    <a:pt x="4370026" y="5030619"/>
                  </a:cubicBezTo>
                  <a:cubicBezTo>
                    <a:pt x="4456083" y="5099858"/>
                    <a:pt x="4559780" y="5136712"/>
                    <a:pt x="4664740" y="5136712"/>
                  </a:cubicBezTo>
                  <a:cubicBezTo>
                    <a:pt x="4785633" y="5136712"/>
                    <a:pt x="4906656" y="5090715"/>
                    <a:pt x="4998748" y="4998612"/>
                  </a:cubicBezTo>
                  <a:cubicBezTo>
                    <a:pt x="5087936" y="4909435"/>
                    <a:pt x="5137021" y="4790895"/>
                    <a:pt x="5137021" y="4664723"/>
                  </a:cubicBezTo>
                  <a:cubicBezTo>
                    <a:pt x="5137021" y="4555639"/>
                    <a:pt x="5098397" y="4453421"/>
                    <a:pt x="5030755" y="4369846"/>
                  </a:cubicBezTo>
                  <a:cubicBezTo>
                    <a:pt x="5231564" y="4077205"/>
                    <a:pt x="5369870" y="3743402"/>
                    <a:pt x="5434553" y="3395349"/>
                  </a:cubicBezTo>
                  <a:cubicBezTo>
                    <a:pt x="5670942" y="3369711"/>
                    <a:pt x="5856270" y="3171267"/>
                    <a:pt x="5856270" y="2928131"/>
                  </a:cubicBezTo>
                  <a:close/>
                  <a:moveTo>
                    <a:pt x="4368827" y="4299636"/>
                  </a:moveTo>
                  <a:lnTo>
                    <a:pt x="3907298" y="3909073"/>
                  </a:lnTo>
                  <a:cubicBezTo>
                    <a:pt x="3944238" y="3841809"/>
                    <a:pt x="3967091" y="3765747"/>
                    <a:pt x="3967091" y="3683770"/>
                  </a:cubicBezTo>
                  <a:cubicBezTo>
                    <a:pt x="3967091" y="3655055"/>
                    <a:pt x="3963507" y="3627269"/>
                    <a:pt x="3958574" y="3600066"/>
                  </a:cubicBezTo>
                  <a:lnTo>
                    <a:pt x="4989961" y="3187492"/>
                  </a:lnTo>
                  <a:cubicBezTo>
                    <a:pt x="5049668" y="3277900"/>
                    <a:pt x="5140163" y="3344775"/>
                    <a:pt x="5245748" y="3377332"/>
                  </a:cubicBezTo>
                  <a:cubicBezTo>
                    <a:pt x="5185663" y="3688110"/>
                    <a:pt x="5062104" y="3986192"/>
                    <a:pt x="4884364" y="4249158"/>
                  </a:cubicBezTo>
                  <a:cubicBezTo>
                    <a:pt x="4720205" y="4162669"/>
                    <a:pt x="4517291" y="4179369"/>
                    <a:pt x="4368817" y="4299636"/>
                  </a:cubicBezTo>
                  <a:close/>
                  <a:moveTo>
                    <a:pt x="1525532" y="4330801"/>
                  </a:moveTo>
                  <a:cubicBezTo>
                    <a:pt x="1501373" y="4306631"/>
                    <a:pt x="1475098" y="4286099"/>
                    <a:pt x="1447517" y="4268266"/>
                  </a:cubicBezTo>
                  <a:lnTo>
                    <a:pt x="1833190" y="3111365"/>
                  </a:lnTo>
                  <a:cubicBezTo>
                    <a:pt x="1851703" y="3113643"/>
                    <a:pt x="1869925" y="3117054"/>
                    <a:pt x="1889108" y="3117054"/>
                  </a:cubicBezTo>
                  <a:cubicBezTo>
                    <a:pt x="2020969" y="3117054"/>
                    <a:pt x="2139962" y="3062442"/>
                    <a:pt x="2225739" y="2975078"/>
                  </a:cubicBezTo>
                  <a:lnTo>
                    <a:pt x="3055896" y="3512259"/>
                  </a:lnTo>
                  <a:cubicBezTo>
                    <a:pt x="3035062" y="3565640"/>
                    <a:pt x="3022583" y="3623156"/>
                    <a:pt x="3022583" y="3683803"/>
                  </a:cubicBezTo>
                  <a:cubicBezTo>
                    <a:pt x="3022583" y="3718088"/>
                    <a:pt x="3026631" y="3751358"/>
                    <a:pt x="3033637" y="3783527"/>
                  </a:cubicBezTo>
                  <a:lnTo>
                    <a:pt x="1592612" y="4417517"/>
                  </a:lnTo>
                  <a:cubicBezTo>
                    <a:pt x="1573505" y="4386654"/>
                    <a:pt x="1551872" y="4357184"/>
                    <a:pt x="1525521" y="4330823"/>
                  </a:cubicBezTo>
                  <a:close/>
                  <a:moveTo>
                    <a:pt x="971738" y="4249288"/>
                  </a:moveTo>
                  <a:cubicBezTo>
                    <a:pt x="793955" y="3986332"/>
                    <a:pt x="670406" y="3688196"/>
                    <a:pt x="610354" y="3377462"/>
                  </a:cubicBezTo>
                  <a:cubicBezTo>
                    <a:pt x="802472" y="3318133"/>
                    <a:pt x="943401" y="3141321"/>
                    <a:pt x="944243" y="2930107"/>
                  </a:cubicBezTo>
                  <a:lnTo>
                    <a:pt x="1453843" y="2828180"/>
                  </a:lnTo>
                  <a:cubicBezTo>
                    <a:pt x="1493989" y="2923100"/>
                    <a:pt x="1565377" y="3000576"/>
                    <a:pt x="1653798" y="3051852"/>
                  </a:cubicBezTo>
                  <a:lnTo>
                    <a:pt x="1270954" y="4200322"/>
                  </a:lnTo>
                  <a:cubicBezTo>
                    <a:pt x="1169621" y="4183082"/>
                    <a:pt x="1064672" y="4200246"/>
                    <a:pt x="971727" y="4249288"/>
                  </a:cubicBezTo>
                  <a:close/>
                  <a:moveTo>
                    <a:pt x="1191556" y="1663561"/>
                  </a:moveTo>
                  <a:cubicBezTo>
                    <a:pt x="1234229" y="1663561"/>
                    <a:pt x="1276481" y="1655713"/>
                    <a:pt x="1317934" y="1644206"/>
                  </a:cubicBezTo>
                  <a:lnTo>
                    <a:pt x="1608557" y="2266948"/>
                  </a:lnTo>
                  <a:cubicBezTo>
                    <a:pt x="1493309" y="2352714"/>
                    <a:pt x="1417658" y="2488623"/>
                    <a:pt x="1416988" y="2642787"/>
                  </a:cubicBezTo>
                  <a:lnTo>
                    <a:pt x="907389" y="2744702"/>
                  </a:lnTo>
                  <a:cubicBezTo>
                    <a:pt x="853457" y="2617105"/>
                    <a:pt x="743985" y="2520069"/>
                    <a:pt x="610397" y="2478789"/>
                  </a:cubicBezTo>
                  <a:cubicBezTo>
                    <a:pt x="670482" y="2167925"/>
                    <a:pt x="794041" y="1869843"/>
                    <a:pt x="971695" y="1606963"/>
                  </a:cubicBezTo>
                  <a:cubicBezTo>
                    <a:pt x="1040513" y="1643234"/>
                    <a:pt x="1115614" y="1663551"/>
                    <a:pt x="1191556" y="1663551"/>
                  </a:cubicBezTo>
                  <a:close/>
                  <a:moveTo>
                    <a:pt x="1525532" y="1525461"/>
                  </a:moveTo>
                  <a:cubicBezTo>
                    <a:pt x="1546701" y="1504292"/>
                    <a:pt x="1565301" y="1481266"/>
                    <a:pt x="1581828" y="1457064"/>
                  </a:cubicBezTo>
                  <a:lnTo>
                    <a:pt x="2840633" y="1914793"/>
                  </a:lnTo>
                  <a:cubicBezTo>
                    <a:pt x="2837254" y="1937485"/>
                    <a:pt x="2833670" y="1960035"/>
                    <a:pt x="2833670" y="1983568"/>
                  </a:cubicBezTo>
                  <a:cubicBezTo>
                    <a:pt x="2833670" y="2021437"/>
                    <a:pt x="2839327" y="2057827"/>
                    <a:pt x="2847758" y="2093116"/>
                  </a:cubicBezTo>
                  <a:lnTo>
                    <a:pt x="2266857" y="2364297"/>
                  </a:lnTo>
                  <a:cubicBezTo>
                    <a:pt x="2180702" y="2248499"/>
                    <a:pt x="2044124" y="2172470"/>
                    <a:pt x="1889119" y="2172470"/>
                  </a:cubicBezTo>
                  <a:cubicBezTo>
                    <a:pt x="1851250" y="2172470"/>
                    <a:pt x="1814860" y="2178127"/>
                    <a:pt x="1779571" y="2186558"/>
                  </a:cubicBezTo>
                  <a:lnTo>
                    <a:pt x="1486076" y="1557662"/>
                  </a:lnTo>
                  <a:cubicBezTo>
                    <a:pt x="1499322" y="1547073"/>
                    <a:pt x="1513269" y="1537713"/>
                    <a:pt x="1525543" y="1525439"/>
                  </a:cubicBezTo>
                  <a:close/>
                  <a:moveTo>
                    <a:pt x="4330721" y="1525461"/>
                  </a:moveTo>
                  <a:cubicBezTo>
                    <a:pt x="4422813" y="1617553"/>
                    <a:pt x="4543706" y="1663561"/>
                    <a:pt x="4664729" y="1663561"/>
                  </a:cubicBezTo>
                  <a:cubicBezTo>
                    <a:pt x="4740672" y="1663561"/>
                    <a:pt x="4815773" y="1643234"/>
                    <a:pt x="4884504" y="1606974"/>
                  </a:cubicBezTo>
                  <a:cubicBezTo>
                    <a:pt x="5062158" y="1869854"/>
                    <a:pt x="5185836" y="2168066"/>
                    <a:pt x="5245888" y="2478800"/>
                  </a:cubicBezTo>
                  <a:cubicBezTo>
                    <a:pt x="5147384" y="2509199"/>
                    <a:pt x="5062622" y="2569748"/>
                    <a:pt x="5003217" y="2651272"/>
                  </a:cubicBezTo>
                  <a:lnTo>
                    <a:pt x="3765570" y="2088712"/>
                  </a:lnTo>
                  <a:cubicBezTo>
                    <a:pt x="3773245" y="2054805"/>
                    <a:pt x="3778265" y="2019850"/>
                    <a:pt x="3778265" y="1983579"/>
                  </a:cubicBezTo>
                  <a:cubicBezTo>
                    <a:pt x="3778265" y="1932098"/>
                    <a:pt x="3767977" y="1883563"/>
                    <a:pt x="3752670" y="1837091"/>
                  </a:cubicBezTo>
                  <a:lnTo>
                    <a:pt x="4320250" y="1512734"/>
                  </a:lnTo>
                  <a:cubicBezTo>
                    <a:pt x="4324039" y="1516782"/>
                    <a:pt x="4326781" y="1521596"/>
                    <a:pt x="4330743" y="1525472"/>
                  </a:cubicBezTo>
                  <a:close/>
                  <a:moveTo>
                    <a:pt x="3537839" y="3215850"/>
                  </a:moveTo>
                  <a:lnTo>
                    <a:pt x="3450637" y="2430805"/>
                  </a:lnTo>
                  <a:cubicBezTo>
                    <a:pt x="3546313" y="2399726"/>
                    <a:pt x="3628582" y="2340138"/>
                    <a:pt x="3686691" y="2260406"/>
                  </a:cubicBezTo>
                  <a:lnTo>
                    <a:pt x="4924446" y="2822966"/>
                  </a:lnTo>
                  <a:cubicBezTo>
                    <a:pt x="4916728" y="2856906"/>
                    <a:pt x="4911708" y="2891870"/>
                    <a:pt x="4911708" y="2928131"/>
                  </a:cubicBezTo>
                  <a:cubicBezTo>
                    <a:pt x="4911708" y="2956846"/>
                    <a:pt x="4915292" y="2984632"/>
                    <a:pt x="4920225" y="3011922"/>
                  </a:cubicBezTo>
                  <a:lnTo>
                    <a:pt x="3888838" y="3424409"/>
                  </a:lnTo>
                  <a:cubicBezTo>
                    <a:pt x="3811838" y="3307856"/>
                    <a:pt x="3684241" y="3229344"/>
                    <a:pt x="3537828" y="3215850"/>
                  </a:cubicBezTo>
                  <a:close/>
                  <a:moveTo>
                    <a:pt x="3262987" y="2451510"/>
                  </a:moveTo>
                  <a:lnTo>
                    <a:pt x="3350189" y="3236555"/>
                  </a:lnTo>
                  <a:cubicBezTo>
                    <a:pt x="3276988" y="3260336"/>
                    <a:pt x="3210956" y="3299760"/>
                    <a:pt x="3158362" y="3353400"/>
                  </a:cubicBezTo>
                  <a:lnTo>
                    <a:pt x="2328076" y="2816133"/>
                  </a:lnTo>
                  <a:cubicBezTo>
                    <a:pt x="2348910" y="2762914"/>
                    <a:pt x="2361389" y="2705398"/>
                    <a:pt x="2361389" y="2644762"/>
                  </a:cubicBezTo>
                  <a:cubicBezTo>
                    <a:pt x="2361389" y="2606893"/>
                    <a:pt x="2355743" y="2570503"/>
                    <a:pt x="2347302" y="2535215"/>
                  </a:cubicBezTo>
                  <a:lnTo>
                    <a:pt x="2928127" y="2264120"/>
                  </a:lnTo>
                  <a:cubicBezTo>
                    <a:pt x="3006142" y="2368777"/>
                    <a:pt x="3125934" y="2438869"/>
                    <a:pt x="3262987" y="2451510"/>
                  </a:cubicBezTo>
                  <a:close/>
                  <a:moveTo>
                    <a:pt x="3377350" y="610422"/>
                  </a:moveTo>
                  <a:cubicBezTo>
                    <a:pt x="3687997" y="670511"/>
                    <a:pt x="3986047" y="794066"/>
                    <a:pt x="4249003" y="971633"/>
                  </a:cubicBezTo>
                  <a:cubicBezTo>
                    <a:pt x="4213282" y="1038887"/>
                    <a:pt x="4192329" y="1113232"/>
                    <a:pt x="4192329" y="1191539"/>
                  </a:cubicBezTo>
                  <a:cubicBezTo>
                    <a:pt x="4192329" y="1247069"/>
                    <a:pt x="4203372" y="1300623"/>
                    <a:pt x="4221724" y="1351435"/>
                  </a:cubicBezTo>
                  <a:lnTo>
                    <a:pt x="3658948" y="1673050"/>
                  </a:lnTo>
                  <a:cubicBezTo>
                    <a:pt x="3572329" y="1574632"/>
                    <a:pt x="3446967" y="1511255"/>
                    <a:pt x="3305962" y="1511255"/>
                  </a:cubicBezTo>
                  <a:cubicBezTo>
                    <a:pt x="3299043" y="1511255"/>
                    <a:pt x="3292630" y="1512939"/>
                    <a:pt x="3285765" y="1513317"/>
                  </a:cubicBezTo>
                  <a:lnTo>
                    <a:pt x="3131602" y="896612"/>
                  </a:lnTo>
                  <a:cubicBezTo>
                    <a:pt x="3249127" y="839939"/>
                    <a:pt x="3338477" y="736630"/>
                    <a:pt x="3377360" y="610415"/>
                  </a:cubicBezTo>
                  <a:close/>
                  <a:moveTo>
                    <a:pt x="2928137" y="944516"/>
                  </a:moveTo>
                  <a:cubicBezTo>
                    <a:pt x="2935057" y="944516"/>
                    <a:pt x="2941458" y="942830"/>
                    <a:pt x="2948335" y="942450"/>
                  </a:cubicBezTo>
                  <a:lnTo>
                    <a:pt x="3102498" y="1559152"/>
                  </a:lnTo>
                  <a:cubicBezTo>
                    <a:pt x="3020694" y="1598543"/>
                    <a:pt x="2952297" y="1660323"/>
                    <a:pt x="2904896" y="1737183"/>
                  </a:cubicBezTo>
                  <a:lnTo>
                    <a:pt x="1654943" y="1282660"/>
                  </a:lnTo>
                  <a:cubicBezTo>
                    <a:pt x="1660718" y="1252898"/>
                    <a:pt x="1663838" y="1222488"/>
                    <a:pt x="1663838" y="1191496"/>
                  </a:cubicBezTo>
                  <a:cubicBezTo>
                    <a:pt x="1663838" y="1113189"/>
                    <a:pt x="1642885" y="1038844"/>
                    <a:pt x="1607164" y="971593"/>
                  </a:cubicBezTo>
                  <a:cubicBezTo>
                    <a:pt x="1870119" y="793940"/>
                    <a:pt x="2168126" y="670467"/>
                    <a:pt x="2478817" y="610382"/>
                  </a:cubicBezTo>
                  <a:cubicBezTo>
                    <a:pt x="2538406" y="803126"/>
                    <a:pt x="2716059" y="944519"/>
                    <a:pt x="2928116" y="944519"/>
                  </a:cubicBezTo>
                  <a:close/>
                  <a:moveTo>
                    <a:pt x="2478925" y="5245785"/>
                  </a:moveTo>
                  <a:cubicBezTo>
                    <a:pt x="2168148" y="5185689"/>
                    <a:pt x="1870141" y="5062141"/>
                    <a:pt x="1607272" y="4884574"/>
                  </a:cubicBezTo>
                  <a:cubicBezTo>
                    <a:pt x="1642993" y="4817310"/>
                    <a:pt x="1663946" y="4742976"/>
                    <a:pt x="1663946" y="4664669"/>
                  </a:cubicBezTo>
                  <a:cubicBezTo>
                    <a:pt x="1663946" y="4641136"/>
                    <a:pt x="1660534" y="4618369"/>
                    <a:pt x="1657242" y="4595516"/>
                  </a:cubicBezTo>
                  <a:lnTo>
                    <a:pt x="3110465" y="3956042"/>
                  </a:lnTo>
                  <a:cubicBezTo>
                    <a:pt x="3149770" y="4011280"/>
                    <a:pt x="3200873" y="4056651"/>
                    <a:pt x="3259695" y="4090731"/>
                  </a:cubicBezTo>
                  <a:lnTo>
                    <a:pt x="2984174" y="4917218"/>
                  </a:lnTo>
                  <a:cubicBezTo>
                    <a:pt x="2965574" y="4915102"/>
                    <a:pt x="2947363" y="4911691"/>
                    <a:pt x="2928170" y="4911691"/>
                  </a:cubicBezTo>
                  <a:cubicBezTo>
                    <a:pt x="2716102" y="4911691"/>
                    <a:pt x="2538449" y="5053084"/>
                    <a:pt x="2478957" y="5245785"/>
                  </a:cubicBezTo>
                  <a:close/>
                  <a:moveTo>
                    <a:pt x="3163436" y="4976882"/>
                  </a:moveTo>
                  <a:lnTo>
                    <a:pt x="3438957" y="4150395"/>
                  </a:lnTo>
                  <a:cubicBezTo>
                    <a:pt x="3457470" y="4152629"/>
                    <a:pt x="3475681" y="4156040"/>
                    <a:pt x="3494875" y="4156040"/>
                  </a:cubicBezTo>
                  <a:cubicBezTo>
                    <a:pt x="3604930" y="4156040"/>
                    <a:pt x="3704956" y="4116660"/>
                    <a:pt x="3785325" y="4053369"/>
                  </a:cubicBezTo>
                  <a:lnTo>
                    <a:pt x="4248712" y="4445444"/>
                  </a:lnTo>
                  <a:cubicBezTo>
                    <a:pt x="4213293" y="4512492"/>
                    <a:pt x="4192416" y="4586664"/>
                    <a:pt x="4192416" y="4664679"/>
                  </a:cubicBezTo>
                  <a:cubicBezTo>
                    <a:pt x="4192416" y="4742986"/>
                    <a:pt x="4213369" y="4817407"/>
                    <a:pt x="4249089" y="4884671"/>
                  </a:cubicBezTo>
                  <a:cubicBezTo>
                    <a:pt x="3986209" y="5062238"/>
                    <a:pt x="3688213" y="5185798"/>
                    <a:pt x="3377436" y="5245882"/>
                  </a:cubicBezTo>
                  <a:cubicBezTo>
                    <a:pt x="3342061" y="5131315"/>
                    <a:pt x="3265265" y="5036017"/>
                    <a:pt x="3163436" y="497689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0790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8073EDA1-CF45-7115-E003-83289CC68B10}"/>
                </a:ext>
              </a:extLst>
            </p:cNvPr>
            <p:cNvSpPr/>
            <p:nvPr/>
          </p:nvSpPr>
          <p:spPr>
            <a:xfrm>
              <a:off x="2504506" y="4847942"/>
              <a:ext cx="144000" cy="144000"/>
            </a:xfrm>
            <a:custGeom>
              <a:avLst/>
              <a:gdLst>
                <a:gd name="connsiteX0" fmla="*/ 5856270 w 5856270"/>
                <a:gd name="connsiteY0" fmla="*/ 2928131 h 5856264"/>
                <a:gd name="connsiteX1" fmla="*/ 5434510 w 5856270"/>
                <a:gd name="connsiteY1" fmla="*/ 2460956 h 5856264"/>
                <a:gd name="connsiteX2" fmla="*/ 5030712 w 5856270"/>
                <a:gd name="connsiteY2" fmla="*/ 1486459 h 5856264"/>
                <a:gd name="connsiteX3" fmla="*/ 5136978 w 5856270"/>
                <a:gd name="connsiteY3" fmla="*/ 1191582 h 5856264"/>
                <a:gd name="connsiteX4" fmla="*/ 4998705 w 5856270"/>
                <a:gd name="connsiteY4" fmla="*/ 857693 h 5856264"/>
                <a:gd name="connsiteX5" fmla="*/ 4370026 w 5856270"/>
                <a:gd name="connsiteY5" fmla="*/ 825688 h 5856264"/>
                <a:gd name="connsiteX6" fmla="*/ 3395442 w 5856270"/>
                <a:gd name="connsiteY6" fmla="*/ 421717 h 5856264"/>
                <a:gd name="connsiteX7" fmla="*/ 2928137 w 5856270"/>
                <a:gd name="connsiteY7" fmla="*/ 0 h 5856264"/>
                <a:gd name="connsiteX8" fmla="*/ 2460962 w 5856270"/>
                <a:gd name="connsiteY8" fmla="*/ 421761 h 5856264"/>
                <a:gd name="connsiteX9" fmla="*/ 1486379 w 5856270"/>
                <a:gd name="connsiteY9" fmla="*/ 825731 h 5856264"/>
                <a:gd name="connsiteX10" fmla="*/ 857656 w 5856270"/>
                <a:gd name="connsiteY10" fmla="*/ 857652 h 5856264"/>
                <a:gd name="connsiteX11" fmla="*/ 719383 w 5856270"/>
                <a:gd name="connsiteY11" fmla="*/ 1191539 h 5856264"/>
                <a:gd name="connsiteX12" fmla="*/ 825649 w 5856270"/>
                <a:gd name="connsiteY12" fmla="*/ 1486415 h 5856264"/>
                <a:gd name="connsiteX13" fmla="*/ 421851 w 5856270"/>
                <a:gd name="connsiteY13" fmla="*/ 2460912 h 5856264"/>
                <a:gd name="connsiteX14" fmla="*/ 0 w 5856270"/>
                <a:gd name="connsiteY14" fmla="*/ 2928131 h 5856264"/>
                <a:gd name="connsiteX15" fmla="*/ 421765 w 5856270"/>
                <a:gd name="connsiteY15" fmla="*/ 3395306 h 5856264"/>
                <a:gd name="connsiteX16" fmla="*/ 825563 w 5856270"/>
                <a:gd name="connsiteY16" fmla="*/ 4369803 h 5856264"/>
                <a:gd name="connsiteX17" fmla="*/ 719297 w 5856270"/>
                <a:gd name="connsiteY17" fmla="*/ 4664679 h 5856264"/>
                <a:gd name="connsiteX18" fmla="*/ 857570 w 5856270"/>
                <a:gd name="connsiteY18" fmla="*/ 4998569 h 5856264"/>
                <a:gd name="connsiteX19" fmla="*/ 1191578 w 5856270"/>
                <a:gd name="connsiteY19" fmla="*/ 5136669 h 5856264"/>
                <a:gd name="connsiteX20" fmla="*/ 1486292 w 5856270"/>
                <a:gd name="connsiteY20" fmla="*/ 5030576 h 5856264"/>
                <a:gd name="connsiteX21" fmla="*/ 2461005 w 5856270"/>
                <a:gd name="connsiteY21" fmla="*/ 5434460 h 5856264"/>
                <a:gd name="connsiteX22" fmla="*/ 2928137 w 5856270"/>
                <a:gd name="connsiteY22" fmla="*/ 5856264 h 5856264"/>
                <a:gd name="connsiteX23" fmla="*/ 3395313 w 5856270"/>
                <a:gd name="connsiteY23" fmla="*/ 5434504 h 5856264"/>
                <a:gd name="connsiteX24" fmla="*/ 4370026 w 5856270"/>
                <a:gd name="connsiteY24" fmla="*/ 5030619 h 5856264"/>
                <a:gd name="connsiteX25" fmla="*/ 4664740 w 5856270"/>
                <a:gd name="connsiteY25" fmla="*/ 5136712 h 5856264"/>
                <a:gd name="connsiteX26" fmla="*/ 4998748 w 5856270"/>
                <a:gd name="connsiteY26" fmla="*/ 4998612 h 5856264"/>
                <a:gd name="connsiteX27" fmla="*/ 5137021 w 5856270"/>
                <a:gd name="connsiteY27" fmla="*/ 4664723 h 5856264"/>
                <a:gd name="connsiteX28" fmla="*/ 5030755 w 5856270"/>
                <a:gd name="connsiteY28" fmla="*/ 4369846 h 5856264"/>
                <a:gd name="connsiteX29" fmla="*/ 5434553 w 5856270"/>
                <a:gd name="connsiteY29" fmla="*/ 3395349 h 5856264"/>
                <a:gd name="connsiteX30" fmla="*/ 5856270 w 5856270"/>
                <a:gd name="connsiteY30" fmla="*/ 2928131 h 5856264"/>
                <a:gd name="connsiteX31" fmla="*/ 4368827 w 5856270"/>
                <a:gd name="connsiteY31" fmla="*/ 4299636 h 5856264"/>
                <a:gd name="connsiteX32" fmla="*/ 3907298 w 5856270"/>
                <a:gd name="connsiteY32" fmla="*/ 3909073 h 5856264"/>
                <a:gd name="connsiteX33" fmla="*/ 3967091 w 5856270"/>
                <a:gd name="connsiteY33" fmla="*/ 3683770 h 5856264"/>
                <a:gd name="connsiteX34" fmla="*/ 3958574 w 5856270"/>
                <a:gd name="connsiteY34" fmla="*/ 3600066 h 5856264"/>
                <a:gd name="connsiteX35" fmla="*/ 4989961 w 5856270"/>
                <a:gd name="connsiteY35" fmla="*/ 3187492 h 5856264"/>
                <a:gd name="connsiteX36" fmla="*/ 5245748 w 5856270"/>
                <a:gd name="connsiteY36" fmla="*/ 3377332 h 5856264"/>
                <a:gd name="connsiteX37" fmla="*/ 4884364 w 5856270"/>
                <a:gd name="connsiteY37" fmla="*/ 4249158 h 5856264"/>
                <a:gd name="connsiteX38" fmla="*/ 4368817 w 5856270"/>
                <a:gd name="connsiteY38" fmla="*/ 4299636 h 5856264"/>
                <a:gd name="connsiteX39" fmla="*/ 1525532 w 5856270"/>
                <a:gd name="connsiteY39" fmla="*/ 4330801 h 5856264"/>
                <a:gd name="connsiteX40" fmla="*/ 1447517 w 5856270"/>
                <a:gd name="connsiteY40" fmla="*/ 4268266 h 5856264"/>
                <a:gd name="connsiteX41" fmla="*/ 1833190 w 5856270"/>
                <a:gd name="connsiteY41" fmla="*/ 3111365 h 5856264"/>
                <a:gd name="connsiteX42" fmla="*/ 1889108 w 5856270"/>
                <a:gd name="connsiteY42" fmla="*/ 3117054 h 5856264"/>
                <a:gd name="connsiteX43" fmla="*/ 2225739 w 5856270"/>
                <a:gd name="connsiteY43" fmla="*/ 2975078 h 5856264"/>
                <a:gd name="connsiteX44" fmla="*/ 3055896 w 5856270"/>
                <a:gd name="connsiteY44" fmla="*/ 3512259 h 5856264"/>
                <a:gd name="connsiteX45" fmla="*/ 3022583 w 5856270"/>
                <a:gd name="connsiteY45" fmla="*/ 3683803 h 5856264"/>
                <a:gd name="connsiteX46" fmla="*/ 3033637 w 5856270"/>
                <a:gd name="connsiteY46" fmla="*/ 3783527 h 5856264"/>
                <a:gd name="connsiteX47" fmla="*/ 1592612 w 5856270"/>
                <a:gd name="connsiteY47" fmla="*/ 4417517 h 5856264"/>
                <a:gd name="connsiteX48" fmla="*/ 1525521 w 5856270"/>
                <a:gd name="connsiteY48" fmla="*/ 4330823 h 5856264"/>
                <a:gd name="connsiteX49" fmla="*/ 971738 w 5856270"/>
                <a:gd name="connsiteY49" fmla="*/ 4249288 h 5856264"/>
                <a:gd name="connsiteX50" fmla="*/ 610354 w 5856270"/>
                <a:gd name="connsiteY50" fmla="*/ 3377462 h 5856264"/>
                <a:gd name="connsiteX51" fmla="*/ 944243 w 5856270"/>
                <a:gd name="connsiteY51" fmla="*/ 2930107 h 5856264"/>
                <a:gd name="connsiteX52" fmla="*/ 1453843 w 5856270"/>
                <a:gd name="connsiteY52" fmla="*/ 2828180 h 5856264"/>
                <a:gd name="connsiteX53" fmla="*/ 1653798 w 5856270"/>
                <a:gd name="connsiteY53" fmla="*/ 3051852 h 5856264"/>
                <a:gd name="connsiteX54" fmla="*/ 1270954 w 5856270"/>
                <a:gd name="connsiteY54" fmla="*/ 4200322 h 5856264"/>
                <a:gd name="connsiteX55" fmla="*/ 971727 w 5856270"/>
                <a:gd name="connsiteY55" fmla="*/ 4249288 h 5856264"/>
                <a:gd name="connsiteX56" fmla="*/ 1191556 w 5856270"/>
                <a:gd name="connsiteY56" fmla="*/ 1663561 h 5856264"/>
                <a:gd name="connsiteX57" fmla="*/ 1317934 w 5856270"/>
                <a:gd name="connsiteY57" fmla="*/ 1644206 h 5856264"/>
                <a:gd name="connsiteX58" fmla="*/ 1608557 w 5856270"/>
                <a:gd name="connsiteY58" fmla="*/ 2266948 h 5856264"/>
                <a:gd name="connsiteX59" fmla="*/ 1416988 w 5856270"/>
                <a:gd name="connsiteY59" fmla="*/ 2642787 h 5856264"/>
                <a:gd name="connsiteX60" fmla="*/ 907389 w 5856270"/>
                <a:gd name="connsiteY60" fmla="*/ 2744702 h 5856264"/>
                <a:gd name="connsiteX61" fmla="*/ 610397 w 5856270"/>
                <a:gd name="connsiteY61" fmla="*/ 2478789 h 5856264"/>
                <a:gd name="connsiteX62" fmla="*/ 971695 w 5856270"/>
                <a:gd name="connsiteY62" fmla="*/ 1606963 h 5856264"/>
                <a:gd name="connsiteX63" fmla="*/ 1191556 w 5856270"/>
                <a:gd name="connsiteY63" fmla="*/ 1663551 h 5856264"/>
                <a:gd name="connsiteX64" fmla="*/ 1525532 w 5856270"/>
                <a:gd name="connsiteY64" fmla="*/ 1525461 h 5856264"/>
                <a:gd name="connsiteX65" fmla="*/ 1581828 w 5856270"/>
                <a:gd name="connsiteY65" fmla="*/ 1457064 h 5856264"/>
                <a:gd name="connsiteX66" fmla="*/ 2840633 w 5856270"/>
                <a:gd name="connsiteY66" fmla="*/ 1914793 h 5856264"/>
                <a:gd name="connsiteX67" fmla="*/ 2833670 w 5856270"/>
                <a:gd name="connsiteY67" fmla="*/ 1983568 h 5856264"/>
                <a:gd name="connsiteX68" fmla="*/ 2847758 w 5856270"/>
                <a:gd name="connsiteY68" fmla="*/ 2093116 h 5856264"/>
                <a:gd name="connsiteX69" fmla="*/ 2266857 w 5856270"/>
                <a:gd name="connsiteY69" fmla="*/ 2364297 h 5856264"/>
                <a:gd name="connsiteX70" fmla="*/ 1889119 w 5856270"/>
                <a:gd name="connsiteY70" fmla="*/ 2172470 h 5856264"/>
                <a:gd name="connsiteX71" fmla="*/ 1779571 w 5856270"/>
                <a:gd name="connsiteY71" fmla="*/ 2186558 h 5856264"/>
                <a:gd name="connsiteX72" fmla="*/ 1486076 w 5856270"/>
                <a:gd name="connsiteY72" fmla="*/ 1557662 h 5856264"/>
                <a:gd name="connsiteX73" fmla="*/ 1525543 w 5856270"/>
                <a:gd name="connsiteY73" fmla="*/ 1525439 h 5856264"/>
                <a:gd name="connsiteX74" fmla="*/ 4330721 w 5856270"/>
                <a:gd name="connsiteY74" fmla="*/ 1525461 h 5856264"/>
                <a:gd name="connsiteX75" fmla="*/ 4664729 w 5856270"/>
                <a:gd name="connsiteY75" fmla="*/ 1663561 h 5856264"/>
                <a:gd name="connsiteX76" fmla="*/ 4884504 w 5856270"/>
                <a:gd name="connsiteY76" fmla="*/ 1606974 h 5856264"/>
                <a:gd name="connsiteX77" fmla="*/ 5245888 w 5856270"/>
                <a:gd name="connsiteY77" fmla="*/ 2478800 h 5856264"/>
                <a:gd name="connsiteX78" fmla="*/ 5003217 w 5856270"/>
                <a:gd name="connsiteY78" fmla="*/ 2651272 h 5856264"/>
                <a:gd name="connsiteX79" fmla="*/ 3765570 w 5856270"/>
                <a:gd name="connsiteY79" fmla="*/ 2088712 h 5856264"/>
                <a:gd name="connsiteX80" fmla="*/ 3778265 w 5856270"/>
                <a:gd name="connsiteY80" fmla="*/ 1983579 h 5856264"/>
                <a:gd name="connsiteX81" fmla="*/ 3752670 w 5856270"/>
                <a:gd name="connsiteY81" fmla="*/ 1837091 h 5856264"/>
                <a:gd name="connsiteX82" fmla="*/ 4320250 w 5856270"/>
                <a:gd name="connsiteY82" fmla="*/ 1512734 h 5856264"/>
                <a:gd name="connsiteX83" fmla="*/ 4330743 w 5856270"/>
                <a:gd name="connsiteY83" fmla="*/ 1525472 h 5856264"/>
                <a:gd name="connsiteX84" fmla="*/ 3537839 w 5856270"/>
                <a:gd name="connsiteY84" fmla="*/ 3215850 h 5856264"/>
                <a:gd name="connsiteX85" fmla="*/ 3450637 w 5856270"/>
                <a:gd name="connsiteY85" fmla="*/ 2430805 h 5856264"/>
                <a:gd name="connsiteX86" fmla="*/ 3686691 w 5856270"/>
                <a:gd name="connsiteY86" fmla="*/ 2260406 h 5856264"/>
                <a:gd name="connsiteX87" fmla="*/ 4924446 w 5856270"/>
                <a:gd name="connsiteY87" fmla="*/ 2822966 h 5856264"/>
                <a:gd name="connsiteX88" fmla="*/ 4911708 w 5856270"/>
                <a:gd name="connsiteY88" fmla="*/ 2928131 h 5856264"/>
                <a:gd name="connsiteX89" fmla="*/ 4920225 w 5856270"/>
                <a:gd name="connsiteY89" fmla="*/ 3011922 h 5856264"/>
                <a:gd name="connsiteX90" fmla="*/ 3888838 w 5856270"/>
                <a:gd name="connsiteY90" fmla="*/ 3424409 h 5856264"/>
                <a:gd name="connsiteX91" fmla="*/ 3537828 w 5856270"/>
                <a:gd name="connsiteY91" fmla="*/ 3215850 h 5856264"/>
                <a:gd name="connsiteX92" fmla="*/ 3262987 w 5856270"/>
                <a:gd name="connsiteY92" fmla="*/ 2451510 h 5856264"/>
                <a:gd name="connsiteX93" fmla="*/ 3350189 w 5856270"/>
                <a:gd name="connsiteY93" fmla="*/ 3236555 h 5856264"/>
                <a:gd name="connsiteX94" fmla="*/ 3158362 w 5856270"/>
                <a:gd name="connsiteY94" fmla="*/ 3353400 h 5856264"/>
                <a:gd name="connsiteX95" fmla="*/ 2328076 w 5856270"/>
                <a:gd name="connsiteY95" fmla="*/ 2816133 h 5856264"/>
                <a:gd name="connsiteX96" fmla="*/ 2361389 w 5856270"/>
                <a:gd name="connsiteY96" fmla="*/ 2644762 h 5856264"/>
                <a:gd name="connsiteX97" fmla="*/ 2347302 w 5856270"/>
                <a:gd name="connsiteY97" fmla="*/ 2535215 h 5856264"/>
                <a:gd name="connsiteX98" fmla="*/ 2928127 w 5856270"/>
                <a:gd name="connsiteY98" fmla="*/ 2264120 h 5856264"/>
                <a:gd name="connsiteX99" fmla="*/ 3262987 w 5856270"/>
                <a:gd name="connsiteY99" fmla="*/ 2451510 h 5856264"/>
                <a:gd name="connsiteX100" fmla="*/ 3377350 w 5856270"/>
                <a:gd name="connsiteY100" fmla="*/ 610422 h 5856264"/>
                <a:gd name="connsiteX101" fmla="*/ 4249003 w 5856270"/>
                <a:gd name="connsiteY101" fmla="*/ 971633 h 5856264"/>
                <a:gd name="connsiteX102" fmla="*/ 4192329 w 5856270"/>
                <a:gd name="connsiteY102" fmla="*/ 1191539 h 5856264"/>
                <a:gd name="connsiteX103" fmla="*/ 4221724 w 5856270"/>
                <a:gd name="connsiteY103" fmla="*/ 1351435 h 5856264"/>
                <a:gd name="connsiteX104" fmla="*/ 3658948 w 5856270"/>
                <a:gd name="connsiteY104" fmla="*/ 1673050 h 5856264"/>
                <a:gd name="connsiteX105" fmla="*/ 3305962 w 5856270"/>
                <a:gd name="connsiteY105" fmla="*/ 1511255 h 5856264"/>
                <a:gd name="connsiteX106" fmla="*/ 3285765 w 5856270"/>
                <a:gd name="connsiteY106" fmla="*/ 1513317 h 5856264"/>
                <a:gd name="connsiteX107" fmla="*/ 3131602 w 5856270"/>
                <a:gd name="connsiteY107" fmla="*/ 896612 h 5856264"/>
                <a:gd name="connsiteX108" fmla="*/ 3377360 w 5856270"/>
                <a:gd name="connsiteY108" fmla="*/ 610415 h 5856264"/>
                <a:gd name="connsiteX109" fmla="*/ 2928137 w 5856270"/>
                <a:gd name="connsiteY109" fmla="*/ 944516 h 5856264"/>
                <a:gd name="connsiteX110" fmla="*/ 2948335 w 5856270"/>
                <a:gd name="connsiteY110" fmla="*/ 942450 h 5856264"/>
                <a:gd name="connsiteX111" fmla="*/ 3102498 w 5856270"/>
                <a:gd name="connsiteY111" fmla="*/ 1559152 h 5856264"/>
                <a:gd name="connsiteX112" fmla="*/ 2904896 w 5856270"/>
                <a:gd name="connsiteY112" fmla="*/ 1737183 h 5856264"/>
                <a:gd name="connsiteX113" fmla="*/ 1654943 w 5856270"/>
                <a:gd name="connsiteY113" fmla="*/ 1282660 h 5856264"/>
                <a:gd name="connsiteX114" fmla="*/ 1663838 w 5856270"/>
                <a:gd name="connsiteY114" fmla="*/ 1191496 h 5856264"/>
                <a:gd name="connsiteX115" fmla="*/ 1607164 w 5856270"/>
                <a:gd name="connsiteY115" fmla="*/ 971593 h 5856264"/>
                <a:gd name="connsiteX116" fmla="*/ 2478817 w 5856270"/>
                <a:gd name="connsiteY116" fmla="*/ 610382 h 5856264"/>
                <a:gd name="connsiteX117" fmla="*/ 2928116 w 5856270"/>
                <a:gd name="connsiteY117" fmla="*/ 944519 h 5856264"/>
                <a:gd name="connsiteX118" fmla="*/ 2478925 w 5856270"/>
                <a:gd name="connsiteY118" fmla="*/ 5245785 h 5856264"/>
                <a:gd name="connsiteX119" fmla="*/ 1607272 w 5856270"/>
                <a:gd name="connsiteY119" fmla="*/ 4884574 h 5856264"/>
                <a:gd name="connsiteX120" fmla="*/ 1663946 w 5856270"/>
                <a:gd name="connsiteY120" fmla="*/ 4664669 h 5856264"/>
                <a:gd name="connsiteX121" fmla="*/ 1657242 w 5856270"/>
                <a:gd name="connsiteY121" fmla="*/ 4595516 h 5856264"/>
                <a:gd name="connsiteX122" fmla="*/ 3110465 w 5856270"/>
                <a:gd name="connsiteY122" fmla="*/ 3956042 h 5856264"/>
                <a:gd name="connsiteX123" fmla="*/ 3259695 w 5856270"/>
                <a:gd name="connsiteY123" fmla="*/ 4090731 h 5856264"/>
                <a:gd name="connsiteX124" fmla="*/ 2984174 w 5856270"/>
                <a:gd name="connsiteY124" fmla="*/ 4917218 h 5856264"/>
                <a:gd name="connsiteX125" fmla="*/ 2928170 w 5856270"/>
                <a:gd name="connsiteY125" fmla="*/ 4911691 h 5856264"/>
                <a:gd name="connsiteX126" fmla="*/ 2478957 w 5856270"/>
                <a:gd name="connsiteY126" fmla="*/ 5245785 h 5856264"/>
                <a:gd name="connsiteX127" fmla="*/ 3163436 w 5856270"/>
                <a:gd name="connsiteY127" fmla="*/ 4976882 h 5856264"/>
                <a:gd name="connsiteX128" fmla="*/ 3438957 w 5856270"/>
                <a:gd name="connsiteY128" fmla="*/ 4150395 h 5856264"/>
                <a:gd name="connsiteX129" fmla="*/ 3494875 w 5856270"/>
                <a:gd name="connsiteY129" fmla="*/ 4156040 h 5856264"/>
                <a:gd name="connsiteX130" fmla="*/ 3785325 w 5856270"/>
                <a:gd name="connsiteY130" fmla="*/ 4053369 h 5856264"/>
                <a:gd name="connsiteX131" fmla="*/ 4248712 w 5856270"/>
                <a:gd name="connsiteY131" fmla="*/ 4445444 h 5856264"/>
                <a:gd name="connsiteX132" fmla="*/ 4192416 w 5856270"/>
                <a:gd name="connsiteY132" fmla="*/ 4664679 h 5856264"/>
                <a:gd name="connsiteX133" fmla="*/ 4249089 w 5856270"/>
                <a:gd name="connsiteY133" fmla="*/ 4884671 h 5856264"/>
                <a:gd name="connsiteX134" fmla="*/ 3377436 w 5856270"/>
                <a:gd name="connsiteY134" fmla="*/ 5245882 h 5856264"/>
                <a:gd name="connsiteX135" fmla="*/ 3163436 w 5856270"/>
                <a:gd name="connsiteY135" fmla="*/ 4976892 h 5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5856270" h="5856264">
                  <a:moveTo>
                    <a:pt x="5856270" y="2928131"/>
                  </a:moveTo>
                  <a:cubicBezTo>
                    <a:pt x="5856270" y="2685071"/>
                    <a:pt x="5670942" y="2486551"/>
                    <a:pt x="5434510" y="2460956"/>
                  </a:cubicBezTo>
                  <a:cubicBezTo>
                    <a:pt x="5369826" y="2112903"/>
                    <a:pt x="5231510" y="1779057"/>
                    <a:pt x="5030712" y="1486459"/>
                  </a:cubicBezTo>
                  <a:cubicBezTo>
                    <a:pt x="5098353" y="1402754"/>
                    <a:pt x="5136978" y="1300666"/>
                    <a:pt x="5136978" y="1191582"/>
                  </a:cubicBezTo>
                  <a:cubicBezTo>
                    <a:pt x="5136978" y="1065378"/>
                    <a:pt x="5087850" y="946838"/>
                    <a:pt x="4998705" y="857693"/>
                  </a:cubicBezTo>
                  <a:cubicBezTo>
                    <a:pt x="4826784" y="685772"/>
                    <a:pt x="4555311" y="676542"/>
                    <a:pt x="4370026" y="825688"/>
                  </a:cubicBezTo>
                  <a:cubicBezTo>
                    <a:pt x="4077298" y="624804"/>
                    <a:pt x="3743495" y="486401"/>
                    <a:pt x="3395442" y="421717"/>
                  </a:cubicBezTo>
                  <a:cubicBezTo>
                    <a:pt x="3369631" y="185329"/>
                    <a:pt x="3171198" y="0"/>
                    <a:pt x="2928137" y="0"/>
                  </a:cubicBezTo>
                  <a:cubicBezTo>
                    <a:pt x="2685077" y="0"/>
                    <a:pt x="2486643" y="185329"/>
                    <a:pt x="2460962" y="421761"/>
                  </a:cubicBezTo>
                  <a:cubicBezTo>
                    <a:pt x="2112910" y="486446"/>
                    <a:pt x="1779064" y="624836"/>
                    <a:pt x="1486379" y="825731"/>
                  </a:cubicBezTo>
                  <a:cubicBezTo>
                    <a:pt x="1301137" y="676501"/>
                    <a:pt x="1029577" y="685731"/>
                    <a:pt x="857656" y="857652"/>
                  </a:cubicBezTo>
                  <a:cubicBezTo>
                    <a:pt x="768468" y="946837"/>
                    <a:pt x="719383" y="1065367"/>
                    <a:pt x="719383" y="1191539"/>
                  </a:cubicBezTo>
                  <a:cubicBezTo>
                    <a:pt x="719383" y="1300623"/>
                    <a:pt x="758008" y="1402840"/>
                    <a:pt x="825649" y="1486415"/>
                  </a:cubicBezTo>
                  <a:cubicBezTo>
                    <a:pt x="624841" y="1779057"/>
                    <a:pt x="486535" y="2112741"/>
                    <a:pt x="421851" y="2460912"/>
                  </a:cubicBezTo>
                  <a:cubicBezTo>
                    <a:pt x="185329" y="2486551"/>
                    <a:pt x="0" y="2684995"/>
                    <a:pt x="0" y="2928131"/>
                  </a:cubicBezTo>
                  <a:cubicBezTo>
                    <a:pt x="0" y="3171267"/>
                    <a:pt x="185329" y="3369711"/>
                    <a:pt x="421765" y="3395306"/>
                  </a:cubicBezTo>
                  <a:cubicBezTo>
                    <a:pt x="486449" y="3743359"/>
                    <a:pt x="624765" y="4077205"/>
                    <a:pt x="825563" y="4369803"/>
                  </a:cubicBezTo>
                  <a:cubicBezTo>
                    <a:pt x="757921" y="4453508"/>
                    <a:pt x="719297" y="4555596"/>
                    <a:pt x="719297" y="4664679"/>
                  </a:cubicBezTo>
                  <a:cubicBezTo>
                    <a:pt x="719297" y="4790884"/>
                    <a:pt x="768425" y="4909424"/>
                    <a:pt x="857570" y="4998569"/>
                  </a:cubicBezTo>
                  <a:cubicBezTo>
                    <a:pt x="949662" y="5090661"/>
                    <a:pt x="1070555" y="5136669"/>
                    <a:pt x="1191578" y="5136669"/>
                  </a:cubicBezTo>
                  <a:cubicBezTo>
                    <a:pt x="1296538" y="5136669"/>
                    <a:pt x="1400224" y="5099945"/>
                    <a:pt x="1486292" y="5030576"/>
                  </a:cubicBezTo>
                  <a:cubicBezTo>
                    <a:pt x="1778934" y="5231385"/>
                    <a:pt x="2112823" y="5369777"/>
                    <a:pt x="2461005" y="5434460"/>
                  </a:cubicBezTo>
                  <a:cubicBezTo>
                    <a:pt x="2486557" y="5670935"/>
                    <a:pt x="2685002" y="5856264"/>
                    <a:pt x="2928137" y="5856264"/>
                  </a:cubicBezTo>
                  <a:cubicBezTo>
                    <a:pt x="3171198" y="5856264"/>
                    <a:pt x="3369631" y="5670935"/>
                    <a:pt x="3395313" y="5434504"/>
                  </a:cubicBezTo>
                  <a:cubicBezTo>
                    <a:pt x="3743495" y="5369820"/>
                    <a:pt x="4077298" y="5231428"/>
                    <a:pt x="4370026" y="5030619"/>
                  </a:cubicBezTo>
                  <a:cubicBezTo>
                    <a:pt x="4456083" y="5099858"/>
                    <a:pt x="4559780" y="5136712"/>
                    <a:pt x="4664740" y="5136712"/>
                  </a:cubicBezTo>
                  <a:cubicBezTo>
                    <a:pt x="4785633" y="5136712"/>
                    <a:pt x="4906656" y="5090715"/>
                    <a:pt x="4998748" y="4998612"/>
                  </a:cubicBezTo>
                  <a:cubicBezTo>
                    <a:pt x="5087936" y="4909435"/>
                    <a:pt x="5137021" y="4790895"/>
                    <a:pt x="5137021" y="4664723"/>
                  </a:cubicBezTo>
                  <a:cubicBezTo>
                    <a:pt x="5137021" y="4555639"/>
                    <a:pt x="5098397" y="4453421"/>
                    <a:pt x="5030755" y="4369846"/>
                  </a:cubicBezTo>
                  <a:cubicBezTo>
                    <a:pt x="5231564" y="4077205"/>
                    <a:pt x="5369870" y="3743402"/>
                    <a:pt x="5434553" y="3395349"/>
                  </a:cubicBezTo>
                  <a:cubicBezTo>
                    <a:pt x="5670942" y="3369711"/>
                    <a:pt x="5856270" y="3171267"/>
                    <a:pt x="5856270" y="2928131"/>
                  </a:cubicBezTo>
                  <a:close/>
                  <a:moveTo>
                    <a:pt x="4368827" y="4299636"/>
                  </a:moveTo>
                  <a:lnTo>
                    <a:pt x="3907298" y="3909073"/>
                  </a:lnTo>
                  <a:cubicBezTo>
                    <a:pt x="3944238" y="3841809"/>
                    <a:pt x="3967091" y="3765747"/>
                    <a:pt x="3967091" y="3683770"/>
                  </a:cubicBezTo>
                  <a:cubicBezTo>
                    <a:pt x="3967091" y="3655055"/>
                    <a:pt x="3963507" y="3627269"/>
                    <a:pt x="3958574" y="3600066"/>
                  </a:cubicBezTo>
                  <a:lnTo>
                    <a:pt x="4989961" y="3187492"/>
                  </a:lnTo>
                  <a:cubicBezTo>
                    <a:pt x="5049668" y="3277900"/>
                    <a:pt x="5140163" y="3344775"/>
                    <a:pt x="5245748" y="3377332"/>
                  </a:cubicBezTo>
                  <a:cubicBezTo>
                    <a:pt x="5185663" y="3688110"/>
                    <a:pt x="5062104" y="3986192"/>
                    <a:pt x="4884364" y="4249158"/>
                  </a:cubicBezTo>
                  <a:cubicBezTo>
                    <a:pt x="4720205" y="4162669"/>
                    <a:pt x="4517291" y="4179369"/>
                    <a:pt x="4368817" y="4299636"/>
                  </a:cubicBezTo>
                  <a:close/>
                  <a:moveTo>
                    <a:pt x="1525532" y="4330801"/>
                  </a:moveTo>
                  <a:cubicBezTo>
                    <a:pt x="1501373" y="4306631"/>
                    <a:pt x="1475098" y="4286099"/>
                    <a:pt x="1447517" y="4268266"/>
                  </a:cubicBezTo>
                  <a:lnTo>
                    <a:pt x="1833190" y="3111365"/>
                  </a:lnTo>
                  <a:cubicBezTo>
                    <a:pt x="1851703" y="3113643"/>
                    <a:pt x="1869925" y="3117054"/>
                    <a:pt x="1889108" y="3117054"/>
                  </a:cubicBezTo>
                  <a:cubicBezTo>
                    <a:pt x="2020969" y="3117054"/>
                    <a:pt x="2139962" y="3062442"/>
                    <a:pt x="2225739" y="2975078"/>
                  </a:cubicBezTo>
                  <a:lnTo>
                    <a:pt x="3055896" y="3512259"/>
                  </a:lnTo>
                  <a:cubicBezTo>
                    <a:pt x="3035062" y="3565640"/>
                    <a:pt x="3022583" y="3623156"/>
                    <a:pt x="3022583" y="3683803"/>
                  </a:cubicBezTo>
                  <a:cubicBezTo>
                    <a:pt x="3022583" y="3718088"/>
                    <a:pt x="3026631" y="3751358"/>
                    <a:pt x="3033637" y="3783527"/>
                  </a:cubicBezTo>
                  <a:lnTo>
                    <a:pt x="1592612" y="4417517"/>
                  </a:lnTo>
                  <a:cubicBezTo>
                    <a:pt x="1573505" y="4386654"/>
                    <a:pt x="1551872" y="4357184"/>
                    <a:pt x="1525521" y="4330823"/>
                  </a:cubicBezTo>
                  <a:close/>
                  <a:moveTo>
                    <a:pt x="971738" y="4249288"/>
                  </a:moveTo>
                  <a:cubicBezTo>
                    <a:pt x="793955" y="3986332"/>
                    <a:pt x="670406" y="3688196"/>
                    <a:pt x="610354" y="3377462"/>
                  </a:cubicBezTo>
                  <a:cubicBezTo>
                    <a:pt x="802472" y="3318133"/>
                    <a:pt x="943401" y="3141321"/>
                    <a:pt x="944243" y="2930107"/>
                  </a:cubicBezTo>
                  <a:lnTo>
                    <a:pt x="1453843" y="2828180"/>
                  </a:lnTo>
                  <a:cubicBezTo>
                    <a:pt x="1493989" y="2923100"/>
                    <a:pt x="1565377" y="3000576"/>
                    <a:pt x="1653798" y="3051852"/>
                  </a:cubicBezTo>
                  <a:lnTo>
                    <a:pt x="1270954" y="4200322"/>
                  </a:lnTo>
                  <a:cubicBezTo>
                    <a:pt x="1169621" y="4183082"/>
                    <a:pt x="1064672" y="4200246"/>
                    <a:pt x="971727" y="4249288"/>
                  </a:cubicBezTo>
                  <a:close/>
                  <a:moveTo>
                    <a:pt x="1191556" y="1663561"/>
                  </a:moveTo>
                  <a:cubicBezTo>
                    <a:pt x="1234229" y="1663561"/>
                    <a:pt x="1276481" y="1655713"/>
                    <a:pt x="1317934" y="1644206"/>
                  </a:cubicBezTo>
                  <a:lnTo>
                    <a:pt x="1608557" y="2266948"/>
                  </a:lnTo>
                  <a:cubicBezTo>
                    <a:pt x="1493309" y="2352714"/>
                    <a:pt x="1417658" y="2488623"/>
                    <a:pt x="1416988" y="2642787"/>
                  </a:cubicBezTo>
                  <a:lnTo>
                    <a:pt x="907389" y="2744702"/>
                  </a:lnTo>
                  <a:cubicBezTo>
                    <a:pt x="853457" y="2617105"/>
                    <a:pt x="743985" y="2520069"/>
                    <a:pt x="610397" y="2478789"/>
                  </a:cubicBezTo>
                  <a:cubicBezTo>
                    <a:pt x="670482" y="2167925"/>
                    <a:pt x="794041" y="1869843"/>
                    <a:pt x="971695" y="1606963"/>
                  </a:cubicBezTo>
                  <a:cubicBezTo>
                    <a:pt x="1040513" y="1643234"/>
                    <a:pt x="1115614" y="1663551"/>
                    <a:pt x="1191556" y="1663551"/>
                  </a:cubicBezTo>
                  <a:close/>
                  <a:moveTo>
                    <a:pt x="1525532" y="1525461"/>
                  </a:moveTo>
                  <a:cubicBezTo>
                    <a:pt x="1546701" y="1504292"/>
                    <a:pt x="1565301" y="1481266"/>
                    <a:pt x="1581828" y="1457064"/>
                  </a:cubicBezTo>
                  <a:lnTo>
                    <a:pt x="2840633" y="1914793"/>
                  </a:lnTo>
                  <a:cubicBezTo>
                    <a:pt x="2837254" y="1937485"/>
                    <a:pt x="2833670" y="1960035"/>
                    <a:pt x="2833670" y="1983568"/>
                  </a:cubicBezTo>
                  <a:cubicBezTo>
                    <a:pt x="2833670" y="2021437"/>
                    <a:pt x="2839327" y="2057827"/>
                    <a:pt x="2847758" y="2093116"/>
                  </a:cubicBezTo>
                  <a:lnTo>
                    <a:pt x="2266857" y="2364297"/>
                  </a:lnTo>
                  <a:cubicBezTo>
                    <a:pt x="2180702" y="2248499"/>
                    <a:pt x="2044124" y="2172470"/>
                    <a:pt x="1889119" y="2172470"/>
                  </a:cubicBezTo>
                  <a:cubicBezTo>
                    <a:pt x="1851250" y="2172470"/>
                    <a:pt x="1814860" y="2178127"/>
                    <a:pt x="1779571" y="2186558"/>
                  </a:cubicBezTo>
                  <a:lnTo>
                    <a:pt x="1486076" y="1557662"/>
                  </a:lnTo>
                  <a:cubicBezTo>
                    <a:pt x="1499322" y="1547073"/>
                    <a:pt x="1513269" y="1537713"/>
                    <a:pt x="1525543" y="1525439"/>
                  </a:cubicBezTo>
                  <a:close/>
                  <a:moveTo>
                    <a:pt x="4330721" y="1525461"/>
                  </a:moveTo>
                  <a:cubicBezTo>
                    <a:pt x="4422813" y="1617553"/>
                    <a:pt x="4543706" y="1663561"/>
                    <a:pt x="4664729" y="1663561"/>
                  </a:cubicBezTo>
                  <a:cubicBezTo>
                    <a:pt x="4740672" y="1663561"/>
                    <a:pt x="4815773" y="1643234"/>
                    <a:pt x="4884504" y="1606974"/>
                  </a:cubicBezTo>
                  <a:cubicBezTo>
                    <a:pt x="5062158" y="1869854"/>
                    <a:pt x="5185836" y="2168066"/>
                    <a:pt x="5245888" y="2478800"/>
                  </a:cubicBezTo>
                  <a:cubicBezTo>
                    <a:pt x="5147384" y="2509199"/>
                    <a:pt x="5062622" y="2569748"/>
                    <a:pt x="5003217" y="2651272"/>
                  </a:cubicBezTo>
                  <a:lnTo>
                    <a:pt x="3765570" y="2088712"/>
                  </a:lnTo>
                  <a:cubicBezTo>
                    <a:pt x="3773245" y="2054805"/>
                    <a:pt x="3778265" y="2019850"/>
                    <a:pt x="3778265" y="1983579"/>
                  </a:cubicBezTo>
                  <a:cubicBezTo>
                    <a:pt x="3778265" y="1932098"/>
                    <a:pt x="3767977" y="1883563"/>
                    <a:pt x="3752670" y="1837091"/>
                  </a:cubicBezTo>
                  <a:lnTo>
                    <a:pt x="4320250" y="1512734"/>
                  </a:lnTo>
                  <a:cubicBezTo>
                    <a:pt x="4324039" y="1516782"/>
                    <a:pt x="4326781" y="1521596"/>
                    <a:pt x="4330743" y="1525472"/>
                  </a:cubicBezTo>
                  <a:close/>
                  <a:moveTo>
                    <a:pt x="3537839" y="3215850"/>
                  </a:moveTo>
                  <a:lnTo>
                    <a:pt x="3450637" y="2430805"/>
                  </a:lnTo>
                  <a:cubicBezTo>
                    <a:pt x="3546313" y="2399726"/>
                    <a:pt x="3628582" y="2340138"/>
                    <a:pt x="3686691" y="2260406"/>
                  </a:cubicBezTo>
                  <a:lnTo>
                    <a:pt x="4924446" y="2822966"/>
                  </a:lnTo>
                  <a:cubicBezTo>
                    <a:pt x="4916728" y="2856906"/>
                    <a:pt x="4911708" y="2891870"/>
                    <a:pt x="4911708" y="2928131"/>
                  </a:cubicBezTo>
                  <a:cubicBezTo>
                    <a:pt x="4911708" y="2956846"/>
                    <a:pt x="4915292" y="2984632"/>
                    <a:pt x="4920225" y="3011922"/>
                  </a:cubicBezTo>
                  <a:lnTo>
                    <a:pt x="3888838" y="3424409"/>
                  </a:lnTo>
                  <a:cubicBezTo>
                    <a:pt x="3811838" y="3307856"/>
                    <a:pt x="3684241" y="3229344"/>
                    <a:pt x="3537828" y="3215850"/>
                  </a:cubicBezTo>
                  <a:close/>
                  <a:moveTo>
                    <a:pt x="3262987" y="2451510"/>
                  </a:moveTo>
                  <a:lnTo>
                    <a:pt x="3350189" y="3236555"/>
                  </a:lnTo>
                  <a:cubicBezTo>
                    <a:pt x="3276988" y="3260336"/>
                    <a:pt x="3210956" y="3299760"/>
                    <a:pt x="3158362" y="3353400"/>
                  </a:cubicBezTo>
                  <a:lnTo>
                    <a:pt x="2328076" y="2816133"/>
                  </a:lnTo>
                  <a:cubicBezTo>
                    <a:pt x="2348910" y="2762914"/>
                    <a:pt x="2361389" y="2705398"/>
                    <a:pt x="2361389" y="2644762"/>
                  </a:cubicBezTo>
                  <a:cubicBezTo>
                    <a:pt x="2361389" y="2606893"/>
                    <a:pt x="2355743" y="2570503"/>
                    <a:pt x="2347302" y="2535215"/>
                  </a:cubicBezTo>
                  <a:lnTo>
                    <a:pt x="2928127" y="2264120"/>
                  </a:lnTo>
                  <a:cubicBezTo>
                    <a:pt x="3006142" y="2368777"/>
                    <a:pt x="3125934" y="2438869"/>
                    <a:pt x="3262987" y="2451510"/>
                  </a:cubicBezTo>
                  <a:close/>
                  <a:moveTo>
                    <a:pt x="3377350" y="610422"/>
                  </a:moveTo>
                  <a:cubicBezTo>
                    <a:pt x="3687997" y="670511"/>
                    <a:pt x="3986047" y="794066"/>
                    <a:pt x="4249003" y="971633"/>
                  </a:cubicBezTo>
                  <a:cubicBezTo>
                    <a:pt x="4213282" y="1038887"/>
                    <a:pt x="4192329" y="1113232"/>
                    <a:pt x="4192329" y="1191539"/>
                  </a:cubicBezTo>
                  <a:cubicBezTo>
                    <a:pt x="4192329" y="1247069"/>
                    <a:pt x="4203372" y="1300623"/>
                    <a:pt x="4221724" y="1351435"/>
                  </a:cubicBezTo>
                  <a:lnTo>
                    <a:pt x="3658948" y="1673050"/>
                  </a:lnTo>
                  <a:cubicBezTo>
                    <a:pt x="3572329" y="1574632"/>
                    <a:pt x="3446967" y="1511255"/>
                    <a:pt x="3305962" y="1511255"/>
                  </a:cubicBezTo>
                  <a:cubicBezTo>
                    <a:pt x="3299043" y="1511255"/>
                    <a:pt x="3292630" y="1512939"/>
                    <a:pt x="3285765" y="1513317"/>
                  </a:cubicBezTo>
                  <a:lnTo>
                    <a:pt x="3131602" y="896612"/>
                  </a:lnTo>
                  <a:cubicBezTo>
                    <a:pt x="3249127" y="839939"/>
                    <a:pt x="3338477" y="736630"/>
                    <a:pt x="3377360" y="610415"/>
                  </a:cubicBezTo>
                  <a:close/>
                  <a:moveTo>
                    <a:pt x="2928137" y="944516"/>
                  </a:moveTo>
                  <a:cubicBezTo>
                    <a:pt x="2935057" y="944516"/>
                    <a:pt x="2941458" y="942830"/>
                    <a:pt x="2948335" y="942450"/>
                  </a:cubicBezTo>
                  <a:lnTo>
                    <a:pt x="3102498" y="1559152"/>
                  </a:lnTo>
                  <a:cubicBezTo>
                    <a:pt x="3020694" y="1598543"/>
                    <a:pt x="2952297" y="1660323"/>
                    <a:pt x="2904896" y="1737183"/>
                  </a:cubicBezTo>
                  <a:lnTo>
                    <a:pt x="1654943" y="1282660"/>
                  </a:lnTo>
                  <a:cubicBezTo>
                    <a:pt x="1660718" y="1252898"/>
                    <a:pt x="1663838" y="1222488"/>
                    <a:pt x="1663838" y="1191496"/>
                  </a:cubicBezTo>
                  <a:cubicBezTo>
                    <a:pt x="1663838" y="1113189"/>
                    <a:pt x="1642885" y="1038844"/>
                    <a:pt x="1607164" y="971593"/>
                  </a:cubicBezTo>
                  <a:cubicBezTo>
                    <a:pt x="1870119" y="793940"/>
                    <a:pt x="2168126" y="670467"/>
                    <a:pt x="2478817" y="610382"/>
                  </a:cubicBezTo>
                  <a:cubicBezTo>
                    <a:pt x="2538406" y="803126"/>
                    <a:pt x="2716059" y="944519"/>
                    <a:pt x="2928116" y="944519"/>
                  </a:cubicBezTo>
                  <a:close/>
                  <a:moveTo>
                    <a:pt x="2478925" y="5245785"/>
                  </a:moveTo>
                  <a:cubicBezTo>
                    <a:pt x="2168148" y="5185689"/>
                    <a:pt x="1870141" y="5062141"/>
                    <a:pt x="1607272" y="4884574"/>
                  </a:cubicBezTo>
                  <a:cubicBezTo>
                    <a:pt x="1642993" y="4817310"/>
                    <a:pt x="1663946" y="4742976"/>
                    <a:pt x="1663946" y="4664669"/>
                  </a:cubicBezTo>
                  <a:cubicBezTo>
                    <a:pt x="1663946" y="4641136"/>
                    <a:pt x="1660534" y="4618369"/>
                    <a:pt x="1657242" y="4595516"/>
                  </a:cubicBezTo>
                  <a:lnTo>
                    <a:pt x="3110465" y="3956042"/>
                  </a:lnTo>
                  <a:cubicBezTo>
                    <a:pt x="3149770" y="4011280"/>
                    <a:pt x="3200873" y="4056651"/>
                    <a:pt x="3259695" y="4090731"/>
                  </a:cubicBezTo>
                  <a:lnTo>
                    <a:pt x="2984174" y="4917218"/>
                  </a:lnTo>
                  <a:cubicBezTo>
                    <a:pt x="2965574" y="4915102"/>
                    <a:pt x="2947363" y="4911691"/>
                    <a:pt x="2928170" y="4911691"/>
                  </a:cubicBezTo>
                  <a:cubicBezTo>
                    <a:pt x="2716102" y="4911691"/>
                    <a:pt x="2538449" y="5053084"/>
                    <a:pt x="2478957" y="5245785"/>
                  </a:cubicBezTo>
                  <a:close/>
                  <a:moveTo>
                    <a:pt x="3163436" y="4976882"/>
                  </a:moveTo>
                  <a:lnTo>
                    <a:pt x="3438957" y="4150395"/>
                  </a:lnTo>
                  <a:cubicBezTo>
                    <a:pt x="3457470" y="4152629"/>
                    <a:pt x="3475681" y="4156040"/>
                    <a:pt x="3494875" y="4156040"/>
                  </a:cubicBezTo>
                  <a:cubicBezTo>
                    <a:pt x="3604930" y="4156040"/>
                    <a:pt x="3704956" y="4116660"/>
                    <a:pt x="3785325" y="4053369"/>
                  </a:cubicBezTo>
                  <a:lnTo>
                    <a:pt x="4248712" y="4445444"/>
                  </a:lnTo>
                  <a:cubicBezTo>
                    <a:pt x="4213293" y="4512492"/>
                    <a:pt x="4192416" y="4586664"/>
                    <a:pt x="4192416" y="4664679"/>
                  </a:cubicBezTo>
                  <a:cubicBezTo>
                    <a:pt x="4192416" y="4742986"/>
                    <a:pt x="4213369" y="4817407"/>
                    <a:pt x="4249089" y="4884671"/>
                  </a:cubicBezTo>
                  <a:cubicBezTo>
                    <a:pt x="3986209" y="5062238"/>
                    <a:pt x="3688213" y="5185798"/>
                    <a:pt x="3377436" y="5245882"/>
                  </a:cubicBezTo>
                  <a:cubicBezTo>
                    <a:pt x="3342061" y="5131315"/>
                    <a:pt x="3265265" y="5036017"/>
                    <a:pt x="3163436" y="497689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0790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Imagem 21">
            <a:extLst>
              <a:ext uri="{FF2B5EF4-FFF2-40B4-BE49-F238E27FC236}">
                <a16:creationId xmlns:a16="http://schemas.microsoft.com/office/drawing/2014/main" id="{59631A15-986C-36B2-0948-51CFD2EF85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271" y="1192540"/>
            <a:ext cx="3492754" cy="270851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Balão de Fala: Oval 23">
            <a:extLst>
              <a:ext uri="{FF2B5EF4-FFF2-40B4-BE49-F238E27FC236}">
                <a16:creationId xmlns:a16="http://schemas.microsoft.com/office/drawing/2014/main" id="{8A31BCD7-D813-D4EF-216F-86D5BB449698}"/>
              </a:ext>
            </a:extLst>
          </p:cNvPr>
          <p:cNvSpPr/>
          <p:nvPr/>
        </p:nvSpPr>
        <p:spPr>
          <a:xfrm>
            <a:off x="4857161" y="4084049"/>
            <a:ext cx="1636407" cy="1636407"/>
          </a:xfrm>
          <a:prstGeom prst="wedgeEllipseCallout">
            <a:avLst>
              <a:gd name="adj1" fmla="val -44781"/>
              <a:gd name="adj2" fmla="val 40548"/>
            </a:avLst>
          </a:prstGeom>
          <a:solidFill>
            <a:schemeClr val="tx1">
              <a:alpha val="73000"/>
            </a:schemeClr>
          </a:solidFill>
          <a:ln w="127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INSTRUMENTOS PARA LABORATORIO">
            <a:extLst>
              <a:ext uri="{FF2B5EF4-FFF2-40B4-BE49-F238E27FC236}">
                <a16:creationId xmlns:a16="http://schemas.microsoft.com/office/drawing/2014/main" id="{A355369B-E3D1-05CD-CC83-46587200E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238" y="4227644"/>
            <a:ext cx="1443571" cy="144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D0CDF3DA-0499-69AC-D55F-F2161409052C}"/>
              </a:ext>
            </a:extLst>
          </p:cNvPr>
          <p:cNvSpPr/>
          <p:nvPr/>
        </p:nvSpPr>
        <p:spPr>
          <a:xfrm>
            <a:off x="1089264" y="2354459"/>
            <a:ext cx="1545615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ÁREA CENTRAL</a:t>
            </a: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165B2BD-84DF-295F-B6E1-8888B81AD65E}"/>
              </a:ext>
            </a:extLst>
          </p:cNvPr>
          <p:cNvSpPr txBox="1"/>
          <p:nvPr/>
        </p:nvSpPr>
        <p:spPr>
          <a:xfrm>
            <a:off x="918546" y="2726984"/>
            <a:ext cx="1855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Zen Kaku Gothic Antique" panose="020B0604020202020204" charset="-128"/>
                <a:cs typeface="Calibri Light" panose="020F0302020204030204" pitchFamily="34" charset="0"/>
              </a:rPr>
              <a:t>Área de Filtração e Estabilidade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Zen Kaku Gothic Antique" panose="020B0604020202020204" charset="-128"/>
                <a:cs typeface="Calibri Light" panose="020F0302020204030204" pitchFamily="34" charset="0"/>
              </a:rPr>
              <a:t>Laboratório de Processos Extrativos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B7D1E9F-A726-C44F-61C3-9CD9E17BCE6B}"/>
              </a:ext>
            </a:extLst>
          </p:cNvPr>
          <p:cNvSpPr txBox="1"/>
          <p:nvPr/>
        </p:nvSpPr>
        <p:spPr>
          <a:xfrm>
            <a:off x="6681665" y="4490401"/>
            <a:ext cx="48245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-180000">
              <a:spcAft>
                <a:spcPts val="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 sz="1200" kern="0">
                <a:latin typeface="Zen Kaku Gothic Antique" panose="020B0604020202020204" charset="-128"/>
                <a:ea typeface="Zen Kaku Gothic Antique" panose="020B0604020202020204" charset="-128"/>
                <a:cs typeface="Lato Hairline" panose="020F0502020204030203" pitchFamily="34" charset="0"/>
              </a:defRPr>
            </a:lvl1pPr>
          </a:lstStyle>
          <a:p>
            <a:pPr marL="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 panose="020B0604020202020204" charset="-128"/>
                <a:ea typeface="Zen Kaku Gothic Antique" panose="020B0604020202020204" charset="-128"/>
              </a:rPr>
              <a:t>Gerenciamento de dados de qualidade</a:t>
            </a:r>
          </a:p>
          <a:p>
            <a:pPr marL="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 panose="020B0604020202020204" charset="-128"/>
                <a:ea typeface="Zen Kaku Gothic Antique" panose="020B0604020202020204" charset="-128"/>
              </a:rPr>
              <a:t>Desenvolvimento de documentação intrínseca à produção: Ordens de produção, Protocolo de estabilidade, Procedimentos operacionais padrão.</a:t>
            </a:r>
          </a:p>
          <a:p>
            <a:pPr marL="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Arial" panose="020B0604020202020204" pitchFamily="34" charset="0"/>
              <a:buChar char="•"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 panose="020B0604020202020204" charset="-128"/>
                <a:ea typeface="Zen Kaku Gothic Antique" panose="020B0604020202020204" charset="-128"/>
              </a:rPr>
              <a:t>Experiência em tratativas de regulamentação com a Anvisa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FC603A5-B702-0FAA-E412-36402516CE74}"/>
              </a:ext>
            </a:extLst>
          </p:cNvPr>
          <p:cNvSpPr/>
          <p:nvPr/>
        </p:nvSpPr>
        <p:spPr>
          <a:xfrm>
            <a:off x="6647273" y="4068248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Calibri Light" panose="020F0302020204030204" pitchFamily="34" charset="0"/>
              </a:rPr>
              <a:t>Documentação</a:t>
            </a:r>
          </a:p>
        </p:txBody>
      </p:sp>
    </p:spTree>
    <p:extLst>
      <p:ext uri="{BB962C8B-B14F-4D97-AF65-F5344CB8AC3E}">
        <p14:creationId xmlns:p14="http://schemas.microsoft.com/office/powerpoint/2010/main" val="2527764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ítulo 2"/>
          <p:cNvSpPr txBox="1">
            <a:spLocks/>
          </p:cNvSpPr>
          <p:nvPr/>
        </p:nvSpPr>
        <p:spPr>
          <a:xfrm>
            <a:off x="0" y="0"/>
            <a:ext cx="12192000" cy="712211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587958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175917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1763877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51837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Helvetica"/>
              </a:rPr>
              <a:t>COMPETÊNCIAS ADIQURIDAS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Helvetica"/>
              </a:rPr>
              <a:t>Análises Clínicas de Apoio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Helvetica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51D0146-EA32-D023-66D4-FD0E30A6CABD}"/>
              </a:ext>
            </a:extLst>
          </p:cNvPr>
          <p:cNvSpPr/>
          <p:nvPr/>
        </p:nvSpPr>
        <p:spPr>
          <a:xfrm>
            <a:off x="1343475" y="1613662"/>
            <a:ext cx="4031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Calibri Light" panose="020F0302020204030204" pitchFamily="34" charset="0"/>
              </a:rPr>
              <a:t>Análises Clínicas conduzidas durante Estudo Clínica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173AABE-C6ED-AA17-BCD5-F160ACC2DB32}"/>
              </a:ext>
            </a:extLst>
          </p:cNvPr>
          <p:cNvSpPr txBox="1"/>
          <p:nvPr/>
        </p:nvSpPr>
        <p:spPr>
          <a:xfrm>
            <a:off x="550894" y="2249863"/>
            <a:ext cx="48245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Tx/>
              <a:buNone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 panose="020B0604020202020204" charset="-128"/>
                <a:ea typeface="Zen Kaku Gothic Antique" panose="020B0604020202020204" charset="-128"/>
                <a:cs typeface="Lato Hairline" panose="020F0502020204030203" pitchFamily="34" charset="0"/>
              </a:rPr>
              <a:t>Capacitação profissional e </a:t>
            </a:r>
            <a:r>
              <a:rPr kumimoji="0" lang="pt-BR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 panose="020B0604020202020204" charset="-128"/>
                <a:ea typeface="Zen Kaku Gothic Antique" panose="020B0604020202020204" charset="-128"/>
                <a:cs typeface="Lato Hairline" panose="020F0502020204030203" pitchFamily="34" charset="0"/>
              </a:rPr>
              <a:t>infraestrutural</a:t>
            </a: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 panose="020B0604020202020204" charset="-128"/>
                <a:ea typeface="Zen Kaku Gothic Antique" panose="020B0604020202020204" charset="-128"/>
                <a:cs typeface="Lato Hairline" panose="020F0502020204030203" pitchFamily="34" charset="0"/>
              </a:rPr>
              <a:t> para apoio de Ensaios Imunológicos e específicos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Tx/>
              <a:buNone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 panose="020B0604020202020204" charset="-128"/>
                <a:ea typeface="Zen Kaku Gothic Antique" panose="020B0604020202020204" charset="-128"/>
                <a:cs typeface="Lato Hairline" panose="020F0502020204030203" pitchFamily="34" charset="0"/>
              </a:rPr>
              <a:t>Títulos de anticorpos por GMT (IgG Totais, IgM, IgA)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Tx/>
              <a:buNone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 panose="020B0604020202020204" charset="-128"/>
                <a:ea typeface="Zen Kaku Gothic Antique" panose="020B0604020202020204" charset="-128"/>
                <a:cs typeface="Lato Hairline" panose="020F0502020204030203" pitchFamily="34" charset="0"/>
              </a:rPr>
              <a:t>Análises de Imunidade Celular por Citometria de Fluxo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Tx/>
              <a:buNone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 panose="020B0604020202020204" charset="-128"/>
                <a:ea typeface="Zen Kaku Gothic Antique" panose="020B0604020202020204" charset="-128"/>
                <a:cs typeface="Lato Hairline" panose="020F0502020204030203" pitchFamily="34" charset="0"/>
              </a:rPr>
              <a:t>Desenvolvimento e Implementação do Ensaio de Neutralização por </a:t>
            </a:r>
            <a:r>
              <a:rPr kumimoji="0" lang="pt-BR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 panose="020B0604020202020204" charset="-128"/>
                <a:ea typeface="Zen Kaku Gothic Antique" panose="020B0604020202020204" charset="-128"/>
                <a:cs typeface="Lato Hairline" panose="020F0502020204030203" pitchFamily="34" charset="0"/>
              </a:rPr>
              <a:t>Pseudovírus</a:t>
            </a:r>
            <a:endParaRPr kumimoji="0" lang="pt-BR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en Kaku Gothic Antique" panose="020B0604020202020204" charset="-128"/>
              <a:ea typeface="Zen Kaku Gothic Antique" panose="020B0604020202020204" charset="-128"/>
              <a:cs typeface="Lato Hairline" panose="020F0502020204030203" pitchFamily="34" charset="0"/>
            </a:endParaRPr>
          </a:p>
        </p:txBody>
      </p:sp>
      <p:sp>
        <p:nvSpPr>
          <p:cNvPr id="2" name="Retângulo Arredondado 52">
            <a:extLst>
              <a:ext uri="{FF2B5EF4-FFF2-40B4-BE49-F238E27FC236}">
                <a16:creationId xmlns:a16="http://schemas.microsoft.com/office/drawing/2014/main" id="{8583F1EA-F4B5-A7EB-E4D4-39FD13DD0C95}"/>
              </a:ext>
            </a:extLst>
          </p:cNvPr>
          <p:cNvSpPr/>
          <p:nvPr/>
        </p:nvSpPr>
        <p:spPr>
          <a:xfrm>
            <a:off x="6388774" y="1817829"/>
            <a:ext cx="5252331" cy="3112986"/>
          </a:xfrm>
          <a:prstGeom prst="roundRect">
            <a:avLst>
              <a:gd name="adj" fmla="val 12365"/>
            </a:avLst>
          </a:prstGeom>
          <a:solidFill>
            <a:srgbClr val="226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6C734AD-9258-9EAA-BA3B-B10AAA87A9A2}"/>
              </a:ext>
            </a:extLst>
          </p:cNvPr>
          <p:cNvSpPr/>
          <p:nvPr/>
        </p:nvSpPr>
        <p:spPr>
          <a:xfrm>
            <a:off x="9081408" y="3874037"/>
            <a:ext cx="1796066" cy="804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LABORATÓRIO DE ANÁLISES MOLECULARES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8B3FC7C-2085-6350-E4D7-C8D24A3FC4B7}"/>
              </a:ext>
            </a:extLst>
          </p:cNvPr>
          <p:cNvSpPr/>
          <p:nvPr/>
        </p:nvSpPr>
        <p:spPr>
          <a:xfrm>
            <a:off x="6249822" y="2182673"/>
            <a:ext cx="2020713" cy="5672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DIAGNÓSTICO AUTOMATIZADO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52E09A8-D6F9-F504-5C77-6BFEF7BA8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363" t="21202" r="3363" b="35352"/>
          <a:stretch/>
        </p:blipFill>
        <p:spPr>
          <a:xfrm>
            <a:off x="8670322" y="1614776"/>
            <a:ext cx="2893455" cy="1736073"/>
          </a:xfrm>
          <a:prstGeom prst="round2DiagRect">
            <a:avLst>
              <a:gd name="adj1" fmla="val 0"/>
              <a:gd name="adj2" fmla="val 32774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B78638C-01CF-165A-C7A6-C7AAAC60F6BA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" r="3600"/>
          <a:stretch/>
        </p:blipFill>
        <p:spPr>
          <a:xfrm>
            <a:off x="6282373" y="3395227"/>
            <a:ext cx="2640825" cy="1584495"/>
          </a:xfrm>
          <a:prstGeom prst="round2DiagRect">
            <a:avLst>
              <a:gd name="adj1" fmla="val 0"/>
              <a:gd name="adj2" fmla="val 40011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2598771-7ACA-A2B1-84A9-3E75B6120C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20924" r="23608" b="19095"/>
          <a:stretch/>
        </p:blipFill>
        <p:spPr>
          <a:xfrm rot="1800000">
            <a:off x="10754000" y="3868831"/>
            <a:ext cx="612477" cy="8933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BA71AD17-6AFF-E309-55CF-82F82B48E6B4}"/>
              </a:ext>
            </a:extLst>
          </p:cNvPr>
          <p:cNvCxnSpPr/>
          <p:nvPr/>
        </p:nvCxnSpPr>
        <p:spPr>
          <a:xfrm>
            <a:off x="5807968" y="1196752"/>
            <a:ext cx="0" cy="4608512"/>
          </a:xfrm>
          <a:prstGeom prst="line">
            <a:avLst/>
          </a:prstGeom>
          <a:ln w="63500">
            <a:solidFill>
              <a:srgbClr val="1F4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28">
            <a:extLst>
              <a:ext uri="{FF2B5EF4-FFF2-40B4-BE49-F238E27FC236}">
                <a16:creationId xmlns:a16="http://schemas.microsoft.com/office/drawing/2014/main" id="{E13718EE-2CF6-D408-2E9F-DE494B9AA690}"/>
              </a:ext>
            </a:extLst>
          </p:cNvPr>
          <p:cNvSpPr/>
          <p:nvPr/>
        </p:nvSpPr>
        <p:spPr>
          <a:xfrm>
            <a:off x="1343475" y="3723794"/>
            <a:ext cx="40319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Calibri Light" panose="020F0302020204030204" pitchFamily="34" charset="0"/>
              </a:rPr>
              <a:t>Gerenciamento de Participantes e BPC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28A2B33-88D8-DBD9-378E-D2621A176347}"/>
              </a:ext>
            </a:extLst>
          </p:cNvPr>
          <p:cNvSpPr txBox="1"/>
          <p:nvPr/>
        </p:nvSpPr>
        <p:spPr>
          <a:xfrm>
            <a:off x="335360" y="4148725"/>
            <a:ext cx="50400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Tx/>
              <a:buNone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 panose="020B0604020202020204" charset="-128"/>
                <a:ea typeface="Zen Kaku Gothic Antique" panose="020B0604020202020204" charset="-128"/>
                <a:cs typeface="Lato Hairline" panose="020F0502020204030203" pitchFamily="34" charset="0"/>
              </a:rPr>
              <a:t>Condução das etapas de triagem e randomização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Tx/>
              <a:buNone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 panose="020B0604020202020204" charset="-128"/>
                <a:ea typeface="Zen Kaku Gothic Antique" panose="020B0604020202020204" charset="-128"/>
                <a:cs typeface="Lato Hairline" panose="020F0502020204030203" pitchFamily="34" charset="0"/>
              </a:rPr>
              <a:t>Gerenciamento de visitas, registro e rastreamento do estudo clínico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Tx/>
              <a:buNone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 panose="020B0604020202020204" charset="-128"/>
                <a:ea typeface="Zen Kaku Gothic Antique" panose="020B0604020202020204" charset="-128"/>
                <a:cs typeface="Lato Hairline" panose="020F0502020204030203" pitchFamily="34" charset="0"/>
              </a:rPr>
              <a:t>Acompanhamento de participantes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Tx/>
              <a:buNone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 panose="020B0604020202020204" charset="-128"/>
                <a:ea typeface="Zen Kaku Gothic Antique" panose="020B0604020202020204" charset="-128"/>
                <a:cs typeface="Lato Hairline" panose="020F0502020204030203" pitchFamily="34" charset="0"/>
              </a:rPr>
              <a:t>Produção de documentações imprescindíveis ao estudo clínico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Tx/>
              <a:buNone/>
              <a:tabLst>
                <a:tab pos="216694" algn="l"/>
                <a:tab pos="513358" algn="l"/>
                <a:tab pos="797123" algn="l"/>
              </a:tabLst>
              <a:defRPr/>
            </a:pP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en Kaku Gothic Antique" panose="020B0604020202020204" charset="-128"/>
                <a:ea typeface="Zen Kaku Gothic Antique" panose="020B0604020202020204" charset="-128"/>
                <a:cs typeface="Lato Hairline" panose="020F0502020204030203" pitchFamily="34" charset="0"/>
              </a:rPr>
              <a:t>Análise e revisão de protocolos clínicos</a:t>
            </a:r>
          </a:p>
        </p:txBody>
      </p:sp>
    </p:spTree>
    <p:extLst>
      <p:ext uri="{BB962C8B-B14F-4D97-AF65-F5344CB8AC3E}">
        <p14:creationId xmlns:p14="http://schemas.microsoft.com/office/powerpoint/2010/main" val="3118534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5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5"/>
          <p:cNvSpPr txBox="1">
            <a:spLocks/>
          </p:cNvSpPr>
          <p:nvPr/>
        </p:nvSpPr>
        <p:spPr>
          <a:xfrm>
            <a:off x="-2052745" y="1898740"/>
            <a:ext cx="9913079" cy="15081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800">
                <a:solidFill>
                  <a:schemeClr val="bg1">
                    <a:lumMod val="9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Calibri Light" panose="020F0302020204030204" pitchFamily="34" charset="0"/>
              </a:rPr>
              <a:t>Obrigado!</a:t>
            </a:r>
          </a:p>
          <a:p>
            <a:pPr marL="0" marR="0" lvl="0" indent="0" algn="ct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Calibri Light" panose="020F0302020204030204" pitchFamily="34" charset="0"/>
              </a:rPr>
              <a:t>SENAI CIMATEC</a:t>
            </a:r>
          </a:p>
        </p:txBody>
      </p:sp>
      <p:sp>
        <p:nvSpPr>
          <p:cNvPr id="14" name="Subtítulo 1"/>
          <p:cNvSpPr txBox="1"/>
          <p:nvPr/>
        </p:nvSpPr>
        <p:spPr>
          <a:xfrm>
            <a:off x="-1245572" y="3476784"/>
            <a:ext cx="8161079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rgbClr val="404040"/>
                </a:solidFill>
              </a:defRPr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-128"/>
                <a:cs typeface="Calibri Light" panose="020F0302020204030204" pitchFamily="34" charset="0"/>
              </a:rPr>
              <a:t>Av. Orlando Gomes, 1845</a:t>
            </a:r>
            <a:endParaRPr kumimoji="0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ヒラギノ角ゴ Pro W3" charset="-128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rgbClr val="404040"/>
                </a:solidFill>
              </a:defRPr>
            </a:pP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-128"/>
                <a:cs typeface="Calibri Light" panose="020F0302020204030204" pitchFamily="34" charset="0"/>
              </a:rPr>
              <a:t>Piatã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-128"/>
                <a:cs typeface="Calibri Light" panose="020F0302020204030204" pitchFamily="34" charset="0"/>
              </a:rPr>
              <a:t>,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-128"/>
                <a:cs typeface="Calibri Light" panose="020F0302020204030204" pitchFamily="34" charset="0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-128"/>
                <a:cs typeface="Calibri Light" panose="020F0302020204030204" pitchFamily="34" charset="0"/>
              </a:rPr>
              <a:t>Salvador – Bahia – Brasil</a:t>
            </a:r>
            <a:endParaRPr kumimoji="0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ヒラギノ角ゴ Pro W3" charset="-128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rgbClr val="404040"/>
                </a:solidFill>
              </a:defRPr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-128"/>
                <a:cs typeface="Calibri Light" panose="020F0302020204030204" pitchFamily="34" charset="0"/>
              </a:rPr>
              <a:t>41650-010</a:t>
            </a:r>
            <a:endParaRPr kumimoji="0" sz="4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ヒラギノ角ゴ Pro W3" charset="-128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i="1">
                <a:solidFill>
                  <a:srgbClr val="404040"/>
                </a:solidFill>
              </a:defRPr>
            </a:pPr>
            <a:r>
              <a:rPr kumimoji="0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-128"/>
                <a:cs typeface="Calibri Light" panose="020F0302020204030204" pitchFamily="34" charset="0"/>
                <a:hlinkClick r:id="rId3"/>
              </a:rPr>
              <a:t>www.senaicimatec.com.br</a:t>
            </a:r>
            <a:endParaRPr kumimoji="0" lang="pt-BR" sz="20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ヒラギノ角ゴ Pro W3" charset="-128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i="1">
                <a:solidFill>
                  <a:srgbClr val="404040"/>
                </a:solidFill>
              </a:defRPr>
            </a:pPr>
            <a:endParaRPr lang="pt-BR" sz="2000" b="0" i="1" dirty="0">
              <a:solidFill>
                <a:prstClr val="white"/>
              </a:solidFill>
              <a:latin typeface="Calibri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i="1">
                <a:solidFill>
                  <a:srgbClr val="404040"/>
                </a:solidFill>
              </a:defRPr>
            </a:pPr>
            <a:r>
              <a:rPr kumimoji="0" lang="pt-BR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-128"/>
                <a:cs typeface="Calibri Light" panose="020F0302020204030204" pitchFamily="34" charset="0"/>
              </a:rPr>
              <a:t>Dr Luis Alberto</a:t>
            </a:r>
            <a:r>
              <a:rPr kumimoji="0" lang="pt-BR" sz="2000" b="0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-128"/>
                <a:cs typeface="Calibri Light" panose="020F0302020204030204" pitchFamily="34" charset="0"/>
              </a:rPr>
              <a:t> Breda Mascarenhas</a:t>
            </a:r>
          </a:p>
          <a:p>
            <a:pPr lvl="0" algn="ctr" defTabSz="914400">
              <a:spcBef>
                <a:spcPts val="400"/>
              </a:spcBef>
              <a:defRPr sz="2000" i="1">
                <a:solidFill>
                  <a:srgbClr val="404040"/>
                </a:solidFill>
              </a:defRPr>
            </a:pPr>
            <a:r>
              <a:rPr lang="pt-BR" sz="2000" b="0" i="1" dirty="0" smtClean="0">
                <a:solidFill>
                  <a:prstClr val="white"/>
                </a:solidFill>
                <a:latin typeface="Calibri"/>
                <a:cs typeface="Calibri Light" panose="020F0302020204030204" pitchFamily="34" charset="0"/>
              </a:rPr>
              <a:t>breda@fieb.org.br</a:t>
            </a:r>
            <a:endParaRPr kumimoji="0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ヒラギノ角ゴ Pro W3" charset="-128"/>
              <a:cs typeface="Calibri Light" panose="020F03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337" y="1145309"/>
            <a:ext cx="6290529" cy="43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81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-355534" y="3251531"/>
            <a:ext cx="34563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rPr>
              <a:t>Mercado de Vacinas</a:t>
            </a:r>
          </a:p>
          <a:p>
            <a:pPr marL="0" marR="0" lvl="0" indent="0" algn="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28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0" marR="0" lvl="0" indent="0" algn="ct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Novas </a:t>
            </a:r>
          </a:p>
          <a:p>
            <a:pPr marL="0" marR="0" lvl="0" indent="0" algn="ct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Oportunidades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 pitchFamily="34" charset="0"/>
              <a:ea typeface="ヒラギノ角ゴ Pro W3" charset="-128"/>
              <a:cs typeface="+mn-cs"/>
            </a:endParaRPr>
          </a:p>
        </p:txBody>
      </p:sp>
      <p:pic>
        <p:nvPicPr>
          <p:cNvPr id="5" name="Picture 4" descr="Atualização de especialistas sobre o coronavírus SARS-CoV2 que causa a  pandemia de COVID-19 - FEM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9" t="25119"/>
          <a:stretch/>
        </p:blipFill>
        <p:spPr bwMode="auto">
          <a:xfrm>
            <a:off x="-9237" y="0"/>
            <a:ext cx="2412339" cy="22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ícone de ecologia do mundo planeta terra 4218748 Vetor no Vecteez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413" y="196868"/>
            <a:ext cx="1861115" cy="18611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Agrupar 33"/>
          <p:cNvGrpSpPr/>
          <p:nvPr/>
        </p:nvGrpSpPr>
        <p:grpSpPr>
          <a:xfrm>
            <a:off x="3751312" y="2067207"/>
            <a:ext cx="3909518" cy="4155286"/>
            <a:chOff x="3751312" y="2067207"/>
            <a:chExt cx="3909518" cy="4155286"/>
          </a:xfrm>
        </p:grpSpPr>
        <p:sp>
          <p:nvSpPr>
            <p:cNvPr id="13" name="Forma Livre 12"/>
            <p:cNvSpPr/>
            <p:nvPr/>
          </p:nvSpPr>
          <p:spPr>
            <a:xfrm>
              <a:off x="3751312" y="2861770"/>
              <a:ext cx="1654807" cy="1797222"/>
            </a:xfrm>
            <a:custGeom>
              <a:avLst/>
              <a:gdLst>
                <a:gd name="connsiteX0" fmla="*/ 657604 w 1654807"/>
                <a:gd name="connsiteY0" fmla="*/ 0 h 1797222"/>
                <a:gd name="connsiteX1" fmla="*/ 29806 w 1654807"/>
                <a:gd name="connsiteY1" fmla="*/ 805218 h 1797222"/>
                <a:gd name="connsiteX2" fmla="*/ 1503765 w 1654807"/>
                <a:gd name="connsiteY2" fmla="*/ 1705970 h 1797222"/>
                <a:gd name="connsiteX3" fmla="*/ 1531060 w 1654807"/>
                <a:gd name="connsiteY3" fmla="*/ 1719618 h 1797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4807" h="1797222">
                  <a:moveTo>
                    <a:pt x="657604" y="0"/>
                  </a:moveTo>
                  <a:cubicBezTo>
                    <a:pt x="273191" y="260445"/>
                    <a:pt x="-111221" y="520890"/>
                    <a:pt x="29806" y="805218"/>
                  </a:cubicBezTo>
                  <a:cubicBezTo>
                    <a:pt x="170833" y="1089546"/>
                    <a:pt x="1253556" y="1553570"/>
                    <a:pt x="1503765" y="1705970"/>
                  </a:cubicBezTo>
                  <a:cubicBezTo>
                    <a:pt x="1753974" y="1858370"/>
                    <a:pt x="1642517" y="1788994"/>
                    <a:pt x="1531060" y="1719618"/>
                  </a:cubicBezTo>
                </a:path>
              </a:pathLst>
            </a:custGeom>
            <a:noFill/>
            <a:ln w="76200" cap="flat">
              <a:gradFill>
                <a:gsLst>
                  <a:gs pos="1000">
                    <a:srgbClr val="7E9632">
                      <a:alpha val="29000"/>
                      <a:lumMod val="95000"/>
                      <a:lumOff val="5000"/>
                    </a:srgbClr>
                  </a:gs>
                  <a:gs pos="89000">
                    <a:srgbClr val="17406D">
                      <a:alpha val="68000"/>
                    </a:srgbClr>
                  </a:gs>
                </a:gsLst>
                <a:lin ang="5400000" scaled="1"/>
              </a:gra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endParaRPr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3806317" y="2930009"/>
              <a:ext cx="1714226" cy="2440929"/>
            </a:xfrm>
            <a:custGeom>
              <a:avLst/>
              <a:gdLst>
                <a:gd name="connsiteX0" fmla="*/ 698133 w 1714226"/>
                <a:gd name="connsiteY0" fmla="*/ 0 h 2440929"/>
                <a:gd name="connsiteX1" fmla="*/ 29393 w 1714226"/>
                <a:gd name="connsiteY1" fmla="*/ 2047164 h 2440929"/>
                <a:gd name="connsiteX2" fmla="*/ 1557942 w 1714226"/>
                <a:gd name="connsiteY2" fmla="*/ 2402006 h 2440929"/>
                <a:gd name="connsiteX3" fmla="*/ 1585237 w 1714226"/>
                <a:gd name="connsiteY3" fmla="*/ 2415654 h 2440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226" h="2440929">
                  <a:moveTo>
                    <a:pt x="698133" y="0"/>
                  </a:moveTo>
                  <a:cubicBezTo>
                    <a:pt x="292112" y="823415"/>
                    <a:pt x="-113908" y="1646830"/>
                    <a:pt x="29393" y="2047164"/>
                  </a:cubicBezTo>
                  <a:cubicBezTo>
                    <a:pt x="172694" y="2447498"/>
                    <a:pt x="1298635" y="2340591"/>
                    <a:pt x="1557942" y="2402006"/>
                  </a:cubicBezTo>
                  <a:cubicBezTo>
                    <a:pt x="1817249" y="2463421"/>
                    <a:pt x="1701243" y="2439537"/>
                    <a:pt x="1585237" y="2415654"/>
                  </a:cubicBezTo>
                </a:path>
              </a:pathLst>
            </a:custGeom>
            <a:noFill/>
            <a:ln w="76200" cap="flat">
              <a:gradFill>
                <a:gsLst>
                  <a:gs pos="1000">
                    <a:srgbClr val="7E9632">
                      <a:alpha val="29000"/>
                      <a:lumMod val="95000"/>
                      <a:lumOff val="5000"/>
                    </a:srgbClr>
                  </a:gs>
                  <a:gs pos="89000">
                    <a:srgbClr val="17406D">
                      <a:alpha val="68000"/>
                    </a:srgbClr>
                  </a:gs>
                </a:gsLst>
                <a:lin ang="5400000" scaled="1"/>
              </a:gra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endParaRPr>
            </a:p>
          </p:txBody>
        </p:sp>
        <p:sp>
          <p:nvSpPr>
            <p:cNvPr id="22" name="Forma Livre 21"/>
            <p:cNvSpPr/>
            <p:nvPr/>
          </p:nvSpPr>
          <p:spPr>
            <a:xfrm>
              <a:off x="3850658" y="2738940"/>
              <a:ext cx="1472658" cy="3483553"/>
            </a:xfrm>
            <a:custGeom>
              <a:avLst/>
              <a:gdLst>
                <a:gd name="connsiteX0" fmla="*/ 681087 w 1472658"/>
                <a:gd name="connsiteY0" fmla="*/ 0 h 3483553"/>
                <a:gd name="connsiteX1" fmla="*/ 25995 w 1472658"/>
                <a:gd name="connsiteY1" fmla="*/ 3220872 h 3483553"/>
                <a:gd name="connsiteX2" fmla="*/ 1472658 w 1472658"/>
                <a:gd name="connsiteY2" fmla="*/ 3289111 h 3483553"/>
                <a:gd name="connsiteX3" fmla="*/ 1472658 w 1472658"/>
                <a:gd name="connsiteY3" fmla="*/ 3289111 h 348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2658" h="3483553">
                  <a:moveTo>
                    <a:pt x="681087" y="0"/>
                  </a:moveTo>
                  <a:cubicBezTo>
                    <a:pt x="287577" y="1336343"/>
                    <a:pt x="-105933" y="2672687"/>
                    <a:pt x="25995" y="3220872"/>
                  </a:cubicBezTo>
                  <a:cubicBezTo>
                    <a:pt x="157923" y="3769057"/>
                    <a:pt x="1472658" y="3289111"/>
                    <a:pt x="1472658" y="3289111"/>
                  </a:cubicBezTo>
                  <a:lnTo>
                    <a:pt x="1472658" y="3289111"/>
                  </a:lnTo>
                </a:path>
              </a:pathLst>
            </a:custGeom>
            <a:noFill/>
            <a:ln w="76200" cap="flat">
              <a:gradFill>
                <a:gsLst>
                  <a:gs pos="1000">
                    <a:srgbClr val="7E9632">
                      <a:alpha val="29000"/>
                      <a:lumMod val="95000"/>
                      <a:lumOff val="5000"/>
                    </a:srgbClr>
                  </a:gs>
                  <a:gs pos="89000">
                    <a:srgbClr val="17406D">
                      <a:alpha val="68000"/>
                    </a:srgbClr>
                  </a:gs>
                </a:gsLst>
                <a:lin ang="5400000" scaled="1"/>
              </a:gra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>
              <a:off x="4283884" y="2067207"/>
              <a:ext cx="2504810" cy="369332"/>
            </a:xfrm>
            <a:prstGeom prst="rect">
              <a:avLst/>
            </a:prstGeom>
            <a:solidFill>
              <a:schemeClr val="accent6">
                <a:lumMod val="50000"/>
                <a:alpha val="92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endParaRPr>
            </a:p>
          </p:txBody>
        </p:sp>
        <p:sp>
          <p:nvSpPr>
            <p:cNvPr id="9" name="Retângulo 8"/>
            <p:cNvSpPr/>
            <p:nvPr/>
          </p:nvSpPr>
          <p:spPr>
            <a:xfrm>
              <a:off x="5156020" y="5106809"/>
              <a:ext cx="2504810" cy="923330"/>
            </a:xfrm>
            <a:prstGeom prst="rect">
              <a:avLst/>
            </a:prstGeom>
            <a:solidFill>
              <a:schemeClr val="accent1">
                <a:lumMod val="50000"/>
                <a:alpha val="94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ヒラギノ角ゴ Pro W3" charset="-128"/>
                  <a:cs typeface="+mn-cs"/>
                </a:rPr>
                <a:t>A Pfizer era apenas a 8ª empresa farmacêutica em faturamento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endParaRPr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7948952" y="2018338"/>
            <a:ext cx="3949169" cy="3928985"/>
            <a:chOff x="7948952" y="2018338"/>
            <a:chExt cx="3949169" cy="3928985"/>
          </a:xfrm>
        </p:grpSpPr>
        <p:sp>
          <p:nvSpPr>
            <p:cNvPr id="15" name="Retângulo 14"/>
            <p:cNvSpPr/>
            <p:nvPr/>
          </p:nvSpPr>
          <p:spPr>
            <a:xfrm>
              <a:off x="8997212" y="2018338"/>
              <a:ext cx="2504810" cy="369332"/>
            </a:xfrm>
            <a:prstGeom prst="rect">
              <a:avLst/>
            </a:prstGeom>
            <a:solidFill>
              <a:schemeClr val="accent6">
                <a:lumMod val="50000"/>
                <a:alpha val="82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ヒラギノ角ゴ Pro W3" charset="-128"/>
                  <a:cs typeface="+mn-cs"/>
                </a:rPr>
                <a:t>Pós Pandemia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endParaRPr>
            </a:p>
          </p:txBody>
        </p:sp>
        <p:sp>
          <p:nvSpPr>
            <p:cNvPr id="27" name="Forma Livre 26"/>
            <p:cNvSpPr/>
            <p:nvPr/>
          </p:nvSpPr>
          <p:spPr>
            <a:xfrm>
              <a:off x="10236581" y="2429301"/>
              <a:ext cx="1588422" cy="1105468"/>
            </a:xfrm>
            <a:custGeom>
              <a:avLst/>
              <a:gdLst>
                <a:gd name="connsiteX0" fmla="*/ 1132764 w 1588422"/>
                <a:gd name="connsiteY0" fmla="*/ 0 h 1105468"/>
                <a:gd name="connsiteX1" fmla="*/ 1528549 w 1588422"/>
                <a:gd name="connsiteY1" fmla="*/ 832513 h 1105468"/>
                <a:gd name="connsiteX2" fmla="*/ 0 w 1588422"/>
                <a:gd name="connsiteY2" fmla="*/ 1105468 h 1105468"/>
                <a:gd name="connsiteX3" fmla="*/ 0 w 1588422"/>
                <a:gd name="connsiteY3" fmla="*/ 1105468 h 1105468"/>
                <a:gd name="connsiteX4" fmla="*/ 13648 w 1588422"/>
                <a:gd name="connsiteY4" fmla="*/ 1091821 h 110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8422" h="1105468">
                  <a:moveTo>
                    <a:pt x="1132764" y="0"/>
                  </a:moveTo>
                  <a:cubicBezTo>
                    <a:pt x="1425053" y="324134"/>
                    <a:pt x="1717343" y="648268"/>
                    <a:pt x="1528549" y="832513"/>
                  </a:cubicBezTo>
                  <a:cubicBezTo>
                    <a:pt x="1339755" y="1016758"/>
                    <a:pt x="0" y="1105468"/>
                    <a:pt x="0" y="1105468"/>
                  </a:cubicBezTo>
                  <a:lnTo>
                    <a:pt x="0" y="1105468"/>
                  </a:lnTo>
                  <a:lnTo>
                    <a:pt x="13648" y="1091821"/>
                  </a:lnTo>
                </a:path>
              </a:pathLst>
            </a:custGeom>
            <a:noFill/>
            <a:ln w="76200" cap="flat">
              <a:gradFill>
                <a:gsLst>
                  <a:gs pos="1000">
                    <a:srgbClr val="7E9632">
                      <a:alpha val="29000"/>
                      <a:lumMod val="95000"/>
                      <a:lumOff val="5000"/>
                    </a:srgbClr>
                  </a:gs>
                  <a:gs pos="89000">
                    <a:srgbClr val="17406D">
                      <a:alpha val="68000"/>
                    </a:srgbClr>
                  </a:gs>
                </a:gsLst>
                <a:lin ang="5400000" scaled="1"/>
              </a:gra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endParaRPr>
            </a:p>
          </p:txBody>
        </p:sp>
        <p:sp>
          <p:nvSpPr>
            <p:cNvPr id="28" name="Forma Livre 27"/>
            <p:cNvSpPr/>
            <p:nvPr/>
          </p:nvSpPr>
          <p:spPr>
            <a:xfrm>
              <a:off x="10100103" y="2361062"/>
              <a:ext cx="1798018" cy="1847461"/>
            </a:xfrm>
            <a:custGeom>
              <a:avLst/>
              <a:gdLst>
                <a:gd name="connsiteX0" fmla="*/ 1160060 w 1798018"/>
                <a:gd name="connsiteY0" fmla="*/ 0 h 1847461"/>
                <a:gd name="connsiteX1" fmla="*/ 1746914 w 1798018"/>
                <a:gd name="connsiteY1" fmla="*/ 1596788 h 1847461"/>
                <a:gd name="connsiteX2" fmla="*/ 0 w 1798018"/>
                <a:gd name="connsiteY2" fmla="*/ 1842448 h 1847461"/>
                <a:gd name="connsiteX3" fmla="*/ 0 w 1798018"/>
                <a:gd name="connsiteY3" fmla="*/ 1842448 h 184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8018" h="1847461">
                  <a:moveTo>
                    <a:pt x="1160060" y="0"/>
                  </a:moveTo>
                  <a:cubicBezTo>
                    <a:pt x="1550158" y="644856"/>
                    <a:pt x="1940257" y="1289713"/>
                    <a:pt x="1746914" y="1596788"/>
                  </a:cubicBezTo>
                  <a:cubicBezTo>
                    <a:pt x="1553571" y="1903863"/>
                    <a:pt x="0" y="1842448"/>
                    <a:pt x="0" y="1842448"/>
                  </a:cubicBezTo>
                  <a:lnTo>
                    <a:pt x="0" y="1842448"/>
                  </a:lnTo>
                </a:path>
              </a:pathLst>
            </a:custGeom>
            <a:noFill/>
            <a:ln w="76200" cap="flat">
              <a:gradFill>
                <a:gsLst>
                  <a:gs pos="1000">
                    <a:srgbClr val="7E9632">
                      <a:alpha val="29000"/>
                      <a:lumMod val="95000"/>
                      <a:lumOff val="5000"/>
                    </a:srgbClr>
                  </a:gs>
                  <a:gs pos="89000">
                    <a:srgbClr val="17406D">
                      <a:alpha val="68000"/>
                    </a:srgbClr>
                  </a:gs>
                </a:gsLst>
                <a:lin ang="5400000" scaled="1"/>
              </a:gra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endParaRPr>
            </a:p>
          </p:txBody>
        </p:sp>
        <p:sp>
          <p:nvSpPr>
            <p:cNvPr id="30" name="Forma Livre 29"/>
            <p:cNvSpPr/>
            <p:nvPr/>
          </p:nvSpPr>
          <p:spPr>
            <a:xfrm>
              <a:off x="9963626" y="2442948"/>
              <a:ext cx="1842824" cy="2374079"/>
            </a:xfrm>
            <a:custGeom>
              <a:avLst/>
              <a:gdLst>
                <a:gd name="connsiteX0" fmla="*/ 928048 w 1842824"/>
                <a:gd name="connsiteY0" fmla="*/ 0 h 2467232"/>
                <a:gd name="connsiteX1" fmla="*/ 1815152 w 1842824"/>
                <a:gd name="connsiteY1" fmla="*/ 2224586 h 2467232"/>
                <a:gd name="connsiteX2" fmla="*/ 0 w 1842824"/>
                <a:gd name="connsiteY2" fmla="*/ 2306472 h 246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2824" h="2467232">
                  <a:moveTo>
                    <a:pt x="928048" y="0"/>
                  </a:moveTo>
                  <a:cubicBezTo>
                    <a:pt x="1448937" y="920087"/>
                    <a:pt x="1969827" y="1840174"/>
                    <a:pt x="1815152" y="2224586"/>
                  </a:cubicBezTo>
                  <a:cubicBezTo>
                    <a:pt x="1660477" y="2608998"/>
                    <a:pt x="830238" y="2457735"/>
                    <a:pt x="0" y="2306472"/>
                  </a:cubicBezTo>
                </a:path>
              </a:pathLst>
            </a:custGeom>
            <a:noFill/>
            <a:ln w="76200" cap="flat">
              <a:gradFill>
                <a:gsLst>
                  <a:gs pos="1000">
                    <a:srgbClr val="7E9632">
                      <a:alpha val="29000"/>
                      <a:lumMod val="95000"/>
                      <a:lumOff val="5000"/>
                    </a:srgbClr>
                  </a:gs>
                  <a:gs pos="89000">
                    <a:srgbClr val="17406D">
                      <a:alpha val="68000"/>
                    </a:srgbClr>
                  </a:gs>
                </a:gsLst>
                <a:lin ang="5400000" scaled="1"/>
              </a:gra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endParaRPr>
            </a:p>
          </p:txBody>
        </p:sp>
        <p:sp>
          <p:nvSpPr>
            <p:cNvPr id="31" name="Forma Livre 30"/>
            <p:cNvSpPr/>
            <p:nvPr/>
          </p:nvSpPr>
          <p:spPr>
            <a:xfrm>
              <a:off x="10277524" y="2415653"/>
              <a:ext cx="991715" cy="3339751"/>
            </a:xfrm>
            <a:custGeom>
              <a:avLst/>
              <a:gdLst>
                <a:gd name="connsiteX0" fmla="*/ 777923 w 991715"/>
                <a:gd name="connsiteY0" fmla="*/ 0 h 3339751"/>
                <a:gd name="connsiteX1" fmla="*/ 941696 w 991715"/>
                <a:gd name="connsiteY1" fmla="*/ 3029803 h 3339751"/>
                <a:gd name="connsiteX2" fmla="*/ 0 w 991715"/>
                <a:gd name="connsiteY2" fmla="*/ 3084394 h 333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1715" h="3339751">
                  <a:moveTo>
                    <a:pt x="777923" y="0"/>
                  </a:moveTo>
                  <a:cubicBezTo>
                    <a:pt x="924636" y="1257868"/>
                    <a:pt x="1071350" y="2515737"/>
                    <a:pt x="941696" y="3029803"/>
                  </a:cubicBezTo>
                  <a:cubicBezTo>
                    <a:pt x="812042" y="3543869"/>
                    <a:pt x="406021" y="3314131"/>
                    <a:pt x="0" y="3084394"/>
                  </a:cubicBezTo>
                </a:path>
              </a:pathLst>
            </a:custGeom>
            <a:noFill/>
            <a:ln w="76200" cap="flat">
              <a:gradFill>
                <a:gsLst>
                  <a:gs pos="1000">
                    <a:srgbClr val="7E9632">
                      <a:alpha val="29000"/>
                      <a:lumMod val="95000"/>
                      <a:lumOff val="5000"/>
                    </a:srgbClr>
                  </a:gs>
                  <a:gs pos="89000">
                    <a:srgbClr val="17406D">
                      <a:alpha val="68000"/>
                    </a:srgbClr>
                  </a:gs>
                </a:gsLst>
                <a:lin ang="5400000" scaled="1"/>
              </a:gra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endParaRPr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7948952" y="3046892"/>
              <a:ext cx="2504810" cy="646331"/>
            </a:xfrm>
            <a:prstGeom prst="rect">
              <a:avLst/>
            </a:prstGeom>
            <a:solidFill>
              <a:schemeClr val="accent1">
                <a:lumMod val="50000"/>
                <a:alpha val="94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ヒラギノ角ゴ Pro W3" charset="-128"/>
                  <a:cs typeface="+mn-cs"/>
                </a:rPr>
                <a:t>Crescimento no faturamento da Pfizer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endParaRP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7948952" y="3809926"/>
              <a:ext cx="2504810" cy="923330"/>
            </a:xfrm>
            <a:prstGeom prst="rect">
              <a:avLst/>
            </a:prstGeom>
            <a:solidFill>
              <a:schemeClr val="accent1">
                <a:lumMod val="50000"/>
                <a:alpha val="94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ヒラギノ角ゴ Pro W3" charset="-128"/>
                  <a:cs typeface="+mn-cs"/>
                </a:rPr>
                <a:t>Ascenção de pequenas empresas no mercado: 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ヒラギノ角ゴ Pro W3" charset="-128"/>
                  <a:cs typeface="+mn-cs"/>
                </a:rPr>
                <a:t>Moderna, </a:t>
              </a: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ヒラギノ角ゴ Pro W3" charset="-128"/>
                  <a:cs typeface="+mn-cs"/>
                </a:rPr>
                <a:t>BioNTech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endParaRP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7948952" y="5023993"/>
              <a:ext cx="2504810" cy="923330"/>
            </a:xfrm>
            <a:prstGeom prst="rect">
              <a:avLst/>
            </a:prstGeom>
            <a:solidFill>
              <a:schemeClr val="accent1">
                <a:lumMod val="50000"/>
                <a:alpha val="94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ヒラギノ角ゴ Pro W3" charset="-128"/>
                  <a:cs typeface="+mn-cs"/>
                </a:rPr>
                <a:t>Faturamento Moderna: aproximadamente US 18 bi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433137" y="6531559"/>
            <a:ext cx="2771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rPr>
              <a:t>Fernandes; Gadelha; Maldonado, 2021</a:t>
            </a:r>
          </a:p>
          <a:p>
            <a:pPr marL="0" marR="0" lvl="0" indent="0" algn="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-128"/>
              <a:cs typeface="+mn-cs"/>
              <a:sym typeface="Helvetica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927589" y="2117118"/>
            <a:ext cx="1459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rPr>
              <a:t>Pré Pandemia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5214864" y="3959571"/>
            <a:ext cx="2504810" cy="923330"/>
          </a:xfrm>
          <a:prstGeom prst="rect">
            <a:avLst/>
          </a:prstGeom>
          <a:solidFill>
            <a:schemeClr val="accent1">
              <a:lumMod val="50000"/>
              <a:alpha val="94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rPr>
              <a:t>Mercado dominado por </a:t>
            </a:r>
          </a:p>
          <a:p>
            <a:pPr marL="0" marR="0" lvl="0" indent="0" algn="ct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rPr>
              <a:t>Pfizer, Merck, GSK e SANOFI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051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-160080" y="3284792"/>
            <a:ext cx="3456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rPr>
              <a:t>Produção de Vacinas</a:t>
            </a:r>
          </a:p>
          <a:p>
            <a:pPr marL="0" marR="0" lvl="0" indent="0" algn="ct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rPr>
              <a:t>Pandemia COVID-19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 pitchFamily="34" charset="0"/>
              <a:ea typeface="ヒラギノ角ゴ Pro W3" charset="-128"/>
              <a:cs typeface="+mn-cs"/>
            </a:endParaRPr>
          </a:p>
        </p:txBody>
      </p:sp>
      <p:pic>
        <p:nvPicPr>
          <p:cNvPr id="5" name="Picture 4" descr="Atualização de especialistas sobre o coronavírus SARS-CoV2 que causa a  pandemia de COVID-19 - FEM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9" t="25119"/>
          <a:stretch/>
        </p:blipFill>
        <p:spPr bwMode="auto">
          <a:xfrm>
            <a:off x="-9237" y="0"/>
            <a:ext cx="2412339" cy="22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Agrupar 34"/>
          <p:cNvGrpSpPr/>
          <p:nvPr/>
        </p:nvGrpSpPr>
        <p:grpSpPr>
          <a:xfrm>
            <a:off x="8242831" y="2112824"/>
            <a:ext cx="3949169" cy="3737066"/>
            <a:chOff x="7948952" y="2018338"/>
            <a:chExt cx="3949169" cy="3737066"/>
          </a:xfrm>
        </p:grpSpPr>
        <p:sp>
          <p:nvSpPr>
            <p:cNvPr id="15" name="Retângulo 14"/>
            <p:cNvSpPr/>
            <p:nvPr/>
          </p:nvSpPr>
          <p:spPr>
            <a:xfrm>
              <a:off x="8997212" y="2018338"/>
              <a:ext cx="2504810" cy="923330"/>
            </a:xfrm>
            <a:prstGeom prst="rect">
              <a:avLst/>
            </a:prstGeom>
            <a:solidFill>
              <a:schemeClr val="accent6">
                <a:lumMod val="50000"/>
                <a:alpha val="82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ヒラギノ角ゴ Pro W3" charset="-128"/>
                  <a:cs typeface="+mn-cs"/>
                </a:rPr>
                <a:t>Países que se destacaram na produção e Vacinas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endParaRPr>
            </a:p>
          </p:txBody>
        </p:sp>
        <p:sp>
          <p:nvSpPr>
            <p:cNvPr id="27" name="Forma Livre 26"/>
            <p:cNvSpPr/>
            <p:nvPr/>
          </p:nvSpPr>
          <p:spPr>
            <a:xfrm>
              <a:off x="10236581" y="2429301"/>
              <a:ext cx="1588422" cy="1105468"/>
            </a:xfrm>
            <a:custGeom>
              <a:avLst/>
              <a:gdLst>
                <a:gd name="connsiteX0" fmla="*/ 1132764 w 1588422"/>
                <a:gd name="connsiteY0" fmla="*/ 0 h 1105468"/>
                <a:gd name="connsiteX1" fmla="*/ 1528549 w 1588422"/>
                <a:gd name="connsiteY1" fmla="*/ 832513 h 1105468"/>
                <a:gd name="connsiteX2" fmla="*/ 0 w 1588422"/>
                <a:gd name="connsiteY2" fmla="*/ 1105468 h 1105468"/>
                <a:gd name="connsiteX3" fmla="*/ 0 w 1588422"/>
                <a:gd name="connsiteY3" fmla="*/ 1105468 h 1105468"/>
                <a:gd name="connsiteX4" fmla="*/ 13648 w 1588422"/>
                <a:gd name="connsiteY4" fmla="*/ 1091821 h 110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8422" h="1105468">
                  <a:moveTo>
                    <a:pt x="1132764" y="0"/>
                  </a:moveTo>
                  <a:cubicBezTo>
                    <a:pt x="1425053" y="324134"/>
                    <a:pt x="1717343" y="648268"/>
                    <a:pt x="1528549" y="832513"/>
                  </a:cubicBezTo>
                  <a:cubicBezTo>
                    <a:pt x="1339755" y="1016758"/>
                    <a:pt x="0" y="1105468"/>
                    <a:pt x="0" y="1105468"/>
                  </a:cubicBezTo>
                  <a:lnTo>
                    <a:pt x="0" y="1105468"/>
                  </a:lnTo>
                  <a:lnTo>
                    <a:pt x="13648" y="1091821"/>
                  </a:lnTo>
                </a:path>
              </a:pathLst>
            </a:custGeom>
            <a:noFill/>
            <a:ln w="76200" cap="flat">
              <a:gradFill>
                <a:gsLst>
                  <a:gs pos="1000">
                    <a:srgbClr val="7E9632">
                      <a:alpha val="29000"/>
                      <a:lumMod val="95000"/>
                      <a:lumOff val="5000"/>
                    </a:srgbClr>
                  </a:gs>
                  <a:gs pos="89000">
                    <a:srgbClr val="17406D">
                      <a:alpha val="68000"/>
                    </a:srgbClr>
                  </a:gs>
                </a:gsLst>
                <a:lin ang="5400000" scaled="1"/>
              </a:gra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endParaRPr>
            </a:p>
          </p:txBody>
        </p:sp>
        <p:sp>
          <p:nvSpPr>
            <p:cNvPr id="28" name="Forma Livre 27"/>
            <p:cNvSpPr/>
            <p:nvPr/>
          </p:nvSpPr>
          <p:spPr>
            <a:xfrm>
              <a:off x="10100103" y="2361062"/>
              <a:ext cx="1798018" cy="1847461"/>
            </a:xfrm>
            <a:custGeom>
              <a:avLst/>
              <a:gdLst>
                <a:gd name="connsiteX0" fmla="*/ 1160060 w 1798018"/>
                <a:gd name="connsiteY0" fmla="*/ 0 h 1847461"/>
                <a:gd name="connsiteX1" fmla="*/ 1746914 w 1798018"/>
                <a:gd name="connsiteY1" fmla="*/ 1596788 h 1847461"/>
                <a:gd name="connsiteX2" fmla="*/ 0 w 1798018"/>
                <a:gd name="connsiteY2" fmla="*/ 1842448 h 1847461"/>
                <a:gd name="connsiteX3" fmla="*/ 0 w 1798018"/>
                <a:gd name="connsiteY3" fmla="*/ 1842448 h 184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8018" h="1847461">
                  <a:moveTo>
                    <a:pt x="1160060" y="0"/>
                  </a:moveTo>
                  <a:cubicBezTo>
                    <a:pt x="1550158" y="644856"/>
                    <a:pt x="1940257" y="1289713"/>
                    <a:pt x="1746914" y="1596788"/>
                  </a:cubicBezTo>
                  <a:cubicBezTo>
                    <a:pt x="1553571" y="1903863"/>
                    <a:pt x="0" y="1842448"/>
                    <a:pt x="0" y="1842448"/>
                  </a:cubicBezTo>
                  <a:lnTo>
                    <a:pt x="0" y="1842448"/>
                  </a:lnTo>
                </a:path>
              </a:pathLst>
            </a:custGeom>
            <a:noFill/>
            <a:ln w="76200" cap="flat">
              <a:gradFill>
                <a:gsLst>
                  <a:gs pos="1000">
                    <a:srgbClr val="7E9632">
                      <a:alpha val="29000"/>
                      <a:lumMod val="95000"/>
                      <a:lumOff val="5000"/>
                    </a:srgbClr>
                  </a:gs>
                  <a:gs pos="89000">
                    <a:srgbClr val="17406D">
                      <a:alpha val="68000"/>
                    </a:srgbClr>
                  </a:gs>
                </a:gsLst>
                <a:lin ang="5400000" scaled="1"/>
              </a:gra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endParaRPr>
            </a:p>
          </p:txBody>
        </p:sp>
        <p:sp>
          <p:nvSpPr>
            <p:cNvPr id="30" name="Forma Livre 29"/>
            <p:cNvSpPr/>
            <p:nvPr/>
          </p:nvSpPr>
          <p:spPr>
            <a:xfrm>
              <a:off x="9963626" y="2442948"/>
              <a:ext cx="1842824" cy="2374079"/>
            </a:xfrm>
            <a:custGeom>
              <a:avLst/>
              <a:gdLst>
                <a:gd name="connsiteX0" fmla="*/ 928048 w 1842824"/>
                <a:gd name="connsiteY0" fmla="*/ 0 h 2467232"/>
                <a:gd name="connsiteX1" fmla="*/ 1815152 w 1842824"/>
                <a:gd name="connsiteY1" fmla="*/ 2224586 h 2467232"/>
                <a:gd name="connsiteX2" fmla="*/ 0 w 1842824"/>
                <a:gd name="connsiteY2" fmla="*/ 2306472 h 246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2824" h="2467232">
                  <a:moveTo>
                    <a:pt x="928048" y="0"/>
                  </a:moveTo>
                  <a:cubicBezTo>
                    <a:pt x="1448937" y="920087"/>
                    <a:pt x="1969827" y="1840174"/>
                    <a:pt x="1815152" y="2224586"/>
                  </a:cubicBezTo>
                  <a:cubicBezTo>
                    <a:pt x="1660477" y="2608998"/>
                    <a:pt x="830238" y="2457735"/>
                    <a:pt x="0" y="2306472"/>
                  </a:cubicBezTo>
                </a:path>
              </a:pathLst>
            </a:custGeom>
            <a:noFill/>
            <a:ln w="76200" cap="flat">
              <a:gradFill>
                <a:gsLst>
                  <a:gs pos="1000">
                    <a:srgbClr val="7E9632">
                      <a:alpha val="29000"/>
                      <a:lumMod val="95000"/>
                      <a:lumOff val="5000"/>
                    </a:srgbClr>
                  </a:gs>
                  <a:gs pos="89000">
                    <a:srgbClr val="17406D">
                      <a:alpha val="68000"/>
                    </a:srgbClr>
                  </a:gs>
                </a:gsLst>
                <a:lin ang="5400000" scaled="1"/>
              </a:gra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endParaRPr>
            </a:p>
          </p:txBody>
        </p:sp>
        <p:sp>
          <p:nvSpPr>
            <p:cNvPr id="31" name="Forma Livre 30"/>
            <p:cNvSpPr/>
            <p:nvPr/>
          </p:nvSpPr>
          <p:spPr>
            <a:xfrm>
              <a:off x="10277524" y="2415653"/>
              <a:ext cx="991715" cy="3339751"/>
            </a:xfrm>
            <a:custGeom>
              <a:avLst/>
              <a:gdLst>
                <a:gd name="connsiteX0" fmla="*/ 777923 w 991715"/>
                <a:gd name="connsiteY0" fmla="*/ 0 h 3339751"/>
                <a:gd name="connsiteX1" fmla="*/ 941696 w 991715"/>
                <a:gd name="connsiteY1" fmla="*/ 3029803 h 3339751"/>
                <a:gd name="connsiteX2" fmla="*/ 0 w 991715"/>
                <a:gd name="connsiteY2" fmla="*/ 3084394 h 333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1715" h="3339751">
                  <a:moveTo>
                    <a:pt x="777923" y="0"/>
                  </a:moveTo>
                  <a:cubicBezTo>
                    <a:pt x="924636" y="1257868"/>
                    <a:pt x="1071350" y="2515737"/>
                    <a:pt x="941696" y="3029803"/>
                  </a:cubicBezTo>
                  <a:cubicBezTo>
                    <a:pt x="812042" y="3543869"/>
                    <a:pt x="406021" y="3314131"/>
                    <a:pt x="0" y="3084394"/>
                  </a:cubicBezTo>
                </a:path>
              </a:pathLst>
            </a:custGeom>
            <a:noFill/>
            <a:ln w="76200" cap="flat">
              <a:gradFill>
                <a:gsLst>
                  <a:gs pos="1000">
                    <a:srgbClr val="7E9632">
                      <a:alpha val="29000"/>
                      <a:lumMod val="95000"/>
                      <a:lumOff val="5000"/>
                    </a:srgbClr>
                  </a:gs>
                  <a:gs pos="89000">
                    <a:srgbClr val="17406D">
                      <a:alpha val="68000"/>
                    </a:srgbClr>
                  </a:gs>
                </a:gsLst>
                <a:lin ang="5400000" scaled="1"/>
              </a:gra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endParaRPr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7948952" y="3046892"/>
              <a:ext cx="2504810" cy="369332"/>
            </a:xfrm>
            <a:prstGeom prst="rect">
              <a:avLst/>
            </a:prstGeom>
            <a:solidFill>
              <a:schemeClr val="accent1">
                <a:lumMod val="50000"/>
                <a:alpha val="94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ヒラギノ角ゴ Pro W3" charset="-128"/>
                  <a:cs typeface="+mn-cs"/>
                </a:rPr>
                <a:t>EUA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endParaRP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7948952" y="3809926"/>
              <a:ext cx="2504810" cy="369332"/>
            </a:xfrm>
            <a:prstGeom prst="rect">
              <a:avLst/>
            </a:prstGeom>
            <a:solidFill>
              <a:schemeClr val="accent1">
                <a:lumMod val="50000"/>
                <a:alpha val="94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ヒラギノ角ゴ Pro W3" charset="-128"/>
                  <a:cs typeface="+mn-cs"/>
                </a:rPr>
                <a:t>UK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endParaRPr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7948952" y="4555459"/>
              <a:ext cx="2504810" cy="369332"/>
            </a:xfrm>
            <a:prstGeom prst="rect">
              <a:avLst/>
            </a:prstGeom>
            <a:solidFill>
              <a:schemeClr val="accent1">
                <a:lumMod val="50000"/>
                <a:alpha val="94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ヒラギノ角ゴ Pro W3" charset="-128"/>
                  <a:cs typeface="+mn-cs"/>
                </a:rPr>
                <a:t>R</a:t>
              </a:r>
              <a:r>
                <a:rPr kumimoji="0" lang="pt-BR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ヒラギノ角ゴ Pro W3" charset="-128"/>
                  <a:cs typeface="+mn-cs"/>
                </a:rPr>
                <a:t>ússia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endParaRP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7948952" y="5023993"/>
              <a:ext cx="2504810" cy="369332"/>
            </a:xfrm>
            <a:prstGeom prst="rect">
              <a:avLst/>
            </a:prstGeom>
            <a:solidFill>
              <a:schemeClr val="accent1">
                <a:lumMod val="50000"/>
                <a:alpha val="94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ヒラギノ角ゴ Pro W3" charset="-128"/>
                  <a:cs typeface="+mn-cs"/>
                </a:rPr>
                <a:t>China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433137" y="6531559"/>
            <a:ext cx="27719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  <a:sym typeface="Helvetica"/>
              </a:rPr>
              <a:t>Fonte: Word in Data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-128"/>
              <a:cs typeface="+mn-cs"/>
              <a:sym typeface="Helvetica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360" y="2306481"/>
            <a:ext cx="6106668" cy="3349752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3296277" y="1363645"/>
            <a:ext cx="8499623" cy="523220"/>
          </a:xfrm>
          <a:prstGeom prst="rect">
            <a:avLst/>
          </a:prstGeom>
          <a:solidFill>
            <a:srgbClr val="00659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Vacinas para COVID-19 administradas, por fabricante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2903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0160446" y="503793"/>
            <a:ext cx="1040524" cy="954105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343 ensaios</a:t>
            </a:r>
          </a:p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ヒラギノ角ゴ Pro W3" charset="-128"/>
              <a:cs typeface="+mn-cs"/>
              <a:sym typeface="Helvetica"/>
            </a:endParaRPr>
          </a:p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ヒラギノ角ゴ Pro W3" charset="-128"/>
              <a:cs typeface="+mn-cs"/>
              <a:sym typeface="Helvetica"/>
            </a:endParaRPr>
          </a:p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ヒラギノ角ゴ Pro W3" charset="-128"/>
              <a:cs typeface="+mn-cs"/>
              <a:sym typeface="Helvetica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6666709" y="1504557"/>
            <a:ext cx="1492223" cy="2327872"/>
          </a:xfrm>
          <a:prstGeom prst="rect">
            <a:avLst/>
          </a:prstGeom>
          <a:solidFill>
            <a:schemeClr val="bg2">
              <a:lumMod val="25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ヒラギノ角ゴ Pro W3" charset="-128"/>
              <a:cs typeface="+mn-cs"/>
              <a:sym typeface="Helvetica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8407985" y="1504557"/>
            <a:ext cx="1492223" cy="2327872"/>
          </a:xfrm>
          <a:prstGeom prst="rect">
            <a:avLst/>
          </a:prstGeom>
          <a:solidFill>
            <a:schemeClr val="bg2">
              <a:lumMod val="25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ヒラギノ角ゴ Pro W3" charset="-128"/>
              <a:cs typeface="+mn-cs"/>
              <a:sym typeface="Helvetica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902551" y="1504557"/>
            <a:ext cx="1492223" cy="2327872"/>
          </a:xfrm>
          <a:prstGeom prst="rect">
            <a:avLst/>
          </a:prstGeom>
          <a:solidFill>
            <a:schemeClr val="bg2">
              <a:lumMod val="25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ヒラギノ角ゴ Pro W3" charset="-128"/>
              <a:cs typeface="+mn-cs"/>
              <a:sym typeface="Helvetica"/>
            </a:endParaRPr>
          </a:p>
        </p:txBody>
      </p:sp>
      <p:sp>
        <p:nvSpPr>
          <p:cNvPr id="1024" name="Forma Livre 1023"/>
          <p:cNvSpPr/>
          <p:nvPr/>
        </p:nvSpPr>
        <p:spPr>
          <a:xfrm>
            <a:off x="5969139" y="2162935"/>
            <a:ext cx="596674" cy="2988765"/>
          </a:xfrm>
          <a:custGeom>
            <a:avLst/>
            <a:gdLst>
              <a:gd name="connsiteX0" fmla="*/ 0 w 596674"/>
              <a:gd name="connsiteY0" fmla="*/ 245565 h 2988765"/>
              <a:gd name="connsiteX1" fmla="*/ 577516 w 596674"/>
              <a:gd name="connsiteY1" fmla="*/ 269628 h 2988765"/>
              <a:gd name="connsiteX2" fmla="*/ 469232 w 596674"/>
              <a:gd name="connsiteY2" fmla="*/ 2988765 h 2988765"/>
              <a:gd name="connsiteX3" fmla="*/ 469232 w 596674"/>
              <a:gd name="connsiteY3" fmla="*/ 2988765 h 298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674" h="2988765">
                <a:moveTo>
                  <a:pt x="0" y="245565"/>
                </a:moveTo>
                <a:cubicBezTo>
                  <a:pt x="249655" y="28996"/>
                  <a:pt x="499311" y="-187572"/>
                  <a:pt x="577516" y="269628"/>
                </a:cubicBezTo>
                <a:cubicBezTo>
                  <a:pt x="655721" y="726828"/>
                  <a:pt x="469232" y="2988765"/>
                  <a:pt x="469232" y="2988765"/>
                </a:cubicBezTo>
                <a:lnTo>
                  <a:pt x="469232" y="2988765"/>
                </a:lnTo>
              </a:path>
            </a:pathLst>
          </a:custGeom>
          <a:noFill/>
          <a:ln w="76200" cap="flat">
            <a:gradFill>
              <a:gsLst>
                <a:gs pos="1000">
                  <a:schemeClr val="bg2">
                    <a:lumMod val="25000"/>
                  </a:schemeClr>
                </a:gs>
                <a:gs pos="89000">
                  <a:srgbClr val="AC3433"/>
                </a:gs>
              </a:gsLst>
              <a:lin ang="5400000" scaled="1"/>
            </a:gra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ヒラギノ角ゴ Pro W3" charset="-128"/>
              <a:cs typeface="+mn-cs"/>
            </a:endParaRPr>
          </a:p>
        </p:txBody>
      </p:sp>
      <p:sp>
        <p:nvSpPr>
          <p:cNvPr id="269" name="Retângulo Arredondado 268"/>
          <p:cNvSpPr/>
          <p:nvPr/>
        </p:nvSpPr>
        <p:spPr>
          <a:xfrm>
            <a:off x="5167575" y="2186048"/>
            <a:ext cx="926414" cy="395248"/>
          </a:xfrm>
          <a:prstGeom prst="roundRect">
            <a:avLst/>
          </a:prstGeom>
          <a:solidFill>
            <a:srgbClr val="AC3433">
              <a:alpha val="75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ヒラギノ角ゴ Pro W3" charset="-128"/>
              <a:cs typeface="+mn-cs"/>
              <a:sym typeface="Helvetica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270900" y="1636379"/>
            <a:ext cx="733084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FASE 1</a:t>
            </a:r>
          </a:p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ヒラギノ角ゴ Pro W3" charset="-128"/>
              <a:cs typeface="+mn-cs"/>
              <a:sym typeface="Helvetica"/>
            </a:endParaRPr>
          </a:p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11,1%</a:t>
            </a:r>
          </a:p>
        </p:txBody>
      </p:sp>
      <p:sp>
        <p:nvSpPr>
          <p:cNvPr id="272" name="Forma Livre 271"/>
          <p:cNvSpPr/>
          <p:nvPr/>
        </p:nvSpPr>
        <p:spPr>
          <a:xfrm flipH="1">
            <a:off x="6531481" y="2162934"/>
            <a:ext cx="688384" cy="2988765"/>
          </a:xfrm>
          <a:custGeom>
            <a:avLst/>
            <a:gdLst>
              <a:gd name="connsiteX0" fmla="*/ 0 w 596674"/>
              <a:gd name="connsiteY0" fmla="*/ 245565 h 2988765"/>
              <a:gd name="connsiteX1" fmla="*/ 577516 w 596674"/>
              <a:gd name="connsiteY1" fmla="*/ 269628 h 2988765"/>
              <a:gd name="connsiteX2" fmla="*/ 469232 w 596674"/>
              <a:gd name="connsiteY2" fmla="*/ 2988765 h 2988765"/>
              <a:gd name="connsiteX3" fmla="*/ 469232 w 596674"/>
              <a:gd name="connsiteY3" fmla="*/ 2988765 h 298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674" h="2988765">
                <a:moveTo>
                  <a:pt x="0" y="245565"/>
                </a:moveTo>
                <a:cubicBezTo>
                  <a:pt x="249655" y="28996"/>
                  <a:pt x="499311" y="-187572"/>
                  <a:pt x="577516" y="269628"/>
                </a:cubicBezTo>
                <a:cubicBezTo>
                  <a:pt x="655721" y="726828"/>
                  <a:pt x="469232" y="2988765"/>
                  <a:pt x="469232" y="2988765"/>
                </a:cubicBezTo>
                <a:lnTo>
                  <a:pt x="469232" y="2988765"/>
                </a:lnTo>
              </a:path>
            </a:pathLst>
          </a:custGeom>
          <a:noFill/>
          <a:ln w="76200" cap="flat">
            <a:gradFill>
              <a:gsLst>
                <a:gs pos="1000">
                  <a:schemeClr val="bg2">
                    <a:lumMod val="25000"/>
                  </a:schemeClr>
                </a:gs>
                <a:gs pos="89000">
                  <a:srgbClr val="AC3433"/>
                </a:gs>
              </a:gsLst>
              <a:lin ang="5400000" scaled="1"/>
            </a:gra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ヒラギノ角ゴ Pro W3" charset="-128"/>
              <a:cs typeface="+mn-cs"/>
            </a:endParaRPr>
          </a:p>
        </p:txBody>
      </p:sp>
      <p:sp>
        <p:nvSpPr>
          <p:cNvPr id="270" name="Retângulo Arredondado 269"/>
          <p:cNvSpPr/>
          <p:nvPr/>
        </p:nvSpPr>
        <p:spPr>
          <a:xfrm>
            <a:off x="6939487" y="2179314"/>
            <a:ext cx="926414" cy="395248"/>
          </a:xfrm>
          <a:prstGeom prst="roundRect">
            <a:avLst/>
          </a:prstGeom>
          <a:solidFill>
            <a:srgbClr val="AC3433">
              <a:alpha val="75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ヒラギノ角ゴ Pro W3" charset="-128"/>
              <a:cs typeface="+mn-cs"/>
              <a:sym typeface="Helvetica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046279" y="1626376"/>
            <a:ext cx="733084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FASE 2</a:t>
            </a:r>
          </a:p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ヒラギノ角ゴ Pro W3" charset="-128"/>
              <a:cs typeface="+mn-cs"/>
              <a:sym typeface="Helvetica"/>
            </a:endParaRPr>
          </a:p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28 %</a:t>
            </a:r>
          </a:p>
        </p:txBody>
      </p:sp>
      <p:sp>
        <p:nvSpPr>
          <p:cNvPr id="32" name="Retângulo Arredondado 31">
            <a:extLst>
              <a:ext uri="{FF2B5EF4-FFF2-40B4-BE49-F238E27FC236}">
                <a16:creationId xmlns:a16="http://schemas.microsoft.com/office/drawing/2014/main" id="{FB9C2881-82DF-3506-2476-2DC7F0521C93}"/>
              </a:ext>
            </a:extLst>
          </p:cNvPr>
          <p:cNvSpPr/>
          <p:nvPr/>
        </p:nvSpPr>
        <p:spPr>
          <a:xfrm>
            <a:off x="4293249" y="4383666"/>
            <a:ext cx="3540840" cy="2145268"/>
          </a:xfrm>
          <a:prstGeom prst="roundRect">
            <a:avLst/>
          </a:prstGeom>
          <a:solidFill>
            <a:srgbClr val="AC3433">
              <a:alpha val="97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rPr>
              <a:t>A capacidade de inovação na indústria nacional está diretamente relacionado à capacidade do país em desenvolver e executar estudos clínicos de Fase I e II.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79363" y="2258614"/>
            <a:ext cx="30178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 pitchFamily="34" charset="0"/>
                <a:ea typeface="ヒラギノ角ゴ Pro W3" charset="-128"/>
                <a:cs typeface="+mn-cs"/>
              </a:rPr>
              <a:t>A INOVAÇÃO E O SEU REFLEXO NA REALIZAÇÃO DE ENSAIOS CLÍNICOS</a:t>
            </a:r>
          </a:p>
        </p:txBody>
      </p:sp>
      <p:pic>
        <p:nvPicPr>
          <p:cNvPr id="41" name="Picture 2" descr="Ícone do grupo de pessoas. pessoa de negócios, gestão de equipe e  socialização de pessoas silhueta conjunto de ícones | Vetor Premium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4" t="45495" r="38999" b="28060"/>
          <a:stretch/>
        </p:blipFill>
        <p:spPr bwMode="auto">
          <a:xfrm>
            <a:off x="8689183" y="2730901"/>
            <a:ext cx="918711" cy="10261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Ícone do grupo de pessoas. pessoa de negócios, gestão de equipe e  socialização de pessoas silhueta conjunto de ícones | Vetor Premium"/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1" t="6775" r="69341" b="78446"/>
          <a:stretch/>
        </p:blipFill>
        <p:spPr bwMode="auto">
          <a:xfrm>
            <a:off x="5379313" y="3080565"/>
            <a:ext cx="516256" cy="60467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Ícone do grupo de pessoas. pessoa de negócios, gestão de equipe e  socialização de pessoas silhueta conjunto de ícones | Vetor Premium"/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t="27729" r="69585" b="56378"/>
          <a:stretch/>
        </p:blipFill>
        <p:spPr bwMode="auto">
          <a:xfrm>
            <a:off x="6925611" y="3094907"/>
            <a:ext cx="973670" cy="6553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31338" y="6027003"/>
            <a:ext cx="2922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rPr>
              <a:t>Resultado da Consulta de Ensaios Clínicos Autorizados pela Anvisa, 2022</a:t>
            </a:r>
          </a:p>
          <a:p>
            <a:pPr marL="0" marR="0" lvl="0" indent="0" algn="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rPr>
              <a:t>Oliveira e Viana, 2019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3458491" y="1174919"/>
            <a:ext cx="7888406" cy="369330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2">
                <a:lumMod val="2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ENSAIOS CLÍNICOS AUTORIZADOS PELA ANVISA 2019-2022</a:t>
            </a:r>
          </a:p>
        </p:txBody>
      </p:sp>
      <p:grpSp>
        <p:nvGrpSpPr>
          <p:cNvPr id="294" name="Agrupar 293"/>
          <p:cNvGrpSpPr/>
          <p:nvPr/>
        </p:nvGrpSpPr>
        <p:grpSpPr>
          <a:xfrm>
            <a:off x="8407985" y="2159420"/>
            <a:ext cx="2156696" cy="4361697"/>
            <a:chOff x="8043318" y="2176918"/>
            <a:chExt cx="2156696" cy="4361697"/>
          </a:xfrm>
        </p:grpSpPr>
        <p:sp>
          <p:nvSpPr>
            <p:cNvPr id="1051" name="Forma Livre 1050"/>
            <p:cNvSpPr/>
            <p:nvPr/>
          </p:nvSpPr>
          <p:spPr>
            <a:xfrm>
              <a:off x="9077325" y="2343150"/>
              <a:ext cx="584370" cy="2343150"/>
            </a:xfrm>
            <a:custGeom>
              <a:avLst/>
              <a:gdLst>
                <a:gd name="connsiteX0" fmla="*/ 0 w 584370"/>
                <a:gd name="connsiteY0" fmla="*/ 0 h 2343150"/>
                <a:gd name="connsiteX1" fmla="*/ 561975 w 584370"/>
                <a:gd name="connsiteY1" fmla="*/ 552450 h 2343150"/>
                <a:gd name="connsiteX2" fmla="*/ 419100 w 584370"/>
                <a:gd name="connsiteY2" fmla="*/ 2343150 h 234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4370" h="2343150">
                  <a:moveTo>
                    <a:pt x="0" y="0"/>
                  </a:moveTo>
                  <a:cubicBezTo>
                    <a:pt x="246062" y="80962"/>
                    <a:pt x="492125" y="161925"/>
                    <a:pt x="561975" y="552450"/>
                  </a:cubicBezTo>
                  <a:cubicBezTo>
                    <a:pt x="631825" y="942975"/>
                    <a:pt x="525462" y="1643062"/>
                    <a:pt x="419100" y="2343150"/>
                  </a:cubicBezTo>
                </a:path>
              </a:pathLst>
            </a:custGeom>
            <a:noFill/>
            <a:ln w="76200" cap="flat">
              <a:gradFill>
                <a:gsLst>
                  <a:gs pos="4000">
                    <a:schemeClr val="accent6">
                      <a:lumMod val="75000"/>
                    </a:schemeClr>
                  </a:gs>
                  <a:gs pos="84000">
                    <a:schemeClr val="bg1">
                      <a:lumMod val="75000"/>
                    </a:schemeClr>
                  </a:gs>
                </a:gsLst>
                <a:lin ang="5400000" scaled="1"/>
              </a:gra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lvl="0" indent="0" algn="l" defTabSz="9144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endParaRPr>
            </a:p>
          </p:txBody>
        </p:sp>
        <p:sp>
          <p:nvSpPr>
            <p:cNvPr id="1025" name="Elipse 1024"/>
            <p:cNvSpPr/>
            <p:nvPr/>
          </p:nvSpPr>
          <p:spPr>
            <a:xfrm>
              <a:off x="8207144" y="2176918"/>
              <a:ext cx="1167063" cy="454429"/>
            </a:xfrm>
            <a:prstGeom prst="ellipse">
              <a:avLst/>
            </a:prstGeom>
            <a:solidFill>
              <a:schemeClr val="accent6">
                <a:lumMod val="75000"/>
                <a:alpha val="78000"/>
              </a:scheme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58787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endParaRPr>
            </a:p>
          </p:txBody>
        </p:sp>
        <p:grpSp>
          <p:nvGrpSpPr>
            <p:cNvPr id="293" name="Agrupar 292"/>
            <p:cNvGrpSpPr/>
            <p:nvPr/>
          </p:nvGrpSpPr>
          <p:grpSpPr>
            <a:xfrm>
              <a:off x="8043318" y="4435174"/>
              <a:ext cx="2156696" cy="2103441"/>
              <a:chOff x="7774784" y="4406378"/>
              <a:chExt cx="2619376" cy="2647950"/>
            </a:xfrm>
          </p:grpSpPr>
          <p:pic>
            <p:nvPicPr>
              <p:cNvPr id="1032" name="Picture 8" descr="ícone isolado do planeta terra do mundo 4830756 Vetor no Vecteezy"/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81" t="11592" r="11732" b="10985"/>
              <a:stretch/>
            </p:blipFill>
            <p:spPr bwMode="auto">
              <a:xfrm>
                <a:off x="7774784" y="4406378"/>
                <a:ext cx="2619376" cy="26479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074" name="Conector em Curva 1073"/>
              <p:cNvCxnSpPr>
                <a:stCxn id="1032" idx="7"/>
              </p:cNvCxnSpPr>
              <p:nvPr/>
            </p:nvCxnSpPr>
            <p:spPr>
              <a:xfrm rot="16200000" flipH="1" flipV="1">
                <a:off x="8817829" y="4807766"/>
                <a:ext cx="1206339" cy="1179126"/>
              </a:xfrm>
              <a:prstGeom prst="curvedConnector3">
                <a:avLst>
                  <a:gd name="adj1" fmla="val -30731"/>
                </a:avLst>
              </a:prstGeom>
              <a:noFill/>
              <a:ln w="3175" cap="flat">
                <a:solidFill>
                  <a:schemeClr val="tx1"/>
                </a:solidFill>
                <a:prstDash val="dash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1" name="Conector em Curva 330"/>
              <p:cNvCxnSpPr/>
              <p:nvPr/>
            </p:nvCxnSpPr>
            <p:spPr>
              <a:xfrm rot="16200000" flipH="1">
                <a:off x="7904192" y="5171256"/>
                <a:ext cx="843140" cy="759724"/>
              </a:xfrm>
              <a:prstGeom prst="curvedConnector3">
                <a:avLst>
                  <a:gd name="adj1" fmla="val 153596"/>
                </a:avLst>
              </a:prstGeom>
              <a:noFill/>
              <a:ln w="3175" cap="flat">
                <a:solidFill>
                  <a:schemeClr val="tx1"/>
                </a:solidFill>
                <a:prstDash val="dash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7" name="Conector em Curva 276"/>
              <p:cNvCxnSpPr/>
              <p:nvPr/>
            </p:nvCxnSpPr>
            <p:spPr>
              <a:xfrm rot="16200000" flipH="1">
                <a:off x="7928150" y="5078248"/>
                <a:ext cx="1325520" cy="246023"/>
              </a:xfrm>
              <a:prstGeom prst="curvedConnector3">
                <a:avLst>
                  <a:gd name="adj1" fmla="val -10425"/>
                </a:avLst>
              </a:prstGeom>
              <a:noFill/>
              <a:ln w="3175" cap="flat">
                <a:solidFill>
                  <a:schemeClr val="tx1"/>
                </a:solidFill>
                <a:prstDash val="dash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85" name="Conector em Curva 284"/>
              <p:cNvCxnSpPr/>
              <p:nvPr/>
            </p:nvCxnSpPr>
            <p:spPr>
              <a:xfrm rot="10800000" flipV="1">
                <a:off x="8813967" y="5031003"/>
                <a:ext cx="1339296" cy="1011662"/>
              </a:xfrm>
              <a:prstGeom prst="curvedConnector3">
                <a:avLst/>
              </a:prstGeom>
              <a:noFill/>
              <a:ln w="3175" cap="flat">
                <a:solidFill>
                  <a:schemeClr val="tx1"/>
                </a:solidFill>
                <a:prstDash val="dash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12" name="CaixaDeTexto 11"/>
          <p:cNvSpPr txBox="1"/>
          <p:nvPr/>
        </p:nvSpPr>
        <p:spPr>
          <a:xfrm>
            <a:off x="8763440" y="1643113"/>
            <a:ext cx="78002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FASE 3</a:t>
            </a:r>
          </a:p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ヒラギノ角ゴ Pro W3" charset="-128"/>
              <a:cs typeface="+mn-cs"/>
              <a:sym typeface="Helvetica"/>
            </a:endParaRPr>
          </a:p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60,9 %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366625" y="2922434"/>
            <a:ext cx="1709266" cy="2229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43" b="0" i="0" u="none" strike="noStrike" kern="1200" cap="none" spc="0" normalizeH="0" baseline="0" noProof="0" dirty="0">
                <a:ln>
                  <a:noFill/>
                </a:ln>
                <a:solidFill>
                  <a:srgbClr val="10CF9B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rPr>
              <a:t>OUTROS PAÍSES</a:t>
            </a:r>
          </a:p>
          <a:p>
            <a:pPr marL="0" marR="0" lvl="0" indent="0" algn="ct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4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rPr>
              <a:t>Predomínio de estudos de fases mais precoces (Fases 1 e 2) em relação aos de fases mais avançadas (Fases 3 e 4)</a:t>
            </a:r>
          </a:p>
        </p:txBody>
      </p:sp>
      <p:cxnSp>
        <p:nvCxnSpPr>
          <p:cNvPr id="8" name="Conector Angulado 7"/>
          <p:cNvCxnSpPr>
            <a:stCxn id="1032" idx="6"/>
            <a:endCxn id="3" idx="2"/>
          </p:cNvCxnSpPr>
          <p:nvPr/>
        </p:nvCxnSpPr>
        <p:spPr>
          <a:xfrm flipV="1">
            <a:off x="10564681" y="5151699"/>
            <a:ext cx="656577" cy="317698"/>
          </a:xfrm>
          <a:prstGeom prst="bentConnector2">
            <a:avLst/>
          </a:prstGeom>
          <a:noFill/>
          <a:ln w="25400" cap="flat">
            <a:solidFill>
              <a:schemeClr val="accent6">
                <a:lumMod val="50000"/>
              </a:schemeClr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91444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" grpId="0" animBg="1"/>
      <p:bldP spid="269" grpId="0" animBg="1"/>
      <p:bldP spid="272" grpId="0" animBg="1"/>
      <p:bldP spid="270" grpId="0" animBg="1"/>
      <p:bldP spid="3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33A8BD46-1FD2-4370-AC47-89501DF58797}"/>
              </a:ext>
            </a:extLst>
          </p:cNvPr>
          <p:cNvSpPr/>
          <p:nvPr/>
        </p:nvSpPr>
        <p:spPr>
          <a:xfrm>
            <a:off x="8759058" y="32843"/>
            <a:ext cx="3236495" cy="736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ヒラギノ角ゴ Pro W3" charset="-128"/>
              <a:cs typeface="+mn-cs"/>
              <a:sym typeface="Helvetica"/>
            </a:endParaRPr>
          </a:p>
        </p:txBody>
      </p:sp>
      <p:graphicFrame>
        <p:nvGraphicFramePr>
          <p:cNvPr id="19" name="Table 8">
            <a:extLst>
              <a:ext uri="{FF2B5EF4-FFF2-40B4-BE49-F238E27FC236}">
                <a16:creationId xmlns:a16="http://schemas.microsoft.com/office/drawing/2014/main" id="{82894DE5-CED8-4315-BEA7-58492EAA8B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0451465"/>
              </p:ext>
            </p:extLst>
          </p:nvPr>
        </p:nvGraphicFramePr>
        <p:xfrm>
          <a:off x="4469839" y="162439"/>
          <a:ext cx="7525713" cy="6252994"/>
        </p:xfrm>
        <a:graphic>
          <a:graphicData uri="http://schemas.openxmlformats.org/drawingml/2006/table">
            <a:tbl>
              <a:tblPr firstRow="1" bandRow="1"/>
              <a:tblGrid>
                <a:gridCol w="1399216">
                  <a:extLst>
                    <a:ext uri="{9D8B030D-6E8A-4147-A177-3AD203B41FA5}">
                      <a16:colId xmlns:a16="http://schemas.microsoft.com/office/drawing/2014/main" val="819862056"/>
                    </a:ext>
                  </a:extLst>
                </a:gridCol>
                <a:gridCol w="866800">
                  <a:extLst>
                    <a:ext uri="{9D8B030D-6E8A-4147-A177-3AD203B41FA5}">
                      <a16:colId xmlns:a16="http://schemas.microsoft.com/office/drawing/2014/main" val="1091036861"/>
                    </a:ext>
                  </a:extLst>
                </a:gridCol>
                <a:gridCol w="1100424">
                  <a:extLst>
                    <a:ext uri="{9D8B030D-6E8A-4147-A177-3AD203B41FA5}">
                      <a16:colId xmlns:a16="http://schemas.microsoft.com/office/drawing/2014/main" val="1617118574"/>
                    </a:ext>
                  </a:extLst>
                </a:gridCol>
                <a:gridCol w="1517572">
                  <a:extLst>
                    <a:ext uri="{9D8B030D-6E8A-4147-A177-3AD203B41FA5}">
                      <a16:colId xmlns:a16="http://schemas.microsoft.com/office/drawing/2014/main" val="950196305"/>
                    </a:ext>
                  </a:extLst>
                </a:gridCol>
                <a:gridCol w="1588166">
                  <a:extLst>
                    <a:ext uri="{9D8B030D-6E8A-4147-A177-3AD203B41FA5}">
                      <a16:colId xmlns:a16="http://schemas.microsoft.com/office/drawing/2014/main" val="614577591"/>
                    </a:ext>
                  </a:extLst>
                </a:gridCol>
                <a:gridCol w="1053535">
                  <a:extLst>
                    <a:ext uri="{9D8B030D-6E8A-4147-A177-3AD203B41FA5}">
                      <a16:colId xmlns:a16="http://schemas.microsoft.com/office/drawing/2014/main" val="2794569040"/>
                    </a:ext>
                  </a:extLst>
                </a:gridCol>
              </a:tblGrid>
              <a:tr h="419207"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Empresa</a:t>
                      </a:r>
                      <a:r>
                        <a:rPr lang="en-US" sz="120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/ </a:t>
                      </a:r>
                      <a:r>
                        <a:rPr lang="en-US" sz="120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Patrocinador</a:t>
                      </a:r>
                      <a:r>
                        <a:rPr lang="en-US" sz="120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ID da </a:t>
                      </a:r>
                      <a:r>
                        <a:rPr lang="en-US" sz="120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Vacina</a:t>
                      </a:r>
                      <a:endParaRPr lang="en-US" sz="1200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Fase</a:t>
                      </a:r>
                      <a:r>
                        <a:rPr lang="en-US" sz="120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do </a:t>
                      </a:r>
                      <a:r>
                        <a:rPr lang="en-US" sz="120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Estudo</a:t>
                      </a:r>
                      <a:r>
                        <a:rPr lang="en-US" sz="120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Status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Tratamento</a:t>
                      </a:r>
                      <a:endParaRPr lang="en-US" sz="1200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Carreador</a:t>
                      </a:r>
                      <a:endParaRPr lang="en-US" sz="1200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20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N° de </a:t>
                      </a:r>
                      <a:r>
                        <a:rPr lang="en-US" sz="120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Participantes</a:t>
                      </a:r>
                      <a:endParaRPr lang="en-US" sz="1200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264803"/>
                  </a:ext>
                </a:extLst>
              </a:tr>
              <a:tr h="211463"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AlphaVax</a:t>
                      </a:r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USA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AVX101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 </a:t>
                      </a:r>
                      <a:r>
                        <a:rPr lang="en-US" sz="105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finalizado</a:t>
                      </a:r>
                      <a:endParaRPr lang="en-US" sz="1050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Profilaxia</a:t>
                      </a:r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HIV-1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VRP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849090"/>
                  </a:ext>
                </a:extLst>
              </a:tr>
              <a:tr h="211463"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AlphaVax</a:t>
                      </a: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,</a:t>
                      </a:r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USA</a:t>
                      </a: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AVX501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1,2 </a:t>
                      </a:r>
                      <a:r>
                        <a:rPr lang="en-US" sz="105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finalizado</a:t>
                      </a:r>
                      <a:endParaRPr lang="en-US" sz="1050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Profilaxia</a:t>
                      </a:r>
                      <a:r>
                        <a:rPr lang="en-US" sz="1050" b="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050" b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Gripe </a:t>
                      </a:r>
                      <a:r>
                        <a:rPr lang="en-US" sz="1050" b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Sazonal</a:t>
                      </a:r>
                      <a:endParaRPr lang="en-US" sz="105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VRP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672707"/>
                  </a:ext>
                </a:extLst>
              </a:tr>
              <a:tr h="211463"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AlphaVax</a:t>
                      </a: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,</a:t>
                      </a:r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USA</a:t>
                      </a: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AVX502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 </a:t>
                      </a:r>
                      <a:r>
                        <a:rPr lang="en-US" sz="105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finalizado</a:t>
                      </a:r>
                      <a:endParaRPr lang="en-US" sz="1050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Profilaxia</a:t>
                      </a:r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Gripe </a:t>
                      </a:r>
                      <a:r>
                        <a:rPr lang="en-US" sz="105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Sazonal</a:t>
                      </a:r>
                      <a:endParaRPr lang="en-US" sz="1050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VRP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027766"/>
                  </a:ext>
                </a:extLst>
              </a:tr>
              <a:tr h="211463"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AlphaVax</a:t>
                      </a: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,</a:t>
                      </a:r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USA</a:t>
                      </a: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AVX601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 </a:t>
                      </a:r>
                      <a:r>
                        <a:rPr lang="en-US" sz="105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finalizado</a:t>
                      </a:r>
                      <a:endParaRPr lang="en-US" sz="1050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Profilaxia</a:t>
                      </a:r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CMV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VRP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2107211"/>
                  </a:ext>
                </a:extLst>
              </a:tr>
              <a:tr h="211463"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AlphaVax</a:t>
                      </a: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,</a:t>
                      </a:r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USA</a:t>
                      </a: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AVX701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1, 2, </a:t>
                      </a:r>
                      <a:r>
                        <a:rPr lang="en-US" sz="105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finalizado</a:t>
                      </a:r>
                      <a:endParaRPr lang="en-US" sz="1050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Câncer</a:t>
                      </a:r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CEA-positive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VRP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902581"/>
                  </a:ext>
                </a:extLst>
              </a:tr>
              <a:tr h="211463"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AlphaVax</a:t>
                      </a: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,</a:t>
                      </a:r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USA</a:t>
                      </a: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AVX901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 </a:t>
                      </a:r>
                      <a:r>
                        <a:rPr lang="en-US" sz="105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finalizado</a:t>
                      </a:r>
                      <a:endParaRPr lang="en-US" sz="1050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Câncer</a:t>
                      </a:r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HER2-positive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VRP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228425"/>
                  </a:ext>
                </a:extLst>
              </a:tr>
              <a:tr h="276433"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Arcturus</a:t>
                      </a: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,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USA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ARCT-021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1, 2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inscritos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Profilaxia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COVID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Nanopartícula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Lipídica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580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184871"/>
                  </a:ext>
                </a:extLst>
              </a:tr>
              <a:tr h="270067"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U. Coll. London, 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nCoVsaRNA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1, 2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inscritos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Profilaxia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COVID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Nanopartícula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Lipídica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420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010665"/>
                  </a:ext>
                </a:extLst>
              </a:tr>
              <a:tr h="270067"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Gritstone, USA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CORAL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1,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incsritos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Profilaxia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COVID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Nanopartícula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Lipídica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40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274502"/>
                  </a:ext>
                </a:extLst>
              </a:tr>
              <a:tr h="270067"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Gritstone, USA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GRT-R902,3,4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1,2,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incritos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Câncer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de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Neoantígenos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Nanopartícula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Lipídica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358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083808"/>
                  </a:ext>
                </a:extLst>
              </a:tr>
              <a:tr h="348293"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Pfizer/</a:t>
                      </a:r>
                      <a:r>
                        <a:rPr kumimoji="0" lang="en-US" sz="105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BioNTech</a:t>
                      </a:r>
                      <a:r>
                        <a:rPr kumimoji="0" lang="en-US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, Germany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BNT162c2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1, (2)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inscritos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Profilaxia</a:t>
                      </a:r>
                      <a:r>
                        <a:rPr kumimoji="0" lang="en-US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COVID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Nanopartícula</a:t>
                      </a:r>
                      <a:r>
                        <a:rPr kumimoji="0" lang="en-US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</a:t>
                      </a:r>
                      <a:r>
                        <a:rPr kumimoji="0" lang="en-US" sz="105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Lipídica</a:t>
                      </a:r>
                      <a:endParaRPr kumimoji="0" lang="en-US" sz="105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119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050625"/>
                  </a:ext>
                </a:extLst>
              </a:tr>
              <a:tr h="348293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MRC/UVRI &amp; LSHTM Uganda Research Unit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LNP-</a:t>
                      </a:r>
                      <a:r>
                        <a:rPr kumimoji="0" lang="en-US" sz="105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nCOV</a:t>
                      </a:r>
                      <a:r>
                        <a:rPr kumimoji="0" lang="en-US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saRNA-02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1, </a:t>
                      </a:r>
                      <a:r>
                        <a:rPr kumimoji="0" lang="en-US" sz="105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inscritos</a:t>
                      </a:r>
                      <a:endParaRPr kumimoji="0" lang="en-US" sz="105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Profilaxia</a:t>
                      </a:r>
                      <a:r>
                        <a:rPr kumimoji="0" lang="en-US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COVID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78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Nanopartícula</a:t>
                      </a:r>
                      <a:r>
                        <a:rPr kumimoji="0" lang="en-US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</a:t>
                      </a:r>
                      <a:r>
                        <a:rPr kumimoji="0" lang="en-US" sz="105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Lipídica</a:t>
                      </a:r>
                      <a:endParaRPr kumimoji="0" lang="en-US" sz="105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42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362165"/>
                  </a:ext>
                </a:extLst>
              </a:tr>
              <a:tr h="270067"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GSK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VAT00002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1,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inscritos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Profilaxia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da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Raiva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Nanoemulsão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Catiônica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832907"/>
                  </a:ext>
                </a:extLst>
              </a:tr>
              <a:tr h="348293"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Gennova, India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HGC019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1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finalizado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2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em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andamento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Profilaxia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COVID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LION (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Nanoemulsão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Catiônica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45 as of 18Jun2021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1191877"/>
                  </a:ext>
                </a:extLst>
              </a:tr>
              <a:tr h="348293"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SENAI CIMATEC, Brazil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RNA MCTI CIMATEC HDT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1,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em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andamento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Profilaxia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COVID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LION (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Nanoemulsão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Catiônica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marR="0" indent="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1pPr>
                      <a:lvl2pPr marL="0" marR="0" indent="5878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2pPr>
                      <a:lvl3pPr marL="0" marR="0" indent="117575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3pPr>
                      <a:lvl4pPr marL="0" marR="0" indent="17636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4pPr>
                      <a:lvl5pPr marL="0" marR="0" indent="235151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5pPr>
                      <a:lvl6pPr marL="0" marR="0" indent="2939399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6pPr>
                      <a:lvl7pPr marL="0" marR="0" indent="352727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7pPr>
                      <a:lvl8pPr marL="0" marR="0" indent="4115158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8pPr>
                      <a:lvl9pPr marL="0" marR="0" indent="4703040" algn="r" defTabSz="5878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Rockwell" panose="020606030202050204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90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57105633"/>
                  </a:ext>
                </a:extLst>
              </a:tr>
              <a:tr h="348293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Quratis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, South Korea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QTP104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1,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em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andamento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Profilaxia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COVID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78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LION (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Nanoemulsão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Catiônica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2567059"/>
                  </a:ext>
                </a:extLst>
              </a:tr>
              <a:tr h="30097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HDT, USA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HDT-301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78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1,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em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andamento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Profilaxia</a:t>
                      </a: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 COVID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78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Nanopartícula </a:t>
                      </a:r>
                      <a:r>
                        <a:rPr kumimoji="0" lang="en-US" sz="1050" b="0" i="0" u="none" strike="noStrike" kern="1200" cap="none" spc="0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Lipídica</a:t>
                      </a:r>
                      <a:endParaRPr kumimoji="0" lang="en-US" sz="105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Arial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86D8C"/>
                        </a:gs>
                        <a:gs pos="100000">
                          <a:srgbClr val="466987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23655727"/>
                  </a:ext>
                </a:extLst>
              </a:tr>
            </a:tbl>
          </a:graphicData>
        </a:graphic>
      </p:graphicFrame>
      <p:sp>
        <p:nvSpPr>
          <p:cNvPr id="11" name="Retângulo 10">
            <a:extLst>
              <a:ext uri="{FF2B5EF4-FFF2-40B4-BE49-F238E27FC236}">
                <a16:creationId xmlns:a16="http://schemas.microsoft.com/office/drawing/2014/main" id="{BB3EEBE8-6F36-43E4-BE89-EB89315E6C75}"/>
              </a:ext>
            </a:extLst>
          </p:cNvPr>
          <p:cNvSpPr/>
          <p:nvPr/>
        </p:nvSpPr>
        <p:spPr>
          <a:xfrm>
            <a:off x="0" y="0"/>
            <a:ext cx="4124960" cy="6858000"/>
          </a:xfrm>
          <a:prstGeom prst="rect">
            <a:avLst/>
          </a:prstGeom>
          <a:solidFill>
            <a:srgbClr val="1E3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8DF2AA3-4D6A-47BC-A52A-E5A910B5DF04}"/>
              </a:ext>
            </a:extLst>
          </p:cNvPr>
          <p:cNvSpPr/>
          <p:nvPr/>
        </p:nvSpPr>
        <p:spPr>
          <a:xfrm rot="5400000">
            <a:off x="-1366232" y="1366808"/>
            <a:ext cx="6858000" cy="4124384"/>
          </a:xfrm>
          <a:prstGeom prst="rect">
            <a:avLst/>
          </a:prstGeom>
          <a:solidFill>
            <a:schemeClr val="tx2">
              <a:lumMod val="75000"/>
              <a:alpha val="6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54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97C3F0F9-FC24-4D9A-B003-9C96FEDB5579}"/>
              </a:ext>
            </a:extLst>
          </p:cNvPr>
          <p:cNvSpPr/>
          <p:nvPr/>
        </p:nvSpPr>
        <p:spPr>
          <a:xfrm rot="5400000">
            <a:off x="1319186" y="-1318608"/>
            <a:ext cx="1487166" cy="4124386"/>
          </a:xfrm>
          <a:prstGeom prst="rect">
            <a:avLst/>
          </a:prstGeom>
          <a:solidFill>
            <a:schemeClr val="tx2">
              <a:lumMod val="75000"/>
              <a:alpha val="6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54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4034A4F-8762-47F1-91BE-9BE046C3B0D1}"/>
              </a:ext>
            </a:extLst>
          </p:cNvPr>
          <p:cNvSpPr txBox="1"/>
          <p:nvPr/>
        </p:nvSpPr>
        <p:spPr>
          <a:xfrm>
            <a:off x="171717" y="231685"/>
            <a:ext cx="388146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58787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</a:rPr>
              <a:t>ESTUDOS CLÍNICOS UTILIZANDO A TECNOLOGIA DE RNA REPLICON</a:t>
            </a:r>
          </a:p>
        </p:txBody>
      </p:sp>
      <p:sp>
        <p:nvSpPr>
          <p:cNvPr id="29" name="Retângulo: Cantos Arredondados 20">
            <a:extLst>
              <a:ext uri="{FF2B5EF4-FFF2-40B4-BE49-F238E27FC236}">
                <a16:creationId xmlns:a16="http://schemas.microsoft.com/office/drawing/2014/main" id="{9F5DBACE-208B-4805-BE2E-885320931FE2}"/>
              </a:ext>
            </a:extLst>
          </p:cNvPr>
          <p:cNvSpPr/>
          <p:nvPr/>
        </p:nvSpPr>
        <p:spPr>
          <a:xfrm>
            <a:off x="1088674" y="3018398"/>
            <a:ext cx="1883588" cy="646983"/>
          </a:xfrm>
          <a:prstGeom prst="roundRect">
            <a:avLst/>
          </a:prstGeom>
          <a:solidFill>
            <a:srgbClr val="F5DFD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09 vacinas para COVID-19 </a:t>
            </a:r>
          </a:p>
        </p:txBody>
      </p:sp>
      <p:sp>
        <p:nvSpPr>
          <p:cNvPr id="30" name="Retângulo: Cantos Arredondados 20">
            <a:extLst>
              <a:ext uri="{FF2B5EF4-FFF2-40B4-BE49-F238E27FC236}">
                <a16:creationId xmlns:a16="http://schemas.microsoft.com/office/drawing/2014/main" id="{3A71C62C-6E5F-4CD8-98B6-FA8BE721162E}"/>
              </a:ext>
            </a:extLst>
          </p:cNvPr>
          <p:cNvSpPr/>
          <p:nvPr/>
        </p:nvSpPr>
        <p:spPr>
          <a:xfrm>
            <a:off x="1088674" y="1906167"/>
            <a:ext cx="1883587" cy="783191"/>
          </a:xfrm>
          <a:prstGeom prst="round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TOTAL: </a:t>
            </a:r>
          </a:p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17 vacinas</a:t>
            </a: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955286E1-304D-4FCA-BDF4-EE42BDC1E581}"/>
              </a:ext>
            </a:extLst>
          </p:cNvPr>
          <p:cNvSpPr/>
          <p:nvPr/>
        </p:nvSpPr>
        <p:spPr>
          <a:xfrm>
            <a:off x="1088673" y="4084647"/>
            <a:ext cx="1883587" cy="1363144"/>
          </a:xfrm>
          <a:prstGeom prst="round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62900">
                <a:srgbClr val="334D63"/>
              </a:gs>
              <a:gs pos="100000">
                <a:schemeClr val="bg2">
                  <a:lumMod val="25000"/>
                </a:scheme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ヒラギノ角ゴ Pro W3" charset="-128"/>
              <a:cs typeface="+mn-cs"/>
              <a:sym typeface="Helvetica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6B75DE48-7B06-4B8A-981C-8BC6849852B6}"/>
              </a:ext>
            </a:extLst>
          </p:cNvPr>
          <p:cNvSpPr txBox="1"/>
          <p:nvPr/>
        </p:nvSpPr>
        <p:spPr>
          <a:xfrm>
            <a:off x="1179687" y="4288843"/>
            <a:ext cx="850779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04 </a:t>
            </a:r>
            <a:r>
              <a:rPr kumimoji="0" lang="pt-BR" sz="16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repRNA</a:t>
            </a:r>
            <a:r>
              <a:rPr kumimoji="0" lang="pt-BR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 +LION</a:t>
            </a:r>
          </a:p>
        </p:txBody>
      </p: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F691366D-AB72-47AF-99B2-D1C407AB861D}"/>
              </a:ext>
            </a:extLst>
          </p:cNvPr>
          <p:cNvCxnSpPr/>
          <p:nvPr/>
        </p:nvCxnSpPr>
        <p:spPr>
          <a:xfrm>
            <a:off x="2015171" y="4434220"/>
            <a:ext cx="0" cy="559885"/>
          </a:xfrm>
          <a:prstGeom prst="line">
            <a:avLst/>
          </a:prstGeom>
          <a:ln w="19050" cap="rnd">
            <a:solidFill>
              <a:schemeClr val="bg1">
                <a:lumMod val="85000"/>
                <a:alpha val="8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Logo">
            <a:extLst>
              <a:ext uri="{FF2B5EF4-FFF2-40B4-BE49-F238E27FC236}">
                <a16:creationId xmlns:a16="http://schemas.microsoft.com/office/drawing/2014/main" id="{709D1077-5BE6-48F8-8FC9-E9FE4B1A9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36" b="91364" l="5090" r="97605">
                        <a14:foregroundMark x1="46707" y1="21364" x2="46707" y2="21364"/>
                        <a14:foregroundMark x1="54192" y1="25909" x2="54192" y2="25909"/>
                        <a14:foregroundMark x1="63772" y1="26818" x2="63772" y2="26818"/>
                        <a14:foregroundMark x1="47605" y1="41364" x2="47605" y2="41364"/>
                        <a14:foregroundMark x1="55689" y1="44091" x2="55689" y2="44091"/>
                        <a14:foregroundMark x1="66467" y1="38182" x2="66467" y2="38182"/>
                        <a14:foregroundMark x1="71257" y1="37727" x2="71257" y2="37727"/>
                        <a14:foregroundMark x1="46707" y1="58182" x2="46707" y2="58182"/>
                        <a14:foregroundMark x1="53593" y1="60000" x2="53593" y2="60000"/>
                        <a14:foregroundMark x1="58084" y1="60455" x2="58084" y2="60455"/>
                        <a14:foregroundMark x1="77246" y1="56818" x2="77246" y2="56818"/>
                        <a14:foregroundMark x1="85329" y1="55455" x2="85329" y2="55455"/>
                        <a14:foregroundMark x1="91018" y1="56818" x2="91018" y2="56818"/>
                        <a14:foregroundMark x1="55689" y1="75000" x2="55689" y2="75000"/>
                        <a14:foregroundMark x1="50898" y1="80000" x2="50898" y2="80000"/>
                        <a14:foregroundMark x1="64671" y1="74545" x2="64671" y2="74545"/>
                        <a14:foregroundMark x1="67365" y1="64545" x2="67365" y2="64545"/>
                        <a14:foregroundMark x1="53593" y1="41818" x2="53593" y2="41818"/>
                        <a14:backgroundMark x1="65569" y1="24091" x2="65569" y2="24091"/>
                        <a14:backgroundMark x1="65868" y1="21364" x2="65868" y2="21364"/>
                        <a14:backgroundMark x1="48503" y1="21364" x2="48503" y2="21364"/>
                        <a14:backgroundMark x1="70060" y1="61364" x2="70060" y2="61364"/>
                        <a14:backgroundMark x1="70359" y1="58636" x2="70359" y2="58636"/>
                        <a14:backgroundMark x1="81737" y1="54545" x2="81737" y2="54545"/>
                        <a14:backgroundMark x1="62575" y1="63182" x2="62575" y2="63182"/>
                        <a14:backgroundMark x1="50898" y1="44545" x2="50898" y2="44545"/>
                        <a14:backgroundMark x1="51198" y1="42727" x2="51198" y2="42727"/>
                        <a14:backgroundMark x1="55988" y1="23182" x2="55988" y2="23182"/>
                        <a14:backgroundMark x1="58982" y1="62273" x2="58982" y2="6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3420" y="4434220"/>
            <a:ext cx="820190" cy="54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4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847" y="1382936"/>
            <a:ext cx="11598689" cy="5479837"/>
          </a:xfrm>
          <a:prstGeom prst="rect">
            <a:avLst/>
          </a:prstGeom>
        </p:spPr>
      </p:pic>
      <p:sp>
        <p:nvSpPr>
          <p:cNvPr id="7" name="Forma Livre 6"/>
          <p:cNvSpPr/>
          <p:nvPr/>
        </p:nvSpPr>
        <p:spPr>
          <a:xfrm>
            <a:off x="9455727" y="1631373"/>
            <a:ext cx="2732809" cy="5216236"/>
          </a:xfrm>
          <a:custGeom>
            <a:avLst/>
            <a:gdLst>
              <a:gd name="connsiteX0" fmla="*/ 2628900 w 2732809"/>
              <a:gd name="connsiteY0" fmla="*/ 5216236 h 5216236"/>
              <a:gd name="connsiteX1" fmla="*/ 0 w 2732809"/>
              <a:gd name="connsiteY1" fmla="*/ 2649682 h 5216236"/>
              <a:gd name="connsiteX2" fmla="*/ 2732809 w 2732809"/>
              <a:gd name="connsiteY2" fmla="*/ 0 h 5216236"/>
              <a:gd name="connsiteX3" fmla="*/ 2732809 w 2732809"/>
              <a:gd name="connsiteY3" fmla="*/ 5216236 h 5216236"/>
              <a:gd name="connsiteX4" fmla="*/ 2628900 w 2732809"/>
              <a:gd name="connsiteY4" fmla="*/ 5216236 h 52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2809" h="5216236">
                <a:moveTo>
                  <a:pt x="2628900" y="5216236"/>
                </a:moveTo>
                <a:lnTo>
                  <a:pt x="0" y="2649682"/>
                </a:lnTo>
                <a:lnTo>
                  <a:pt x="2732809" y="0"/>
                </a:lnTo>
                <a:lnTo>
                  <a:pt x="2732809" y="5216236"/>
                </a:lnTo>
                <a:lnTo>
                  <a:pt x="2628900" y="521623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68000"/>
            </a:schemeClr>
          </a:solidFill>
          <a:ln>
            <a:solidFill>
              <a:srgbClr val="21A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rma Livre 8"/>
          <p:cNvSpPr/>
          <p:nvPr/>
        </p:nvSpPr>
        <p:spPr>
          <a:xfrm>
            <a:off x="12431" y="475603"/>
            <a:ext cx="4508360" cy="6370348"/>
          </a:xfrm>
          <a:custGeom>
            <a:avLst/>
            <a:gdLst>
              <a:gd name="connsiteX0" fmla="*/ 1200150 w 3726180"/>
              <a:gd name="connsiteY0" fmla="*/ 6057900 h 6069330"/>
              <a:gd name="connsiteX1" fmla="*/ 0 w 3726180"/>
              <a:gd name="connsiteY1" fmla="*/ 6069330 h 6069330"/>
              <a:gd name="connsiteX2" fmla="*/ 0 w 3726180"/>
              <a:gd name="connsiteY2" fmla="*/ 0 h 6069330"/>
              <a:gd name="connsiteX3" fmla="*/ 3726180 w 3726180"/>
              <a:gd name="connsiteY3" fmla="*/ 3634740 h 6069330"/>
              <a:gd name="connsiteX4" fmla="*/ 1200150 w 3726180"/>
              <a:gd name="connsiteY4" fmla="*/ 6057900 h 6069330"/>
              <a:gd name="connsiteX0" fmla="*/ 1190205 w 3726180"/>
              <a:gd name="connsiteY0" fmla="*/ 5784737 h 6069330"/>
              <a:gd name="connsiteX1" fmla="*/ 0 w 3726180"/>
              <a:gd name="connsiteY1" fmla="*/ 6069330 h 6069330"/>
              <a:gd name="connsiteX2" fmla="*/ 0 w 3726180"/>
              <a:gd name="connsiteY2" fmla="*/ 0 h 6069330"/>
              <a:gd name="connsiteX3" fmla="*/ 3726180 w 3726180"/>
              <a:gd name="connsiteY3" fmla="*/ 3634740 h 6069330"/>
              <a:gd name="connsiteX4" fmla="*/ 1190205 w 3726180"/>
              <a:gd name="connsiteY4" fmla="*/ 5784737 h 6069330"/>
              <a:gd name="connsiteX0" fmla="*/ 1190205 w 3726180"/>
              <a:gd name="connsiteY0" fmla="*/ 5784737 h 5785241"/>
              <a:gd name="connsiteX1" fmla="*/ 0 w 3726180"/>
              <a:gd name="connsiteY1" fmla="*/ 5785241 h 5785241"/>
              <a:gd name="connsiteX2" fmla="*/ 0 w 3726180"/>
              <a:gd name="connsiteY2" fmla="*/ 0 h 5785241"/>
              <a:gd name="connsiteX3" fmla="*/ 3726180 w 3726180"/>
              <a:gd name="connsiteY3" fmla="*/ 3634740 h 5785241"/>
              <a:gd name="connsiteX4" fmla="*/ 1190205 w 3726180"/>
              <a:gd name="connsiteY4" fmla="*/ 5784737 h 578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6180" h="5785241">
                <a:moveTo>
                  <a:pt x="1190205" y="5784737"/>
                </a:moveTo>
                <a:lnTo>
                  <a:pt x="0" y="5785241"/>
                </a:lnTo>
                <a:lnTo>
                  <a:pt x="0" y="0"/>
                </a:lnTo>
                <a:lnTo>
                  <a:pt x="3726180" y="3634740"/>
                </a:lnTo>
                <a:lnTo>
                  <a:pt x="1190205" y="5784737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21A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23973" y="1826183"/>
            <a:ext cx="2846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484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Dados</a:t>
            </a:r>
            <a:b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484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484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Gerais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81409" y="2870267"/>
            <a:ext cx="2646174" cy="2955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 prédios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00" b="1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35.000 m²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00" b="1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US$200 mi de investimento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00" b="1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44 áreas de competência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00" b="1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1.080 funcionários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92" y="2905159"/>
            <a:ext cx="325148" cy="32514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92" y="3518339"/>
            <a:ext cx="325148" cy="3251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60" y="4167114"/>
            <a:ext cx="325148" cy="32514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60" y="4831815"/>
            <a:ext cx="325148" cy="32514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60" y="5480590"/>
            <a:ext cx="325148" cy="325148"/>
          </a:xfrm>
          <a:prstGeom prst="rect">
            <a:avLst/>
          </a:prstGeom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707942" y="161961"/>
            <a:ext cx="8228988" cy="1142914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005EAD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Arial" pitchFamily="34" charset="0"/>
              </a:rPr>
              <a:t>SENAI CIMATEC (Salvador)</a:t>
            </a:r>
          </a:p>
        </p:txBody>
      </p:sp>
    </p:spTree>
    <p:extLst>
      <p:ext uri="{BB962C8B-B14F-4D97-AF65-F5344CB8AC3E}">
        <p14:creationId xmlns:p14="http://schemas.microsoft.com/office/powerpoint/2010/main" val="103546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" descr="mundo vector gratis | ¡Descargalo ahora!"/>
          <p:cNvPicPr>
            <a:picLocks noChangeAspect="1" noChangeArrowheads="1"/>
          </p:cNvPicPr>
          <p:nvPr/>
        </p:nvPicPr>
        <p:blipFill rotWithShape="1">
          <a:blip r:embed="rId2" cstate="hq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153" y="1035521"/>
            <a:ext cx="11213695" cy="582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Agrupar 65"/>
          <p:cNvGrpSpPr/>
          <p:nvPr/>
        </p:nvGrpSpPr>
        <p:grpSpPr>
          <a:xfrm>
            <a:off x="1818950" y="1073791"/>
            <a:ext cx="8849050" cy="5715992"/>
            <a:chOff x="1818950" y="1073791"/>
            <a:chExt cx="8849050" cy="5715992"/>
          </a:xfrm>
        </p:grpSpPr>
        <p:sp>
          <p:nvSpPr>
            <p:cNvPr id="67" name="Elipse 66"/>
            <p:cNvSpPr/>
            <p:nvPr/>
          </p:nvSpPr>
          <p:spPr>
            <a:xfrm>
              <a:off x="1818950" y="1073791"/>
              <a:ext cx="8849050" cy="5715992"/>
            </a:xfrm>
            <a:prstGeom prst="ellipse">
              <a:avLst/>
            </a:prstGeom>
            <a:solidFill>
              <a:srgbClr val="4472C4">
                <a:lumMod val="40000"/>
                <a:lumOff val="60000"/>
                <a:alpha val="90000"/>
              </a:srgbClr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3981220" y="5672165"/>
              <a:ext cx="1410775" cy="646331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ORGÃOS PÚBLICOS</a:t>
              </a:r>
            </a:p>
          </p:txBody>
        </p:sp>
        <p:sp>
          <p:nvSpPr>
            <p:cNvPr id="69" name="CaixaDeTexto 68"/>
            <p:cNvSpPr txBox="1"/>
            <p:nvPr/>
          </p:nvSpPr>
          <p:spPr>
            <a:xfrm>
              <a:off x="8601074" y="3885620"/>
              <a:ext cx="1597046" cy="646331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AGÊNCIAS DE FOMENTO</a:t>
              </a:r>
            </a:p>
          </p:txBody>
        </p:sp>
        <p:sp>
          <p:nvSpPr>
            <p:cNvPr id="70" name="CaixaDeTexto 69"/>
            <p:cNvSpPr txBox="1"/>
            <p:nvPr/>
          </p:nvSpPr>
          <p:spPr>
            <a:xfrm>
              <a:off x="2233348" y="4209640"/>
              <a:ext cx="1597046" cy="646331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EMPRESAS PARCEIRAS</a:t>
              </a:r>
            </a:p>
          </p:txBody>
        </p:sp>
        <p:sp>
          <p:nvSpPr>
            <p:cNvPr id="71" name="CaixaDeTexto 70"/>
            <p:cNvSpPr txBox="1"/>
            <p:nvPr/>
          </p:nvSpPr>
          <p:spPr>
            <a:xfrm>
              <a:off x="7023782" y="5615107"/>
              <a:ext cx="1766190" cy="369332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UNIVERSIDADES</a:t>
              </a:r>
            </a:p>
          </p:txBody>
        </p:sp>
        <p:sp>
          <p:nvSpPr>
            <p:cNvPr id="72" name="CaixaDeTexto 71"/>
            <p:cNvSpPr txBox="1"/>
            <p:nvPr/>
          </p:nvSpPr>
          <p:spPr>
            <a:xfrm>
              <a:off x="8189605" y="2475778"/>
              <a:ext cx="1766190" cy="646331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CENTROS DE PESQUISA</a:t>
              </a:r>
            </a:p>
          </p:txBody>
        </p:sp>
        <p:sp>
          <p:nvSpPr>
            <p:cNvPr id="73" name="Elipse 72"/>
            <p:cNvSpPr/>
            <p:nvPr/>
          </p:nvSpPr>
          <p:spPr>
            <a:xfrm rot="13141853">
              <a:off x="3865088" y="2335449"/>
              <a:ext cx="3240000" cy="1800000"/>
            </a:xfrm>
            <a:prstGeom prst="ellipse">
              <a:avLst/>
            </a:prstGeom>
            <a:solidFill>
              <a:srgbClr val="E7E6E6">
                <a:lumMod val="50000"/>
                <a:alpha val="70000"/>
              </a:srgbClr>
            </a:solidFill>
            <a:ln w="63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Elipse 73"/>
            <p:cNvSpPr/>
            <p:nvPr/>
          </p:nvSpPr>
          <p:spPr>
            <a:xfrm rot="1506684">
              <a:off x="5558979" y="3467299"/>
              <a:ext cx="3240000" cy="1800000"/>
            </a:xfrm>
            <a:prstGeom prst="ellipse">
              <a:avLst/>
            </a:prstGeom>
            <a:solidFill>
              <a:srgbClr val="4472C4">
                <a:lumMod val="75000"/>
                <a:alpha val="70000"/>
              </a:srgbClr>
            </a:soli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Elipse 74"/>
            <p:cNvSpPr/>
            <p:nvPr/>
          </p:nvSpPr>
          <p:spPr>
            <a:xfrm rot="19243372">
              <a:off x="5384876" y="2347873"/>
              <a:ext cx="3240000" cy="1800000"/>
            </a:xfrm>
            <a:prstGeom prst="ellipse">
              <a:avLst/>
            </a:prstGeom>
            <a:solidFill>
              <a:srgbClr val="E7E6E6">
                <a:lumMod val="50000"/>
                <a:alpha val="70000"/>
              </a:srgbClr>
            </a:solidFill>
            <a:ln w="63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Elipse 75"/>
            <p:cNvSpPr/>
            <p:nvPr/>
          </p:nvSpPr>
          <p:spPr>
            <a:xfrm rot="19931427">
              <a:off x="3758979" y="3417891"/>
              <a:ext cx="3240000" cy="1800000"/>
            </a:xfrm>
            <a:prstGeom prst="ellipse">
              <a:avLst/>
            </a:prstGeom>
            <a:solidFill>
              <a:srgbClr val="70AD47">
                <a:lumMod val="50000"/>
                <a:alpha val="70000"/>
              </a:srgbClr>
            </a:solidFill>
            <a:ln w="6350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Elipse 76"/>
            <p:cNvSpPr/>
            <p:nvPr/>
          </p:nvSpPr>
          <p:spPr>
            <a:xfrm rot="16200000">
              <a:off x="4658979" y="1958891"/>
              <a:ext cx="3240000" cy="1800000"/>
            </a:xfrm>
            <a:prstGeom prst="ellipse">
              <a:avLst/>
            </a:prstGeom>
            <a:solidFill>
              <a:srgbClr val="E7E6E6">
                <a:lumMod val="50000"/>
                <a:alpha val="70000"/>
              </a:srgbClr>
            </a:solidFill>
            <a:ln w="63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CaixaDeTexto 77"/>
            <p:cNvSpPr txBox="1"/>
            <p:nvPr/>
          </p:nvSpPr>
          <p:spPr>
            <a:xfrm>
              <a:off x="3981220" y="4585676"/>
              <a:ext cx="15435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EDUCAÇÃO PROFISSIONAL</a:t>
              </a:r>
            </a:p>
          </p:txBody>
        </p:sp>
        <p:sp>
          <p:nvSpPr>
            <p:cNvPr id="79" name="CaixaDeTexto 78"/>
            <p:cNvSpPr txBox="1"/>
            <p:nvPr/>
          </p:nvSpPr>
          <p:spPr>
            <a:xfrm>
              <a:off x="6873726" y="4574597"/>
              <a:ext cx="16364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UNIVERSIDADE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SENAI CIMATEC</a:t>
              </a:r>
            </a:p>
          </p:txBody>
        </p:sp>
        <p:sp>
          <p:nvSpPr>
            <p:cNvPr id="80" name="CaixaDeTexto 79"/>
            <p:cNvSpPr txBox="1"/>
            <p:nvPr/>
          </p:nvSpPr>
          <p:spPr>
            <a:xfrm>
              <a:off x="5469128" y="1313931"/>
              <a:ext cx="16364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PDI</a:t>
              </a:r>
            </a:p>
          </p:txBody>
        </p:sp>
        <p:sp>
          <p:nvSpPr>
            <p:cNvPr id="81" name="CaixaDeTexto 80"/>
            <p:cNvSpPr txBox="1"/>
            <p:nvPr/>
          </p:nvSpPr>
          <p:spPr>
            <a:xfrm>
              <a:off x="6958593" y="2086935"/>
              <a:ext cx="16364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>
                  <a:solidFill>
                    <a:schemeClr val="bg1"/>
                  </a:solidFill>
                  <a:latin typeface="+mj-l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SERVIÇOS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3811761" y="2265736"/>
              <a:ext cx="1636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MPME</a:t>
              </a:r>
            </a:p>
          </p:txBody>
        </p:sp>
        <p:pic>
          <p:nvPicPr>
            <p:cNvPr id="83" name="object 10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9373" y="3503034"/>
              <a:ext cx="579212" cy="622169"/>
            </a:xfrm>
            <a:prstGeom prst="rect">
              <a:avLst/>
            </a:prstGeom>
          </p:spPr>
        </p:pic>
        <p:pic>
          <p:nvPicPr>
            <p:cNvPr id="84" name="object 11"/>
            <p:cNvPicPr/>
            <p:nvPr/>
          </p:nvPicPr>
          <p:blipFill>
            <a:blip r:embed="rId4" cstate="email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9071" y="4038051"/>
              <a:ext cx="619068" cy="559679"/>
            </a:xfrm>
            <a:prstGeom prst="rect">
              <a:avLst/>
            </a:prstGeom>
          </p:spPr>
        </p:pic>
        <p:pic>
          <p:nvPicPr>
            <p:cNvPr id="85" name="object 12"/>
            <p:cNvPicPr/>
            <p:nvPr/>
          </p:nvPicPr>
          <p:blipFill>
            <a:blip r:embed="rId5" cstate="email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7963" y="3947953"/>
              <a:ext cx="702485" cy="637786"/>
            </a:xfrm>
            <a:prstGeom prst="rect">
              <a:avLst/>
            </a:prstGeom>
          </p:spPr>
        </p:pic>
        <p:pic>
          <p:nvPicPr>
            <p:cNvPr id="86" name="Picture 8" descr="Protótipo - ícones de educação grátis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9277" y="2687076"/>
              <a:ext cx="665311" cy="665311"/>
            </a:xfrm>
            <a:prstGeom prst="rect">
              <a:avLst/>
            </a:prstGeom>
            <a:noFill/>
          </p:spPr>
        </p:pic>
        <p:pic>
          <p:nvPicPr>
            <p:cNvPr id="87" name="Picture 36" descr="Free Icon | Stats | Icones redes sociais, Gráficos financeiros, Novidades  instagram"/>
            <p:cNvPicPr>
              <a:picLocks noChangeAspect="1" noChangeArrowheads="1"/>
            </p:cNvPicPr>
            <p:nvPr/>
          </p:nvPicPr>
          <p:blipFill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829" y="2618478"/>
              <a:ext cx="587688" cy="587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Imagem 87">
              <a:extLst>
                <a:ext uri="{FF2B5EF4-FFF2-40B4-BE49-F238E27FC236}">
                  <a16:creationId xmlns:a16="http://schemas.microsoft.com/office/drawing/2014/main" id="{6DD8D1A6-8C48-449B-87AA-4E8E8B4FB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8033" y="1952240"/>
              <a:ext cx="513978" cy="513978"/>
            </a:xfrm>
            <a:prstGeom prst="rect">
              <a:avLst/>
            </a:prstGeom>
          </p:spPr>
        </p:pic>
        <p:sp>
          <p:nvSpPr>
            <p:cNvPr id="89" name="CaixaDeTexto 88"/>
            <p:cNvSpPr txBox="1"/>
            <p:nvPr/>
          </p:nvSpPr>
          <p:spPr>
            <a:xfrm>
              <a:off x="2340816" y="2725053"/>
              <a:ext cx="1766190" cy="369332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INDÚSTRIAS</a:t>
              </a:r>
            </a:p>
          </p:txBody>
        </p:sp>
      </p:grpSp>
      <p:sp>
        <p:nvSpPr>
          <p:cNvPr id="22" name="Título 1"/>
          <p:cNvSpPr txBox="1">
            <a:spLocks/>
          </p:cNvSpPr>
          <p:nvPr/>
        </p:nvSpPr>
        <p:spPr>
          <a:xfrm>
            <a:off x="191344" y="310307"/>
            <a:ext cx="9503529" cy="77820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363636">
                    <a:alpha val="55000"/>
                  </a:srgbClr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Arial" pitchFamily="34" charset="0"/>
              </a:rPr>
              <a:t>Ecossistema SENAI CIMATEC</a:t>
            </a:r>
          </a:p>
        </p:txBody>
      </p:sp>
    </p:spTree>
    <p:extLst>
      <p:ext uri="{BB962C8B-B14F-4D97-AF65-F5344CB8AC3E}">
        <p14:creationId xmlns:p14="http://schemas.microsoft.com/office/powerpoint/2010/main" val="37608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orma Livre 9">
            <a:extLst>
              <a:ext uri="{FF2B5EF4-FFF2-40B4-BE49-F238E27FC236}">
                <a16:creationId xmlns:a16="http://schemas.microsoft.com/office/drawing/2014/main" id="{6FD35AC9-3DB5-49E6-8A88-BA74A70D8775}"/>
              </a:ext>
            </a:extLst>
          </p:cNvPr>
          <p:cNvSpPr/>
          <p:nvPr/>
        </p:nvSpPr>
        <p:spPr>
          <a:xfrm>
            <a:off x="-2083" y="0"/>
            <a:ext cx="8432851" cy="6860465"/>
          </a:xfrm>
          <a:prstGeom prst="rect">
            <a:avLst/>
          </a:prstGeom>
          <a:solidFill>
            <a:srgbClr val="1025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Helvetica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306AB7E-574C-415F-9BA8-FCCC63ED5A7A}"/>
              </a:ext>
            </a:extLst>
          </p:cNvPr>
          <p:cNvSpPr txBox="1"/>
          <p:nvPr/>
        </p:nvSpPr>
        <p:spPr>
          <a:xfrm flipH="1">
            <a:off x="326412" y="63243"/>
            <a:ext cx="4434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878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MODELO INTEGRADO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2A57019-6062-4915-8902-B00182A222CD}"/>
              </a:ext>
            </a:extLst>
          </p:cNvPr>
          <p:cNvSpPr txBox="1"/>
          <p:nvPr/>
        </p:nvSpPr>
        <p:spPr>
          <a:xfrm>
            <a:off x="309803" y="504068"/>
            <a:ext cx="2905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87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3A92B2"/>
                </a:solidFill>
                <a:effectLst/>
                <a:uLnTx/>
                <a:uFillTx/>
                <a:latin typeface="Calibri"/>
                <a:ea typeface="ヒラギノ角ゴ Pro W3" charset="-128"/>
                <a:cs typeface="Arial" pitchFamily="34" charset="0"/>
              </a:rPr>
              <a:t>SENAI CIMATEC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3A92B2"/>
              </a:solidFill>
              <a:effectLst/>
              <a:uLnTx/>
              <a:uFillTx/>
              <a:latin typeface="Arial" charset="0"/>
              <a:ea typeface="ヒラギノ角ゴ Pro W3" charset="-128"/>
              <a:cs typeface="+mn-cs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F9F3480-0530-4F58-B967-E7DED49E874B}"/>
              </a:ext>
            </a:extLst>
          </p:cNvPr>
          <p:cNvGrpSpPr/>
          <p:nvPr/>
        </p:nvGrpSpPr>
        <p:grpSpPr>
          <a:xfrm>
            <a:off x="532592" y="2297864"/>
            <a:ext cx="3154523" cy="950400"/>
            <a:chOff x="9564254" y="239608"/>
            <a:chExt cx="3154523" cy="950400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02C123FA-E8BB-46C2-85BB-2815398829FD}"/>
                </a:ext>
              </a:extLst>
            </p:cNvPr>
            <p:cNvSpPr/>
            <p:nvPr/>
          </p:nvSpPr>
          <p:spPr>
            <a:xfrm>
              <a:off x="9564254" y="239608"/>
              <a:ext cx="3154523" cy="9504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5ACA7755-87A6-47FD-878F-99270BF8125F}"/>
                </a:ext>
              </a:extLst>
            </p:cNvPr>
            <p:cNvSpPr txBox="1"/>
            <p:nvPr/>
          </p:nvSpPr>
          <p:spPr>
            <a:xfrm>
              <a:off x="10145419" y="525073"/>
              <a:ext cx="2028824" cy="436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>
                  <a:solidFill>
                    <a:prstClr val="white">
                      <a:lumMod val="85000"/>
                    </a:prstClr>
                  </a:solidFill>
                  <a:latin typeface="Calibri" panose="020F0502020204030204"/>
                </a:rPr>
                <a:t>Desenvolvimento de Bancada</a:t>
              </a:r>
              <a:endParaRPr lang="pt-BR" sz="140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endParaRPr>
            </a:p>
          </p:txBody>
        </p:sp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0F9F3480-0530-4F58-B967-E7DED49E874B}"/>
              </a:ext>
            </a:extLst>
          </p:cNvPr>
          <p:cNvGrpSpPr/>
          <p:nvPr/>
        </p:nvGrpSpPr>
        <p:grpSpPr>
          <a:xfrm>
            <a:off x="532592" y="3647550"/>
            <a:ext cx="3154523" cy="949875"/>
            <a:chOff x="9564254" y="239607"/>
            <a:chExt cx="3154523" cy="949875"/>
          </a:xfrm>
        </p:grpSpPr>
        <p:sp>
          <p:nvSpPr>
            <p:cNvPr id="54" name="Retângulo: Cantos Arredondados 4">
              <a:extLst>
                <a:ext uri="{FF2B5EF4-FFF2-40B4-BE49-F238E27FC236}">
                  <a16:creationId xmlns:a16="http://schemas.microsoft.com/office/drawing/2014/main" id="{02C123FA-E8BB-46C2-85BB-2815398829FD}"/>
                </a:ext>
              </a:extLst>
            </p:cNvPr>
            <p:cNvSpPr/>
            <p:nvPr/>
          </p:nvSpPr>
          <p:spPr>
            <a:xfrm>
              <a:off x="9564254" y="239607"/>
              <a:ext cx="3154523" cy="94987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5ACA7755-87A6-47FD-878F-99270BF8125F}"/>
                </a:ext>
              </a:extLst>
            </p:cNvPr>
            <p:cNvSpPr txBox="1"/>
            <p:nvPr/>
          </p:nvSpPr>
          <p:spPr>
            <a:xfrm>
              <a:off x="10585245" y="624620"/>
              <a:ext cx="2028824" cy="26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noProof="0" dirty="0" smtClean="0">
                  <a:solidFill>
                    <a:prstClr val="white">
                      <a:lumMod val="85000"/>
                    </a:prstClr>
                  </a:solidFill>
                  <a:latin typeface="Calibri" panose="020F0502020204030204"/>
                </a:rPr>
                <a:t>Pré-clínicos</a:t>
              </a:r>
              <a:endParaRPr kumimoji="0" lang="pt-BR" sz="15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endParaRPr>
            </a:p>
          </p:txBody>
        </p:sp>
      </p:grpSp>
      <p:cxnSp>
        <p:nvCxnSpPr>
          <p:cNvPr id="58" name="Conector de Seta Reta 57"/>
          <p:cNvCxnSpPr/>
          <p:nvPr/>
        </p:nvCxnSpPr>
        <p:spPr>
          <a:xfrm>
            <a:off x="2109853" y="3181589"/>
            <a:ext cx="0" cy="637936"/>
          </a:xfrm>
          <a:prstGeom prst="straightConnector1">
            <a:avLst/>
          </a:prstGeom>
          <a:noFill/>
          <a:ln w="76200" cap="flat">
            <a:solidFill>
              <a:srgbClr val="FF5050"/>
            </a:solidFill>
            <a:prstDash val="solid"/>
            <a:round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0" name="Agrupar 9"/>
          <p:cNvGrpSpPr/>
          <p:nvPr/>
        </p:nvGrpSpPr>
        <p:grpSpPr>
          <a:xfrm>
            <a:off x="8375009" y="1241494"/>
            <a:ext cx="3761232" cy="3970247"/>
            <a:chOff x="8375009" y="1241494"/>
            <a:chExt cx="3761232" cy="3970247"/>
          </a:xfrm>
        </p:grpSpPr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1306AB7E-574C-415F-9BA8-FCCC63ED5A7A}"/>
                </a:ext>
              </a:extLst>
            </p:cNvPr>
            <p:cNvSpPr txBox="1"/>
            <p:nvPr/>
          </p:nvSpPr>
          <p:spPr>
            <a:xfrm flipH="1">
              <a:off x="8375009" y="1241494"/>
              <a:ext cx="37612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8787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 panose="020B0602020104020603"/>
                  <a:ea typeface="ヒラギノ角ゴ Pro W3" charset="-128"/>
                  <a:cs typeface="+mn-cs"/>
                  <a:sym typeface="Helvetica"/>
                </a:rPr>
                <a:t>CIMATEC SAÚDE</a:t>
              </a:r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1306AB7E-574C-415F-9BA8-FCCC63ED5A7A}"/>
                </a:ext>
              </a:extLst>
            </p:cNvPr>
            <p:cNvSpPr txBox="1"/>
            <p:nvPr/>
          </p:nvSpPr>
          <p:spPr>
            <a:xfrm flipH="1">
              <a:off x="8703502" y="1545507"/>
              <a:ext cx="3177987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8787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Tw Cen MT" panose="020B0602020104020603"/>
                  <a:ea typeface="ヒラギノ角ゴ Pro W3" charset="-128"/>
                  <a:cs typeface="+mn-cs"/>
                  <a:sym typeface="Helvetica"/>
                </a:rPr>
                <a:t>Apoio</a:t>
              </a:r>
              <a:r>
                <a:rPr kumimoji="0" lang="pt-BR" sz="1500" b="0" i="0" u="none" strike="noStrike" kern="0" cap="none" spc="0" normalizeH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Tw Cen MT" panose="020B0602020104020603"/>
                  <a:ea typeface="ヒラギノ角ゴ Pro W3" charset="-128"/>
                  <a:cs typeface="+mn-cs"/>
                  <a:sym typeface="Helvetica"/>
                </a:rPr>
                <a:t> as demandas da indústria farmacêutica nacional</a:t>
              </a:r>
              <a:endParaRPr kumimoji="0" lang="pt-BR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endParaRPr>
            </a:p>
          </p:txBody>
        </p:sp>
        <p:sp>
          <p:nvSpPr>
            <p:cNvPr id="109" name="Retângulo: Cantos Arredondados 4">
              <a:extLst>
                <a:ext uri="{FF2B5EF4-FFF2-40B4-BE49-F238E27FC236}">
                  <a16:creationId xmlns:a16="http://schemas.microsoft.com/office/drawing/2014/main" id="{883338FB-7850-48ED-922A-1AD7DAC3BC35}"/>
                </a:ext>
              </a:extLst>
            </p:cNvPr>
            <p:cNvSpPr/>
            <p:nvPr/>
          </p:nvSpPr>
          <p:spPr>
            <a:xfrm>
              <a:off x="8630973" y="2764594"/>
              <a:ext cx="3368096" cy="2447147"/>
            </a:xfrm>
            <a:prstGeom prst="roundRect">
              <a:avLst>
                <a:gd name="adj" fmla="val 7679"/>
              </a:avLst>
            </a:prstGeom>
            <a:solidFill>
              <a:srgbClr val="2683C6">
                <a:lumMod val="75000"/>
              </a:srgb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587878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sym typeface="Helvetica"/>
              </a:endParaRPr>
            </a:p>
          </p:txBody>
        </p:sp>
        <p:sp>
          <p:nvSpPr>
            <p:cNvPr id="115" name="Retângulo Arredondado 171">
              <a:extLst>
                <a:ext uri="{FF2B5EF4-FFF2-40B4-BE49-F238E27FC236}">
                  <a16:creationId xmlns:a16="http://schemas.microsoft.com/office/drawing/2014/main" id="{D060AA5F-726A-4154-97AE-95EAC01F707E}"/>
                </a:ext>
              </a:extLst>
            </p:cNvPr>
            <p:cNvSpPr/>
            <p:nvPr/>
          </p:nvSpPr>
          <p:spPr bwMode="auto">
            <a:xfrm>
              <a:off x="8831753" y="2933503"/>
              <a:ext cx="1494762" cy="645661"/>
            </a:xfrm>
            <a:prstGeom prst="roundRect">
              <a:avLst/>
            </a:prstGeom>
            <a:solidFill>
              <a:srgbClr val="1F497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"/>
              </a:endParaRPr>
            </a:p>
          </p:txBody>
        </p:sp>
        <p:sp>
          <p:nvSpPr>
            <p:cNvPr id="116" name="CaixaDeTexto 115">
              <a:extLst>
                <a:ext uri="{FF2B5EF4-FFF2-40B4-BE49-F238E27FC236}">
                  <a16:creationId xmlns:a16="http://schemas.microsoft.com/office/drawing/2014/main" id="{A3FF88FE-57CB-4A40-9DDF-C8E19D12FC48}"/>
                </a:ext>
              </a:extLst>
            </p:cNvPr>
            <p:cNvSpPr txBox="1"/>
            <p:nvPr/>
          </p:nvSpPr>
          <p:spPr>
            <a:xfrm>
              <a:off x="8776660" y="2952508"/>
              <a:ext cx="1607412" cy="600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cs typeface="Calibri Light" panose="020F0302020204030204" pitchFamily="34" charset="0"/>
                  <a:sym typeface="Helvetica"/>
                </a:rPr>
                <a:t>Produtos Farmacêuticos de base química e biotecnológica</a:t>
              </a:r>
            </a:p>
          </p:txBody>
        </p:sp>
        <p:sp>
          <p:nvSpPr>
            <p:cNvPr id="117" name="Retângulo Arredondado 171">
              <a:extLst>
                <a:ext uri="{FF2B5EF4-FFF2-40B4-BE49-F238E27FC236}">
                  <a16:creationId xmlns:a16="http://schemas.microsoft.com/office/drawing/2014/main" id="{E6F9362B-3264-4307-89E9-CB4F5F4F2F6D}"/>
                </a:ext>
              </a:extLst>
            </p:cNvPr>
            <p:cNvSpPr/>
            <p:nvPr/>
          </p:nvSpPr>
          <p:spPr bwMode="auto">
            <a:xfrm>
              <a:off x="10362561" y="2933503"/>
              <a:ext cx="1494762" cy="645661"/>
            </a:xfrm>
            <a:prstGeom prst="roundRect">
              <a:avLst/>
            </a:prstGeom>
            <a:solidFill>
              <a:srgbClr val="1F497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"/>
              </a:endParaRPr>
            </a:p>
          </p:txBody>
        </p:sp>
        <p:sp>
          <p:nvSpPr>
            <p:cNvPr id="118" name="CaixaDeTexto 117">
              <a:extLst>
                <a:ext uri="{FF2B5EF4-FFF2-40B4-BE49-F238E27FC236}">
                  <a16:creationId xmlns:a16="http://schemas.microsoft.com/office/drawing/2014/main" id="{1B9880BD-8885-4842-A13F-9D371885C6A6}"/>
                </a:ext>
              </a:extLst>
            </p:cNvPr>
            <p:cNvSpPr txBox="1"/>
            <p:nvPr/>
          </p:nvSpPr>
          <p:spPr>
            <a:xfrm>
              <a:off x="10450693" y="2956251"/>
              <a:ext cx="1288232" cy="600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cs typeface="Calibri Light" panose="020F0302020204030204" pitchFamily="34" charset="0"/>
                  <a:sym typeface="Helvetica"/>
                </a:rPr>
                <a:t>Biomateriais e engenharia de tecidos</a:t>
              </a:r>
            </a:p>
          </p:txBody>
        </p:sp>
        <p:sp>
          <p:nvSpPr>
            <p:cNvPr id="119" name="Retângulo Arredondado 171">
              <a:extLst>
                <a:ext uri="{FF2B5EF4-FFF2-40B4-BE49-F238E27FC236}">
                  <a16:creationId xmlns:a16="http://schemas.microsoft.com/office/drawing/2014/main" id="{80930F3A-4F47-41B1-B571-426645045D44}"/>
                </a:ext>
              </a:extLst>
            </p:cNvPr>
            <p:cNvSpPr/>
            <p:nvPr/>
          </p:nvSpPr>
          <p:spPr bwMode="auto">
            <a:xfrm>
              <a:off x="8831753" y="3638369"/>
              <a:ext cx="1494762" cy="645661"/>
            </a:xfrm>
            <a:prstGeom prst="roundRect">
              <a:avLst/>
            </a:prstGeom>
            <a:solidFill>
              <a:srgbClr val="1F497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"/>
              </a:endParaRPr>
            </a:p>
          </p:txBody>
        </p:sp>
        <p:sp>
          <p:nvSpPr>
            <p:cNvPr id="120" name="CaixaDeTexto 119">
              <a:extLst>
                <a:ext uri="{FF2B5EF4-FFF2-40B4-BE49-F238E27FC236}">
                  <a16:creationId xmlns:a16="http://schemas.microsoft.com/office/drawing/2014/main" id="{C9985427-6F8B-4E05-98ED-828BDA1F9B86}"/>
                </a:ext>
              </a:extLst>
            </p:cNvPr>
            <p:cNvSpPr txBox="1"/>
            <p:nvPr/>
          </p:nvSpPr>
          <p:spPr>
            <a:xfrm>
              <a:off x="8919885" y="3722384"/>
              <a:ext cx="1288232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cs typeface="Calibri Light" panose="020F0302020204030204" pitchFamily="34" charset="0"/>
                  <a:sym typeface="Helvetica"/>
                </a:rPr>
                <a:t>Genômica e Bioinformática</a:t>
              </a:r>
            </a:p>
          </p:txBody>
        </p:sp>
        <p:sp>
          <p:nvSpPr>
            <p:cNvPr id="121" name="Retângulo Arredondado 171">
              <a:extLst>
                <a:ext uri="{FF2B5EF4-FFF2-40B4-BE49-F238E27FC236}">
                  <a16:creationId xmlns:a16="http://schemas.microsoft.com/office/drawing/2014/main" id="{B3EA32F6-C6C7-4CEF-B562-DB6DC3B52F8C}"/>
                </a:ext>
              </a:extLst>
            </p:cNvPr>
            <p:cNvSpPr/>
            <p:nvPr/>
          </p:nvSpPr>
          <p:spPr bwMode="auto">
            <a:xfrm>
              <a:off x="10362561" y="3638369"/>
              <a:ext cx="1494762" cy="645661"/>
            </a:xfrm>
            <a:prstGeom prst="roundRect">
              <a:avLst/>
            </a:prstGeom>
            <a:solidFill>
              <a:srgbClr val="1F497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"/>
              </a:endParaRPr>
            </a:p>
          </p:txBody>
        </p:sp>
        <p:sp>
          <p:nvSpPr>
            <p:cNvPr id="122" name="CaixaDeTexto 121">
              <a:extLst>
                <a:ext uri="{FF2B5EF4-FFF2-40B4-BE49-F238E27FC236}">
                  <a16:creationId xmlns:a16="http://schemas.microsoft.com/office/drawing/2014/main" id="{AC6B42F0-A263-4538-A8AB-72C401F0AB5C}"/>
                </a:ext>
              </a:extLst>
            </p:cNvPr>
            <p:cNvSpPr txBox="1"/>
            <p:nvPr/>
          </p:nvSpPr>
          <p:spPr>
            <a:xfrm>
              <a:off x="10450693" y="3661117"/>
              <a:ext cx="1288232" cy="600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cs typeface="Calibri Light" panose="020F0302020204030204" pitchFamily="34" charset="0"/>
                  <a:sym typeface="Helvetica"/>
                </a:rPr>
                <a:t>Insumos terapêuticos e  terapia celular</a:t>
              </a:r>
            </a:p>
          </p:txBody>
        </p:sp>
        <p:sp>
          <p:nvSpPr>
            <p:cNvPr id="123" name="Retângulo Arredondado 171">
              <a:extLst>
                <a:ext uri="{FF2B5EF4-FFF2-40B4-BE49-F238E27FC236}">
                  <a16:creationId xmlns:a16="http://schemas.microsoft.com/office/drawing/2014/main" id="{7349AB20-B4C2-4E4B-9712-5314FE6B79F3}"/>
                </a:ext>
              </a:extLst>
            </p:cNvPr>
            <p:cNvSpPr/>
            <p:nvPr/>
          </p:nvSpPr>
          <p:spPr bwMode="auto">
            <a:xfrm>
              <a:off x="8831753" y="4369773"/>
              <a:ext cx="3025570" cy="396109"/>
            </a:xfrm>
            <a:prstGeom prst="roundRect">
              <a:avLst/>
            </a:prstGeom>
            <a:solidFill>
              <a:srgbClr val="1F497D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"/>
              </a:endParaRPr>
            </a:p>
          </p:txBody>
        </p:sp>
        <p:sp>
          <p:nvSpPr>
            <p:cNvPr id="124" name="CaixaDeTexto 123">
              <a:extLst>
                <a:ext uri="{FF2B5EF4-FFF2-40B4-BE49-F238E27FC236}">
                  <a16:creationId xmlns:a16="http://schemas.microsoft.com/office/drawing/2014/main" id="{83C6DBA2-A74F-4219-A36A-D11C737B1342}"/>
                </a:ext>
              </a:extLst>
            </p:cNvPr>
            <p:cNvSpPr txBox="1"/>
            <p:nvPr/>
          </p:nvSpPr>
          <p:spPr>
            <a:xfrm>
              <a:off x="9003588" y="4437022"/>
              <a:ext cx="2607530" cy="261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cs typeface="Calibri Light" panose="020F0302020204030204" pitchFamily="34" charset="0"/>
                  <a:sym typeface="Helvetica"/>
                </a:rPr>
                <a:t>Ensaios Clínicos e Aspectos Regulatórios</a:t>
              </a:r>
            </a:p>
          </p:txBody>
        </p:sp>
        <p:cxnSp>
          <p:nvCxnSpPr>
            <p:cNvPr id="125" name="Conector reto 124">
              <a:extLst>
                <a:ext uri="{FF2B5EF4-FFF2-40B4-BE49-F238E27FC236}">
                  <a16:creationId xmlns:a16="http://schemas.microsoft.com/office/drawing/2014/main" id="{B0A71077-91D4-4212-BFEB-D50C83F944BC}"/>
                </a:ext>
              </a:extLst>
            </p:cNvPr>
            <p:cNvCxnSpPr/>
            <p:nvPr/>
          </p:nvCxnSpPr>
          <p:spPr>
            <a:xfrm rot="16200000">
              <a:off x="10292494" y="1933573"/>
              <a:ext cx="0" cy="653307"/>
            </a:xfrm>
            <a:prstGeom prst="line">
              <a:avLst/>
            </a:prstGeom>
            <a:noFill/>
            <a:ln w="25400" cap="rnd">
              <a:solidFill>
                <a:sysClr val="window" lastClr="FFFFFF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</p:cxnSp>
        <p:sp>
          <p:nvSpPr>
            <p:cNvPr id="126" name="CaixaDeTexto 125">
              <a:extLst>
                <a:ext uri="{FF2B5EF4-FFF2-40B4-BE49-F238E27FC236}">
                  <a16:creationId xmlns:a16="http://schemas.microsoft.com/office/drawing/2014/main" id="{1306AB7E-574C-415F-9BA8-FCCC63ED5A7A}"/>
                </a:ext>
              </a:extLst>
            </p:cNvPr>
            <p:cNvSpPr txBox="1"/>
            <p:nvPr/>
          </p:nvSpPr>
          <p:spPr>
            <a:xfrm flipH="1">
              <a:off x="8375009" y="2376628"/>
              <a:ext cx="37612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8787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000" ker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/>
                  <a:sym typeface="Helvetica"/>
                </a:rPr>
                <a:t>Áreas</a:t>
              </a:r>
              <a:endParaRPr kumimoji="0" lang="pt-BR" sz="20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endParaRPr>
            </a:p>
          </p:txBody>
        </p:sp>
      </p:grpSp>
      <p:sp>
        <p:nvSpPr>
          <p:cNvPr id="47" name="Título 2">
            <a:extLst>
              <a:ext uri="{FF2B5EF4-FFF2-40B4-BE49-F238E27FC236}">
                <a16:creationId xmlns:a16="http://schemas.microsoft.com/office/drawing/2014/main" id="{3EAEF631-B600-404D-8132-424318275F88}"/>
              </a:ext>
            </a:extLst>
          </p:cNvPr>
          <p:cNvSpPr txBox="1">
            <a:spLocks/>
          </p:cNvSpPr>
          <p:nvPr/>
        </p:nvSpPr>
        <p:spPr>
          <a:xfrm>
            <a:off x="574891" y="6076986"/>
            <a:ext cx="3218190" cy="73814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587958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175917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1763877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51837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fontAlgn="auto">
              <a:defRPr/>
            </a:pPr>
            <a:r>
              <a:rPr lang="pt-BR" sz="2400" b="1" kern="0" dirty="0" smtClean="0">
                <a:solidFill>
                  <a:srgbClr val="FFFFFF"/>
                </a:solidFill>
                <a:latin typeface="+mj-lt"/>
                <a:cs typeface="Calibri Light"/>
              </a:rPr>
              <a:t>Apoio </a:t>
            </a:r>
            <a:r>
              <a:rPr lang="pt-BR" sz="2400" b="1" kern="0" dirty="0">
                <a:solidFill>
                  <a:srgbClr val="FFFFFF"/>
                </a:solidFill>
                <a:latin typeface="+mj-lt"/>
                <a:cs typeface="Calibri Light"/>
              </a:rPr>
              <a:t>à Indústria Farmacêutica nacional</a:t>
            </a:r>
            <a:endParaRPr lang="pt-BR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 Light"/>
            </a:endParaRP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604" y="1873915"/>
            <a:ext cx="1380504" cy="544682"/>
          </a:xfrm>
          <a:prstGeom prst="rect">
            <a:avLst/>
          </a:prstGeom>
        </p:spPr>
      </p:pic>
      <p:grpSp>
        <p:nvGrpSpPr>
          <p:cNvPr id="51" name="Agrupar 50"/>
          <p:cNvGrpSpPr/>
          <p:nvPr/>
        </p:nvGrpSpPr>
        <p:grpSpPr>
          <a:xfrm>
            <a:off x="1354905" y="1169681"/>
            <a:ext cx="1509897" cy="963138"/>
            <a:chOff x="910043" y="5557406"/>
            <a:chExt cx="1925182" cy="130059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2" name="Imagem 5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34632" y="5557406"/>
              <a:ext cx="1300593" cy="1300593"/>
            </a:xfrm>
            <a:prstGeom prst="rect">
              <a:avLst/>
            </a:prstGeom>
          </p:spPr>
        </p:pic>
        <p:pic>
          <p:nvPicPr>
            <p:cNvPr id="59" name="Imagem 58"/>
            <p:cNvPicPr>
              <a:picLocks noChangeAspect="1"/>
            </p:cNvPicPr>
            <p:nvPr/>
          </p:nvPicPr>
          <p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"/>
            <a:stretch/>
          </p:blipFill>
          <p:spPr>
            <a:xfrm>
              <a:off x="910043" y="5557406"/>
              <a:ext cx="626520" cy="1300594"/>
            </a:xfrm>
            <a:prstGeom prst="rect">
              <a:avLst/>
            </a:prstGeom>
          </p:spPr>
        </p:pic>
      </p:grpSp>
      <p:pic>
        <p:nvPicPr>
          <p:cNvPr id="60" name="Picture 2" descr="CIMATEC – Cimatec Sena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398" y="151642"/>
            <a:ext cx="3749946" cy="82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Laboratórios Participantes – SibratecNan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940" y="2634132"/>
            <a:ext cx="1595861" cy="113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Sobre a Rede Covid-19 Humanidades MCTI - Rede Covid"/>
          <p:cNvPicPr>
            <a:picLocks noChangeAspect="1" noChangeArrowheads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940" y="4090482"/>
            <a:ext cx="1849978" cy="7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tângulo 72"/>
          <p:cNvSpPr/>
          <p:nvPr/>
        </p:nvSpPr>
        <p:spPr>
          <a:xfrm>
            <a:off x="4075398" y="5506805"/>
            <a:ext cx="4687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600"/>
              </a:spcBef>
              <a:spcAft>
                <a:spcPts val="0"/>
              </a:spcAft>
            </a:pPr>
            <a:r>
              <a:rPr lang="pt-BR" sz="2400" dirty="0">
                <a:solidFill>
                  <a:srgbClr val="C6C4BE"/>
                </a:solidFill>
                <a:latin typeface="Tw Cen MT" panose="020B0602020104020603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REDE PROIFA/MCTI</a:t>
            </a:r>
          </a:p>
        </p:txBody>
      </p:sp>
      <p:pic>
        <p:nvPicPr>
          <p:cNvPr id="74" name="Picture 6" descr="Instituto Gonçalo Moniz"/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215" y="3089414"/>
            <a:ext cx="2315922" cy="67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Institutos SENAI | SENAI-RS"/>
          <p:cNvPicPr>
            <a:picLocks noChangeAspect="1" noChangeArrowheads="1"/>
          </p:cNvPicPr>
          <p:nvPr/>
        </p:nvPicPr>
        <p:blipFill>
          <a:blip r:embed="rId10" cstate="print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797" y="4002668"/>
            <a:ext cx="2400340" cy="120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Conector de Seta Reta 75"/>
          <p:cNvCxnSpPr/>
          <p:nvPr/>
        </p:nvCxnSpPr>
        <p:spPr>
          <a:xfrm>
            <a:off x="2115603" y="4597425"/>
            <a:ext cx="0" cy="637936"/>
          </a:xfrm>
          <a:prstGeom prst="straightConnector1">
            <a:avLst/>
          </a:prstGeom>
          <a:noFill/>
          <a:ln w="76200" cap="flat">
            <a:solidFill>
              <a:srgbClr val="FF5050"/>
            </a:solidFill>
            <a:prstDash val="solid"/>
            <a:round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0F9F3480-0530-4F58-B967-E7DED49E874B}"/>
              </a:ext>
            </a:extLst>
          </p:cNvPr>
          <p:cNvGrpSpPr/>
          <p:nvPr/>
        </p:nvGrpSpPr>
        <p:grpSpPr>
          <a:xfrm>
            <a:off x="596355" y="5081776"/>
            <a:ext cx="3154523" cy="949875"/>
            <a:chOff x="9564254" y="239607"/>
            <a:chExt cx="3154523" cy="949875"/>
          </a:xfrm>
        </p:grpSpPr>
        <p:sp>
          <p:nvSpPr>
            <p:cNvPr id="78" name="Retângulo: Cantos Arredondados 4">
              <a:extLst>
                <a:ext uri="{FF2B5EF4-FFF2-40B4-BE49-F238E27FC236}">
                  <a16:creationId xmlns:a16="http://schemas.microsoft.com/office/drawing/2014/main" id="{02C123FA-E8BB-46C2-85BB-2815398829FD}"/>
                </a:ext>
              </a:extLst>
            </p:cNvPr>
            <p:cNvSpPr/>
            <p:nvPr/>
          </p:nvSpPr>
          <p:spPr>
            <a:xfrm>
              <a:off x="9564254" y="239607"/>
              <a:ext cx="3154523" cy="94987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7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4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CaixaDeTexto 78">
              <a:extLst>
                <a:ext uri="{FF2B5EF4-FFF2-40B4-BE49-F238E27FC236}">
                  <a16:creationId xmlns:a16="http://schemas.microsoft.com/office/drawing/2014/main" id="{5ACA7755-87A6-47FD-878F-99270BF8125F}"/>
                </a:ext>
              </a:extLst>
            </p:cNvPr>
            <p:cNvSpPr txBox="1"/>
            <p:nvPr/>
          </p:nvSpPr>
          <p:spPr>
            <a:xfrm>
              <a:off x="9903914" y="585021"/>
              <a:ext cx="2495941" cy="259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 smtClean="0">
                  <a:solidFill>
                    <a:prstClr val="white">
                      <a:lumMod val="85000"/>
                    </a:prstClr>
                  </a:solidFill>
                  <a:latin typeface="Calibri" panose="020F0502020204030204"/>
                </a:rPr>
                <a:t>Lotes Piloto e Estudos Clínicos</a:t>
              </a:r>
              <a:endParaRPr kumimoji="0" lang="pt-BR" sz="15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311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Forma Livre 279"/>
          <p:cNvSpPr/>
          <p:nvPr/>
        </p:nvSpPr>
        <p:spPr>
          <a:xfrm>
            <a:off x="0" y="0"/>
            <a:ext cx="12306299" cy="7021773"/>
          </a:xfrm>
          <a:custGeom>
            <a:avLst/>
            <a:gdLst>
              <a:gd name="connsiteX0" fmla="*/ 12192000 w 12306299"/>
              <a:gd name="connsiteY0" fmla="*/ 6380208 h 7021773"/>
              <a:gd name="connsiteX1" fmla="*/ 12306299 w 12306299"/>
              <a:gd name="connsiteY1" fmla="*/ 6380208 h 7021773"/>
              <a:gd name="connsiteX2" fmla="*/ 12306299 w 12306299"/>
              <a:gd name="connsiteY2" fmla="*/ 6754760 h 7021773"/>
              <a:gd name="connsiteX3" fmla="*/ 12039286 w 12306299"/>
              <a:gd name="connsiteY3" fmla="*/ 7021773 h 7021773"/>
              <a:gd name="connsiteX4" fmla="*/ 9885404 w 12306299"/>
              <a:gd name="connsiteY4" fmla="*/ 7021773 h 7021773"/>
              <a:gd name="connsiteX5" fmla="*/ 9885404 w 12306299"/>
              <a:gd name="connsiteY5" fmla="*/ 6858000 h 7021773"/>
              <a:gd name="connsiteX6" fmla="*/ 12192000 w 12306299"/>
              <a:gd name="connsiteY6" fmla="*/ 6858000 h 7021773"/>
              <a:gd name="connsiteX7" fmla="*/ 0 w 12306299"/>
              <a:gd name="connsiteY7" fmla="*/ 0 h 7021773"/>
              <a:gd name="connsiteX8" fmla="*/ 12192000 w 12306299"/>
              <a:gd name="connsiteY8" fmla="*/ 0 h 7021773"/>
              <a:gd name="connsiteX9" fmla="*/ 12192000 w 12306299"/>
              <a:gd name="connsiteY9" fmla="*/ 6380208 h 7021773"/>
              <a:gd name="connsiteX10" fmla="*/ 10152417 w 12306299"/>
              <a:gd name="connsiteY10" fmla="*/ 6380208 h 7021773"/>
              <a:gd name="connsiteX11" fmla="*/ 9885404 w 12306299"/>
              <a:gd name="connsiteY11" fmla="*/ 6647221 h 7021773"/>
              <a:gd name="connsiteX12" fmla="*/ 9885404 w 12306299"/>
              <a:gd name="connsiteY12" fmla="*/ 6858000 h 7021773"/>
              <a:gd name="connsiteX13" fmla="*/ 0 w 12306299"/>
              <a:gd name="connsiteY13" fmla="*/ 6858000 h 702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06299" h="7021773">
                <a:moveTo>
                  <a:pt x="12192000" y="6380208"/>
                </a:moveTo>
                <a:lnTo>
                  <a:pt x="12306299" y="6380208"/>
                </a:lnTo>
                <a:lnTo>
                  <a:pt x="12306299" y="6754760"/>
                </a:lnTo>
                <a:cubicBezTo>
                  <a:pt x="12306299" y="6902227"/>
                  <a:pt x="12186753" y="7021773"/>
                  <a:pt x="12039286" y="7021773"/>
                </a:cubicBezTo>
                <a:lnTo>
                  <a:pt x="9885404" y="7021773"/>
                </a:lnTo>
                <a:lnTo>
                  <a:pt x="9885404" y="6858000"/>
                </a:lnTo>
                <a:lnTo>
                  <a:pt x="1219200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380208"/>
                </a:lnTo>
                <a:lnTo>
                  <a:pt x="10152417" y="6380208"/>
                </a:lnTo>
                <a:cubicBezTo>
                  <a:pt x="10004950" y="6380208"/>
                  <a:pt x="9885404" y="6499754"/>
                  <a:pt x="9885404" y="6647221"/>
                </a:cubicBezTo>
                <a:lnTo>
                  <a:pt x="988540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5" name="Group 205">
            <a:extLst>
              <a:ext uri="{FF2B5EF4-FFF2-40B4-BE49-F238E27FC236}">
                <a16:creationId xmlns:a16="http://schemas.microsoft.com/office/drawing/2014/main" id="{7B326F7D-275A-43C4-A57D-F7ABFAE3FF0F}"/>
              </a:ext>
            </a:extLst>
          </p:cNvPr>
          <p:cNvGrpSpPr>
            <a:grpSpLocks/>
          </p:cNvGrpSpPr>
          <p:nvPr/>
        </p:nvGrpSpPr>
        <p:grpSpPr bwMode="auto">
          <a:xfrm>
            <a:off x="3389586" y="4047837"/>
            <a:ext cx="1181107" cy="1184912"/>
            <a:chOff x="345" y="948"/>
            <a:chExt cx="3050" cy="3060"/>
          </a:xfr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6000000" scaled="0"/>
          </a:gradFill>
        </p:grpSpPr>
        <p:sp>
          <p:nvSpPr>
            <p:cNvPr id="70" name="Freeform 4">
              <a:extLst>
                <a:ext uri="{FF2B5EF4-FFF2-40B4-BE49-F238E27FC236}">
                  <a16:creationId xmlns:a16="http://schemas.microsoft.com/office/drawing/2014/main" id="{747CF593-9285-46A6-97C8-34C098179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9" y="1495"/>
              <a:ext cx="51" cy="31"/>
            </a:xfrm>
            <a:custGeom>
              <a:avLst/>
              <a:gdLst>
                <a:gd name="T0" fmla="*/ 39 w 51"/>
                <a:gd name="T1" fmla="*/ 1 h 31"/>
                <a:gd name="T2" fmla="*/ 37 w 51"/>
                <a:gd name="T3" fmla="*/ 4 h 31"/>
                <a:gd name="T4" fmla="*/ 35 w 51"/>
                <a:gd name="T5" fmla="*/ 10 h 31"/>
                <a:gd name="T6" fmla="*/ 24 w 51"/>
                <a:gd name="T7" fmla="*/ 12 h 31"/>
                <a:gd name="T8" fmla="*/ 14 w 51"/>
                <a:gd name="T9" fmla="*/ 9 h 31"/>
                <a:gd name="T10" fmla="*/ 8 w 51"/>
                <a:gd name="T11" fmla="*/ 8 h 31"/>
                <a:gd name="T12" fmla="*/ 7 w 51"/>
                <a:gd name="T13" fmla="*/ 8 h 31"/>
                <a:gd name="T14" fmla="*/ 4 w 51"/>
                <a:gd name="T15" fmla="*/ 8 h 31"/>
                <a:gd name="T16" fmla="*/ 1 w 51"/>
                <a:gd name="T17" fmla="*/ 10 h 31"/>
                <a:gd name="T18" fmla="*/ 0 w 51"/>
                <a:gd name="T19" fmla="*/ 11 h 31"/>
                <a:gd name="T20" fmla="*/ 0 w 51"/>
                <a:gd name="T21" fmla="*/ 11 h 31"/>
                <a:gd name="T22" fmla="*/ 1 w 51"/>
                <a:gd name="T23" fmla="*/ 11 h 31"/>
                <a:gd name="T24" fmla="*/ 6 w 51"/>
                <a:gd name="T25" fmla="*/ 12 h 31"/>
                <a:gd name="T26" fmla="*/ 13 w 51"/>
                <a:gd name="T27" fmla="*/ 23 h 31"/>
                <a:gd name="T28" fmla="*/ 18 w 51"/>
                <a:gd name="T29" fmla="*/ 31 h 31"/>
                <a:gd name="T30" fmla="*/ 19 w 51"/>
                <a:gd name="T31" fmla="*/ 27 h 31"/>
                <a:gd name="T32" fmla="*/ 30 w 51"/>
                <a:gd name="T33" fmla="*/ 15 h 31"/>
                <a:gd name="T34" fmla="*/ 36 w 51"/>
                <a:gd name="T35" fmla="*/ 14 h 31"/>
                <a:gd name="T36" fmla="*/ 42 w 51"/>
                <a:gd name="T37" fmla="*/ 12 h 31"/>
                <a:gd name="T38" fmla="*/ 50 w 51"/>
                <a:gd name="T39" fmla="*/ 4 h 31"/>
                <a:gd name="T40" fmla="*/ 51 w 51"/>
                <a:gd name="T41" fmla="*/ 3 h 31"/>
                <a:gd name="T42" fmla="*/ 45 w 51"/>
                <a:gd name="T43" fmla="*/ 1 h 31"/>
                <a:gd name="T44" fmla="*/ 39 w 51"/>
                <a:gd name="T4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" h="31">
                  <a:moveTo>
                    <a:pt x="39" y="1"/>
                  </a:moveTo>
                  <a:cubicBezTo>
                    <a:pt x="37" y="2"/>
                    <a:pt x="37" y="3"/>
                    <a:pt x="37" y="4"/>
                  </a:cubicBezTo>
                  <a:cubicBezTo>
                    <a:pt x="37" y="5"/>
                    <a:pt x="37" y="8"/>
                    <a:pt x="35" y="10"/>
                  </a:cubicBezTo>
                  <a:cubicBezTo>
                    <a:pt x="33" y="12"/>
                    <a:pt x="29" y="12"/>
                    <a:pt x="24" y="12"/>
                  </a:cubicBezTo>
                  <a:cubicBezTo>
                    <a:pt x="20" y="12"/>
                    <a:pt x="17" y="11"/>
                    <a:pt x="14" y="9"/>
                  </a:cubicBezTo>
                  <a:cubicBezTo>
                    <a:pt x="12" y="9"/>
                    <a:pt x="10" y="8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4" y="8"/>
                    <a:pt x="3" y="9"/>
                    <a:pt x="1" y="10"/>
                  </a:cubicBezTo>
                  <a:cubicBezTo>
                    <a:pt x="1" y="10"/>
                    <a:pt x="0" y="10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1" y="11"/>
                  </a:cubicBezTo>
                  <a:cubicBezTo>
                    <a:pt x="3" y="10"/>
                    <a:pt x="5" y="11"/>
                    <a:pt x="6" y="12"/>
                  </a:cubicBezTo>
                  <a:cubicBezTo>
                    <a:pt x="8" y="16"/>
                    <a:pt x="11" y="19"/>
                    <a:pt x="13" y="23"/>
                  </a:cubicBezTo>
                  <a:cubicBezTo>
                    <a:pt x="14" y="25"/>
                    <a:pt x="16" y="28"/>
                    <a:pt x="18" y="31"/>
                  </a:cubicBezTo>
                  <a:cubicBezTo>
                    <a:pt x="18" y="30"/>
                    <a:pt x="18" y="29"/>
                    <a:pt x="19" y="27"/>
                  </a:cubicBezTo>
                  <a:cubicBezTo>
                    <a:pt x="21" y="23"/>
                    <a:pt x="23" y="18"/>
                    <a:pt x="30" y="15"/>
                  </a:cubicBezTo>
                  <a:cubicBezTo>
                    <a:pt x="32" y="14"/>
                    <a:pt x="35" y="14"/>
                    <a:pt x="36" y="14"/>
                  </a:cubicBezTo>
                  <a:cubicBezTo>
                    <a:pt x="39" y="13"/>
                    <a:pt x="40" y="13"/>
                    <a:pt x="42" y="12"/>
                  </a:cubicBezTo>
                  <a:cubicBezTo>
                    <a:pt x="45" y="10"/>
                    <a:pt x="48" y="7"/>
                    <a:pt x="50" y="4"/>
                  </a:cubicBezTo>
                  <a:cubicBezTo>
                    <a:pt x="50" y="3"/>
                    <a:pt x="51" y="3"/>
                    <a:pt x="51" y="3"/>
                  </a:cubicBezTo>
                  <a:cubicBezTo>
                    <a:pt x="49" y="2"/>
                    <a:pt x="47" y="2"/>
                    <a:pt x="45" y="1"/>
                  </a:cubicBezTo>
                  <a:cubicBezTo>
                    <a:pt x="42" y="0"/>
                    <a:pt x="40" y="0"/>
                    <a:pt x="39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7CEB89B6-50F0-486B-9707-B13F54103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" y="174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F05F7951-223E-4DD9-B0E1-CDCBEB85B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" y="1035"/>
              <a:ext cx="374" cy="422"/>
            </a:xfrm>
            <a:custGeom>
              <a:avLst/>
              <a:gdLst>
                <a:gd name="T0" fmla="*/ 49 w 376"/>
                <a:gd name="T1" fmla="*/ 167 h 425"/>
                <a:gd name="T2" fmla="*/ 15 w 376"/>
                <a:gd name="T3" fmla="*/ 163 h 425"/>
                <a:gd name="T4" fmla="*/ 4 w 376"/>
                <a:gd name="T5" fmla="*/ 158 h 425"/>
                <a:gd name="T6" fmla="*/ 1 w 376"/>
                <a:gd name="T7" fmla="*/ 166 h 425"/>
                <a:gd name="T8" fmla="*/ 0 w 376"/>
                <a:gd name="T9" fmla="*/ 189 h 425"/>
                <a:gd name="T10" fmla="*/ 9 w 376"/>
                <a:gd name="T11" fmla="*/ 189 h 425"/>
                <a:gd name="T12" fmla="*/ 50 w 376"/>
                <a:gd name="T13" fmla="*/ 209 h 425"/>
                <a:gd name="T14" fmla="*/ 70 w 376"/>
                <a:gd name="T15" fmla="*/ 221 h 425"/>
                <a:gd name="T16" fmla="*/ 80 w 376"/>
                <a:gd name="T17" fmla="*/ 227 h 425"/>
                <a:gd name="T18" fmla="*/ 95 w 376"/>
                <a:gd name="T19" fmla="*/ 240 h 425"/>
                <a:gd name="T20" fmla="*/ 103 w 376"/>
                <a:gd name="T21" fmla="*/ 258 h 425"/>
                <a:gd name="T22" fmla="*/ 117 w 376"/>
                <a:gd name="T23" fmla="*/ 268 h 425"/>
                <a:gd name="T24" fmla="*/ 122 w 376"/>
                <a:gd name="T25" fmla="*/ 272 h 425"/>
                <a:gd name="T26" fmla="*/ 124 w 376"/>
                <a:gd name="T27" fmla="*/ 285 h 425"/>
                <a:gd name="T28" fmla="*/ 125 w 376"/>
                <a:gd name="T29" fmla="*/ 305 h 425"/>
                <a:gd name="T30" fmla="*/ 130 w 376"/>
                <a:gd name="T31" fmla="*/ 317 h 425"/>
                <a:gd name="T32" fmla="*/ 133 w 376"/>
                <a:gd name="T33" fmla="*/ 327 h 425"/>
                <a:gd name="T34" fmla="*/ 154 w 376"/>
                <a:gd name="T35" fmla="*/ 356 h 425"/>
                <a:gd name="T36" fmla="*/ 171 w 376"/>
                <a:gd name="T37" fmla="*/ 386 h 425"/>
                <a:gd name="T38" fmla="*/ 195 w 376"/>
                <a:gd name="T39" fmla="*/ 417 h 425"/>
                <a:gd name="T40" fmla="*/ 231 w 376"/>
                <a:gd name="T41" fmla="*/ 391 h 425"/>
                <a:gd name="T42" fmla="*/ 261 w 376"/>
                <a:gd name="T43" fmla="*/ 354 h 425"/>
                <a:gd name="T44" fmla="*/ 283 w 376"/>
                <a:gd name="T45" fmla="*/ 343 h 425"/>
                <a:gd name="T46" fmla="*/ 291 w 376"/>
                <a:gd name="T47" fmla="*/ 321 h 425"/>
                <a:gd name="T48" fmla="*/ 310 w 376"/>
                <a:gd name="T49" fmla="*/ 297 h 425"/>
                <a:gd name="T50" fmla="*/ 353 w 376"/>
                <a:gd name="T51" fmla="*/ 257 h 425"/>
                <a:gd name="T52" fmla="*/ 368 w 376"/>
                <a:gd name="T53" fmla="*/ 207 h 425"/>
                <a:gd name="T54" fmla="*/ 352 w 376"/>
                <a:gd name="T55" fmla="*/ 200 h 425"/>
                <a:gd name="T56" fmla="*/ 333 w 376"/>
                <a:gd name="T57" fmla="*/ 190 h 425"/>
                <a:gd name="T58" fmla="*/ 326 w 376"/>
                <a:gd name="T59" fmla="*/ 182 h 425"/>
                <a:gd name="T60" fmla="*/ 318 w 376"/>
                <a:gd name="T61" fmla="*/ 174 h 425"/>
                <a:gd name="T62" fmla="*/ 312 w 376"/>
                <a:gd name="T63" fmla="*/ 169 h 425"/>
                <a:gd name="T64" fmla="*/ 306 w 376"/>
                <a:gd name="T65" fmla="*/ 150 h 425"/>
                <a:gd name="T66" fmla="*/ 301 w 376"/>
                <a:gd name="T67" fmla="*/ 135 h 425"/>
                <a:gd name="T68" fmla="*/ 290 w 376"/>
                <a:gd name="T69" fmla="*/ 112 h 425"/>
                <a:gd name="T70" fmla="*/ 281 w 376"/>
                <a:gd name="T71" fmla="*/ 96 h 425"/>
                <a:gd name="T72" fmla="*/ 279 w 376"/>
                <a:gd name="T73" fmla="*/ 64 h 425"/>
                <a:gd name="T74" fmla="*/ 280 w 376"/>
                <a:gd name="T75" fmla="*/ 45 h 425"/>
                <a:gd name="T76" fmla="*/ 270 w 376"/>
                <a:gd name="T77" fmla="*/ 23 h 425"/>
                <a:gd name="T78" fmla="*/ 261 w 376"/>
                <a:gd name="T79" fmla="*/ 9 h 425"/>
                <a:gd name="T80" fmla="*/ 253 w 376"/>
                <a:gd name="T81" fmla="*/ 2 h 425"/>
                <a:gd name="T82" fmla="*/ 239 w 376"/>
                <a:gd name="T83" fmla="*/ 13 h 425"/>
                <a:gd name="T84" fmla="*/ 224 w 376"/>
                <a:gd name="T85" fmla="*/ 36 h 425"/>
                <a:gd name="T86" fmla="*/ 210 w 376"/>
                <a:gd name="T87" fmla="*/ 54 h 425"/>
                <a:gd name="T88" fmla="*/ 177 w 376"/>
                <a:gd name="T89" fmla="*/ 105 h 425"/>
                <a:gd name="T90" fmla="*/ 165 w 376"/>
                <a:gd name="T91" fmla="*/ 126 h 425"/>
                <a:gd name="T92" fmla="*/ 156 w 376"/>
                <a:gd name="T93" fmla="*/ 147 h 425"/>
                <a:gd name="T94" fmla="*/ 113 w 376"/>
                <a:gd name="T95" fmla="*/ 170 h 425"/>
                <a:gd name="T96" fmla="*/ 102 w 376"/>
                <a:gd name="T97" fmla="*/ 161 h 425"/>
                <a:gd name="T98" fmla="*/ 97 w 376"/>
                <a:gd name="T99" fmla="*/ 160 h 425"/>
                <a:gd name="T100" fmla="*/ 75 w 376"/>
                <a:gd name="T101" fmla="*/ 157 h 425"/>
                <a:gd name="T102" fmla="*/ 60 w 376"/>
                <a:gd name="T103" fmla="*/ 16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6" h="425">
                  <a:moveTo>
                    <a:pt x="60" y="160"/>
                  </a:moveTo>
                  <a:cubicBezTo>
                    <a:pt x="57" y="162"/>
                    <a:pt x="53" y="165"/>
                    <a:pt x="49" y="167"/>
                  </a:cubicBezTo>
                  <a:cubicBezTo>
                    <a:pt x="41" y="169"/>
                    <a:pt x="33" y="170"/>
                    <a:pt x="26" y="168"/>
                  </a:cubicBezTo>
                  <a:cubicBezTo>
                    <a:pt x="21" y="167"/>
                    <a:pt x="18" y="165"/>
                    <a:pt x="15" y="163"/>
                  </a:cubicBezTo>
                  <a:cubicBezTo>
                    <a:pt x="14" y="161"/>
                    <a:pt x="12" y="160"/>
                    <a:pt x="10" y="160"/>
                  </a:cubicBezTo>
                  <a:cubicBezTo>
                    <a:pt x="8" y="159"/>
                    <a:pt x="6" y="158"/>
                    <a:pt x="4" y="158"/>
                  </a:cubicBezTo>
                  <a:cubicBezTo>
                    <a:pt x="4" y="158"/>
                    <a:pt x="3" y="158"/>
                    <a:pt x="2" y="157"/>
                  </a:cubicBezTo>
                  <a:cubicBezTo>
                    <a:pt x="2" y="160"/>
                    <a:pt x="1" y="163"/>
                    <a:pt x="1" y="166"/>
                  </a:cubicBezTo>
                  <a:cubicBezTo>
                    <a:pt x="0" y="172"/>
                    <a:pt x="0" y="177"/>
                    <a:pt x="0" y="182"/>
                  </a:cubicBezTo>
                  <a:cubicBezTo>
                    <a:pt x="0" y="187"/>
                    <a:pt x="0" y="189"/>
                    <a:pt x="0" y="189"/>
                  </a:cubicBezTo>
                  <a:cubicBezTo>
                    <a:pt x="0" y="189"/>
                    <a:pt x="3" y="189"/>
                    <a:pt x="5" y="189"/>
                  </a:cubicBezTo>
                  <a:cubicBezTo>
                    <a:pt x="9" y="189"/>
                    <a:pt x="9" y="189"/>
                    <a:pt x="9" y="189"/>
                  </a:cubicBezTo>
                  <a:cubicBezTo>
                    <a:pt x="21" y="190"/>
                    <a:pt x="34" y="197"/>
                    <a:pt x="42" y="207"/>
                  </a:cubicBezTo>
                  <a:cubicBezTo>
                    <a:pt x="44" y="208"/>
                    <a:pt x="47" y="209"/>
                    <a:pt x="50" y="209"/>
                  </a:cubicBezTo>
                  <a:cubicBezTo>
                    <a:pt x="54" y="210"/>
                    <a:pt x="59" y="211"/>
                    <a:pt x="64" y="214"/>
                  </a:cubicBezTo>
                  <a:cubicBezTo>
                    <a:pt x="66" y="216"/>
                    <a:pt x="68" y="218"/>
                    <a:pt x="70" y="221"/>
                  </a:cubicBezTo>
                  <a:cubicBezTo>
                    <a:pt x="72" y="223"/>
                    <a:pt x="73" y="225"/>
                    <a:pt x="76" y="226"/>
                  </a:cubicBezTo>
                  <a:cubicBezTo>
                    <a:pt x="77" y="227"/>
                    <a:pt x="78" y="227"/>
                    <a:pt x="80" y="227"/>
                  </a:cubicBezTo>
                  <a:cubicBezTo>
                    <a:pt x="82" y="227"/>
                    <a:pt x="86" y="226"/>
                    <a:pt x="89" y="229"/>
                  </a:cubicBezTo>
                  <a:cubicBezTo>
                    <a:pt x="94" y="233"/>
                    <a:pt x="95" y="236"/>
                    <a:pt x="95" y="240"/>
                  </a:cubicBezTo>
                  <a:cubicBezTo>
                    <a:pt x="94" y="241"/>
                    <a:pt x="94" y="242"/>
                    <a:pt x="95" y="242"/>
                  </a:cubicBezTo>
                  <a:cubicBezTo>
                    <a:pt x="97" y="248"/>
                    <a:pt x="100" y="253"/>
                    <a:pt x="103" y="258"/>
                  </a:cubicBezTo>
                  <a:cubicBezTo>
                    <a:pt x="105" y="261"/>
                    <a:pt x="105" y="261"/>
                    <a:pt x="105" y="261"/>
                  </a:cubicBezTo>
                  <a:cubicBezTo>
                    <a:pt x="110" y="267"/>
                    <a:pt x="111" y="269"/>
                    <a:pt x="117" y="268"/>
                  </a:cubicBezTo>
                  <a:cubicBezTo>
                    <a:pt x="119" y="268"/>
                    <a:pt x="121" y="269"/>
                    <a:pt x="122" y="271"/>
                  </a:cubicBezTo>
                  <a:cubicBezTo>
                    <a:pt x="122" y="271"/>
                    <a:pt x="122" y="271"/>
                    <a:pt x="122" y="272"/>
                  </a:cubicBezTo>
                  <a:cubicBezTo>
                    <a:pt x="123" y="273"/>
                    <a:pt x="124" y="274"/>
                    <a:pt x="123" y="276"/>
                  </a:cubicBezTo>
                  <a:cubicBezTo>
                    <a:pt x="123" y="277"/>
                    <a:pt x="124" y="281"/>
                    <a:pt x="124" y="285"/>
                  </a:cubicBezTo>
                  <a:cubicBezTo>
                    <a:pt x="125" y="291"/>
                    <a:pt x="125" y="297"/>
                    <a:pt x="125" y="300"/>
                  </a:cubicBezTo>
                  <a:cubicBezTo>
                    <a:pt x="125" y="301"/>
                    <a:pt x="125" y="303"/>
                    <a:pt x="125" y="305"/>
                  </a:cubicBezTo>
                  <a:cubicBezTo>
                    <a:pt x="125" y="307"/>
                    <a:pt x="125" y="310"/>
                    <a:pt x="125" y="312"/>
                  </a:cubicBezTo>
                  <a:cubicBezTo>
                    <a:pt x="127" y="314"/>
                    <a:pt x="129" y="315"/>
                    <a:pt x="130" y="317"/>
                  </a:cubicBezTo>
                  <a:cubicBezTo>
                    <a:pt x="130" y="319"/>
                    <a:pt x="131" y="321"/>
                    <a:pt x="131" y="322"/>
                  </a:cubicBezTo>
                  <a:cubicBezTo>
                    <a:pt x="132" y="324"/>
                    <a:pt x="132" y="325"/>
                    <a:pt x="133" y="327"/>
                  </a:cubicBezTo>
                  <a:cubicBezTo>
                    <a:pt x="136" y="334"/>
                    <a:pt x="142" y="350"/>
                    <a:pt x="147" y="354"/>
                  </a:cubicBezTo>
                  <a:cubicBezTo>
                    <a:pt x="150" y="355"/>
                    <a:pt x="151" y="356"/>
                    <a:pt x="154" y="356"/>
                  </a:cubicBezTo>
                  <a:cubicBezTo>
                    <a:pt x="157" y="357"/>
                    <a:pt x="161" y="358"/>
                    <a:pt x="165" y="364"/>
                  </a:cubicBezTo>
                  <a:cubicBezTo>
                    <a:pt x="170" y="370"/>
                    <a:pt x="171" y="378"/>
                    <a:pt x="171" y="386"/>
                  </a:cubicBezTo>
                  <a:cubicBezTo>
                    <a:pt x="171" y="389"/>
                    <a:pt x="172" y="392"/>
                    <a:pt x="172" y="395"/>
                  </a:cubicBezTo>
                  <a:cubicBezTo>
                    <a:pt x="174" y="404"/>
                    <a:pt x="181" y="411"/>
                    <a:pt x="195" y="417"/>
                  </a:cubicBezTo>
                  <a:cubicBezTo>
                    <a:pt x="201" y="420"/>
                    <a:pt x="214" y="425"/>
                    <a:pt x="217" y="424"/>
                  </a:cubicBezTo>
                  <a:cubicBezTo>
                    <a:pt x="223" y="422"/>
                    <a:pt x="228" y="401"/>
                    <a:pt x="231" y="391"/>
                  </a:cubicBezTo>
                  <a:cubicBezTo>
                    <a:pt x="234" y="380"/>
                    <a:pt x="236" y="375"/>
                    <a:pt x="239" y="375"/>
                  </a:cubicBezTo>
                  <a:cubicBezTo>
                    <a:pt x="245" y="367"/>
                    <a:pt x="252" y="361"/>
                    <a:pt x="261" y="354"/>
                  </a:cubicBezTo>
                  <a:cubicBezTo>
                    <a:pt x="264" y="351"/>
                    <a:pt x="269" y="349"/>
                    <a:pt x="274" y="347"/>
                  </a:cubicBezTo>
                  <a:cubicBezTo>
                    <a:pt x="277" y="346"/>
                    <a:pt x="281" y="344"/>
                    <a:pt x="283" y="343"/>
                  </a:cubicBezTo>
                  <a:cubicBezTo>
                    <a:pt x="286" y="340"/>
                    <a:pt x="286" y="336"/>
                    <a:pt x="288" y="331"/>
                  </a:cubicBezTo>
                  <a:cubicBezTo>
                    <a:pt x="288" y="328"/>
                    <a:pt x="289" y="324"/>
                    <a:pt x="291" y="321"/>
                  </a:cubicBezTo>
                  <a:cubicBezTo>
                    <a:pt x="298" y="309"/>
                    <a:pt x="304" y="301"/>
                    <a:pt x="309" y="298"/>
                  </a:cubicBezTo>
                  <a:cubicBezTo>
                    <a:pt x="309" y="298"/>
                    <a:pt x="310" y="298"/>
                    <a:pt x="310" y="297"/>
                  </a:cubicBezTo>
                  <a:cubicBezTo>
                    <a:pt x="314" y="282"/>
                    <a:pt x="340" y="264"/>
                    <a:pt x="340" y="264"/>
                  </a:cubicBezTo>
                  <a:cubicBezTo>
                    <a:pt x="344" y="261"/>
                    <a:pt x="349" y="259"/>
                    <a:pt x="353" y="257"/>
                  </a:cubicBezTo>
                  <a:cubicBezTo>
                    <a:pt x="361" y="253"/>
                    <a:pt x="369" y="249"/>
                    <a:pt x="372" y="243"/>
                  </a:cubicBezTo>
                  <a:cubicBezTo>
                    <a:pt x="376" y="236"/>
                    <a:pt x="375" y="218"/>
                    <a:pt x="368" y="207"/>
                  </a:cubicBezTo>
                  <a:cubicBezTo>
                    <a:pt x="366" y="204"/>
                    <a:pt x="362" y="199"/>
                    <a:pt x="357" y="199"/>
                  </a:cubicBezTo>
                  <a:cubicBezTo>
                    <a:pt x="355" y="199"/>
                    <a:pt x="353" y="200"/>
                    <a:pt x="352" y="200"/>
                  </a:cubicBezTo>
                  <a:cubicBezTo>
                    <a:pt x="348" y="201"/>
                    <a:pt x="344" y="203"/>
                    <a:pt x="338" y="198"/>
                  </a:cubicBezTo>
                  <a:cubicBezTo>
                    <a:pt x="335" y="196"/>
                    <a:pt x="334" y="193"/>
                    <a:pt x="333" y="190"/>
                  </a:cubicBezTo>
                  <a:cubicBezTo>
                    <a:pt x="332" y="188"/>
                    <a:pt x="332" y="187"/>
                    <a:pt x="331" y="186"/>
                  </a:cubicBezTo>
                  <a:cubicBezTo>
                    <a:pt x="330" y="183"/>
                    <a:pt x="329" y="183"/>
                    <a:pt x="326" y="182"/>
                  </a:cubicBezTo>
                  <a:cubicBezTo>
                    <a:pt x="325" y="181"/>
                    <a:pt x="323" y="180"/>
                    <a:pt x="322" y="178"/>
                  </a:cubicBezTo>
                  <a:cubicBezTo>
                    <a:pt x="320" y="177"/>
                    <a:pt x="319" y="176"/>
                    <a:pt x="318" y="174"/>
                  </a:cubicBezTo>
                  <a:cubicBezTo>
                    <a:pt x="317" y="173"/>
                    <a:pt x="317" y="172"/>
                    <a:pt x="316" y="171"/>
                  </a:cubicBezTo>
                  <a:cubicBezTo>
                    <a:pt x="314" y="170"/>
                    <a:pt x="313" y="169"/>
                    <a:pt x="312" y="169"/>
                  </a:cubicBezTo>
                  <a:cubicBezTo>
                    <a:pt x="309" y="168"/>
                    <a:pt x="307" y="166"/>
                    <a:pt x="306" y="161"/>
                  </a:cubicBezTo>
                  <a:cubicBezTo>
                    <a:pt x="305" y="157"/>
                    <a:pt x="305" y="153"/>
                    <a:pt x="306" y="150"/>
                  </a:cubicBezTo>
                  <a:cubicBezTo>
                    <a:pt x="306" y="146"/>
                    <a:pt x="307" y="143"/>
                    <a:pt x="306" y="141"/>
                  </a:cubicBezTo>
                  <a:cubicBezTo>
                    <a:pt x="305" y="138"/>
                    <a:pt x="304" y="137"/>
                    <a:pt x="301" y="135"/>
                  </a:cubicBezTo>
                  <a:cubicBezTo>
                    <a:pt x="298" y="133"/>
                    <a:pt x="295" y="131"/>
                    <a:pt x="293" y="127"/>
                  </a:cubicBezTo>
                  <a:cubicBezTo>
                    <a:pt x="290" y="122"/>
                    <a:pt x="290" y="117"/>
                    <a:pt x="290" y="112"/>
                  </a:cubicBezTo>
                  <a:cubicBezTo>
                    <a:pt x="290" y="105"/>
                    <a:pt x="290" y="101"/>
                    <a:pt x="282" y="97"/>
                  </a:cubicBezTo>
                  <a:cubicBezTo>
                    <a:pt x="282" y="97"/>
                    <a:pt x="281" y="97"/>
                    <a:pt x="281" y="96"/>
                  </a:cubicBezTo>
                  <a:cubicBezTo>
                    <a:pt x="279" y="96"/>
                    <a:pt x="277" y="94"/>
                    <a:pt x="277" y="92"/>
                  </a:cubicBezTo>
                  <a:cubicBezTo>
                    <a:pt x="276" y="82"/>
                    <a:pt x="278" y="73"/>
                    <a:pt x="279" y="64"/>
                  </a:cubicBezTo>
                  <a:cubicBezTo>
                    <a:pt x="279" y="58"/>
                    <a:pt x="280" y="53"/>
                    <a:pt x="280" y="47"/>
                  </a:cubicBezTo>
                  <a:cubicBezTo>
                    <a:pt x="280" y="46"/>
                    <a:pt x="280" y="45"/>
                    <a:pt x="280" y="45"/>
                  </a:cubicBezTo>
                  <a:cubicBezTo>
                    <a:pt x="278" y="44"/>
                    <a:pt x="276" y="44"/>
                    <a:pt x="273" y="41"/>
                  </a:cubicBezTo>
                  <a:cubicBezTo>
                    <a:pt x="269" y="36"/>
                    <a:pt x="269" y="29"/>
                    <a:pt x="270" y="23"/>
                  </a:cubicBezTo>
                  <a:cubicBezTo>
                    <a:pt x="270" y="21"/>
                    <a:pt x="270" y="18"/>
                    <a:pt x="270" y="17"/>
                  </a:cubicBezTo>
                  <a:cubicBezTo>
                    <a:pt x="264" y="16"/>
                    <a:pt x="262" y="13"/>
                    <a:pt x="261" y="9"/>
                  </a:cubicBezTo>
                  <a:cubicBezTo>
                    <a:pt x="260" y="8"/>
                    <a:pt x="259" y="7"/>
                    <a:pt x="258" y="5"/>
                  </a:cubicBezTo>
                  <a:cubicBezTo>
                    <a:pt x="257" y="4"/>
                    <a:pt x="255" y="3"/>
                    <a:pt x="253" y="2"/>
                  </a:cubicBezTo>
                  <a:cubicBezTo>
                    <a:pt x="251" y="2"/>
                    <a:pt x="250" y="1"/>
                    <a:pt x="248" y="0"/>
                  </a:cubicBezTo>
                  <a:cubicBezTo>
                    <a:pt x="245" y="4"/>
                    <a:pt x="242" y="9"/>
                    <a:pt x="239" y="13"/>
                  </a:cubicBezTo>
                  <a:cubicBezTo>
                    <a:pt x="236" y="17"/>
                    <a:pt x="233" y="22"/>
                    <a:pt x="230" y="26"/>
                  </a:cubicBezTo>
                  <a:cubicBezTo>
                    <a:pt x="228" y="29"/>
                    <a:pt x="226" y="32"/>
                    <a:pt x="224" y="36"/>
                  </a:cubicBezTo>
                  <a:cubicBezTo>
                    <a:pt x="223" y="39"/>
                    <a:pt x="221" y="41"/>
                    <a:pt x="219" y="44"/>
                  </a:cubicBezTo>
                  <a:cubicBezTo>
                    <a:pt x="216" y="48"/>
                    <a:pt x="213" y="51"/>
                    <a:pt x="210" y="54"/>
                  </a:cubicBezTo>
                  <a:cubicBezTo>
                    <a:pt x="207" y="56"/>
                    <a:pt x="204" y="58"/>
                    <a:pt x="202" y="61"/>
                  </a:cubicBezTo>
                  <a:cubicBezTo>
                    <a:pt x="192" y="75"/>
                    <a:pt x="184" y="89"/>
                    <a:pt x="177" y="105"/>
                  </a:cubicBezTo>
                  <a:cubicBezTo>
                    <a:pt x="174" y="109"/>
                    <a:pt x="172" y="113"/>
                    <a:pt x="170" y="118"/>
                  </a:cubicBezTo>
                  <a:cubicBezTo>
                    <a:pt x="169" y="121"/>
                    <a:pt x="167" y="123"/>
                    <a:pt x="165" y="126"/>
                  </a:cubicBezTo>
                  <a:cubicBezTo>
                    <a:pt x="162" y="131"/>
                    <a:pt x="160" y="135"/>
                    <a:pt x="158" y="139"/>
                  </a:cubicBezTo>
                  <a:cubicBezTo>
                    <a:pt x="157" y="142"/>
                    <a:pt x="156" y="144"/>
                    <a:pt x="156" y="147"/>
                  </a:cubicBezTo>
                  <a:cubicBezTo>
                    <a:pt x="155" y="151"/>
                    <a:pt x="154" y="156"/>
                    <a:pt x="147" y="160"/>
                  </a:cubicBezTo>
                  <a:cubicBezTo>
                    <a:pt x="147" y="161"/>
                    <a:pt x="125" y="170"/>
                    <a:pt x="113" y="170"/>
                  </a:cubicBezTo>
                  <a:cubicBezTo>
                    <a:pt x="110" y="170"/>
                    <a:pt x="108" y="170"/>
                    <a:pt x="107" y="169"/>
                  </a:cubicBezTo>
                  <a:cubicBezTo>
                    <a:pt x="103" y="166"/>
                    <a:pt x="102" y="163"/>
                    <a:pt x="102" y="161"/>
                  </a:cubicBezTo>
                  <a:cubicBezTo>
                    <a:pt x="102" y="160"/>
                    <a:pt x="102" y="160"/>
                    <a:pt x="102" y="159"/>
                  </a:cubicBezTo>
                  <a:cubicBezTo>
                    <a:pt x="101" y="159"/>
                    <a:pt x="98" y="160"/>
                    <a:pt x="97" y="160"/>
                  </a:cubicBezTo>
                  <a:cubicBezTo>
                    <a:pt x="93" y="160"/>
                    <a:pt x="90" y="161"/>
                    <a:pt x="87" y="161"/>
                  </a:cubicBezTo>
                  <a:cubicBezTo>
                    <a:pt x="83" y="160"/>
                    <a:pt x="79" y="159"/>
                    <a:pt x="75" y="157"/>
                  </a:cubicBezTo>
                  <a:cubicBezTo>
                    <a:pt x="71" y="155"/>
                    <a:pt x="69" y="154"/>
                    <a:pt x="67" y="155"/>
                  </a:cubicBezTo>
                  <a:cubicBezTo>
                    <a:pt x="64" y="156"/>
                    <a:pt x="62" y="157"/>
                    <a:pt x="60" y="1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9AB3AF08-4630-42ED-A262-A11278982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3" y="1466"/>
              <a:ext cx="513" cy="701"/>
            </a:xfrm>
            <a:custGeom>
              <a:avLst/>
              <a:gdLst>
                <a:gd name="T0" fmla="*/ 182 w 516"/>
                <a:gd name="T1" fmla="*/ 19 h 705"/>
                <a:gd name="T2" fmla="*/ 167 w 516"/>
                <a:gd name="T3" fmla="*/ 40 h 705"/>
                <a:gd name="T4" fmla="*/ 165 w 516"/>
                <a:gd name="T5" fmla="*/ 42 h 705"/>
                <a:gd name="T6" fmla="*/ 179 w 516"/>
                <a:gd name="T7" fmla="*/ 45 h 705"/>
                <a:gd name="T8" fmla="*/ 172 w 516"/>
                <a:gd name="T9" fmla="*/ 65 h 705"/>
                <a:gd name="T10" fmla="*/ 162 w 516"/>
                <a:gd name="T11" fmla="*/ 87 h 705"/>
                <a:gd name="T12" fmla="*/ 151 w 516"/>
                <a:gd name="T13" fmla="*/ 112 h 705"/>
                <a:gd name="T14" fmla="*/ 149 w 516"/>
                <a:gd name="T15" fmla="*/ 129 h 705"/>
                <a:gd name="T16" fmla="*/ 132 w 516"/>
                <a:gd name="T17" fmla="*/ 157 h 705"/>
                <a:gd name="T18" fmla="*/ 118 w 516"/>
                <a:gd name="T19" fmla="*/ 182 h 705"/>
                <a:gd name="T20" fmla="*/ 108 w 516"/>
                <a:gd name="T21" fmla="*/ 204 h 705"/>
                <a:gd name="T22" fmla="*/ 82 w 516"/>
                <a:gd name="T23" fmla="*/ 242 h 705"/>
                <a:gd name="T24" fmla="*/ 48 w 516"/>
                <a:gd name="T25" fmla="*/ 265 h 705"/>
                <a:gd name="T26" fmla="*/ 21 w 516"/>
                <a:gd name="T27" fmla="*/ 291 h 705"/>
                <a:gd name="T28" fmla="*/ 0 w 516"/>
                <a:gd name="T29" fmla="*/ 312 h 705"/>
                <a:gd name="T30" fmla="*/ 15 w 516"/>
                <a:gd name="T31" fmla="*/ 314 h 705"/>
                <a:gd name="T32" fmla="*/ 38 w 516"/>
                <a:gd name="T33" fmla="*/ 320 h 705"/>
                <a:gd name="T34" fmla="*/ 76 w 516"/>
                <a:gd name="T35" fmla="*/ 339 h 705"/>
                <a:gd name="T36" fmla="*/ 80 w 516"/>
                <a:gd name="T37" fmla="*/ 425 h 705"/>
                <a:gd name="T38" fmla="*/ 82 w 516"/>
                <a:gd name="T39" fmla="*/ 489 h 705"/>
                <a:gd name="T40" fmla="*/ 94 w 516"/>
                <a:gd name="T41" fmla="*/ 504 h 705"/>
                <a:gd name="T42" fmla="*/ 124 w 516"/>
                <a:gd name="T43" fmla="*/ 529 h 705"/>
                <a:gd name="T44" fmla="*/ 159 w 516"/>
                <a:gd name="T45" fmla="*/ 545 h 705"/>
                <a:gd name="T46" fmla="*/ 149 w 516"/>
                <a:gd name="T47" fmla="*/ 577 h 705"/>
                <a:gd name="T48" fmla="*/ 143 w 516"/>
                <a:gd name="T49" fmla="*/ 572 h 705"/>
                <a:gd name="T50" fmla="*/ 129 w 516"/>
                <a:gd name="T51" fmla="*/ 587 h 705"/>
                <a:gd name="T52" fmla="*/ 117 w 516"/>
                <a:gd name="T53" fmla="*/ 613 h 705"/>
                <a:gd name="T54" fmla="*/ 139 w 516"/>
                <a:gd name="T55" fmla="*/ 636 h 705"/>
                <a:gd name="T56" fmla="*/ 155 w 516"/>
                <a:gd name="T57" fmla="*/ 657 h 705"/>
                <a:gd name="T58" fmla="*/ 172 w 516"/>
                <a:gd name="T59" fmla="*/ 696 h 705"/>
                <a:gd name="T60" fmla="*/ 194 w 516"/>
                <a:gd name="T61" fmla="*/ 702 h 705"/>
                <a:gd name="T62" fmla="*/ 197 w 516"/>
                <a:gd name="T63" fmla="*/ 692 h 705"/>
                <a:gd name="T64" fmla="*/ 199 w 516"/>
                <a:gd name="T65" fmla="*/ 660 h 705"/>
                <a:gd name="T66" fmla="*/ 195 w 516"/>
                <a:gd name="T67" fmla="*/ 634 h 705"/>
                <a:gd name="T68" fmla="*/ 196 w 516"/>
                <a:gd name="T69" fmla="*/ 611 h 705"/>
                <a:gd name="T70" fmla="*/ 210 w 516"/>
                <a:gd name="T71" fmla="*/ 574 h 705"/>
                <a:gd name="T72" fmla="*/ 246 w 516"/>
                <a:gd name="T73" fmla="*/ 494 h 705"/>
                <a:gd name="T74" fmla="*/ 319 w 516"/>
                <a:gd name="T75" fmla="*/ 456 h 705"/>
                <a:gd name="T76" fmla="*/ 424 w 516"/>
                <a:gd name="T77" fmla="*/ 428 h 705"/>
                <a:gd name="T78" fmla="*/ 436 w 516"/>
                <a:gd name="T79" fmla="*/ 402 h 705"/>
                <a:gd name="T80" fmla="*/ 427 w 516"/>
                <a:gd name="T81" fmla="*/ 397 h 705"/>
                <a:gd name="T82" fmla="*/ 419 w 516"/>
                <a:gd name="T83" fmla="*/ 385 h 705"/>
                <a:gd name="T84" fmla="*/ 423 w 516"/>
                <a:gd name="T85" fmla="*/ 326 h 705"/>
                <a:gd name="T86" fmla="*/ 431 w 516"/>
                <a:gd name="T87" fmla="*/ 282 h 705"/>
                <a:gd name="T88" fmla="*/ 429 w 516"/>
                <a:gd name="T89" fmla="*/ 233 h 705"/>
                <a:gd name="T90" fmla="*/ 457 w 516"/>
                <a:gd name="T91" fmla="*/ 184 h 705"/>
                <a:gd name="T92" fmla="*/ 486 w 516"/>
                <a:gd name="T93" fmla="*/ 166 h 705"/>
                <a:gd name="T94" fmla="*/ 516 w 516"/>
                <a:gd name="T95" fmla="*/ 135 h 705"/>
                <a:gd name="T96" fmla="*/ 514 w 516"/>
                <a:gd name="T97" fmla="*/ 124 h 705"/>
                <a:gd name="T98" fmla="*/ 429 w 516"/>
                <a:gd name="T99" fmla="*/ 107 h 705"/>
                <a:gd name="T100" fmla="*/ 375 w 516"/>
                <a:gd name="T101" fmla="*/ 108 h 705"/>
                <a:gd name="T102" fmla="*/ 361 w 516"/>
                <a:gd name="T103" fmla="*/ 115 h 705"/>
                <a:gd name="T104" fmla="*/ 331 w 516"/>
                <a:gd name="T105" fmla="*/ 121 h 705"/>
                <a:gd name="T106" fmla="*/ 307 w 516"/>
                <a:gd name="T107" fmla="*/ 144 h 705"/>
                <a:gd name="T108" fmla="*/ 293 w 516"/>
                <a:gd name="T109" fmla="*/ 143 h 705"/>
                <a:gd name="T110" fmla="*/ 305 w 516"/>
                <a:gd name="T111" fmla="*/ 101 h 705"/>
                <a:gd name="T112" fmla="*/ 304 w 516"/>
                <a:gd name="T113" fmla="*/ 70 h 705"/>
                <a:gd name="T114" fmla="*/ 294 w 516"/>
                <a:gd name="T115" fmla="*/ 49 h 705"/>
                <a:gd name="T116" fmla="*/ 269 w 516"/>
                <a:gd name="T117" fmla="*/ 29 h 705"/>
                <a:gd name="T118" fmla="*/ 245 w 516"/>
                <a:gd name="T119" fmla="*/ 17 h 705"/>
                <a:gd name="T120" fmla="*/ 205 w 516"/>
                <a:gd name="T121" fmla="*/ 4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6" h="705">
                  <a:moveTo>
                    <a:pt x="205" y="4"/>
                  </a:moveTo>
                  <a:cubicBezTo>
                    <a:pt x="199" y="2"/>
                    <a:pt x="191" y="0"/>
                    <a:pt x="184" y="1"/>
                  </a:cubicBezTo>
                  <a:cubicBezTo>
                    <a:pt x="185" y="6"/>
                    <a:pt x="183" y="13"/>
                    <a:pt x="182" y="19"/>
                  </a:cubicBezTo>
                  <a:cubicBezTo>
                    <a:pt x="180" y="27"/>
                    <a:pt x="180" y="27"/>
                    <a:pt x="180" y="27"/>
                  </a:cubicBezTo>
                  <a:cubicBezTo>
                    <a:pt x="179" y="31"/>
                    <a:pt x="178" y="33"/>
                    <a:pt x="174" y="37"/>
                  </a:cubicBezTo>
                  <a:cubicBezTo>
                    <a:pt x="172" y="38"/>
                    <a:pt x="170" y="39"/>
                    <a:pt x="167" y="40"/>
                  </a:cubicBezTo>
                  <a:cubicBezTo>
                    <a:pt x="166" y="40"/>
                    <a:pt x="164" y="41"/>
                    <a:pt x="163" y="41"/>
                  </a:cubicBezTo>
                  <a:cubicBezTo>
                    <a:pt x="163" y="41"/>
                    <a:pt x="163" y="41"/>
                    <a:pt x="163" y="41"/>
                  </a:cubicBezTo>
                  <a:cubicBezTo>
                    <a:pt x="164" y="41"/>
                    <a:pt x="165" y="42"/>
                    <a:pt x="165" y="42"/>
                  </a:cubicBezTo>
                  <a:cubicBezTo>
                    <a:pt x="167" y="43"/>
                    <a:pt x="169" y="44"/>
                    <a:pt x="171" y="45"/>
                  </a:cubicBezTo>
                  <a:cubicBezTo>
                    <a:pt x="171" y="44"/>
                    <a:pt x="172" y="43"/>
                    <a:pt x="173" y="42"/>
                  </a:cubicBezTo>
                  <a:cubicBezTo>
                    <a:pt x="175" y="41"/>
                    <a:pt x="178" y="42"/>
                    <a:pt x="179" y="45"/>
                  </a:cubicBezTo>
                  <a:cubicBezTo>
                    <a:pt x="182" y="52"/>
                    <a:pt x="178" y="55"/>
                    <a:pt x="176" y="57"/>
                  </a:cubicBezTo>
                  <a:cubicBezTo>
                    <a:pt x="175" y="58"/>
                    <a:pt x="174" y="58"/>
                    <a:pt x="174" y="59"/>
                  </a:cubicBezTo>
                  <a:cubicBezTo>
                    <a:pt x="173" y="61"/>
                    <a:pt x="173" y="62"/>
                    <a:pt x="172" y="65"/>
                  </a:cubicBezTo>
                  <a:cubicBezTo>
                    <a:pt x="172" y="66"/>
                    <a:pt x="172" y="68"/>
                    <a:pt x="171" y="70"/>
                  </a:cubicBezTo>
                  <a:cubicBezTo>
                    <a:pt x="170" y="73"/>
                    <a:pt x="168" y="76"/>
                    <a:pt x="166" y="79"/>
                  </a:cubicBezTo>
                  <a:cubicBezTo>
                    <a:pt x="165" y="82"/>
                    <a:pt x="163" y="84"/>
                    <a:pt x="162" y="87"/>
                  </a:cubicBezTo>
                  <a:cubicBezTo>
                    <a:pt x="161" y="89"/>
                    <a:pt x="160" y="92"/>
                    <a:pt x="160" y="95"/>
                  </a:cubicBezTo>
                  <a:cubicBezTo>
                    <a:pt x="159" y="99"/>
                    <a:pt x="158" y="102"/>
                    <a:pt x="156" y="106"/>
                  </a:cubicBezTo>
                  <a:cubicBezTo>
                    <a:pt x="155" y="108"/>
                    <a:pt x="153" y="110"/>
                    <a:pt x="151" y="112"/>
                  </a:cubicBezTo>
                  <a:cubicBezTo>
                    <a:pt x="149" y="114"/>
                    <a:pt x="148" y="115"/>
                    <a:pt x="148" y="117"/>
                  </a:cubicBezTo>
                  <a:cubicBezTo>
                    <a:pt x="148" y="118"/>
                    <a:pt x="148" y="120"/>
                    <a:pt x="148" y="121"/>
                  </a:cubicBezTo>
                  <a:cubicBezTo>
                    <a:pt x="149" y="123"/>
                    <a:pt x="150" y="126"/>
                    <a:pt x="149" y="129"/>
                  </a:cubicBezTo>
                  <a:cubicBezTo>
                    <a:pt x="149" y="131"/>
                    <a:pt x="146" y="142"/>
                    <a:pt x="144" y="145"/>
                  </a:cubicBezTo>
                  <a:cubicBezTo>
                    <a:pt x="143" y="148"/>
                    <a:pt x="140" y="151"/>
                    <a:pt x="137" y="152"/>
                  </a:cubicBezTo>
                  <a:cubicBezTo>
                    <a:pt x="135" y="154"/>
                    <a:pt x="133" y="155"/>
                    <a:pt x="132" y="157"/>
                  </a:cubicBezTo>
                  <a:cubicBezTo>
                    <a:pt x="130" y="159"/>
                    <a:pt x="130" y="162"/>
                    <a:pt x="128" y="165"/>
                  </a:cubicBezTo>
                  <a:cubicBezTo>
                    <a:pt x="127" y="169"/>
                    <a:pt x="126" y="173"/>
                    <a:pt x="123" y="177"/>
                  </a:cubicBezTo>
                  <a:cubicBezTo>
                    <a:pt x="121" y="179"/>
                    <a:pt x="119" y="181"/>
                    <a:pt x="118" y="182"/>
                  </a:cubicBezTo>
                  <a:cubicBezTo>
                    <a:pt x="116" y="183"/>
                    <a:pt x="115" y="184"/>
                    <a:pt x="114" y="185"/>
                  </a:cubicBezTo>
                  <a:cubicBezTo>
                    <a:pt x="113" y="187"/>
                    <a:pt x="112" y="191"/>
                    <a:pt x="111" y="194"/>
                  </a:cubicBezTo>
                  <a:cubicBezTo>
                    <a:pt x="110" y="198"/>
                    <a:pt x="109" y="201"/>
                    <a:pt x="108" y="204"/>
                  </a:cubicBezTo>
                  <a:cubicBezTo>
                    <a:pt x="104" y="211"/>
                    <a:pt x="100" y="217"/>
                    <a:pt x="95" y="223"/>
                  </a:cubicBezTo>
                  <a:cubicBezTo>
                    <a:pt x="93" y="226"/>
                    <a:pt x="90" y="229"/>
                    <a:pt x="87" y="233"/>
                  </a:cubicBezTo>
                  <a:cubicBezTo>
                    <a:pt x="85" y="236"/>
                    <a:pt x="84" y="239"/>
                    <a:pt x="82" y="242"/>
                  </a:cubicBezTo>
                  <a:cubicBezTo>
                    <a:pt x="78" y="250"/>
                    <a:pt x="73" y="259"/>
                    <a:pt x="61" y="263"/>
                  </a:cubicBezTo>
                  <a:cubicBezTo>
                    <a:pt x="58" y="265"/>
                    <a:pt x="54" y="265"/>
                    <a:pt x="52" y="264"/>
                  </a:cubicBezTo>
                  <a:cubicBezTo>
                    <a:pt x="50" y="264"/>
                    <a:pt x="49" y="264"/>
                    <a:pt x="48" y="265"/>
                  </a:cubicBezTo>
                  <a:cubicBezTo>
                    <a:pt x="46" y="266"/>
                    <a:pt x="44" y="268"/>
                    <a:pt x="42" y="271"/>
                  </a:cubicBezTo>
                  <a:cubicBezTo>
                    <a:pt x="41" y="273"/>
                    <a:pt x="40" y="274"/>
                    <a:pt x="39" y="276"/>
                  </a:cubicBezTo>
                  <a:cubicBezTo>
                    <a:pt x="34" y="283"/>
                    <a:pt x="27" y="287"/>
                    <a:pt x="21" y="291"/>
                  </a:cubicBezTo>
                  <a:cubicBezTo>
                    <a:pt x="16" y="295"/>
                    <a:pt x="11" y="298"/>
                    <a:pt x="6" y="303"/>
                  </a:cubicBezTo>
                  <a:cubicBezTo>
                    <a:pt x="5" y="304"/>
                    <a:pt x="3" y="307"/>
                    <a:pt x="2" y="309"/>
                  </a:cubicBezTo>
                  <a:cubicBezTo>
                    <a:pt x="1" y="310"/>
                    <a:pt x="1" y="311"/>
                    <a:pt x="0" y="312"/>
                  </a:cubicBezTo>
                  <a:cubicBezTo>
                    <a:pt x="1" y="312"/>
                    <a:pt x="3" y="313"/>
                    <a:pt x="4" y="313"/>
                  </a:cubicBezTo>
                  <a:cubicBezTo>
                    <a:pt x="7" y="313"/>
                    <a:pt x="10" y="314"/>
                    <a:pt x="12" y="314"/>
                  </a:cubicBezTo>
                  <a:cubicBezTo>
                    <a:pt x="12" y="314"/>
                    <a:pt x="14" y="314"/>
                    <a:pt x="15" y="314"/>
                  </a:cubicBezTo>
                  <a:cubicBezTo>
                    <a:pt x="18" y="313"/>
                    <a:pt x="21" y="313"/>
                    <a:pt x="24" y="313"/>
                  </a:cubicBezTo>
                  <a:cubicBezTo>
                    <a:pt x="29" y="314"/>
                    <a:pt x="32" y="316"/>
                    <a:pt x="34" y="318"/>
                  </a:cubicBezTo>
                  <a:cubicBezTo>
                    <a:pt x="35" y="318"/>
                    <a:pt x="36" y="319"/>
                    <a:pt x="38" y="320"/>
                  </a:cubicBezTo>
                  <a:cubicBezTo>
                    <a:pt x="41" y="322"/>
                    <a:pt x="43" y="322"/>
                    <a:pt x="47" y="322"/>
                  </a:cubicBezTo>
                  <a:cubicBezTo>
                    <a:pt x="49" y="322"/>
                    <a:pt x="52" y="322"/>
                    <a:pt x="55" y="322"/>
                  </a:cubicBezTo>
                  <a:cubicBezTo>
                    <a:pt x="66" y="324"/>
                    <a:pt x="72" y="329"/>
                    <a:pt x="76" y="339"/>
                  </a:cubicBezTo>
                  <a:cubicBezTo>
                    <a:pt x="84" y="357"/>
                    <a:pt x="82" y="379"/>
                    <a:pt x="81" y="399"/>
                  </a:cubicBezTo>
                  <a:cubicBezTo>
                    <a:pt x="80" y="407"/>
                    <a:pt x="80" y="415"/>
                    <a:pt x="80" y="421"/>
                  </a:cubicBezTo>
                  <a:cubicBezTo>
                    <a:pt x="80" y="425"/>
                    <a:pt x="80" y="425"/>
                    <a:pt x="80" y="425"/>
                  </a:cubicBezTo>
                  <a:cubicBezTo>
                    <a:pt x="80" y="443"/>
                    <a:pt x="80" y="458"/>
                    <a:pt x="67" y="471"/>
                  </a:cubicBezTo>
                  <a:cubicBezTo>
                    <a:pt x="71" y="474"/>
                    <a:pt x="76" y="477"/>
                    <a:pt x="78" y="482"/>
                  </a:cubicBezTo>
                  <a:cubicBezTo>
                    <a:pt x="80" y="484"/>
                    <a:pt x="81" y="487"/>
                    <a:pt x="82" y="489"/>
                  </a:cubicBezTo>
                  <a:cubicBezTo>
                    <a:pt x="83" y="491"/>
                    <a:pt x="83" y="492"/>
                    <a:pt x="84" y="494"/>
                  </a:cubicBezTo>
                  <a:cubicBezTo>
                    <a:pt x="85" y="497"/>
                    <a:pt x="87" y="498"/>
                    <a:pt x="89" y="500"/>
                  </a:cubicBezTo>
                  <a:cubicBezTo>
                    <a:pt x="90" y="501"/>
                    <a:pt x="92" y="502"/>
                    <a:pt x="94" y="504"/>
                  </a:cubicBezTo>
                  <a:cubicBezTo>
                    <a:pt x="98" y="508"/>
                    <a:pt x="101" y="514"/>
                    <a:pt x="103" y="520"/>
                  </a:cubicBezTo>
                  <a:cubicBezTo>
                    <a:pt x="110" y="532"/>
                    <a:pt x="112" y="535"/>
                    <a:pt x="117" y="532"/>
                  </a:cubicBezTo>
                  <a:cubicBezTo>
                    <a:pt x="119" y="531"/>
                    <a:pt x="122" y="530"/>
                    <a:pt x="124" y="529"/>
                  </a:cubicBezTo>
                  <a:cubicBezTo>
                    <a:pt x="132" y="525"/>
                    <a:pt x="139" y="522"/>
                    <a:pt x="146" y="525"/>
                  </a:cubicBezTo>
                  <a:cubicBezTo>
                    <a:pt x="151" y="527"/>
                    <a:pt x="154" y="532"/>
                    <a:pt x="157" y="541"/>
                  </a:cubicBezTo>
                  <a:cubicBezTo>
                    <a:pt x="157" y="542"/>
                    <a:pt x="158" y="543"/>
                    <a:pt x="159" y="545"/>
                  </a:cubicBezTo>
                  <a:cubicBezTo>
                    <a:pt x="166" y="564"/>
                    <a:pt x="169" y="574"/>
                    <a:pt x="164" y="579"/>
                  </a:cubicBezTo>
                  <a:cubicBezTo>
                    <a:pt x="162" y="582"/>
                    <a:pt x="159" y="583"/>
                    <a:pt x="157" y="583"/>
                  </a:cubicBezTo>
                  <a:cubicBezTo>
                    <a:pt x="152" y="582"/>
                    <a:pt x="150" y="579"/>
                    <a:pt x="149" y="577"/>
                  </a:cubicBezTo>
                  <a:cubicBezTo>
                    <a:pt x="148" y="576"/>
                    <a:pt x="148" y="575"/>
                    <a:pt x="147" y="575"/>
                  </a:cubicBezTo>
                  <a:cubicBezTo>
                    <a:pt x="146" y="574"/>
                    <a:pt x="145" y="573"/>
                    <a:pt x="145" y="572"/>
                  </a:cubicBezTo>
                  <a:cubicBezTo>
                    <a:pt x="144" y="572"/>
                    <a:pt x="144" y="572"/>
                    <a:pt x="143" y="572"/>
                  </a:cubicBezTo>
                  <a:cubicBezTo>
                    <a:pt x="141" y="572"/>
                    <a:pt x="131" y="577"/>
                    <a:pt x="129" y="578"/>
                  </a:cubicBezTo>
                  <a:cubicBezTo>
                    <a:pt x="129" y="579"/>
                    <a:pt x="129" y="581"/>
                    <a:pt x="129" y="582"/>
                  </a:cubicBezTo>
                  <a:cubicBezTo>
                    <a:pt x="130" y="584"/>
                    <a:pt x="130" y="586"/>
                    <a:pt x="129" y="587"/>
                  </a:cubicBezTo>
                  <a:cubicBezTo>
                    <a:pt x="129" y="595"/>
                    <a:pt x="126" y="602"/>
                    <a:pt x="123" y="607"/>
                  </a:cubicBezTo>
                  <a:cubicBezTo>
                    <a:pt x="122" y="609"/>
                    <a:pt x="120" y="610"/>
                    <a:pt x="119" y="611"/>
                  </a:cubicBezTo>
                  <a:cubicBezTo>
                    <a:pt x="118" y="612"/>
                    <a:pt x="117" y="612"/>
                    <a:pt x="117" y="613"/>
                  </a:cubicBezTo>
                  <a:cubicBezTo>
                    <a:pt x="118" y="613"/>
                    <a:pt x="120" y="614"/>
                    <a:pt x="121" y="614"/>
                  </a:cubicBezTo>
                  <a:cubicBezTo>
                    <a:pt x="126" y="616"/>
                    <a:pt x="131" y="618"/>
                    <a:pt x="134" y="622"/>
                  </a:cubicBezTo>
                  <a:cubicBezTo>
                    <a:pt x="137" y="627"/>
                    <a:pt x="138" y="632"/>
                    <a:pt x="139" y="636"/>
                  </a:cubicBezTo>
                  <a:cubicBezTo>
                    <a:pt x="140" y="643"/>
                    <a:pt x="140" y="644"/>
                    <a:pt x="148" y="644"/>
                  </a:cubicBezTo>
                  <a:cubicBezTo>
                    <a:pt x="151" y="644"/>
                    <a:pt x="153" y="646"/>
                    <a:pt x="153" y="649"/>
                  </a:cubicBezTo>
                  <a:cubicBezTo>
                    <a:pt x="153" y="652"/>
                    <a:pt x="154" y="654"/>
                    <a:pt x="155" y="657"/>
                  </a:cubicBezTo>
                  <a:cubicBezTo>
                    <a:pt x="155" y="660"/>
                    <a:pt x="156" y="664"/>
                    <a:pt x="157" y="667"/>
                  </a:cubicBezTo>
                  <a:cubicBezTo>
                    <a:pt x="162" y="672"/>
                    <a:pt x="164" y="679"/>
                    <a:pt x="166" y="685"/>
                  </a:cubicBezTo>
                  <a:cubicBezTo>
                    <a:pt x="168" y="690"/>
                    <a:pt x="169" y="694"/>
                    <a:pt x="172" y="696"/>
                  </a:cubicBezTo>
                  <a:cubicBezTo>
                    <a:pt x="174" y="698"/>
                    <a:pt x="176" y="698"/>
                    <a:pt x="179" y="698"/>
                  </a:cubicBezTo>
                  <a:cubicBezTo>
                    <a:pt x="182" y="698"/>
                    <a:pt x="184" y="697"/>
                    <a:pt x="187" y="698"/>
                  </a:cubicBezTo>
                  <a:cubicBezTo>
                    <a:pt x="190" y="699"/>
                    <a:pt x="192" y="701"/>
                    <a:pt x="194" y="702"/>
                  </a:cubicBezTo>
                  <a:cubicBezTo>
                    <a:pt x="195" y="703"/>
                    <a:pt x="197" y="704"/>
                    <a:pt x="199" y="705"/>
                  </a:cubicBezTo>
                  <a:cubicBezTo>
                    <a:pt x="199" y="704"/>
                    <a:pt x="199" y="703"/>
                    <a:pt x="198" y="702"/>
                  </a:cubicBezTo>
                  <a:cubicBezTo>
                    <a:pt x="198" y="699"/>
                    <a:pt x="197" y="696"/>
                    <a:pt x="197" y="692"/>
                  </a:cubicBezTo>
                  <a:cubicBezTo>
                    <a:pt x="197" y="688"/>
                    <a:pt x="198" y="684"/>
                    <a:pt x="200" y="680"/>
                  </a:cubicBezTo>
                  <a:cubicBezTo>
                    <a:pt x="201" y="676"/>
                    <a:pt x="202" y="673"/>
                    <a:pt x="202" y="669"/>
                  </a:cubicBezTo>
                  <a:cubicBezTo>
                    <a:pt x="201" y="666"/>
                    <a:pt x="200" y="663"/>
                    <a:pt x="199" y="660"/>
                  </a:cubicBezTo>
                  <a:cubicBezTo>
                    <a:pt x="197" y="656"/>
                    <a:pt x="195" y="651"/>
                    <a:pt x="195" y="647"/>
                  </a:cubicBezTo>
                  <a:cubicBezTo>
                    <a:pt x="195" y="645"/>
                    <a:pt x="195" y="642"/>
                    <a:pt x="195" y="640"/>
                  </a:cubicBezTo>
                  <a:cubicBezTo>
                    <a:pt x="195" y="638"/>
                    <a:pt x="195" y="636"/>
                    <a:pt x="195" y="634"/>
                  </a:cubicBezTo>
                  <a:cubicBezTo>
                    <a:pt x="195" y="634"/>
                    <a:pt x="194" y="633"/>
                    <a:pt x="194" y="632"/>
                  </a:cubicBezTo>
                  <a:cubicBezTo>
                    <a:pt x="193" y="629"/>
                    <a:pt x="192" y="626"/>
                    <a:pt x="193" y="623"/>
                  </a:cubicBezTo>
                  <a:cubicBezTo>
                    <a:pt x="193" y="619"/>
                    <a:pt x="195" y="615"/>
                    <a:pt x="196" y="611"/>
                  </a:cubicBezTo>
                  <a:cubicBezTo>
                    <a:pt x="197" y="609"/>
                    <a:pt x="198" y="607"/>
                    <a:pt x="199" y="605"/>
                  </a:cubicBezTo>
                  <a:cubicBezTo>
                    <a:pt x="199" y="604"/>
                    <a:pt x="199" y="602"/>
                    <a:pt x="200" y="600"/>
                  </a:cubicBezTo>
                  <a:cubicBezTo>
                    <a:pt x="201" y="590"/>
                    <a:pt x="202" y="584"/>
                    <a:pt x="210" y="574"/>
                  </a:cubicBezTo>
                  <a:cubicBezTo>
                    <a:pt x="214" y="569"/>
                    <a:pt x="217" y="563"/>
                    <a:pt x="219" y="555"/>
                  </a:cubicBezTo>
                  <a:cubicBezTo>
                    <a:pt x="220" y="550"/>
                    <a:pt x="221" y="545"/>
                    <a:pt x="222" y="539"/>
                  </a:cubicBezTo>
                  <a:cubicBezTo>
                    <a:pt x="224" y="521"/>
                    <a:pt x="226" y="500"/>
                    <a:pt x="246" y="494"/>
                  </a:cubicBezTo>
                  <a:cubicBezTo>
                    <a:pt x="252" y="492"/>
                    <a:pt x="258" y="490"/>
                    <a:pt x="263" y="489"/>
                  </a:cubicBezTo>
                  <a:cubicBezTo>
                    <a:pt x="273" y="487"/>
                    <a:pt x="281" y="485"/>
                    <a:pt x="288" y="481"/>
                  </a:cubicBezTo>
                  <a:cubicBezTo>
                    <a:pt x="300" y="474"/>
                    <a:pt x="311" y="465"/>
                    <a:pt x="319" y="456"/>
                  </a:cubicBezTo>
                  <a:cubicBezTo>
                    <a:pt x="325" y="448"/>
                    <a:pt x="337" y="437"/>
                    <a:pt x="344" y="431"/>
                  </a:cubicBezTo>
                  <a:cubicBezTo>
                    <a:pt x="358" y="422"/>
                    <a:pt x="376" y="429"/>
                    <a:pt x="384" y="432"/>
                  </a:cubicBezTo>
                  <a:cubicBezTo>
                    <a:pt x="399" y="438"/>
                    <a:pt x="409" y="434"/>
                    <a:pt x="424" y="428"/>
                  </a:cubicBezTo>
                  <a:cubicBezTo>
                    <a:pt x="426" y="427"/>
                    <a:pt x="426" y="427"/>
                    <a:pt x="426" y="427"/>
                  </a:cubicBezTo>
                  <a:cubicBezTo>
                    <a:pt x="437" y="423"/>
                    <a:pt x="437" y="422"/>
                    <a:pt x="436" y="407"/>
                  </a:cubicBezTo>
                  <a:cubicBezTo>
                    <a:pt x="436" y="405"/>
                    <a:pt x="436" y="403"/>
                    <a:pt x="436" y="402"/>
                  </a:cubicBezTo>
                  <a:cubicBezTo>
                    <a:pt x="436" y="402"/>
                    <a:pt x="436" y="402"/>
                    <a:pt x="436" y="402"/>
                  </a:cubicBezTo>
                  <a:cubicBezTo>
                    <a:pt x="436" y="402"/>
                    <a:pt x="435" y="401"/>
                    <a:pt x="434" y="400"/>
                  </a:cubicBezTo>
                  <a:cubicBezTo>
                    <a:pt x="432" y="399"/>
                    <a:pt x="430" y="398"/>
                    <a:pt x="427" y="397"/>
                  </a:cubicBezTo>
                  <a:cubicBezTo>
                    <a:pt x="424" y="396"/>
                    <a:pt x="421" y="395"/>
                    <a:pt x="418" y="393"/>
                  </a:cubicBezTo>
                  <a:cubicBezTo>
                    <a:pt x="416" y="391"/>
                    <a:pt x="416" y="388"/>
                    <a:pt x="417" y="386"/>
                  </a:cubicBezTo>
                  <a:cubicBezTo>
                    <a:pt x="418" y="385"/>
                    <a:pt x="418" y="385"/>
                    <a:pt x="419" y="385"/>
                  </a:cubicBezTo>
                  <a:cubicBezTo>
                    <a:pt x="414" y="372"/>
                    <a:pt x="415" y="361"/>
                    <a:pt x="416" y="348"/>
                  </a:cubicBezTo>
                  <a:cubicBezTo>
                    <a:pt x="416" y="342"/>
                    <a:pt x="416" y="342"/>
                    <a:pt x="416" y="342"/>
                  </a:cubicBezTo>
                  <a:cubicBezTo>
                    <a:pt x="417" y="335"/>
                    <a:pt x="420" y="330"/>
                    <a:pt x="423" y="326"/>
                  </a:cubicBezTo>
                  <a:cubicBezTo>
                    <a:pt x="424" y="324"/>
                    <a:pt x="425" y="322"/>
                    <a:pt x="427" y="320"/>
                  </a:cubicBezTo>
                  <a:cubicBezTo>
                    <a:pt x="431" y="313"/>
                    <a:pt x="431" y="302"/>
                    <a:pt x="431" y="292"/>
                  </a:cubicBezTo>
                  <a:cubicBezTo>
                    <a:pt x="431" y="289"/>
                    <a:pt x="431" y="286"/>
                    <a:pt x="431" y="282"/>
                  </a:cubicBezTo>
                  <a:cubicBezTo>
                    <a:pt x="431" y="275"/>
                    <a:pt x="430" y="271"/>
                    <a:pt x="427" y="265"/>
                  </a:cubicBezTo>
                  <a:cubicBezTo>
                    <a:pt x="426" y="262"/>
                    <a:pt x="425" y="259"/>
                    <a:pt x="424" y="255"/>
                  </a:cubicBezTo>
                  <a:cubicBezTo>
                    <a:pt x="421" y="245"/>
                    <a:pt x="425" y="240"/>
                    <a:pt x="429" y="233"/>
                  </a:cubicBezTo>
                  <a:cubicBezTo>
                    <a:pt x="429" y="232"/>
                    <a:pt x="430" y="230"/>
                    <a:pt x="431" y="228"/>
                  </a:cubicBezTo>
                  <a:cubicBezTo>
                    <a:pt x="433" y="225"/>
                    <a:pt x="435" y="220"/>
                    <a:pt x="437" y="216"/>
                  </a:cubicBezTo>
                  <a:cubicBezTo>
                    <a:pt x="442" y="204"/>
                    <a:pt x="447" y="192"/>
                    <a:pt x="457" y="184"/>
                  </a:cubicBezTo>
                  <a:cubicBezTo>
                    <a:pt x="461" y="182"/>
                    <a:pt x="464" y="181"/>
                    <a:pt x="467" y="180"/>
                  </a:cubicBezTo>
                  <a:cubicBezTo>
                    <a:pt x="469" y="179"/>
                    <a:pt x="472" y="178"/>
                    <a:pt x="474" y="177"/>
                  </a:cubicBezTo>
                  <a:cubicBezTo>
                    <a:pt x="478" y="174"/>
                    <a:pt x="482" y="170"/>
                    <a:pt x="486" y="166"/>
                  </a:cubicBezTo>
                  <a:cubicBezTo>
                    <a:pt x="489" y="163"/>
                    <a:pt x="492" y="160"/>
                    <a:pt x="495" y="157"/>
                  </a:cubicBezTo>
                  <a:cubicBezTo>
                    <a:pt x="498" y="155"/>
                    <a:pt x="500" y="154"/>
                    <a:pt x="502" y="152"/>
                  </a:cubicBezTo>
                  <a:cubicBezTo>
                    <a:pt x="509" y="147"/>
                    <a:pt x="514" y="143"/>
                    <a:pt x="516" y="135"/>
                  </a:cubicBezTo>
                  <a:cubicBezTo>
                    <a:pt x="514" y="135"/>
                    <a:pt x="513" y="133"/>
                    <a:pt x="513" y="131"/>
                  </a:cubicBezTo>
                  <a:cubicBezTo>
                    <a:pt x="513" y="129"/>
                    <a:pt x="514" y="128"/>
                    <a:pt x="516" y="127"/>
                  </a:cubicBezTo>
                  <a:cubicBezTo>
                    <a:pt x="516" y="126"/>
                    <a:pt x="515" y="125"/>
                    <a:pt x="514" y="124"/>
                  </a:cubicBezTo>
                  <a:cubicBezTo>
                    <a:pt x="510" y="120"/>
                    <a:pt x="499" y="121"/>
                    <a:pt x="489" y="121"/>
                  </a:cubicBezTo>
                  <a:cubicBezTo>
                    <a:pt x="482" y="122"/>
                    <a:pt x="476" y="122"/>
                    <a:pt x="470" y="121"/>
                  </a:cubicBezTo>
                  <a:cubicBezTo>
                    <a:pt x="458" y="119"/>
                    <a:pt x="440" y="117"/>
                    <a:pt x="429" y="107"/>
                  </a:cubicBezTo>
                  <a:cubicBezTo>
                    <a:pt x="419" y="99"/>
                    <a:pt x="417" y="99"/>
                    <a:pt x="405" y="101"/>
                  </a:cubicBezTo>
                  <a:cubicBezTo>
                    <a:pt x="400" y="102"/>
                    <a:pt x="396" y="103"/>
                    <a:pt x="391" y="104"/>
                  </a:cubicBezTo>
                  <a:cubicBezTo>
                    <a:pt x="386" y="106"/>
                    <a:pt x="381" y="107"/>
                    <a:pt x="375" y="108"/>
                  </a:cubicBezTo>
                  <a:cubicBezTo>
                    <a:pt x="374" y="108"/>
                    <a:pt x="373" y="108"/>
                    <a:pt x="372" y="108"/>
                  </a:cubicBezTo>
                  <a:cubicBezTo>
                    <a:pt x="369" y="109"/>
                    <a:pt x="366" y="109"/>
                    <a:pt x="364" y="110"/>
                  </a:cubicBezTo>
                  <a:cubicBezTo>
                    <a:pt x="363" y="111"/>
                    <a:pt x="362" y="113"/>
                    <a:pt x="361" y="115"/>
                  </a:cubicBezTo>
                  <a:cubicBezTo>
                    <a:pt x="360" y="118"/>
                    <a:pt x="358" y="121"/>
                    <a:pt x="354" y="123"/>
                  </a:cubicBezTo>
                  <a:cubicBezTo>
                    <a:pt x="348" y="127"/>
                    <a:pt x="343" y="124"/>
                    <a:pt x="339" y="122"/>
                  </a:cubicBezTo>
                  <a:cubicBezTo>
                    <a:pt x="336" y="121"/>
                    <a:pt x="334" y="120"/>
                    <a:pt x="331" y="121"/>
                  </a:cubicBezTo>
                  <a:cubicBezTo>
                    <a:pt x="329" y="122"/>
                    <a:pt x="327" y="126"/>
                    <a:pt x="325" y="129"/>
                  </a:cubicBezTo>
                  <a:cubicBezTo>
                    <a:pt x="323" y="132"/>
                    <a:pt x="320" y="135"/>
                    <a:pt x="318" y="137"/>
                  </a:cubicBezTo>
                  <a:cubicBezTo>
                    <a:pt x="314" y="140"/>
                    <a:pt x="310" y="142"/>
                    <a:pt x="307" y="144"/>
                  </a:cubicBezTo>
                  <a:cubicBezTo>
                    <a:pt x="305" y="146"/>
                    <a:pt x="302" y="147"/>
                    <a:pt x="301" y="148"/>
                  </a:cubicBezTo>
                  <a:cubicBezTo>
                    <a:pt x="299" y="149"/>
                    <a:pt x="297" y="149"/>
                    <a:pt x="295" y="148"/>
                  </a:cubicBezTo>
                  <a:cubicBezTo>
                    <a:pt x="294" y="147"/>
                    <a:pt x="293" y="145"/>
                    <a:pt x="293" y="143"/>
                  </a:cubicBezTo>
                  <a:cubicBezTo>
                    <a:pt x="295" y="139"/>
                    <a:pt x="294" y="135"/>
                    <a:pt x="293" y="130"/>
                  </a:cubicBezTo>
                  <a:cubicBezTo>
                    <a:pt x="292" y="126"/>
                    <a:pt x="291" y="121"/>
                    <a:pt x="292" y="116"/>
                  </a:cubicBezTo>
                  <a:cubicBezTo>
                    <a:pt x="293" y="108"/>
                    <a:pt x="300" y="104"/>
                    <a:pt x="305" y="101"/>
                  </a:cubicBezTo>
                  <a:cubicBezTo>
                    <a:pt x="309" y="99"/>
                    <a:pt x="313" y="97"/>
                    <a:pt x="314" y="94"/>
                  </a:cubicBezTo>
                  <a:cubicBezTo>
                    <a:pt x="318" y="87"/>
                    <a:pt x="314" y="81"/>
                    <a:pt x="307" y="73"/>
                  </a:cubicBezTo>
                  <a:cubicBezTo>
                    <a:pt x="306" y="72"/>
                    <a:pt x="305" y="71"/>
                    <a:pt x="304" y="70"/>
                  </a:cubicBezTo>
                  <a:cubicBezTo>
                    <a:pt x="301" y="66"/>
                    <a:pt x="300" y="62"/>
                    <a:pt x="300" y="59"/>
                  </a:cubicBezTo>
                  <a:cubicBezTo>
                    <a:pt x="299" y="57"/>
                    <a:pt x="299" y="55"/>
                    <a:pt x="298" y="53"/>
                  </a:cubicBezTo>
                  <a:cubicBezTo>
                    <a:pt x="297" y="51"/>
                    <a:pt x="296" y="50"/>
                    <a:pt x="294" y="49"/>
                  </a:cubicBezTo>
                  <a:cubicBezTo>
                    <a:pt x="292" y="48"/>
                    <a:pt x="290" y="47"/>
                    <a:pt x="288" y="44"/>
                  </a:cubicBezTo>
                  <a:cubicBezTo>
                    <a:pt x="285" y="42"/>
                    <a:pt x="283" y="39"/>
                    <a:pt x="281" y="37"/>
                  </a:cubicBezTo>
                  <a:cubicBezTo>
                    <a:pt x="278" y="33"/>
                    <a:pt x="276" y="30"/>
                    <a:pt x="269" y="29"/>
                  </a:cubicBezTo>
                  <a:cubicBezTo>
                    <a:pt x="267" y="28"/>
                    <a:pt x="265" y="28"/>
                    <a:pt x="263" y="28"/>
                  </a:cubicBezTo>
                  <a:cubicBezTo>
                    <a:pt x="260" y="27"/>
                    <a:pt x="256" y="27"/>
                    <a:pt x="253" y="25"/>
                  </a:cubicBezTo>
                  <a:cubicBezTo>
                    <a:pt x="248" y="23"/>
                    <a:pt x="246" y="20"/>
                    <a:pt x="245" y="17"/>
                  </a:cubicBezTo>
                  <a:cubicBezTo>
                    <a:pt x="244" y="16"/>
                    <a:pt x="244" y="15"/>
                    <a:pt x="243" y="15"/>
                  </a:cubicBezTo>
                  <a:cubicBezTo>
                    <a:pt x="237" y="9"/>
                    <a:pt x="224" y="7"/>
                    <a:pt x="214" y="5"/>
                  </a:cubicBezTo>
                  <a:cubicBezTo>
                    <a:pt x="211" y="5"/>
                    <a:pt x="208" y="4"/>
                    <a:pt x="205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7A5C68D4-4514-44A9-AD84-8A58A366F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4" y="149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CDF8BD90-AEE9-4360-89E2-A94AA3C26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" y="1494"/>
              <a:ext cx="2" cy="2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1" y="1"/>
                    <a:pt x="1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7358CF-7C0A-476C-96DF-FFC2EDE46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" y="1496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D5389578-BD96-4AF8-B096-566E7665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5" y="2581"/>
              <a:ext cx="66" cy="38"/>
            </a:xfrm>
            <a:custGeom>
              <a:avLst/>
              <a:gdLst>
                <a:gd name="T0" fmla="*/ 53 w 66"/>
                <a:gd name="T1" fmla="*/ 1 h 38"/>
                <a:gd name="T2" fmla="*/ 48 w 66"/>
                <a:gd name="T3" fmla="*/ 2 h 38"/>
                <a:gd name="T4" fmla="*/ 47 w 66"/>
                <a:gd name="T5" fmla="*/ 7 h 38"/>
                <a:gd name="T6" fmla="*/ 40 w 66"/>
                <a:gd name="T7" fmla="*/ 6 h 38"/>
                <a:gd name="T8" fmla="*/ 12 w 66"/>
                <a:gd name="T9" fmla="*/ 5 h 38"/>
                <a:gd name="T10" fmla="*/ 4 w 66"/>
                <a:gd name="T11" fmla="*/ 14 h 38"/>
                <a:gd name="T12" fmla="*/ 4 w 66"/>
                <a:gd name="T13" fmla="*/ 25 h 38"/>
                <a:gd name="T14" fmla="*/ 3 w 66"/>
                <a:gd name="T15" fmla="*/ 28 h 38"/>
                <a:gd name="T16" fmla="*/ 3 w 66"/>
                <a:gd name="T17" fmla="*/ 31 h 38"/>
                <a:gd name="T18" fmla="*/ 2 w 66"/>
                <a:gd name="T19" fmla="*/ 32 h 38"/>
                <a:gd name="T20" fmla="*/ 0 w 66"/>
                <a:gd name="T21" fmla="*/ 36 h 38"/>
                <a:gd name="T22" fmla="*/ 28 w 66"/>
                <a:gd name="T23" fmla="*/ 37 h 38"/>
                <a:gd name="T24" fmla="*/ 35 w 66"/>
                <a:gd name="T25" fmla="*/ 36 h 38"/>
                <a:gd name="T26" fmla="*/ 43 w 66"/>
                <a:gd name="T27" fmla="*/ 37 h 38"/>
                <a:gd name="T28" fmla="*/ 61 w 66"/>
                <a:gd name="T29" fmla="*/ 36 h 38"/>
                <a:gd name="T30" fmla="*/ 65 w 66"/>
                <a:gd name="T31" fmla="*/ 20 h 38"/>
                <a:gd name="T32" fmla="*/ 64 w 66"/>
                <a:gd name="T33" fmla="*/ 8 h 38"/>
                <a:gd name="T34" fmla="*/ 66 w 66"/>
                <a:gd name="T35" fmla="*/ 1 h 38"/>
                <a:gd name="T36" fmla="*/ 66 w 66"/>
                <a:gd name="T37" fmla="*/ 0 h 38"/>
                <a:gd name="T38" fmla="*/ 64 w 66"/>
                <a:gd name="T39" fmla="*/ 0 h 38"/>
                <a:gd name="T40" fmla="*/ 53 w 66"/>
                <a:gd name="T41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38">
                  <a:moveTo>
                    <a:pt x="53" y="1"/>
                  </a:moveTo>
                  <a:cubicBezTo>
                    <a:pt x="52" y="1"/>
                    <a:pt x="50" y="2"/>
                    <a:pt x="48" y="2"/>
                  </a:cubicBezTo>
                  <a:cubicBezTo>
                    <a:pt x="49" y="4"/>
                    <a:pt x="48" y="6"/>
                    <a:pt x="47" y="7"/>
                  </a:cubicBezTo>
                  <a:cubicBezTo>
                    <a:pt x="45" y="8"/>
                    <a:pt x="42" y="8"/>
                    <a:pt x="40" y="6"/>
                  </a:cubicBezTo>
                  <a:cubicBezTo>
                    <a:pt x="39" y="4"/>
                    <a:pt x="30" y="2"/>
                    <a:pt x="12" y="5"/>
                  </a:cubicBezTo>
                  <a:cubicBezTo>
                    <a:pt x="4" y="6"/>
                    <a:pt x="4" y="7"/>
                    <a:pt x="4" y="14"/>
                  </a:cubicBezTo>
                  <a:cubicBezTo>
                    <a:pt x="4" y="17"/>
                    <a:pt x="4" y="21"/>
                    <a:pt x="4" y="25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9"/>
                    <a:pt x="3" y="30"/>
                    <a:pt x="3" y="31"/>
                  </a:cubicBezTo>
                  <a:cubicBezTo>
                    <a:pt x="3" y="31"/>
                    <a:pt x="3" y="32"/>
                    <a:pt x="2" y="32"/>
                  </a:cubicBezTo>
                  <a:cubicBezTo>
                    <a:pt x="2" y="34"/>
                    <a:pt x="1" y="35"/>
                    <a:pt x="0" y="36"/>
                  </a:cubicBezTo>
                  <a:cubicBezTo>
                    <a:pt x="4" y="37"/>
                    <a:pt x="14" y="37"/>
                    <a:pt x="28" y="37"/>
                  </a:cubicBezTo>
                  <a:cubicBezTo>
                    <a:pt x="31" y="36"/>
                    <a:pt x="33" y="36"/>
                    <a:pt x="35" y="36"/>
                  </a:cubicBezTo>
                  <a:cubicBezTo>
                    <a:pt x="37" y="36"/>
                    <a:pt x="40" y="37"/>
                    <a:pt x="43" y="37"/>
                  </a:cubicBezTo>
                  <a:cubicBezTo>
                    <a:pt x="49" y="37"/>
                    <a:pt x="57" y="38"/>
                    <a:pt x="61" y="36"/>
                  </a:cubicBezTo>
                  <a:cubicBezTo>
                    <a:pt x="66" y="34"/>
                    <a:pt x="66" y="29"/>
                    <a:pt x="65" y="20"/>
                  </a:cubicBezTo>
                  <a:cubicBezTo>
                    <a:pt x="64" y="16"/>
                    <a:pt x="64" y="12"/>
                    <a:pt x="64" y="8"/>
                  </a:cubicBezTo>
                  <a:cubicBezTo>
                    <a:pt x="65" y="5"/>
                    <a:pt x="65" y="2"/>
                    <a:pt x="66" y="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0" y="0"/>
                    <a:pt x="57" y="1"/>
                    <a:pt x="53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A0B8FED-39ED-4E25-8B4B-F72D2B139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5" y="1509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F89DB9E3-28B8-494B-A996-8FBEA6548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" y="1851"/>
              <a:ext cx="301" cy="167"/>
            </a:xfrm>
            <a:custGeom>
              <a:avLst/>
              <a:gdLst>
                <a:gd name="T0" fmla="*/ 302 w 303"/>
                <a:gd name="T1" fmla="*/ 56 h 168"/>
                <a:gd name="T2" fmla="*/ 292 w 303"/>
                <a:gd name="T3" fmla="*/ 48 h 168"/>
                <a:gd name="T4" fmla="*/ 290 w 303"/>
                <a:gd name="T5" fmla="*/ 40 h 168"/>
                <a:gd name="T6" fmla="*/ 292 w 303"/>
                <a:gd name="T7" fmla="*/ 37 h 168"/>
                <a:gd name="T8" fmla="*/ 281 w 303"/>
                <a:gd name="T9" fmla="*/ 34 h 168"/>
                <a:gd name="T10" fmla="*/ 270 w 303"/>
                <a:gd name="T11" fmla="*/ 33 h 168"/>
                <a:gd name="T12" fmla="*/ 248 w 303"/>
                <a:gd name="T13" fmla="*/ 28 h 168"/>
                <a:gd name="T14" fmla="*/ 237 w 303"/>
                <a:gd name="T15" fmla="*/ 30 h 168"/>
                <a:gd name="T16" fmla="*/ 223 w 303"/>
                <a:gd name="T17" fmla="*/ 37 h 168"/>
                <a:gd name="T18" fmla="*/ 214 w 303"/>
                <a:gd name="T19" fmla="*/ 33 h 168"/>
                <a:gd name="T20" fmla="*/ 194 w 303"/>
                <a:gd name="T21" fmla="*/ 29 h 168"/>
                <a:gd name="T22" fmla="*/ 181 w 303"/>
                <a:gd name="T23" fmla="*/ 24 h 168"/>
                <a:gd name="T24" fmla="*/ 185 w 303"/>
                <a:gd name="T25" fmla="*/ 33 h 168"/>
                <a:gd name="T26" fmla="*/ 183 w 303"/>
                <a:gd name="T27" fmla="*/ 41 h 168"/>
                <a:gd name="T28" fmla="*/ 181 w 303"/>
                <a:gd name="T29" fmla="*/ 43 h 168"/>
                <a:gd name="T30" fmla="*/ 175 w 303"/>
                <a:gd name="T31" fmla="*/ 56 h 168"/>
                <a:gd name="T32" fmla="*/ 158 w 303"/>
                <a:gd name="T33" fmla="*/ 74 h 168"/>
                <a:gd name="T34" fmla="*/ 154 w 303"/>
                <a:gd name="T35" fmla="*/ 63 h 168"/>
                <a:gd name="T36" fmla="*/ 127 w 303"/>
                <a:gd name="T37" fmla="*/ 62 h 168"/>
                <a:gd name="T38" fmla="*/ 119 w 303"/>
                <a:gd name="T39" fmla="*/ 60 h 168"/>
                <a:gd name="T40" fmla="*/ 102 w 303"/>
                <a:gd name="T41" fmla="*/ 50 h 168"/>
                <a:gd name="T42" fmla="*/ 94 w 303"/>
                <a:gd name="T43" fmla="*/ 39 h 168"/>
                <a:gd name="T44" fmla="*/ 96 w 303"/>
                <a:gd name="T45" fmla="*/ 33 h 168"/>
                <a:gd name="T46" fmla="*/ 97 w 303"/>
                <a:gd name="T47" fmla="*/ 30 h 168"/>
                <a:gd name="T48" fmla="*/ 114 w 303"/>
                <a:gd name="T49" fmla="*/ 14 h 168"/>
                <a:gd name="T50" fmla="*/ 78 w 303"/>
                <a:gd name="T51" fmla="*/ 13 h 168"/>
                <a:gd name="T52" fmla="*/ 61 w 303"/>
                <a:gd name="T53" fmla="*/ 32 h 168"/>
                <a:gd name="T54" fmla="*/ 38 w 303"/>
                <a:gd name="T55" fmla="*/ 33 h 168"/>
                <a:gd name="T56" fmla="*/ 27 w 303"/>
                <a:gd name="T57" fmla="*/ 26 h 168"/>
                <a:gd name="T58" fmla="*/ 20 w 303"/>
                <a:gd name="T59" fmla="*/ 20 h 168"/>
                <a:gd name="T60" fmla="*/ 17 w 303"/>
                <a:gd name="T61" fmla="*/ 46 h 168"/>
                <a:gd name="T62" fmla="*/ 0 w 303"/>
                <a:gd name="T63" fmla="*/ 60 h 168"/>
                <a:gd name="T64" fmla="*/ 4 w 303"/>
                <a:gd name="T65" fmla="*/ 63 h 168"/>
                <a:gd name="T66" fmla="*/ 12 w 303"/>
                <a:gd name="T67" fmla="*/ 81 h 168"/>
                <a:gd name="T68" fmla="*/ 16 w 303"/>
                <a:gd name="T69" fmla="*/ 114 h 168"/>
                <a:gd name="T70" fmla="*/ 16 w 303"/>
                <a:gd name="T71" fmla="*/ 119 h 168"/>
                <a:gd name="T72" fmla="*/ 28 w 303"/>
                <a:gd name="T73" fmla="*/ 124 h 168"/>
                <a:gd name="T74" fmla="*/ 47 w 303"/>
                <a:gd name="T75" fmla="*/ 124 h 168"/>
                <a:gd name="T76" fmla="*/ 50 w 303"/>
                <a:gd name="T77" fmla="*/ 116 h 168"/>
                <a:gd name="T78" fmla="*/ 90 w 303"/>
                <a:gd name="T79" fmla="*/ 101 h 168"/>
                <a:gd name="T80" fmla="*/ 125 w 303"/>
                <a:gd name="T81" fmla="*/ 91 h 168"/>
                <a:gd name="T82" fmla="*/ 132 w 303"/>
                <a:gd name="T83" fmla="*/ 97 h 168"/>
                <a:gd name="T84" fmla="*/ 128 w 303"/>
                <a:gd name="T85" fmla="*/ 114 h 168"/>
                <a:gd name="T86" fmla="*/ 125 w 303"/>
                <a:gd name="T87" fmla="*/ 119 h 168"/>
                <a:gd name="T88" fmla="*/ 123 w 303"/>
                <a:gd name="T89" fmla="*/ 139 h 168"/>
                <a:gd name="T90" fmla="*/ 135 w 303"/>
                <a:gd name="T91" fmla="*/ 163 h 168"/>
                <a:gd name="T92" fmla="*/ 135 w 303"/>
                <a:gd name="T93" fmla="*/ 166 h 168"/>
                <a:gd name="T94" fmla="*/ 153 w 303"/>
                <a:gd name="T95" fmla="*/ 152 h 168"/>
                <a:gd name="T96" fmla="*/ 168 w 303"/>
                <a:gd name="T97" fmla="*/ 148 h 168"/>
                <a:gd name="T98" fmla="*/ 175 w 303"/>
                <a:gd name="T99" fmla="*/ 137 h 168"/>
                <a:gd name="T100" fmla="*/ 212 w 303"/>
                <a:gd name="T101" fmla="*/ 123 h 168"/>
                <a:gd name="T102" fmla="*/ 221 w 303"/>
                <a:gd name="T103" fmla="*/ 122 h 168"/>
                <a:gd name="T104" fmla="*/ 236 w 303"/>
                <a:gd name="T105" fmla="*/ 114 h 168"/>
                <a:gd name="T106" fmla="*/ 251 w 303"/>
                <a:gd name="T107" fmla="*/ 112 h 168"/>
                <a:gd name="T108" fmla="*/ 255 w 303"/>
                <a:gd name="T109" fmla="*/ 103 h 168"/>
                <a:gd name="T110" fmla="*/ 294 w 303"/>
                <a:gd name="T111" fmla="*/ 100 h 168"/>
                <a:gd name="T112" fmla="*/ 298 w 303"/>
                <a:gd name="T113" fmla="*/ 102 h 168"/>
                <a:gd name="T114" fmla="*/ 302 w 303"/>
                <a:gd name="T115" fmla="*/ 89 h 168"/>
                <a:gd name="T116" fmla="*/ 298 w 303"/>
                <a:gd name="T117" fmla="*/ 7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3" h="168">
                  <a:moveTo>
                    <a:pt x="301" y="63"/>
                  </a:moveTo>
                  <a:cubicBezTo>
                    <a:pt x="303" y="61"/>
                    <a:pt x="303" y="60"/>
                    <a:pt x="302" y="56"/>
                  </a:cubicBezTo>
                  <a:cubicBezTo>
                    <a:pt x="301" y="51"/>
                    <a:pt x="300" y="50"/>
                    <a:pt x="294" y="48"/>
                  </a:cubicBezTo>
                  <a:cubicBezTo>
                    <a:pt x="292" y="48"/>
                    <a:pt x="292" y="48"/>
                    <a:pt x="292" y="48"/>
                  </a:cubicBezTo>
                  <a:cubicBezTo>
                    <a:pt x="290" y="47"/>
                    <a:pt x="289" y="46"/>
                    <a:pt x="288" y="44"/>
                  </a:cubicBezTo>
                  <a:cubicBezTo>
                    <a:pt x="288" y="42"/>
                    <a:pt x="289" y="41"/>
                    <a:pt x="290" y="40"/>
                  </a:cubicBezTo>
                  <a:cubicBezTo>
                    <a:pt x="292" y="39"/>
                    <a:pt x="292" y="38"/>
                    <a:pt x="292" y="37"/>
                  </a:cubicBezTo>
                  <a:cubicBezTo>
                    <a:pt x="292" y="37"/>
                    <a:pt x="292" y="37"/>
                    <a:pt x="292" y="37"/>
                  </a:cubicBezTo>
                  <a:cubicBezTo>
                    <a:pt x="291" y="36"/>
                    <a:pt x="291" y="35"/>
                    <a:pt x="291" y="34"/>
                  </a:cubicBezTo>
                  <a:cubicBezTo>
                    <a:pt x="287" y="36"/>
                    <a:pt x="283" y="35"/>
                    <a:pt x="281" y="34"/>
                  </a:cubicBezTo>
                  <a:cubicBezTo>
                    <a:pt x="280" y="33"/>
                    <a:pt x="279" y="33"/>
                    <a:pt x="277" y="33"/>
                  </a:cubicBezTo>
                  <a:cubicBezTo>
                    <a:pt x="275" y="33"/>
                    <a:pt x="273" y="33"/>
                    <a:pt x="270" y="33"/>
                  </a:cubicBezTo>
                  <a:cubicBezTo>
                    <a:pt x="265" y="33"/>
                    <a:pt x="260" y="33"/>
                    <a:pt x="255" y="32"/>
                  </a:cubicBezTo>
                  <a:cubicBezTo>
                    <a:pt x="251" y="30"/>
                    <a:pt x="249" y="29"/>
                    <a:pt x="248" y="28"/>
                  </a:cubicBezTo>
                  <a:cubicBezTo>
                    <a:pt x="246" y="27"/>
                    <a:pt x="245" y="27"/>
                    <a:pt x="242" y="28"/>
                  </a:cubicBezTo>
                  <a:cubicBezTo>
                    <a:pt x="240" y="29"/>
                    <a:pt x="239" y="29"/>
                    <a:pt x="237" y="30"/>
                  </a:cubicBezTo>
                  <a:cubicBezTo>
                    <a:pt x="235" y="31"/>
                    <a:pt x="231" y="32"/>
                    <a:pt x="228" y="33"/>
                  </a:cubicBezTo>
                  <a:cubicBezTo>
                    <a:pt x="227" y="35"/>
                    <a:pt x="225" y="37"/>
                    <a:pt x="223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6" y="37"/>
                    <a:pt x="214" y="35"/>
                    <a:pt x="214" y="33"/>
                  </a:cubicBezTo>
                  <a:cubicBezTo>
                    <a:pt x="208" y="32"/>
                    <a:pt x="202" y="31"/>
                    <a:pt x="196" y="29"/>
                  </a:cubicBezTo>
                  <a:cubicBezTo>
                    <a:pt x="194" y="29"/>
                    <a:pt x="194" y="29"/>
                    <a:pt x="194" y="29"/>
                  </a:cubicBezTo>
                  <a:cubicBezTo>
                    <a:pt x="192" y="28"/>
                    <a:pt x="190" y="27"/>
                    <a:pt x="188" y="27"/>
                  </a:cubicBezTo>
                  <a:cubicBezTo>
                    <a:pt x="186" y="26"/>
                    <a:pt x="182" y="24"/>
                    <a:pt x="181" y="24"/>
                  </a:cubicBezTo>
                  <a:cubicBezTo>
                    <a:pt x="181" y="24"/>
                    <a:pt x="181" y="25"/>
                    <a:pt x="181" y="25"/>
                  </a:cubicBezTo>
                  <a:cubicBezTo>
                    <a:pt x="181" y="28"/>
                    <a:pt x="183" y="32"/>
                    <a:pt x="185" y="33"/>
                  </a:cubicBezTo>
                  <a:cubicBezTo>
                    <a:pt x="186" y="34"/>
                    <a:pt x="187" y="36"/>
                    <a:pt x="187" y="38"/>
                  </a:cubicBezTo>
                  <a:cubicBezTo>
                    <a:pt x="186" y="40"/>
                    <a:pt x="185" y="41"/>
                    <a:pt x="183" y="41"/>
                  </a:cubicBezTo>
                  <a:cubicBezTo>
                    <a:pt x="182" y="42"/>
                    <a:pt x="181" y="42"/>
                    <a:pt x="180" y="42"/>
                  </a:cubicBezTo>
                  <a:cubicBezTo>
                    <a:pt x="180" y="42"/>
                    <a:pt x="180" y="43"/>
                    <a:pt x="181" y="43"/>
                  </a:cubicBezTo>
                  <a:cubicBezTo>
                    <a:pt x="181" y="45"/>
                    <a:pt x="180" y="47"/>
                    <a:pt x="178" y="47"/>
                  </a:cubicBezTo>
                  <a:cubicBezTo>
                    <a:pt x="176" y="49"/>
                    <a:pt x="175" y="52"/>
                    <a:pt x="175" y="56"/>
                  </a:cubicBezTo>
                  <a:cubicBezTo>
                    <a:pt x="173" y="62"/>
                    <a:pt x="172" y="70"/>
                    <a:pt x="161" y="74"/>
                  </a:cubicBezTo>
                  <a:cubicBezTo>
                    <a:pt x="160" y="75"/>
                    <a:pt x="159" y="75"/>
                    <a:pt x="158" y="74"/>
                  </a:cubicBezTo>
                  <a:cubicBezTo>
                    <a:pt x="156" y="73"/>
                    <a:pt x="155" y="72"/>
                    <a:pt x="155" y="71"/>
                  </a:cubicBezTo>
                  <a:cubicBezTo>
                    <a:pt x="155" y="68"/>
                    <a:pt x="154" y="66"/>
                    <a:pt x="154" y="63"/>
                  </a:cubicBezTo>
                  <a:cubicBezTo>
                    <a:pt x="154" y="57"/>
                    <a:pt x="154" y="56"/>
                    <a:pt x="150" y="54"/>
                  </a:cubicBezTo>
                  <a:cubicBezTo>
                    <a:pt x="143" y="51"/>
                    <a:pt x="133" y="56"/>
                    <a:pt x="127" y="62"/>
                  </a:cubicBezTo>
                  <a:cubicBezTo>
                    <a:pt x="126" y="63"/>
                    <a:pt x="124" y="63"/>
                    <a:pt x="123" y="63"/>
                  </a:cubicBezTo>
                  <a:cubicBezTo>
                    <a:pt x="121" y="63"/>
                    <a:pt x="120" y="62"/>
                    <a:pt x="119" y="60"/>
                  </a:cubicBezTo>
                  <a:cubicBezTo>
                    <a:pt x="118" y="57"/>
                    <a:pt x="112" y="53"/>
                    <a:pt x="108" y="52"/>
                  </a:cubicBezTo>
                  <a:cubicBezTo>
                    <a:pt x="105" y="50"/>
                    <a:pt x="103" y="50"/>
                    <a:pt x="102" y="50"/>
                  </a:cubicBezTo>
                  <a:cubicBezTo>
                    <a:pt x="97" y="49"/>
                    <a:pt x="94" y="47"/>
                    <a:pt x="94" y="40"/>
                  </a:cubicBezTo>
                  <a:cubicBezTo>
                    <a:pt x="94" y="40"/>
                    <a:pt x="94" y="39"/>
                    <a:pt x="94" y="39"/>
                  </a:cubicBezTo>
                  <a:cubicBezTo>
                    <a:pt x="94" y="38"/>
                    <a:pt x="94" y="37"/>
                    <a:pt x="95" y="36"/>
                  </a:cubicBezTo>
                  <a:cubicBezTo>
                    <a:pt x="95" y="36"/>
                    <a:pt x="95" y="34"/>
                    <a:pt x="96" y="33"/>
                  </a:cubicBezTo>
                  <a:cubicBezTo>
                    <a:pt x="96" y="32"/>
                    <a:pt x="97" y="31"/>
                    <a:pt x="97" y="30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100" y="26"/>
                    <a:pt x="103" y="23"/>
                    <a:pt x="107" y="21"/>
                  </a:cubicBezTo>
                  <a:cubicBezTo>
                    <a:pt x="110" y="19"/>
                    <a:pt x="113" y="16"/>
                    <a:pt x="114" y="14"/>
                  </a:cubicBezTo>
                  <a:cubicBezTo>
                    <a:pt x="114" y="13"/>
                    <a:pt x="111" y="6"/>
                    <a:pt x="110" y="5"/>
                  </a:cubicBezTo>
                  <a:cubicBezTo>
                    <a:pt x="104" y="0"/>
                    <a:pt x="84" y="8"/>
                    <a:pt x="78" y="13"/>
                  </a:cubicBezTo>
                  <a:cubicBezTo>
                    <a:pt x="76" y="14"/>
                    <a:pt x="74" y="17"/>
                    <a:pt x="72" y="20"/>
                  </a:cubicBezTo>
                  <a:cubicBezTo>
                    <a:pt x="69" y="25"/>
                    <a:pt x="66" y="30"/>
                    <a:pt x="61" y="32"/>
                  </a:cubicBezTo>
                  <a:cubicBezTo>
                    <a:pt x="54" y="36"/>
                    <a:pt x="47" y="34"/>
                    <a:pt x="41" y="33"/>
                  </a:cubicBezTo>
                  <a:cubicBezTo>
                    <a:pt x="39" y="33"/>
                    <a:pt x="38" y="33"/>
                    <a:pt x="38" y="33"/>
                  </a:cubicBezTo>
                  <a:cubicBezTo>
                    <a:pt x="36" y="33"/>
                    <a:pt x="33" y="33"/>
                    <a:pt x="31" y="32"/>
                  </a:cubicBezTo>
                  <a:cubicBezTo>
                    <a:pt x="28" y="30"/>
                    <a:pt x="27" y="27"/>
                    <a:pt x="27" y="26"/>
                  </a:cubicBezTo>
                  <a:cubicBezTo>
                    <a:pt x="26" y="25"/>
                    <a:pt x="26" y="25"/>
                    <a:pt x="25" y="24"/>
                  </a:cubicBezTo>
                  <a:cubicBezTo>
                    <a:pt x="24" y="23"/>
                    <a:pt x="22" y="21"/>
                    <a:pt x="20" y="20"/>
                  </a:cubicBezTo>
                  <a:cubicBezTo>
                    <a:pt x="17" y="21"/>
                    <a:pt x="16" y="25"/>
                    <a:pt x="17" y="35"/>
                  </a:cubicBezTo>
                  <a:cubicBezTo>
                    <a:pt x="18" y="39"/>
                    <a:pt x="18" y="43"/>
                    <a:pt x="17" y="46"/>
                  </a:cubicBezTo>
                  <a:cubicBezTo>
                    <a:pt x="16" y="49"/>
                    <a:pt x="12" y="51"/>
                    <a:pt x="7" y="55"/>
                  </a:cubicBezTo>
                  <a:cubicBezTo>
                    <a:pt x="5" y="56"/>
                    <a:pt x="2" y="58"/>
                    <a:pt x="0" y="60"/>
                  </a:cubicBezTo>
                  <a:cubicBezTo>
                    <a:pt x="0" y="60"/>
                    <a:pt x="1" y="60"/>
                    <a:pt x="1" y="60"/>
                  </a:cubicBezTo>
                  <a:cubicBezTo>
                    <a:pt x="2" y="60"/>
                    <a:pt x="4" y="61"/>
                    <a:pt x="4" y="63"/>
                  </a:cubicBezTo>
                  <a:cubicBezTo>
                    <a:pt x="5" y="64"/>
                    <a:pt x="4" y="66"/>
                    <a:pt x="3" y="67"/>
                  </a:cubicBezTo>
                  <a:cubicBezTo>
                    <a:pt x="1" y="70"/>
                    <a:pt x="3" y="73"/>
                    <a:pt x="12" y="81"/>
                  </a:cubicBezTo>
                  <a:cubicBezTo>
                    <a:pt x="17" y="85"/>
                    <a:pt x="21" y="90"/>
                    <a:pt x="23" y="95"/>
                  </a:cubicBezTo>
                  <a:cubicBezTo>
                    <a:pt x="26" y="105"/>
                    <a:pt x="21" y="110"/>
                    <a:pt x="16" y="114"/>
                  </a:cubicBezTo>
                  <a:cubicBezTo>
                    <a:pt x="15" y="114"/>
                    <a:pt x="15" y="115"/>
                    <a:pt x="14" y="115"/>
                  </a:cubicBezTo>
                  <a:cubicBezTo>
                    <a:pt x="15" y="116"/>
                    <a:pt x="16" y="117"/>
                    <a:pt x="16" y="119"/>
                  </a:cubicBezTo>
                  <a:cubicBezTo>
                    <a:pt x="17" y="119"/>
                    <a:pt x="17" y="120"/>
                    <a:pt x="16" y="121"/>
                  </a:cubicBezTo>
                  <a:cubicBezTo>
                    <a:pt x="19" y="122"/>
                    <a:pt x="22" y="123"/>
                    <a:pt x="28" y="124"/>
                  </a:cubicBezTo>
                  <a:cubicBezTo>
                    <a:pt x="28" y="124"/>
                    <a:pt x="29" y="124"/>
                    <a:pt x="29" y="124"/>
                  </a:cubicBezTo>
                  <a:cubicBezTo>
                    <a:pt x="33" y="125"/>
                    <a:pt x="43" y="127"/>
                    <a:pt x="47" y="124"/>
                  </a:cubicBezTo>
                  <a:cubicBezTo>
                    <a:pt x="47" y="124"/>
                    <a:pt x="47" y="124"/>
                    <a:pt x="47" y="122"/>
                  </a:cubicBezTo>
                  <a:cubicBezTo>
                    <a:pt x="48" y="121"/>
                    <a:pt x="48" y="118"/>
                    <a:pt x="50" y="116"/>
                  </a:cubicBezTo>
                  <a:cubicBezTo>
                    <a:pt x="57" y="110"/>
                    <a:pt x="66" y="108"/>
                    <a:pt x="74" y="106"/>
                  </a:cubicBezTo>
                  <a:cubicBezTo>
                    <a:pt x="80" y="105"/>
                    <a:pt x="86" y="104"/>
                    <a:pt x="90" y="101"/>
                  </a:cubicBezTo>
                  <a:cubicBezTo>
                    <a:pt x="92" y="100"/>
                    <a:pt x="94" y="99"/>
                    <a:pt x="96" y="98"/>
                  </a:cubicBezTo>
                  <a:cubicBezTo>
                    <a:pt x="103" y="92"/>
                    <a:pt x="111" y="88"/>
                    <a:pt x="125" y="91"/>
                  </a:cubicBezTo>
                  <a:cubicBezTo>
                    <a:pt x="126" y="91"/>
                    <a:pt x="128" y="93"/>
                    <a:pt x="128" y="94"/>
                  </a:cubicBezTo>
                  <a:cubicBezTo>
                    <a:pt x="128" y="95"/>
                    <a:pt x="131" y="96"/>
                    <a:pt x="132" y="97"/>
                  </a:cubicBezTo>
                  <a:cubicBezTo>
                    <a:pt x="135" y="99"/>
                    <a:pt x="141" y="102"/>
                    <a:pt x="139" y="108"/>
                  </a:cubicBezTo>
                  <a:cubicBezTo>
                    <a:pt x="138" y="113"/>
                    <a:pt x="133" y="113"/>
                    <a:pt x="128" y="114"/>
                  </a:cubicBezTo>
                  <a:cubicBezTo>
                    <a:pt x="127" y="114"/>
                    <a:pt x="124" y="114"/>
                    <a:pt x="123" y="115"/>
                  </a:cubicBezTo>
                  <a:cubicBezTo>
                    <a:pt x="123" y="115"/>
                    <a:pt x="123" y="116"/>
                    <a:pt x="125" y="119"/>
                  </a:cubicBezTo>
                  <a:cubicBezTo>
                    <a:pt x="127" y="122"/>
                    <a:pt x="129" y="126"/>
                    <a:pt x="128" y="131"/>
                  </a:cubicBezTo>
                  <a:cubicBezTo>
                    <a:pt x="128" y="134"/>
                    <a:pt x="125" y="137"/>
                    <a:pt x="123" y="139"/>
                  </a:cubicBezTo>
                  <a:cubicBezTo>
                    <a:pt x="130" y="141"/>
                    <a:pt x="138" y="146"/>
                    <a:pt x="137" y="156"/>
                  </a:cubicBezTo>
                  <a:cubicBezTo>
                    <a:pt x="136" y="159"/>
                    <a:pt x="135" y="161"/>
                    <a:pt x="135" y="163"/>
                  </a:cubicBezTo>
                  <a:cubicBezTo>
                    <a:pt x="134" y="164"/>
                    <a:pt x="134" y="165"/>
                    <a:pt x="134" y="165"/>
                  </a:cubicBezTo>
                  <a:cubicBezTo>
                    <a:pt x="134" y="165"/>
                    <a:pt x="134" y="166"/>
                    <a:pt x="135" y="166"/>
                  </a:cubicBezTo>
                  <a:cubicBezTo>
                    <a:pt x="138" y="168"/>
                    <a:pt x="144" y="161"/>
                    <a:pt x="147" y="158"/>
                  </a:cubicBezTo>
                  <a:cubicBezTo>
                    <a:pt x="149" y="155"/>
                    <a:pt x="151" y="153"/>
                    <a:pt x="153" y="152"/>
                  </a:cubicBezTo>
                  <a:cubicBezTo>
                    <a:pt x="157" y="149"/>
                    <a:pt x="161" y="149"/>
                    <a:pt x="164" y="149"/>
                  </a:cubicBezTo>
                  <a:cubicBezTo>
                    <a:pt x="165" y="148"/>
                    <a:pt x="167" y="148"/>
                    <a:pt x="168" y="148"/>
                  </a:cubicBezTo>
                  <a:cubicBezTo>
                    <a:pt x="172" y="147"/>
                    <a:pt x="172" y="146"/>
                    <a:pt x="172" y="146"/>
                  </a:cubicBezTo>
                  <a:cubicBezTo>
                    <a:pt x="172" y="144"/>
                    <a:pt x="173" y="141"/>
                    <a:pt x="175" y="137"/>
                  </a:cubicBezTo>
                  <a:cubicBezTo>
                    <a:pt x="181" y="127"/>
                    <a:pt x="198" y="123"/>
                    <a:pt x="212" y="123"/>
                  </a:cubicBezTo>
                  <a:cubicBezTo>
                    <a:pt x="212" y="123"/>
                    <a:pt x="212" y="123"/>
                    <a:pt x="212" y="123"/>
                  </a:cubicBezTo>
                  <a:cubicBezTo>
                    <a:pt x="215" y="123"/>
                    <a:pt x="216" y="123"/>
                    <a:pt x="217" y="123"/>
                  </a:cubicBezTo>
                  <a:cubicBezTo>
                    <a:pt x="218" y="123"/>
                    <a:pt x="219" y="123"/>
                    <a:pt x="221" y="122"/>
                  </a:cubicBezTo>
                  <a:cubicBezTo>
                    <a:pt x="223" y="122"/>
                    <a:pt x="224" y="120"/>
                    <a:pt x="226" y="119"/>
                  </a:cubicBezTo>
                  <a:cubicBezTo>
                    <a:pt x="228" y="117"/>
                    <a:pt x="232" y="115"/>
                    <a:pt x="236" y="114"/>
                  </a:cubicBezTo>
                  <a:cubicBezTo>
                    <a:pt x="239" y="113"/>
                    <a:pt x="242" y="113"/>
                    <a:pt x="245" y="113"/>
                  </a:cubicBezTo>
                  <a:cubicBezTo>
                    <a:pt x="248" y="113"/>
                    <a:pt x="249" y="113"/>
                    <a:pt x="251" y="112"/>
                  </a:cubicBezTo>
                  <a:cubicBezTo>
                    <a:pt x="253" y="111"/>
                    <a:pt x="253" y="111"/>
                    <a:pt x="253" y="111"/>
                  </a:cubicBezTo>
                  <a:cubicBezTo>
                    <a:pt x="253" y="109"/>
                    <a:pt x="253" y="106"/>
                    <a:pt x="255" y="103"/>
                  </a:cubicBezTo>
                  <a:cubicBezTo>
                    <a:pt x="259" y="94"/>
                    <a:pt x="272" y="92"/>
                    <a:pt x="281" y="93"/>
                  </a:cubicBezTo>
                  <a:cubicBezTo>
                    <a:pt x="286" y="94"/>
                    <a:pt x="290" y="97"/>
                    <a:pt x="294" y="100"/>
                  </a:cubicBezTo>
                  <a:cubicBezTo>
                    <a:pt x="294" y="101"/>
                    <a:pt x="295" y="101"/>
                    <a:pt x="296" y="102"/>
                  </a:cubicBezTo>
                  <a:cubicBezTo>
                    <a:pt x="297" y="102"/>
                    <a:pt x="297" y="101"/>
                    <a:pt x="298" y="102"/>
                  </a:cubicBezTo>
                  <a:cubicBezTo>
                    <a:pt x="299" y="99"/>
                    <a:pt x="300" y="96"/>
                    <a:pt x="301" y="94"/>
                  </a:cubicBezTo>
                  <a:cubicBezTo>
                    <a:pt x="301" y="92"/>
                    <a:pt x="302" y="90"/>
                    <a:pt x="302" y="89"/>
                  </a:cubicBezTo>
                  <a:cubicBezTo>
                    <a:pt x="302" y="88"/>
                    <a:pt x="302" y="86"/>
                    <a:pt x="300" y="84"/>
                  </a:cubicBezTo>
                  <a:cubicBezTo>
                    <a:pt x="299" y="81"/>
                    <a:pt x="296" y="77"/>
                    <a:pt x="298" y="71"/>
                  </a:cubicBezTo>
                  <a:cubicBezTo>
                    <a:pt x="298" y="67"/>
                    <a:pt x="300" y="65"/>
                    <a:pt x="301" y="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0960D1ED-EFDC-4EA6-9B1A-624F5651F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5" y="1784"/>
              <a:ext cx="366" cy="635"/>
            </a:xfrm>
            <a:custGeom>
              <a:avLst/>
              <a:gdLst>
                <a:gd name="T0" fmla="*/ 349 w 368"/>
                <a:gd name="T1" fmla="*/ 387 h 639"/>
                <a:gd name="T2" fmla="*/ 318 w 368"/>
                <a:gd name="T3" fmla="*/ 353 h 639"/>
                <a:gd name="T4" fmla="*/ 313 w 368"/>
                <a:gd name="T5" fmla="*/ 333 h 639"/>
                <a:gd name="T6" fmla="*/ 287 w 368"/>
                <a:gd name="T7" fmla="*/ 303 h 639"/>
                <a:gd name="T8" fmla="*/ 284 w 368"/>
                <a:gd name="T9" fmla="*/ 282 h 639"/>
                <a:gd name="T10" fmla="*/ 291 w 368"/>
                <a:gd name="T11" fmla="*/ 252 h 639"/>
                <a:gd name="T12" fmla="*/ 322 w 368"/>
                <a:gd name="T13" fmla="*/ 248 h 639"/>
                <a:gd name="T14" fmla="*/ 326 w 368"/>
                <a:gd name="T15" fmla="*/ 253 h 639"/>
                <a:gd name="T16" fmla="*/ 311 w 368"/>
                <a:gd name="T17" fmla="*/ 214 h 639"/>
                <a:gd name="T18" fmla="*/ 264 w 368"/>
                <a:gd name="T19" fmla="*/ 204 h 639"/>
                <a:gd name="T20" fmla="*/ 244 w 368"/>
                <a:gd name="T21" fmla="*/ 178 h 639"/>
                <a:gd name="T22" fmla="*/ 229 w 368"/>
                <a:gd name="T23" fmla="*/ 157 h 639"/>
                <a:gd name="T24" fmla="*/ 225 w 368"/>
                <a:gd name="T25" fmla="*/ 147 h 639"/>
                <a:gd name="T26" fmla="*/ 241 w 368"/>
                <a:gd name="T27" fmla="*/ 79 h 639"/>
                <a:gd name="T28" fmla="*/ 216 w 368"/>
                <a:gd name="T29" fmla="*/ 11 h 639"/>
                <a:gd name="T30" fmla="*/ 191 w 368"/>
                <a:gd name="T31" fmla="*/ 2 h 639"/>
                <a:gd name="T32" fmla="*/ 171 w 368"/>
                <a:gd name="T33" fmla="*/ 2 h 639"/>
                <a:gd name="T34" fmla="*/ 156 w 368"/>
                <a:gd name="T35" fmla="*/ 2 h 639"/>
                <a:gd name="T36" fmla="*/ 182 w 368"/>
                <a:gd name="T37" fmla="*/ 16 h 639"/>
                <a:gd name="T38" fmla="*/ 186 w 368"/>
                <a:gd name="T39" fmla="*/ 44 h 639"/>
                <a:gd name="T40" fmla="*/ 185 w 368"/>
                <a:gd name="T41" fmla="*/ 61 h 639"/>
                <a:gd name="T42" fmla="*/ 163 w 368"/>
                <a:gd name="T43" fmla="*/ 96 h 639"/>
                <a:gd name="T44" fmla="*/ 140 w 368"/>
                <a:gd name="T45" fmla="*/ 119 h 639"/>
                <a:gd name="T46" fmla="*/ 122 w 368"/>
                <a:gd name="T47" fmla="*/ 122 h 639"/>
                <a:gd name="T48" fmla="*/ 114 w 368"/>
                <a:gd name="T49" fmla="*/ 156 h 639"/>
                <a:gd name="T50" fmla="*/ 107 w 368"/>
                <a:gd name="T51" fmla="*/ 193 h 639"/>
                <a:gd name="T52" fmla="*/ 89 w 368"/>
                <a:gd name="T53" fmla="*/ 264 h 639"/>
                <a:gd name="T54" fmla="*/ 55 w 368"/>
                <a:gd name="T55" fmla="*/ 309 h 639"/>
                <a:gd name="T56" fmla="*/ 42 w 368"/>
                <a:gd name="T57" fmla="*/ 333 h 639"/>
                <a:gd name="T58" fmla="*/ 41 w 368"/>
                <a:gd name="T59" fmla="*/ 356 h 639"/>
                <a:gd name="T60" fmla="*/ 37 w 368"/>
                <a:gd name="T61" fmla="*/ 362 h 639"/>
                <a:gd name="T62" fmla="*/ 10 w 368"/>
                <a:gd name="T63" fmla="*/ 442 h 639"/>
                <a:gd name="T64" fmla="*/ 1 w 368"/>
                <a:gd name="T65" fmla="*/ 491 h 639"/>
                <a:gd name="T66" fmla="*/ 6 w 368"/>
                <a:gd name="T67" fmla="*/ 578 h 639"/>
                <a:gd name="T68" fmla="*/ 13 w 368"/>
                <a:gd name="T69" fmla="*/ 568 h 639"/>
                <a:gd name="T70" fmla="*/ 34 w 368"/>
                <a:gd name="T71" fmla="*/ 551 h 639"/>
                <a:gd name="T72" fmla="*/ 35 w 368"/>
                <a:gd name="T73" fmla="*/ 580 h 639"/>
                <a:gd name="T74" fmla="*/ 57 w 368"/>
                <a:gd name="T75" fmla="*/ 601 h 639"/>
                <a:gd name="T76" fmla="*/ 91 w 368"/>
                <a:gd name="T77" fmla="*/ 620 h 639"/>
                <a:gd name="T78" fmla="*/ 106 w 368"/>
                <a:gd name="T79" fmla="*/ 598 h 639"/>
                <a:gd name="T80" fmla="*/ 110 w 368"/>
                <a:gd name="T81" fmla="*/ 594 h 639"/>
                <a:gd name="T82" fmla="*/ 127 w 368"/>
                <a:gd name="T83" fmla="*/ 598 h 639"/>
                <a:gd name="T84" fmla="*/ 169 w 368"/>
                <a:gd name="T85" fmla="*/ 620 h 639"/>
                <a:gd name="T86" fmla="*/ 222 w 368"/>
                <a:gd name="T87" fmla="*/ 632 h 639"/>
                <a:gd name="T88" fmla="*/ 241 w 368"/>
                <a:gd name="T89" fmla="*/ 629 h 639"/>
                <a:gd name="T90" fmla="*/ 276 w 368"/>
                <a:gd name="T91" fmla="*/ 614 h 639"/>
                <a:gd name="T92" fmla="*/ 309 w 368"/>
                <a:gd name="T93" fmla="*/ 598 h 639"/>
                <a:gd name="T94" fmla="*/ 340 w 368"/>
                <a:gd name="T95" fmla="*/ 596 h 639"/>
                <a:gd name="T96" fmla="*/ 344 w 368"/>
                <a:gd name="T97" fmla="*/ 594 h 639"/>
                <a:gd name="T98" fmla="*/ 338 w 368"/>
                <a:gd name="T99" fmla="*/ 572 h 639"/>
                <a:gd name="T100" fmla="*/ 336 w 368"/>
                <a:gd name="T101" fmla="*/ 558 h 639"/>
                <a:gd name="T102" fmla="*/ 345 w 368"/>
                <a:gd name="T103" fmla="*/ 520 h 639"/>
                <a:gd name="T104" fmla="*/ 343 w 368"/>
                <a:gd name="T105" fmla="*/ 508 h 639"/>
                <a:gd name="T106" fmla="*/ 330 w 368"/>
                <a:gd name="T107" fmla="*/ 491 h 639"/>
                <a:gd name="T108" fmla="*/ 325 w 368"/>
                <a:gd name="T109" fmla="*/ 460 h 639"/>
                <a:gd name="T110" fmla="*/ 335 w 368"/>
                <a:gd name="T111" fmla="*/ 437 h 639"/>
                <a:gd name="T112" fmla="*/ 354 w 368"/>
                <a:gd name="T113" fmla="*/ 418 h 639"/>
                <a:gd name="T114" fmla="*/ 365 w 368"/>
                <a:gd name="T115" fmla="*/ 394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8" h="639">
                  <a:moveTo>
                    <a:pt x="357" y="390"/>
                  </a:moveTo>
                  <a:cubicBezTo>
                    <a:pt x="356" y="389"/>
                    <a:pt x="354" y="388"/>
                    <a:pt x="353" y="387"/>
                  </a:cubicBezTo>
                  <a:cubicBezTo>
                    <a:pt x="352" y="387"/>
                    <a:pt x="351" y="387"/>
                    <a:pt x="349" y="387"/>
                  </a:cubicBezTo>
                  <a:cubicBezTo>
                    <a:pt x="345" y="387"/>
                    <a:pt x="340" y="388"/>
                    <a:pt x="335" y="384"/>
                  </a:cubicBezTo>
                  <a:cubicBezTo>
                    <a:pt x="330" y="380"/>
                    <a:pt x="328" y="374"/>
                    <a:pt x="326" y="367"/>
                  </a:cubicBezTo>
                  <a:cubicBezTo>
                    <a:pt x="324" y="362"/>
                    <a:pt x="323" y="356"/>
                    <a:pt x="318" y="353"/>
                  </a:cubicBezTo>
                  <a:cubicBezTo>
                    <a:pt x="317" y="352"/>
                    <a:pt x="316" y="351"/>
                    <a:pt x="316" y="349"/>
                  </a:cubicBezTo>
                  <a:cubicBezTo>
                    <a:pt x="316" y="346"/>
                    <a:pt x="316" y="343"/>
                    <a:pt x="315" y="340"/>
                  </a:cubicBezTo>
                  <a:cubicBezTo>
                    <a:pt x="314" y="338"/>
                    <a:pt x="313" y="336"/>
                    <a:pt x="313" y="333"/>
                  </a:cubicBezTo>
                  <a:cubicBezTo>
                    <a:pt x="301" y="332"/>
                    <a:pt x="299" y="324"/>
                    <a:pt x="299" y="318"/>
                  </a:cubicBezTo>
                  <a:cubicBezTo>
                    <a:pt x="298" y="314"/>
                    <a:pt x="297" y="311"/>
                    <a:pt x="295" y="307"/>
                  </a:cubicBezTo>
                  <a:cubicBezTo>
                    <a:pt x="294" y="305"/>
                    <a:pt x="290" y="304"/>
                    <a:pt x="287" y="303"/>
                  </a:cubicBezTo>
                  <a:cubicBezTo>
                    <a:pt x="284" y="302"/>
                    <a:pt x="280" y="301"/>
                    <a:pt x="278" y="298"/>
                  </a:cubicBezTo>
                  <a:cubicBezTo>
                    <a:pt x="274" y="290"/>
                    <a:pt x="279" y="286"/>
                    <a:pt x="282" y="284"/>
                  </a:cubicBezTo>
                  <a:cubicBezTo>
                    <a:pt x="283" y="283"/>
                    <a:pt x="284" y="282"/>
                    <a:pt x="284" y="282"/>
                  </a:cubicBezTo>
                  <a:cubicBezTo>
                    <a:pt x="287" y="278"/>
                    <a:pt x="288" y="272"/>
                    <a:pt x="289" y="266"/>
                  </a:cubicBezTo>
                  <a:cubicBezTo>
                    <a:pt x="289" y="265"/>
                    <a:pt x="289" y="264"/>
                    <a:pt x="289" y="263"/>
                  </a:cubicBezTo>
                  <a:cubicBezTo>
                    <a:pt x="289" y="260"/>
                    <a:pt x="289" y="256"/>
                    <a:pt x="291" y="252"/>
                  </a:cubicBezTo>
                  <a:cubicBezTo>
                    <a:pt x="293" y="249"/>
                    <a:pt x="308" y="243"/>
                    <a:pt x="312" y="243"/>
                  </a:cubicBezTo>
                  <a:cubicBezTo>
                    <a:pt x="316" y="242"/>
                    <a:pt x="320" y="242"/>
                    <a:pt x="321" y="247"/>
                  </a:cubicBezTo>
                  <a:cubicBezTo>
                    <a:pt x="321" y="247"/>
                    <a:pt x="321" y="247"/>
                    <a:pt x="322" y="248"/>
                  </a:cubicBezTo>
                  <a:cubicBezTo>
                    <a:pt x="324" y="249"/>
                    <a:pt x="324" y="250"/>
                    <a:pt x="325" y="251"/>
                  </a:cubicBezTo>
                  <a:cubicBezTo>
                    <a:pt x="325" y="252"/>
                    <a:pt x="326" y="252"/>
                    <a:pt x="326" y="253"/>
                  </a:cubicBezTo>
                  <a:cubicBezTo>
                    <a:pt x="326" y="253"/>
                    <a:pt x="326" y="253"/>
                    <a:pt x="326" y="253"/>
                  </a:cubicBezTo>
                  <a:cubicBezTo>
                    <a:pt x="327" y="251"/>
                    <a:pt x="324" y="243"/>
                    <a:pt x="319" y="229"/>
                  </a:cubicBezTo>
                  <a:cubicBezTo>
                    <a:pt x="318" y="227"/>
                    <a:pt x="317" y="225"/>
                    <a:pt x="317" y="224"/>
                  </a:cubicBezTo>
                  <a:cubicBezTo>
                    <a:pt x="315" y="218"/>
                    <a:pt x="313" y="214"/>
                    <a:pt x="311" y="214"/>
                  </a:cubicBezTo>
                  <a:cubicBezTo>
                    <a:pt x="308" y="212"/>
                    <a:pt x="303" y="215"/>
                    <a:pt x="297" y="218"/>
                  </a:cubicBezTo>
                  <a:cubicBezTo>
                    <a:pt x="294" y="219"/>
                    <a:pt x="292" y="220"/>
                    <a:pt x="289" y="221"/>
                  </a:cubicBezTo>
                  <a:cubicBezTo>
                    <a:pt x="275" y="227"/>
                    <a:pt x="269" y="214"/>
                    <a:pt x="264" y="204"/>
                  </a:cubicBezTo>
                  <a:cubicBezTo>
                    <a:pt x="262" y="199"/>
                    <a:pt x="259" y="193"/>
                    <a:pt x="256" y="191"/>
                  </a:cubicBezTo>
                  <a:cubicBezTo>
                    <a:pt x="254" y="189"/>
                    <a:pt x="253" y="188"/>
                    <a:pt x="252" y="187"/>
                  </a:cubicBezTo>
                  <a:cubicBezTo>
                    <a:pt x="250" y="185"/>
                    <a:pt x="247" y="183"/>
                    <a:pt x="244" y="178"/>
                  </a:cubicBezTo>
                  <a:cubicBezTo>
                    <a:pt x="243" y="176"/>
                    <a:pt x="243" y="174"/>
                    <a:pt x="242" y="172"/>
                  </a:cubicBezTo>
                  <a:cubicBezTo>
                    <a:pt x="241" y="170"/>
                    <a:pt x="241" y="168"/>
                    <a:pt x="240" y="167"/>
                  </a:cubicBezTo>
                  <a:cubicBezTo>
                    <a:pt x="237" y="163"/>
                    <a:pt x="233" y="160"/>
                    <a:pt x="229" y="157"/>
                  </a:cubicBezTo>
                  <a:cubicBezTo>
                    <a:pt x="228" y="156"/>
                    <a:pt x="226" y="155"/>
                    <a:pt x="225" y="155"/>
                  </a:cubicBezTo>
                  <a:cubicBezTo>
                    <a:pt x="224" y="154"/>
                    <a:pt x="223" y="152"/>
                    <a:pt x="223" y="151"/>
                  </a:cubicBezTo>
                  <a:cubicBezTo>
                    <a:pt x="223" y="149"/>
                    <a:pt x="224" y="148"/>
                    <a:pt x="225" y="147"/>
                  </a:cubicBezTo>
                  <a:cubicBezTo>
                    <a:pt x="240" y="137"/>
                    <a:pt x="240" y="124"/>
                    <a:pt x="240" y="105"/>
                  </a:cubicBezTo>
                  <a:cubicBezTo>
                    <a:pt x="240" y="101"/>
                    <a:pt x="240" y="101"/>
                    <a:pt x="240" y="101"/>
                  </a:cubicBezTo>
                  <a:cubicBezTo>
                    <a:pt x="240" y="94"/>
                    <a:pt x="240" y="87"/>
                    <a:pt x="241" y="79"/>
                  </a:cubicBezTo>
                  <a:cubicBezTo>
                    <a:pt x="242" y="59"/>
                    <a:pt x="243" y="38"/>
                    <a:pt x="237" y="23"/>
                  </a:cubicBezTo>
                  <a:cubicBezTo>
                    <a:pt x="234" y="15"/>
                    <a:pt x="230" y="12"/>
                    <a:pt x="222" y="11"/>
                  </a:cubicBezTo>
                  <a:cubicBezTo>
                    <a:pt x="220" y="11"/>
                    <a:pt x="218" y="11"/>
                    <a:pt x="216" y="11"/>
                  </a:cubicBezTo>
                  <a:cubicBezTo>
                    <a:pt x="212" y="11"/>
                    <a:pt x="207" y="11"/>
                    <a:pt x="202" y="8"/>
                  </a:cubicBezTo>
                  <a:cubicBezTo>
                    <a:pt x="200" y="7"/>
                    <a:pt x="198" y="6"/>
                    <a:pt x="197" y="5"/>
                  </a:cubicBezTo>
                  <a:cubicBezTo>
                    <a:pt x="195" y="3"/>
                    <a:pt x="194" y="3"/>
                    <a:pt x="191" y="2"/>
                  </a:cubicBezTo>
                  <a:cubicBezTo>
                    <a:pt x="190" y="2"/>
                    <a:pt x="188" y="2"/>
                    <a:pt x="186" y="3"/>
                  </a:cubicBezTo>
                  <a:cubicBezTo>
                    <a:pt x="184" y="3"/>
                    <a:pt x="182" y="4"/>
                    <a:pt x="180" y="4"/>
                  </a:cubicBezTo>
                  <a:cubicBezTo>
                    <a:pt x="178" y="3"/>
                    <a:pt x="174" y="3"/>
                    <a:pt x="171" y="2"/>
                  </a:cubicBezTo>
                  <a:cubicBezTo>
                    <a:pt x="168" y="1"/>
                    <a:pt x="164" y="1"/>
                    <a:pt x="162" y="0"/>
                  </a:cubicBezTo>
                  <a:cubicBezTo>
                    <a:pt x="162" y="0"/>
                    <a:pt x="161" y="0"/>
                    <a:pt x="160" y="0"/>
                  </a:cubicBezTo>
                  <a:cubicBezTo>
                    <a:pt x="159" y="1"/>
                    <a:pt x="158" y="2"/>
                    <a:pt x="156" y="2"/>
                  </a:cubicBezTo>
                  <a:cubicBezTo>
                    <a:pt x="154" y="4"/>
                    <a:pt x="152" y="5"/>
                    <a:pt x="150" y="6"/>
                  </a:cubicBezTo>
                  <a:cubicBezTo>
                    <a:pt x="155" y="9"/>
                    <a:pt x="161" y="10"/>
                    <a:pt x="167" y="11"/>
                  </a:cubicBezTo>
                  <a:cubicBezTo>
                    <a:pt x="172" y="13"/>
                    <a:pt x="177" y="14"/>
                    <a:pt x="182" y="16"/>
                  </a:cubicBezTo>
                  <a:cubicBezTo>
                    <a:pt x="189" y="19"/>
                    <a:pt x="192" y="22"/>
                    <a:pt x="193" y="26"/>
                  </a:cubicBezTo>
                  <a:cubicBezTo>
                    <a:pt x="194" y="31"/>
                    <a:pt x="192" y="34"/>
                    <a:pt x="189" y="38"/>
                  </a:cubicBezTo>
                  <a:cubicBezTo>
                    <a:pt x="188" y="39"/>
                    <a:pt x="187" y="41"/>
                    <a:pt x="186" y="44"/>
                  </a:cubicBezTo>
                  <a:cubicBezTo>
                    <a:pt x="186" y="46"/>
                    <a:pt x="187" y="48"/>
                    <a:pt x="187" y="51"/>
                  </a:cubicBezTo>
                  <a:cubicBezTo>
                    <a:pt x="187" y="54"/>
                    <a:pt x="186" y="56"/>
                    <a:pt x="185" y="59"/>
                  </a:cubicBezTo>
                  <a:cubicBezTo>
                    <a:pt x="185" y="60"/>
                    <a:pt x="185" y="60"/>
                    <a:pt x="185" y="61"/>
                  </a:cubicBezTo>
                  <a:cubicBezTo>
                    <a:pt x="182" y="70"/>
                    <a:pt x="179" y="73"/>
                    <a:pt x="175" y="77"/>
                  </a:cubicBezTo>
                  <a:cubicBezTo>
                    <a:pt x="173" y="78"/>
                    <a:pt x="172" y="79"/>
                    <a:pt x="170" y="81"/>
                  </a:cubicBezTo>
                  <a:cubicBezTo>
                    <a:pt x="166" y="85"/>
                    <a:pt x="165" y="91"/>
                    <a:pt x="163" y="96"/>
                  </a:cubicBezTo>
                  <a:cubicBezTo>
                    <a:pt x="161" y="105"/>
                    <a:pt x="158" y="116"/>
                    <a:pt x="145" y="118"/>
                  </a:cubicBezTo>
                  <a:cubicBezTo>
                    <a:pt x="144" y="119"/>
                    <a:pt x="143" y="119"/>
                    <a:pt x="142" y="119"/>
                  </a:cubicBezTo>
                  <a:cubicBezTo>
                    <a:pt x="141" y="119"/>
                    <a:pt x="141" y="119"/>
                    <a:pt x="140" y="119"/>
                  </a:cubicBezTo>
                  <a:cubicBezTo>
                    <a:pt x="138" y="119"/>
                    <a:pt x="136" y="119"/>
                    <a:pt x="135" y="118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1" y="118"/>
                    <a:pt x="126" y="120"/>
                    <a:pt x="122" y="122"/>
                  </a:cubicBezTo>
                  <a:cubicBezTo>
                    <a:pt x="117" y="126"/>
                    <a:pt x="114" y="130"/>
                    <a:pt x="114" y="132"/>
                  </a:cubicBezTo>
                  <a:cubicBezTo>
                    <a:pt x="114" y="134"/>
                    <a:pt x="114" y="136"/>
                    <a:pt x="115" y="139"/>
                  </a:cubicBezTo>
                  <a:cubicBezTo>
                    <a:pt x="116" y="144"/>
                    <a:pt x="117" y="150"/>
                    <a:pt x="114" y="156"/>
                  </a:cubicBezTo>
                  <a:cubicBezTo>
                    <a:pt x="113" y="160"/>
                    <a:pt x="110" y="162"/>
                    <a:pt x="107" y="164"/>
                  </a:cubicBezTo>
                  <a:cubicBezTo>
                    <a:pt x="105" y="166"/>
                    <a:pt x="103" y="167"/>
                    <a:pt x="102" y="169"/>
                  </a:cubicBezTo>
                  <a:cubicBezTo>
                    <a:pt x="98" y="177"/>
                    <a:pt x="101" y="183"/>
                    <a:pt x="107" y="193"/>
                  </a:cubicBezTo>
                  <a:cubicBezTo>
                    <a:pt x="114" y="205"/>
                    <a:pt x="116" y="219"/>
                    <a:pt x="111" y="229"/>
                  </a:cubicBezTo>
                  <a:cubicBezTo>
                    <a:pt x="108" y="236"/>
                    <a:pt x="104" y="241"/>
                    <a:pt x="100" y="247"/>
                  </a:cubicBezTo>
                  <a:cubicBezTo>
                    <a:pt x="96" y="252"/>
                    <a:pt x="92" y="258"/>
                    <a:pt x="89" y="264"/>
                  </a:cubicBezTo>
                  <a:cubicBezTo>
                    <a:pt x="88" y="268"/>
                    <a:pt x="87" y="271"/>
                    <a:pt x="87" y="274"/>
                  </a:cubicBezTo>
                  <a:cubicBezTo>
                    <a:pt x="85" y="282"/>
                    <a:pt x="83" y="287"/>
                    <a:pt x="70" y="292"/>
                  </a:cubicBezTo>
                  <a:cubicBezTo>
                    <a:pt x="60" y="296"/>
                    <a:pt x="58" y="301"/>
                    <a:pt x="55" y="309"/>
                  </a:cubicBezTo>
                  <a:cubicBezTo>
                    <a:pt x="54" y="313"/>
                    <a:pt x="52" y="317"/>
                    <a:pt x="50" y="321"/>
                  </a:cubicBezTo>
                  <a:cubicBezTo>
                    <a:pt x="49" y="323"/>
                    <a:pt x="47" y="325"/>
                    <a:pt x="46" y="326"/>
                  </a:cubicBezTo>
                  <a:cubicBezTo>
                    <a:pt x="44" y="329"/>
                    <a:pt x="43" y="330"/>
                    <a:pt x="42" y="333"/>
                  </a:cubicBezTo>
                  <a:cubicBezTo>
                    <a:pt x="41" y="338"/>
                    <a:pt x="41" y="344"/>
                    <a:pt x="40" y="350"/>
                  </a:cubicBezTo>
                  <a:cubicBezTo>
                    <a:pt x="40" y="350"/>
                    <a:pt x="40" y="350"/>
                    <a:pt x="40" y="350"/>
                  </a:cubicBezTo>
                  <a:cubicBezTo>
                    <a:pt x="42" y="352"/>
                    <a:pt x="42" y="354"/>
                    <a:pt x="41" y="356"/>
                  </a:cubicBezTo>
                  <a:cubicBezTo>
                    <a:pt x="41" y="357"/>
                    <a:pt x="40" y="357"/>
                    <a:pt x="40" y="358"/>
                  </a:cubicBezTo>
                  <a:cubicBezTo>
                    <a:pt x="40" y="359"/>
                    <a:pt x="39" y="360"/>
                    <a:pt x="38" y="361"/>
                  </a:cubicBezTo>
                  <a:cubicBezTo>
                    <a:pt x="38" y="361"/>
                    <a:pt x="38" y="361"/>
                    <a:pt x="37" y="362"/>
                  </a:cubicBezTo>
                  <a:cubicBezTo>
                    <a:pt x="35" y="375"/>
                    <a:pt x="30" y="385"/>
                    <a:pt x="24" y="394"/>
                  </a:cubicBezTo>
                  <a:cubicBezTo>
                    <a:pt x="20" y="402"/>
                    <a:pt x="17" y="408"/>
                    <a:pt x="14" y="416"/>
                  </a:cubicBezTo>
                  <a:cubicBezTo>
                    <a:pt x="11" y="424"/>
                    <a:pt x="10" y="433"/>
                    <a:pt x="10" y="442"/>
                  </a:cubicBezTo>
                  <a:cubicBezTo>
                    <a:pt x="9" y="450"/>
                    <a:pt x="8" y="459"/>
                    <a:pt x="6" y="466"/>
                  </a:cubicBezTo>
                  <a:cubicBezTo>
                    <a:pt x="5" y="469"/>
                    <a:pt x="5" y="471"/>
                    <a:pt x="4" y="473"/>
                  </a:cubicBezTo>
                  <a:cubicBezTo>
                    <a:pt x="2" y="479"/>
                    <a:pt x="1" y="483"/>
                    <a:pt x="1" y="491"/>
                  </a:cubicBezTo>
                  <a:cubicBezTo>
                    <a:pt x="3" y="508"/>
                    <a:pt x="3" y="524"/>
                    <a:pt x="2" y="541"/>
                  </a:cubicBezTo>
                  <a:cubicBezTo>
                    <a:pt x="0" y="558"/>
                    <a:pt x="1" y="571"/>
                    <a:pt x="3" y="584"/>
                  </a:cubicBezTo>
                  <a:cubicBezTo>
                    <a:pt x="4" y="582"/>
                    <a:pt x="5" y="580"/>
                    <a:pt x="6" y="578"/>
                  </a:cubicBezTo>
                  <a:cubicBezTo>
                    <a:pt x="8" y="576"/>
                    <a:pt x="9" y="574"/>
                    <a:pt x="10" y="572"/>
                  </a:cubicBezTo>
                  <a:cubicBezTo>
                    <a:pt x="10" y="572"/>
                    <a:pt x="10" y="571"/>
                    <a:pt x="10" y="571"/>
                  </a:cubicBezTo>
                  <a:cubicBezTo>
                    <a:pt x="11" y="570"/>
                    <a:pt x="12" y="568"/>
                    <a:pt x="13" y="568"/>
                  </a:cubicBezTo>
                  <a:cubicBezTo>
                    <a:pt x="14" y="567"/>
                    <a:pt x="15" y="566"/>
                    <a:pt x="16" y="565"/>
                  </a:cubicBezTo>
                  <a:cubicBezTo>
                    <a:pt x="21" y="562"/>
                    <a:pt x="25" y="559"/>
                    <a:pt x="29" y="556"/>
                  </a:cubicBezTo>
                  <a:cubicBezTo>
                    <a:pt x="34" y="551"/>
                    <a:pt x="34" y="551"/>
                    <a:pt x="34" y="551"/>
                  </a:cubicBezTo>
                  <a:cubicBezTo>
                    <a:pt x="35" y="551"/>
                    <a:pt x="37" y="550"/>
                    <a:pt x="38" y="551"/>
                  </a:cubicBezTo>
                  <a:cubicBezTo>
                    <a:pt x="39" y="551"/>
                    <a:pt x="41" y="552"/>
                    <a:pt x="41" y="554"/>
                  </a:cubicBezTo>
                  <a:cubicBezTo>
                    <a:pt x="44" y="561"/>
                    <a:pt x="39" y="571"/>
                    <a:pt x="35" y="580"/>
                  </a:cubicBezTo>
                  <a:cubicBezTo>
                    <a:pt x="31" y="587"/>
                    <a:pt x="27" y="597"/>
                    <a:pt x="29" y="599"/>
                  </a:cubicBezTo>
                  <a:cubicBezTo>
                    <a:pt x="31" y="601"/>
                    <a:pt x="37" y="600"/>
                    <a:pt x="41" y="600"/>
                  </a:cubicBezTo>
                  <a:cubicBezTo>
                    <a:pt x="47" y="600"/>
                    <a:pt x="53" y="599"/>
                    <a:pt x="57" y="601"/>
                  </a:cubicBezTo>
                  <a:cubicBezTo>
                    <a:pt x="63" y="603"/>
                    <a:pt x="72" y="607"/>
                    <a:pt x="79" y="612"/>
                  </a:cubicBezTo>
                  <a:cubicBezTo>
                    <a:pt x="81" y="613"/>
                    <a:pt x="84" y="615"/>
                    <a:pt x="86" y="616"/>
                  </a:cubicBezTo>
                  <a:cubicBezTo>
                    <a:pt x="87" y="618"/>
                    <a:pt x="90" y="620"/>
                    <a:pt x="91" y="620"/>
                  </a:cubicBezTo>
                  <a:cubicBezTo>
                    <a:pt x="91" y="620"/>
                    <a:pt x="92" y="619"/>
                    <a:pt x="93" y="614"/>
                  </a:cubicBezTo>
                  <a:cubicBezTo>
                    <a:pt x="95" y="605"/>
                    <a:pt x="96" y="604"/>
                    <a:pt x="101" y="601"/>
                  </a:cubicBezTo>
                  <a:cubicBezTo>
                    <a:pt x="102" y="600"/>
                    <a:pt x="104" y="599"/>
                    <a:pt x="106" y="598"/>
                  </a:cubicBezTo>
                  <a:cubicBezTo>
                    <a:pt x="107" y="597"/>
                    <a:pt x="108" y="597"/>
                    <a:pt x="109" y="596"/>
                  </a:cubicBezTo>
                  <a:cubicBezTo>
                    <a:pt x="109" y="596"/>
                    <a:pt x="110" y="595"/>
                    <a:pt x="110" y="595"/>
                  </a:cubicBezTo>
                  <a:cubicBezTo>
                    <a:pt x="110" y="595"/>
                    <a:pt x="110" y="595"/>
                    <a:pt x="110" y="594"/>
                  </a:cubicBezTo>
                  <a:cubicBezTo>
                    <a:pt x="109" y="593"/>
                    <a:pt x="109" y="591"/>
                    <a:pt x="110" y="590"/>
                  </a:cubicBezTo>
                  <a:cubicBezTo>
                    <a:pt x="110" y="588"/>
                    <a:pt x="112" y="587"/>
                    <a:pt x="113" y="587"/>
                  </a:cubicBezTo>
                  <a:cubicBezTo>
                    <a:pt x="120" y="587"/>
                    <a:pt x="125" y="592"/>
                    <a:pt x="127" y="598"/>
                  </a:cubicBezTo>
                  <a:cubicBezTo>
                    <a:pt x="129" y="597"/>
                    <a:pt x="130" y="596"/>
                    <a:pt x="131" y="594"/>
                  </a:cubicBezTo>
                  <a:cubicBezTo>
                    <a:pt x="137" y="588"/>
                    <a:pt x="142" y="587"/>
                    <a:pt x="153" y="596"/>
                  </a:cubicBezTo>
                  <a:cubicBezTo>
                    <a:pt x="159" y="601"/>
                    <a:pt x="168" y="611"/>
                    <a:pt x="169" y="620"/>
                  </a:cubicBezTo>
                  <a:cubicBezTo>
                    <a:pt x="169" y="621"/>
                    <a:pt x="169" y="622"/>
                    <a:pt x="168" y="623"/>
                  </a:cubicBezTo>
                  <a:cubicBezTo>
                    <a:pt x="174" y="624"/>
                    <a:pt x="179" y="624"/>
                    <a:pt x="184" y="624"/>
                  </a:cubicBezTo>
                  <a:cubicBezTo>
                    <a:pt x="196" y="625"/>
                    <a:pt x="209" y="626"/>
                    <a:pt x="222" y="632"/>
                  </a:cubicBezTo>
                  <a:cubicBezTo>
                    <a:pt x="223" y="633"/>
                    <a:pt x="225" y="634"/>
                    <a:pt x="227" y="634"/>
                  </a:cubicBezTo>
                  <a:cubicBezTo>
                    <a:pt x="234" y="638"/>
                    <a:pt x="237" y="639"/>
                    <a:pt x="239" y="636"/>
                  </a:cubicBezTo>
                  <a:cubicBezTo>
                    <a:pt x="241" y="635"/>
                    <a:pt x="241" y="633"/>
                    <a:pt x="241" y="629"/>
                  </a:cubicBezTo>
                  <a:cubicBezTo>
                    <a:pt x="240" y="625"/>
                    <a:pt x="240" y="620"/>
                    <a:pt x="243" y="617"/>
                  </a:cubicBezTo>
                  <a:cubicBezTo>
                    <a:pt x="248" y="612"/>
                    <a:pt x="257" y="613"/>
                    <a:pt x="267" y="614"/>
                  </a:cubicBezTo>
                  <a:cubicBezTo>
                    <a:pt x="271" y="614"/>
                    <a:pt x="274" y="614"/>
                    <a:pt x="276" y="614"/>
                  </a:cubicBezTo>
                  <a:cubicBezTo>
                    <a:pt x="283" y="612"/>
                    <a:pt x="292" y="608"/>
                    <a:pt x="299" y="603"/>
                  </a:cubicBezTo>
                  <a:cubicBezTo>
                    <a:pt x="302" y="602"/>
                    <a:pt x="305" y="600"/>
                    <a:pt x="308" y="599"/>
                  </a:cubicBezTo>
                  <a:cubicBezTo>
                    <a:pt x="309" y="598"/>
                    <a:pt x="309" y="598"/>
                    <a:pt x="309" y="598"/>
                  </a:cubicBezTo>
                  <a:cubicBezTo>
                    <a:pt x="317" y="594"/>
                    <a:pt x="321" y="591"/>
                    <a:pt x="329" y="593"/>
                  </a:cubicBezTo>
                  <a:cubicBezTo>
                    <a:pt x="332" y="593"/>
                    <a:pt x="334" y="594"/>
                    <a:pt x="336" y="595"/>
                  </a:cubicBezTo>
                  <a:cubicBezTo>
                    <a:pt x="337" y="596"/>
                    <a:pt x="339" y="596"/>
                    <a:pt x="340" y="596"/>
                  </a:cubicBezTo>
                  <a:cubicBezTo>
                    <a:pt x="341" y="596"/>
                    <a:pt x="342" y="596"/>
                    <a:pt x="343" y="596"/>
                  </a:cubicBezTo>
                  <a:cubicBezTo>
                    <a:pt x="343" y="596"/>
                    <a:pt x="343" y="595"/>
                    <a:pt x="343" y="595"/>
                  </a:cubicBezTo>
                  <a:cubicBezTo>
                    <a:pt x="343" y="594"/>
                    <a:pt x="344" y="594"/>
                    <a:pt x="344" y="594"/>
                  </a:cubicBezTo>
                  <a:cubicBezTo>
                    <a:pt x="344" y="593"/>
                    <a:pt x="343" y="593"/>
                    <a:pt x="343" y="592"/>
                  </a:cubicBezTo>
                  <a:cubicBezTo>
                    <a:pt x="342" y="589"/>
                    <a:pt x="342" y="587"/>
                    <a:pt x="341" y="586"/>
                  </a:cubicBezTo>
                  <a:cubicBezTo>
                    <a:pt x="339" y="582"/>
                    <a:pt x="338" y="578"/>
                    <a:pt x="338" y="572"/>
                  </a:cubicBezTo>
                  <a:cubicBezTo>
                    <a:pt x="338" y="570"/>
                    <a:pt x="338" y="568"/>
                    <a:pt x="338" y="567"/>
                  </a:cubicBezTo>
                  <a:cubicBezTo>
                    <a:pt x="339" y="565"/>
                    <a:pt x="339" y="564"/>
                    <a:pt x="339" y="564"/>
                  </a:cubicBezTo>
                  <a:cubicBezTo>
                    <a:pt x="338" y="562"/>
                    <a:pt x="337" y="560"/>
                    <a:pt x="336" y="558"/>
                  </a:cubicBezTo>
                  <a:cubicBezTo>
                    <a:pt x="335" y="557"/>
                    <a:pt x="333" y="555"/>
                    <a:pt x="333" y="552"/>
                  </a:cubicBezTo>
                  <a:cubicBezTo>
                    <a:pt x="329" y="539"/>
                    <a:pt x="334" y="533"/>
                    <a:pt x="340" y="527"/>
                  </a:cubicBezTo>
                  <a:cubicBezTo>
                    <a:pt x="342" y="525"/>
                    <a:pt x="344" y="523"/>
                    <a:pt x="345" y="520"/>
                  </a:cubicBezTo>
                  <a:cubicBezTo>
                    <a:pt x="347" y="517"/>
                    <a:pt x="347" y="516"/>
                    <a:pt x="347" y="516"/>
                  </a:cubicBezTo>
                  <a:cubicBezTo>
                    <a:pt x="347" y="516"/>
                    <a:pt x="347" y="515"/>
                    <a:pt x="347" y="515"/>
                  </a:cubicBezTo>
                  <a:cubicBezTo>
                    <a:pt x="345" y="513"/>
                    <a:pt x="344" y="511"/>
                    <a:pt x="343" y="508"/>
                  </a:cubicBezTo>
                  <a:cubicBezTo>
                    <a:pt x="342" y="501"/>
                    <a:pt x="345" y="497"/>
                    <a:pt x="348" y="493"/>
                  </a:cubicBezTo>
                  <a:cubicBezTo>
                    <a:pt x="344" y="492"/>
                    <a:pt x="339" y="490"/>
                    <a:pt x="334" y="490"/>
                  </a:cubicBezTo>
                  <a:cubicBezTo>
                    <a:pt x="333" y="490"/>
                    <a:pt x="332" y="490"/>
                    <a:pt x="330" y="491"/>
                  </a:cubicBezTo>
                  <a:cubicBezTo>
                    <a:pt x="324" y="491"/>
                    <a:pt x="314" y="492"/>
                    <a:pt x="310" y="485"/>
                  </a:cubicBezTo>
                  <a:cubicBezTo>
                    <a:pt x="307" y="476"/>
                    <a:pt x="315" y="469"/>
                    <a:pt x="321" y="464"/>
                  </a:cubicBezTo>
                  <a:cubicBezTo>
                    <a:pt x="322" y="462"/>
                    <a:pt x="324" y="461"/>
                    <a:pt x="325" y="460"/>
                  </a:cubicBezTo>
                  <a:cubicBezTo>
                    <a:pt x="327" y="457"/>
                    <a:pt x="327" y="455"/>
                    <a:pt x="327" y="452"/>
                  </a:cubicBezTo>
                  <a:cubicBezTo>
                    <a:pt x="328" y="449"/>
                    <a:pt x="328" y="445"/>
                    <a:pt x="330" y="441"/>
                  </a:cubicBezTo>
                  <a:cubicBezTo>
                    <a:pt x="331" y="439"/>
                    <a:pt x="334" y="438"/>
                    <a:pt x="335" y="437"/>
                  </a:cubicBezTo>
                  <a:cubicBezTo>
                    <a:pt x="336" y="437"/>
                    <a:pt x="336" y="435"/>
                    <a:pt x="337" y="434"/>
                  </a:cubicBezTo>
                  <a:cubicBezTo>
                    <a:pt x="338" y="430"/>
                    <a:pt x="339" y="426"/>
                    <a:pt x="343" y="424"/>
                  </a:cubicBezTo>
                  <a:cubicBezTo>
                    <a:pt x="346" y="421"/>
                    <a:pt x="350" y="419"/>
                    <a:pt x="354" y="418"/>
                  </a:cubicBezTo>
                  <a:cubicBezTo>
                    <a:pt x="357" y="418"/>
                    <a:pt x="360" y="417"/>
                    <a:pt x="362" y="415"/>
                  </a:cubicBezTo>
                  <a:cubicBezTo>
                    <a:pt x="368" y="410"/>
                    <a:pt x="368" y="408"/>
                    <a:pt x="367" y="403"/>
                  </a:cubicBezTo>
                  <a:cubicBezTo>
                    <a:pt x="366" y="401"/>
                    <a:pt x="365" y="398"/>
                    <a:pt x="365" y="394"/>
                  </a:cubicBezTo>
                  <a:cubicBezTo>
                    <a:pt x="362" y="393"/>
                    <a:pt x="360" y="391"/>
                    <a:pt x="357" y="3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A9E89DCC-73A3-496D-809E-1FD048F7C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8" y="1752"/>
              <a:ext cx="260" cy="159"/>
            </a:xfrm>
            <a:custGeom>
              <a:avLst/>
              <a:gdLst>
                <a:gd name="T0" fmla="*/ 53 w 262"/>
                <a:gd name="T1" fmla="*/ 24 h 160"/>
                <a:gd name="T2" fmla="*/ 45 w 262"/>
                <a:gd name="T3" fmla="*/ 42 h 160"/>
                <a:gd name="T4" fmla="*/ 35 w 262"/>
                <a:gd name="T5" fmla="*/ 62 h 160"/>
                <a:gd name="T6" fmla="*/ 26 w 262"/>
                <a:gd name="T7" fmla="*/ 76 h 160"/>
                <a:gd name="T8" fmla="*/ 14 w 262"/>
                <a:gd name="T9" fmla="*/ 97 h 160"/>
                <a:gd name="T10" fmla="*/ 0 w 262"/>
                <a:gd name="T11" fmla="*/ 113 h 160"/>
                <a:gd name="T12" fmla="*/ 6 w 262"/>
                <a:gd name="T13" fmla="*/ 118 h 160"/>
                <a:gd name="T14" fmla="*/ 11 w 262"/>
                <a:gd name="T15" fmla="*/ 123 h 160"/>
                <a:gd name="T16" fmla="*/ 29 w 262"/>
                <a:gd name="T17" fmla="*/ 123 h 160"/>
                <a:gd name="T18" fmla="*/ 44 w 262"/>
                <a:gd name="T19" fmla="*/ 105 h 160"/>
                <a:gd name="T20" fmla="*/ 95 w 262"/>
                <a:gd name="T21" fmla="*/ 115 h 160"/>
                <a:gd name="T22" fmla="*/ 77 w 262"/>
                <a:gd name="T23" fmla="*/ 133 h 160"/>
                <a:gd name="T24" fmla="*/ 75 w 262"/>
                <a:gd name="T25" fmla="*/ 139 h 160"/>
                <a:gd name="T26" fmla="*/ 75 w 262"/>
                <a:gd name="T27" fmla="*/ 140 h 160"/>
                <a:gd name="T28" fmla="*/ 96 w 262"/>
                <a:gd name="T29" fmla="*/ 151 h 160"/>
                <a:gd name="T30" fmla="*/ 135 w 262"/>
                <a:gd name="T31" fmla="*/ 160 h 160"/>
                <a:gd name="T32" fmla="*/ 141 w 262"/>
                <a:gd name="T33" fmla="*/ 143 h 160"/>
                <a:gd name="T34" fmla="*/ 142 w 262"/>
                <a:gd name="T35" fmla="*/ 137 h 160"/>
                <a:gd name="T36" fmla="*/ 144 w 262"/>
                <a:gd name="T37" fmla="*/ 125 h 160"/>
                <a:gd name="T38" fmla="*/ 164 w 262"/>
                <a:gd name="T39" fmla="*/ 117 h 160"/>
                <a:gd name="T40" fmla="*/ 170 w 262"/>
                <a:gd name="T41" fmla="*/ 119 h 160"/>
                <a:gd name="T42" fmla="*/ 198 w 262"/>
                <a:gd name="T43" fmla="*/ 122 h 160"/>
                <a:gd name="T44" fmla="*/ 206 w 262"/>
                <a:gd name="T45" fmla="*/ 120 h 160"/>
                <a:gd name="T46" fmla="*/ 224 w 262"/>
                <a:gd name="T47" fmla="*/ 119 h 160"/>
                <a:gd name="T48" fmla="*/ 242 w 262"/>
                <a:gd name="T49" fmla="*/ 123 h 160"/>
                <a:gd name="T50" fmla="*/ 256 w 262"/>
                <a:gd name="T51" fmla="*/ 124 h 160"/>
                <a:gd name="T52" fmla="*/ 262 w 262"/>
                <a:gd name="T53" fmla="*/ 123 h 160"/>
                <a:gd name="T54" fmla="*/ 256 w 262"/>
                <a:gd name="T55" fmla="*/ 117 h 160"/>
                <a:gd name="T56" fmla="*/ 247 w 262"/>
                <a:gd name="T57" fmla="*/ 108 h 160"/>
                <a:gd name="T58" fmla="*/ 247 w 262"/>
                <a:gd name="T59" fmla="*/ 87 h 160"/>
                <a:gd name="T60" fmla="*/ 243 w 262"/>
                <a:gd name="T61" fmla="*/ 75 h 160"/>
                <a:gd name="T62" fmla="*/ 235 w 262"/>
                <a:gd name="T63" fmla="*/ 48 h 160"/>
                <a:gd name="T64" fmla="*/ 227 w 262"/>
                <a:gd name="T65" fmla="*/ 32 h 160"/>
                <a:gd name="T66" fmla="*/ 217 w 262"/>
                <a:gd name="T67" fmla="*/ 24 h 160"/>
                <a:gd name="T68" fmla="*/ 199 w 262"/>
                <a:gd name="T69" fmla="*/ 19 h 160"/>
                <a:gd name="T70" fmla="*/ 175 w 262"/>
                <a:gd name="T71" fmla="*/ 19 h 160"/>
                <a:gd name="T72" fmla="*/ 134 w 262"/>
                <a:gd name="T73" fmla="*/ 17 h 160"/>
                <a:gd name="T74" fmla="*/ 115 w 262"/>
                <a:gd name="T75" fmla="*/ 15 h 160"/>
                <a:gd name="T76" fmla="*/ 91 w 262"/>
                <a:gd name="T77" fmla="*/ 2 h 160"/>
                <a:gd name="T78" fmla="*/ 77 w 262"/>
                <a:gd name="T79" fmla="*/ 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2" h="160">
                  <a:moveTo>
                    <a:pt x="59" y="16"/>
                  </a:moveTo>
                  <a:cubicBezTo>
                    <a:pt x="57" y="18"/>
                    <a:pt x="56" y="21"/>
                    <a:pt x="53" y="24"/>
                  </a:cubicBezTo>
                  <a:cubicBezTo>
                    <a:pt x="49" y="29"/>
                    <a:pt x="46" y="33"/>
                    <a:pt x="46" y="37"/>
                  </a:cubicBezTo>
                  <a:cubicBezTo>
                    <a:pt x="45" y="39"/>
                    <a:pt x="45" y="41"/>
                    <a:pt x="45" y="42"/>
                  </a:cubicBezTo>
                  <a:cubicBezTo>
                    <a:pt x="45" y="46"/>
                    <a:pt x="45" y="50"/>
                    <a:pt x="42" y="54"/>
                  </a:cubicBezTo>
                  <a:cubicBezTo>
                    <a:pt x="40" y="57"/>
                    <a:pt x="37" y="60"/>
                    <a:pt x="35" y="62"/>
                  </a:cubicBezTo>
                  <a:cubicBezTo>
                    <a:pt x="32" y="65"/>
                    <a:pt x="30" y="67"/>
                    <a:pt x="28" y="70"/>
                  </a:cubicBezTo>
                  <a:cubicBezTo>
                    <a:pt x="28" y="72"/>
                    <a:pt x="27" y="74"/>
                    <a:pt x="26" y="76"/>
                  </a:cubicBezTo>
                  <a:cubicBezTo>
                    <a:pt x="25" y="80"/>
                    <a:pt x="24" y="83"/>
                    <a:pt x="21" y="88"/>
                  </a:cubicBezTo>
                  <a:cubicBezTo>
                    <a:pt x="19" y="91"/>
                    <a:pt x="16" y="94"/>
                    <a:pt x="14" y="97"/>
                  </a:cubicBezTo>
                  <a:cubicBezTo>
                    <a:pt x="11" y="100"/>
                    <a:pt x="9" y="102"/>
                    <a:pt x="7" y="105"/>
                  </a:cubicBezTo>
                  <a:cubicBezTo>
                    <a:pt x="5" y="109"/>
                    <a:pt x="2" y="111"/>
                    <a:pt x="0" y="113"/>
                  </a:cubicBezTo>
                  <a:cubicBezTo>
                    <a:pt x="1" y="114"/>
                    <a:pt x="2" y="115"/>
                    <a:pt x="4" y="116"/>
                  </a:cubicBezTo>
                  <a:cubicBezTo>
                    <a:pt x="5" y="117"/>
                    <a:pt x="5" y="118"/>
                    <a:pt x="6" y="118"/>
                  </a:cubicBezTo>
                  <a:cubicBezTo>
                    <a:pt x="8" y="119"/>
                    <a:pt x="8" y="121"/>
                    <a:pt x="8" y="123"/>
                  </a:cubicBezTo>
                  <a:cubicBezTo>
                    <a:pt x="9" y="123"/>
                    <a:pt x="10" y="123"/>
                    <a:pt x="11" y="123"/>
                  </a:cubicBezTo>
                  <a:cubicBezTo>
                    <a:pt x="12" y="123"/>
                    <a:pt x="13" y="123"/>
                    <a:pt x="14" y="123"/>
                  </a:cubicBezTo>
                  <a:cubicBezTo>
                    <a:pt x="20" y="124"/>
                    <a:pt x="25" y="125"/>
                    <a:pt x="29" y="123"/>
                  </a:cubicBezTo>
                  <a:cubicBezTo>
                    <a:pt x="31" y="121"/>
                    <a:pt x="34" y="117"/>
                    <a:pt x="36" y="114"/>
                  </a:cubicBezTo>
                  <a:cubicBezTo>
                    <a:pt x="38" y="111"/>
                    <a:pt x="41" y="107"/>
                    <a:pt x="44" y="105"/>
                  </a:cubicBezTo>
                  <a:cubicBezTo>
                    <a:pt x="50" y="99"/>
                    <a:pt x="75" y="88"/>
                    <a:pt x="87" y="96"/>
                  </a:cubicBezTo>
                  <a:cubicBezTo>
                    <a:pt x="92" y="98"/>
                    <a:pt x="96" y="110"/>
                    <a:pt x="95" y="115"/>
                  </a:cubicBezTo>
                  <a:cubicBezTo>
                    <a:pt x="93" y="121"/>
                    <a:pt x="88" y="124"/>
                    <a:pt x="84" y="127"/>
                  </a:cubicBezTo>
                  <a:cubicBezTo>
                    <a:pt x="81" y="129"/>
                    <a:pt x="79" y="131"/>
                    <a:pt x="77" y="133"/>
                  </a:cubicBezTo>
                  <a:cubicBezTo>
                    <a:pt x="77" y="134"/>
                    <a:pt x="77" y="135"/>
                    <a:pt x="76" y="135"/>
                  </a:cubicBezTo>
                  <a:cubicBezTo>
                    <a:pt x="76" y="137"/>
                    <a:pt x="75" y="138"/>
                    <a:pt x="75" y="139"/>
                  </a:cubicBezTo>
                  <a:cubicBezTo>
                    <a:pt x="75" y="139"/>
                    <a:pt x="75" y="139"/>
                    <a:pt x="75" y="139"/>
                  </a:cubicBezTo>
                  <a:cubicBezTo>
                    <a:pt x="75" y="139"/>
                    <a:pt x="75" y="139"/>
                    <a:pt x="75" y="140"/>
                  </a:cubicBezTo>
                  <a:cubicBezTo>
                    <a:pt x="77" y="140"/>
                    <a:pt x="80" y="140"/>
                    <a:pt x="83" y="142"/>
                  </a:cubicBezTo>
                  <a:cubicBezTo>
                    <a:pt x="87" y="143"/>
                    <a:pt x="93" y="146"/>
                    <a:pt x="96" y="151"/>
                  </a:cubicBezTo>
                  <a:cubicBezTo>
                    <a:pt x="105" y="145"/>
                    <a:pt x="116" y="140"/>
                    <a:pt x="125" y="144"/>
                  </a:cubicBezTo>
                  <a:cubicBezTo>
                    <a:pt x="134" y="148"/>
                    <a:pt x="135" y="154"/>
                    <a:pt x="135" y="160"/>
                  </a:cubicBezTo>
                  <a:cubicBezTo>
                    <a:pt x="136" y="158"/>
                    <a:pt x="137" y="156"/>
                    <a:pt x="137" y="153"/>
                  </a:cubicBezTo>
                  <a:cubicBezTo>
                    <a:pt x="138" y="150"/>
                    <a:pt x="139" y="146"/>
                    <a:pt x="141" y="143"/>
                  </a:cubicBezTo>
                  <a:cubicBezTo>
                    <a:pt x="141" y="142"/>
                    <a:pt x="141" y="142"/>
                    <a:pt x="140" y="141"/>
                  </a:cubicBezTo>
                  <a:cubicBezTo>
                    <a:pt x="140" y="139"/>
                    <a:pt x="141" y="138"/>
                    <a:pt x="142" y="137"/>
                  </a:cubicBezTo>
                  <a:cubicBezTo>
                    <a:pt x="143" y="136"/>
                    <a:pt x="144" y="134"/>
                    <a:pt x="146" y="134"/>
                  </a:cubicBezTo>
                  <a:cubicBezTo>
                    <a:pt x="145" y="131"/>
                    <a:pt x="144" y="128"/>
                    <a:pt x="144" y="125"/>
                  </a:cubicBezTo>
                  <a:cubicBezTo>
                    <a:pt x="143" y="121"/>
                    <a:pt x="145" y="118"/>
                    <a:pt x="147" y="115"/>
                  </a:cubicBezTo>
                  <a:cubicBezTo>
                    <a:pt x="152" y="112"/>
                    <a:pt x="158" y="115"/>
                    <a:pt x="164" y="117"/>
                  </a:cubicBezTo>
                  <a:cubicBezTo>
                    <a:pt x="165" y="118"/>
                    <a:pt x="167" y="118"/>
                    <a:pt x="168" y="119"/>
                  </a:cubicBezTo>
                  <a:cubicBezTo>
                    <a:pt x="170" y="119"/>
                    <a:pt x="170" y="119"/>
                    <a:pt x="170" y="119"/>
                  </a:cubicBezTo>
                  <a:cubicBezTo>
                    <a:pt x="176" y="121"/>
                    <a:pt x="189" y="124"/>
                    <a:pt x="193" y="122"/>
                  </a:cubicBezTo>
                  <a:cubicBezTo>
                    <a:pt x="195" y="121"/>
                    <a:pt x="196" y="121"/>
                    <a:pt x="198" y="122"/>
                  </a:cubicBezTo>
                  <a:cubicBezTo>
                    <a:pt x="198" y="122"/>
                    <a:pt x="198" y="123"/>
                    <a:pt x="198" y="123"/>
                  </a:cubicBezTo>
                  <a:cubicBezTo>
                    <a:pt x="201" y="122"/>
                    <a:pt x="203" y="121"/>
                    <a:pt x="206" y="120"/>
                  </a:cubicBezTo>
                  <a:cubicBezTo>
                    <a:pt x="208" y="120"/>
                    <a:pt x="209" y="119"/>
                    <a:pt x="210" y="119"/>
                  </a:cubicBezTo>
                  <a:cubicBezTo>
                    <a:pt x="217" y="116"/>
                    <a:pt x="220" y="117"/>
                    <a:pt x="224" y="119"/>
                  </a:cubicBezTo>
                  <a:cubicBezTo>
                    <a:pt x="225" y="120"/>
                    <a:pt x="227" y="121"/>
                    <a:pt x="230" y="122"/>
                  </a:cubicBezTo>
                  <a:cubicBezTo>
                    <a:pt x="233" y="123"/>
                    <a:pt x="238" y="123"/>
                    <a:pt x="242" y="123"/>
                  </a:cubicBezTo>
                  <a:cubicBezTo>
                    <a:pt x="245" y="122"/>
                    <a:pt x="247" y="122"/>
                    <a:pt x="250" y="123"/>
                  </a:cubicBezTo>
                  <a:cubicBezTo>
                    <a:pt x="253" y="123"/>
                    <a:pt x="254" y="123"/>
                    <a:pt x="256" y="124"/>
                  </a:cubicBezTo>
                  <a:cubicBezTo>
                    <a:pt x="259" y="125"/>
                    <a:pt x="259" y="125"/>
                    <a:pt x="260" y="124"/>
                  </a:cubicBezTo>
                  <a:cubicBezTo>
                    <a:pt x="261" y="123"/>
                    <a:pt x="262" y="123"/>
                    <a:pt x="262" y="123"/>
                  </a:cubicBezTo>
                  <a:cubicBezTo>
                    <a:pt x="262" y="122"/>
                    <a:pt x="262" y="121"/>
                    <a:pt x="261" y="120"/>
                  </a:cubicBezTo>
                  <a:cubicBezTo>
                    <a:pt x="260" y="119"/>
                    <a:pt x="258" y="118"/>
                    <a:pt x="256" y="117"/>
                  </a:cubicBezTo>
                  <a:cubicBezTo>
                    <a:pt x="253" y="116"/>
                    <a:pt x="249" y="115"/>
                    <a:pt x="247" y="110"/>
                  </a:cubicBezTo>
                  <a:cubicBezTo>
                    <a:pt x="247" y="109"/>
                    <a:pt x="247" y="109"/>
                    <a:pt x="247" y="108"/>
                  </a:cubicBezTo>
                  <a:cubicBezTo>
                    <a:pt x="247" y="94"/>
                    <a:pt x="247" y="94"/>
                    <a:pt x="247" y="94"/>
                  </a:cubicBezTo>
                  <a:cubicBezTo>
                    <a:pt x="246" y="92"/>
                    <a:pt x="247" y="89"/>
                    <a:pt x="247" y="87"/>
                  </a:cubicBezTo>
                  <a:cubicBezTo>
                    <a:pt x="247" y="84"/>
                    <a:pt x="248" y="81"/>
                    <a:pt x="247" y="80"/>
                  </a:cubicBezTo>
                  <a:cubicBezTo>
                    <a:pt x="246" y="78"/>
                    <a:pt x="245" y="77"/>
                    <a:pt x="243" y="75"/>
                  </a:cubicBezTo>
                  <a:cubicBezTo>
                    <a:pt x="240" y="72"/>
                    <a:pt x="237" y="69"/>
                    <a:pt x="236" y="63"/>
                  </a:cubicBezTo>
                  <a:cubicBezTo>
                    <a:pt x="234" y="58"/>
                    <a:pt x="234" y="53"/>
                    <a:pt x="235" y="48"/>
                  </a:cubicBezTo>
                  <a:cubicBezTo>
                    <a:pt x="235" y="42"/>
                    <a:pt x="235" y="38"/>
                    <a:pt x="232" y="35"/>
                  </a:cubicBezTo>
                  <a:cubicBezTo>
                    <a:pt x="231" y="34"/>
                    <a:pt x="229" y="33"/>
                    <a:pt x="227" y="32"/>
                  </a:cubicBezTo>
                  <a:cubicBezTo>
                    <a:pt x="225" y="31"/>
                    <a:pt x="223" y="30"/>
                    <a:pt x="220" y="28"/>
                  </a:cubicBezTo>
                  <a:cubicBezTo>
                    <a:pt x="219" y="27"/>
                    <a:pt x="218" y="25"/>
                    <a:pt x="217" y="24"/>
                  </a:cubicBezTo>
                  <a:cubicBezTo>
                    <a:pt x="215" y="22"/>
                    <a:pt x="213" y="19"/>
                    <a:pt x="211" y="19"/>
                  </a:cubicBezTo>
                  <a:cubicBezTo>
                    <a:pt x="208" y="18"/>
                    <a:pt x="203" y="18"/>
                    <a:pt x="199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89" y="20"/>
                    <a:pt x="182" y="19"/>
                    <a:pt x="175" y="19"/>
                  </a:cubicBezTo>
                  <a:cubicBezTo>
                    <a:pt x="168" y="18"/>
                    <a:pt x="162" y="18"/>
                    <a:pt x="156" y="19"/>
                  </a:cubicBezTo>
                  <a:cubicBezTo>
                    <a:pt x="148" y="19"/>
                    <a:pt x="141" y="19"/>
                    <a:pt x="134" y="17"/>
                  </a:cubicBezTo>
                  <a:cubicBezTo>
                    <a:pt x="133" y="17"/>
                    <a:pt x="131" y="17"/>
                    <a:pt x="129" y="17"/>
                  </a:cubicBezTo>
                  <a:cubicBezTo>
                    <a:pt x="124" y="17"/>
                    <a:pt x="118" y="17"/>
                    <a:pt x="115" y="15"/>
                  </a:cubicBezTo>
                  <a:cubicBezTo>
                    <a:pt x="111" y="14"/>
                    <a:pt x="108" y="11"/>
                    <a:pt x="105" y="8"/>
                  </a:cubicBezTo>
                  <a:cubicBezTo>
                    <a:pt x="99" y="2"/>
                    <a:pt x="96" y="0"/>
                    <a:pt x="91" y="2"/>
                  </a:cubicBezTo>
                  <a:cubicBezTo>
                    <a:pt x="89" y="3"/>
                    <a:pt x="87" y="3"/>
                    <a:pt x="86" y="1"/>
                  </a:cubicBezTo>
                  <a:cubicBezTo>
                    <a:pt x="83" y="2"/>
                    <a:pt x="80" y="2"/>
                    <a:pt x="77" y="3"/>
                  </a:cubicBezTo>
                  <a:cubicBezTo>
                    <a:pt x="66" y="4"/>
                    <a:pt x="64" y="8"/>
                    <a:pt x="59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309255AB-E985-4AB1-A6D6-3C99D911D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7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065A48A8-0371-4EDF-9464-5D8C09AA7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1879"/>
              <a:ext cx="0" cy="3"/>
            </a:xfrm>
            <a:custGeom>
              <a:avLst/>
              <a:gdLst>
                <a:gd name="T0" fmla="*/ 3 h 3"/>
                <a:gd name="T1" fmla="*/ 3 h 3"/>
                <a:gd name="T2" fmla="*/ 0 h 3"/>
                <a:gd name="T3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5253AC9D-FF37-421E-91A3-EB593D31E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" y="1890"/>
              <a:ext cx="1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DE39DA6F-B3C7-460D-B51F-FF6E2C7C5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601"/>
              <a:ext cx="424" cy="613"/>
            </a:xfrm>
            <a:custGeom>
              <a:avLst/>
              <a:gdLst>
                <a:gd name="T0" fmla="*/ 413 w 426"/>
                <a:gd name="T1" fmla="*/ 383 h 616"/>
                <a:gd name="T2" fmla="*/ 405 w 426"/>
                <a:gd name="T3" fmla="*/ 357 h 616"/>
                <a:gd name="T4" fmla="*/ 408 w 426"/>
                <a:gd name="T5" fmla="*/ 349 h 616"/>
                <a:gd name="T6" fmla="*/ 426 w 426"/>
                <a:gd name="T7" fmla="*/ 309 h 616"/>
                <a:gd name="T8" fmla="*/ 402 w 426"/>
                <a:gd name="T9" fmla="*/ 284 h 616"/>
                <a:gd name="T10" fmla="*/ 400 w 426"/>
                <a:gd name="T11" fmla="*/ 274 h 616"/>
                <a:gd name="T12" fmla="*/ 400 w 426"/>
                <a:gd name="T13" fmla="*/ 262 h 616"/>
                <a:gd name="T14" fmla="*/ 387 w 426"/>
                <a:gd name="T15" fmla="*/ 217 h 616"/>
                <a:gd name="T16" fmla="*/ 384 w 426"/>
                <a:gd name="T17" fmla="*/ 168 h 616"/>
                <a:gd name="T18" fmla="*/ 380 w 426"/>
                <a:gd name="T19" fmla="*/ 133 h 616"/>
                <a:gd name="T20" fmla="*/ 378 w 426"/>
                <a:gd name="T21" fmla="*/ 111 h 616"/>
                <a:gd name="T22" fmla="*/ 363 w 426"/>
                <a:gd name="T23" fmla="*/ 79 h 616"/>
                <a:gd name="T24" fmla="*/ 355 w 426"/>
                <a:gd name="T25" fmla="*/ 62 h 616"/>
                <a:gd name="T26" fmla="*/ 356 w 426"/>
                <a:gd name="T27" fmla="*/ 12 h 616"/>
                <a:gd name="T28" fmla="*/ 299 w 426"/>
                <a:gd name="T29" fmla="*/ 28 h 616"/>
                <a:gd name="T30" fmla="*/ 268 w 426"/>
                <a:gd name="T31" fmla="*/ 53 h 616"/>
                <a:gd name="T32" fmla="*/ 238 w 426"/>
                <a:gd name="T33" fmla="*/ 97 h 616"/>
                <a:gd name="T34" fmla="*/ 234 w 426"/>
                <a:gd name="T35" fmla="*/ 126 h 616"/>
                <a:gd name="T36" fmla="*/ 233 w 426"/>
                <a:gd name="T37" fmla="*/ 189 h 616"/>
                <a:gd name="T38" fmla="*/ 223 w 426"/>
                <a:gd name="T39" fmla="*/ 213 h 616"/>
                <a:gd name="T40" fmla="*/ 229 w 426"/>
                <a:gd name="T41" fmla="*/ 252 h 616"/>
                <a:gd name="T42" fmla="*/ 243 w 426"/>
                <a:gd name="T43" fmla="*/ 271 h 616"/>
                <a:gd name="T44" fmla="*/ 178 w 426"/>
                <a:gd name="T45" fmla="*/ 305 h 616"/>
                <a:gd name="T46" fmla="*/ 91 w 426"/>
                <a:gd name="T47" fmla="*/ 353 h 616"/>
                <a:gd name="T48" fmla="*/ 29 w 426"/>
                <a:gd name="T49" fmla="*/ 404 h 616"/>
                <a:gd name="T50" fmla="*/ 7 w 426"/>
                <a:gd name="T51" fmla="*/ 465 h 616"/>
                <a:gd name="T52" fmla="*/ 0 w 426"/>
                <a:gd name="T53" fmla="*/ 488 h 616"/>
                <a:gd name="T54" fmla="*/ 2 w 426"/>
                <a:gd name="T55" fmla="*/ 504 h 616"/>
                <a:gd name="T56" fmla="*/ 9 w 426"/>
                <a:gd name="T57" fmla="*/ 531 h 616"/>
                <a:gd name="T58" fmla="*/ 6 w 426"/>
                <a:gd name="T59" fmla="*/ 564 h 616"/>
                <a:gd name="T60" fmla="*/ 47 w 426"/>
                <a:gd name="T61" fmla="*/ 597 h 616"/>
                <a:gd name="T62" fmla="*/ 88 w 426"/>
                <a:gd name="T63" fmla="*/ 612 h 616"/>
                <a:gd name="T64" fmla="*/ 120 w 426"/>
                <a:gd name="T65" fmla="*/ 592 h 616"/>
                <a:gd name="T66" fmla="*/ 153 w 426"/>
                <a:gd name="T67" fmla="*/ 586 h 616"/>
                <a:gd name="T68" fmla="*/ 174 w 426"/>
                <a:gd name="T69" fmla="*/ 544 h 616"/>
                <a:gd name="T70" fmla="*/ 172 w 426"/>
                <a:gd name="T71" fmla="*/ 509 h 616"/>
                <a:gd name="T72" fmla="*/ 188 w 426"/>
                <a:gd name="T73" fmla="*/ 491 h 616"/>
                <a:gd name="T74" fmla="*/ 205 w 426"/>
                <a:gd name="T75" fmla="*/ 501 h 616"/>
                <a:gd name="T76" fmla="*/ 240 w 426"/>
                <a:gd name="T77" fmla="*/ 506 h 616"/>
                <a:gd name="T78" fmla="*/ 263 w 426"/>
                <a:gd name="T79" fmla="*/ 508 h 616"/>
                <a:gd name="T80" fmla="*/ 298 w 426"/>
                <a:gd name="T81" fmla="*/ 497 h 616"/>
                <a:gd name="T82" fmla="*/ 333 w 426"/>
                <a:gd name="T83" fmla="*/ 483 h 616"/>
                <a:gd name="T84" fmla="*/ 330 w 426"/>
                <a:gd name="T85" fmla="*/ 471 h 616"/>
                <a:gd name="T86" fmla="*/ 353 w 426"/>
                <a:gd name="T87" fmla="*/ 456 h 616"/>
                <a:gd name="T88" fmla="*/ 369 w 426"/>
                <a:gd name="T89" fmla="*/ 439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6" h="616">
                  <a:moveTo>
                    <a:pt x="385" y="429"/>
                  </a:moveTo>
                  <a:cubicBezTo>
                    <a:pt x="387" y="426"/>
                    <a:pt x="390" y="424"/>
                    <a:pt x="392" y="422"/>
                  </a:cubicBezTo>
                  <a:cubicBezTo>
                    <a:pt x="409" y="409"/>
                    <a:pt x="417" y="399"/>
                    <a:pt x="413" y="383"/>
                  </a:cubicBezTo>
                  <a:cubicBezTo>
                    <a:pt x="412" y="379"/>
                    <a:pt x="411" y="376"/>
                    <a:pt x="411" y="372"/>
                  </a:cubicBezTo>
                  <a:cubicBezTo>
                    <a:pt x="411" y="367"/>
                    <a:pt x="410" y="361"/>
                    <a:pt x="408" y="360"/>
                  </a:cubicBezTo>
                  <a:cubicBezTo>
                    <a:pt x="406" y="359"/>
                    <a:pt x="406" y="358"/>
                    <a:pt x="405" y="357"/>
                  </a:cubicBezTo>
                  <a:cubicBezTo>
                    <a:pt x="405" y="356"/>
                    <a:pt x="405" y="355"/>
                    <a:pt x="405" y="355"/>
                  </a:cubicBezTo>
                  <a:cubicBezTo>
                    <a:pt x="405" y="353"/>
                    <a:pt x="405" y="352"/>
                    <a:pt x="406" y="351"/>
                  </a:cubicBezTo>
                  <a:cubicBezTo>
                    <a:pt x="407" y="350"/>
                    <a:pt x="407" y="350"/>
                    <a:pt x="408" y="349"/>
                  </a:cubicBezTo>
                  <a:cubicBezTo>
                    <a:pt x="411" y="345"/>
                    <a:pt x="413" y="340"/>
                    <a:pt x="416" y="334"/>
                  </a:cubicBezTo>
                  <a:cubicBezTo>
                    <a:pt x="417" y="332"/>
                    <a:pt x="418" y="329"/>
                    <a:pt x="420" y="326"/>
                  </a:cubicBezTo>
                  <a:cubicBezTo>
                    <a:pt x="422" y="320"/>
                    <a:pt x="426" y="313"/>
                    <a:pt x="426" y="309"/>
                  </a:cubicBezTo>
                  <a:cubicBezTo>
                    <a:pt x="425" y="305"/>
                    <a:pt x="425" y="305"/>
                    <a:pt x="421" y="304"/>
                  </a:cubicBezTo>
                  <a:cubicBezTo>
                    <a:pt x="418" y="304"/>
                    <a:pt x="416" y="303"/>
                    <a:pt x="413" y="302"/>
                  </a:cubicBezTo>
                  <a:cubicBezTo>
                    <a:pt x="404" y="298"/>
                    <a:pt x="403" y="290"/>
                    <a:pt x="402" y="284"/>
                  </a:cubicBezTo>
                  <a:cubicBezTo>
                    <a:pt x="402" y="281"/>
                    <a:pt x="402" y="279"/>
                    <a:pt x="401" y="276"/>
                  </a:cubicBezTo>
                  <a:cubicBezTo>
                    <a:pt x="400" y="275"/>
                    <a:pt x="400" y="275"/>
                    <a:pt x="400" y="274"/>
                  </a:cubicBezTo>
                  <a:cubicBezTo>
                    <a:pt x="400" y="274"/>
                    <a:pt x="400" y="274"/>
                    <a:pt x="400" y="274"/>
                  </a:cubicBezTo>
                  <a:cubicBezTo>
                    <a:pt x="399" y="272"/>
                    <a:pt x="399" y="271"/>
                    <a:pt x="400" y="269"/>
                  </a:cubicBezTo>
                  <a:cubicBezTo>
                    <a:pt x="400" y="269"/>
                    <a:pt x="400" y="269"/>
                    <a:pt x="400" y="269"/>
                  </a:cubicBezTo>
                  <a:cubicBezTo>
                    <a:pt x="400" y="267"/>
                    <a:pt x="400" y="264"/>
                    <a:pt x="400" y="262"/>
                  </a:cubicBezTo>
                  <a:cubicBezTo>
                    <a:pt x="399" y="261"/>
                    <a:pt x="399" y="260"/>
                    <a:pt x="398" y="260"/>
                  </a:cubicBezTo>
                  <a:cubicBezTo>
                    <a:pt x="396" y="259"/>
                    <a:pt x="394" y="258"/>
                    <a:pt x="392" y="255"/>
                  </a:cubicBezTo>
                  <a:cubicBezTo>
                    <a:pt x="384" y="246"/>
                    <a:pt x="386" y="230"/>
                    <a:pt x="387" y="217"/>
                  </a:cubicBezTo>
                  <a:cubicBezTo>
                    <a:pt x="388" y="214"/>
                    <a:pt x="388" y="211"/>
                    <a:pt x="388" y="208"/>
                  </a:cubicBezTo>
                  <a:cubicBezTo>
                    <a:pt x="389" y="199"/>
                    <a:pt x="389" y="190"/>
                    <a:pt x="388" y="182"/>
                  </a:cubicBezTo>
                  <a:cubicBezTo>
                    <a:pt x="388" y="177"/>
                    <a:pt x="386" y="173"/>
                    <a:pt x="384" y="168"/>
                  </a:cubicBezTo>
                  <a:cubicBezTo>
                    <a:pt x="381" y="164"/>
                    <a:pt x="379" y="159"/>
                    <a:pt x="379" y="154"/>
                  </a:cubicBezTo>
                  <a:cubicBezTo>
                    <a:pt x="378" y="149"/>
                    <a:pt x="379" y="146"/>
                    <a:pt x="380" y="142"/>
                  </a:cubicBezTo>
                  <a:cubicBezTo>
                    <a:pt x="380" y="139"/>
                    <a:pt x="381" y="136"/>
                    <a:pt x="380" y="133"/>
                  </a:cubicBezTo>
                  <a:cubicBezTo>
                    <a:pt x="379" y="131"/>
                    <a:pt x="379" y="130"/>
                    <a:pt x="379" y="128"/>
                  </a:cubicBezTo>
                  <a:cubicBezTo>
                    <a:pt x="378" y="124"/>
                    <a:pt x="377" y="122"/>
                    <a:pt x="377" y="115"/>
                  </a:cubicBezTo>
                  <a:cubicBezTo>
                    <a:pt x="378" y="114"/>
                    <a:pt x="378" y="112"/>
                    <a:pt x="378" y="111"/>
                  </a:cubicBezTo>
                  <a:cubicBezTo>
                    <a:pt x="379" y="106"/>
                    <a:pt x="379" y="105"/>
                    <a:pt x="375" y="100"/>
                  </a:cubicBezTo>
                  <a:cubicBezTo>
                    <a:pt x="374" y="98"/>
                    <a:pt x="373" y="97"/>
                    <a:pt x="372" y="96"/>
                  </a:cubicBezTo>
                  <a:cubicBezTo>
                    <a:pt x="368" y="91"/>
                    <a:pt x="365" y="86"/>
                    <a:pt x="363" y="79"/>
                  </a:cubicBezTo>
                  <a:cubicBezTo>
                    <a:pt x="362" y="76"/>
                    <a:pt x="362" y="74"/>
                    <a:pt x="362" y="73"/>
                  </a:cubicBezTo>
                  <a:cubicBezTo>
                    <a:pt x="362" y="69"/>
                    <a:pt x="361" y="69"/>
                    <a:pt x="358" y="65"/>
                  </a:cubicBezTo>
                  <a:cubicBezTo>
                    <a:pt x="356" y="64"/>
                    <a:pt x="355" y="63"/>
                    <a:pt x="355" y="62"/>
                  </a:cubicBezTo>
                  <a:cubicBezTo>
                    <a:pt x="351" y="59"/>
                    <a:pt x="350" y="58"/>
                    <a:pt x="349" y="51"/>
                  </a:cubicBezTo>
                  <a:cubicBezTo>
                    <a:pt x="348" y="44"/>
                    <a:pt x="350" y="36"/>
                    <a:pt x="353" y="29"/>
                  </a:cubicBezTo>
                  <a:cubicBezTo>
                    <a:pt x="355" y="22"/>
                    <a:pt x="358" y="16"/>
                    <a:pt x="356" y="12"/>
                  </a:cubicBezTo>
                  <a:cubicBezTo>
                    <a:pt x="353" y="6"/>
                    <a:pt x="336" y="1"/>
                    <a:pt x="323" y="0"/>
                  </a:cubicBezTo>
                  <a:cubicBezTo>
                    <a:pt x="321" y="12"/>
                    <a:pt x="313" y="18"/>
                    <a:pt x="305" y="24"/>
                  </a:cubicBezTo>
                  <a:cubicBezTo>
                    <a:pt x="303" y="25"/>
                    <a:pt x="301" y="27"/>
                    <a:pt x="299" y="28"/>
                  </a:cubicBezTo>
                  <a:cubicBezTo>
                    <a:pt x="296" y="31"/>
                    <a:pt x="294" y="33"/>
                    <a:pt x="291" y="36"/>
                  </a:cubicBezTo>
                  <a:cubicBezTo>
                    <a:pt x="286" y="41"/>
                    <a:pt x="282" y="45"/>
                    <a:pt x="277" y="48"/>
                  </a:cubicBezTo>
                  <a:cubicBezTo>
                    <a:pt x="274" y="50"/>
                    <a:pt x="271" y="52"/>
                    <a:pt x="268" y="53"/>
                  </a:cubicBezTo>
                  <a:cubicBezTo>
                    <a:pt x="265" y="54"/>
                    <a:pt x="263" y="55"/>
                    <a:pt x="260" y="56"/>
                  </a:cubicBezTo>
                  <a:cubicBezTo>
                    <a:pt x="253" y="62"/>
                    <a:pt x="248" y="73"/>
                    <a:pt x="244" y="84"/>
                  </a:cubicBezTo>
                  <a:cubicBezTo>
                    <a:pt x="242" y="88"/>
                    <a:pt x="240" y="93"/>
                    <a:pt x="238" y="97"/>
                  </a:cubicBezTo>
                  <a:cubicBezTo>
                    <a:pt x="237" y="99"/>
                    <a:pt x="235" y="101"/>
                    <a:pt x="234" y="102"/>
                  </a:cubicBezTo>
                  <a:cubicBezTo>
                    <a:pt x="231" y="108"/>
                    <a:pt x="229" y="111"/>
                    <a:pt x="231" y="117"/>
                  </a:cubicBezTo>
                  <a:cubicBezTo>
                    <a:pt x="232" y="120"/>
                    <a:pt x="233" y="123"/>
                    <a:pt x="234" y="126"/>
                  </a:cubicBezTo>
                  <a:cubicBezTo>
                    <a:pt x="236" y="132"/>
                    <a:pt x="239" y="138"/>
                    <a:pt x="238" y="147"/>
                  </a:cubicBezTo>
                  <a:cubicBezTo>
                    <a:pt x="238" y="150"/>
                    <a:pt x="238" y="153"/>
                    <a:pt x="238" y="156"/>
                  </a:cubicBezTo>
                  <a:cubicBezTo>
                    <a:pt x="238" y="167"/>
                    <a:pt x="238" y="179"/>
                    <a:pt x="233" y="189"/>
                  </a:cubicBezTo>
                  <a:cubicBezTo>
                    <a:pt x="231" y="191"/>
                    <a:pt x="230" y="193"/>
                    <a:pt x="228" y="195"/>
                  </a:cubicBezTo>
                  <a:cubicBezTo>
                    <a:pt x="226" y="199"/>
                    <a:pt x="224" y="202"/>
                    <a:pt x="224" y="207"/>
                  </a:cubicBezTo>
                  <a:cubicBezTo>
                    <a:pt x="223" y="213"/>
                    <a:pt x="223" y="213"/>
                    <a:pt x="223" y="213"/>
                  </a:cubicBezTo>
                  <a:cubicBezTo>
                    <a:pt x="222" y="227"/>
                    <a:pt x="221" y="238"/>
                    <a:pt x="228" y="251"/>
                  </a:cubicBezTo>
                  <a:cubicBezTo>
                    <a:pt x="228" y="251"/>
                    <a:pt x="228" y="252"/>
                    <a:pt x="228" y="252"/>
                  </a:cubicBezTo>
                  <a:cubicBezTo>
                    <a:pt x="228" y="252"/>
                    <a:pt x="228" y="252"/>
                    <a:pt x="229" y="252"/>
                  </a:cubicBezTo>
                  <a:cubicBezTo>
                    <a:pt x="232" y="253"/>
                    <a:pt x="235" y="255"/>
                    <a:pt x="238" y="257"/>
                  </a:cubicBezTo>
                  <a:cubicBezTo>
                    <a:pt x="242" y="261"/>
                    <a:pt x="244" y="263"/>
                    <a:pt x="243" y="268"/>
                  </a:cubicBezTo>
                  <a:cubicBezTo>
                    <a:pt x="243" y="268"/>
                    <a:pt x="243" y="269"/>
                    <a:pt x="243" y="271"/>
                  </a:cubicBezTo>
                  <a:cubicBezTo>
                    <a:pt x="244" y="288"/>
                    <a:pt x="243" y="294"/>
                    <a:pt x="227" y="300"/>
                  </a:cubicBezTo>
                  <a:cubicBezTo>
                    <a:pt x="226" y="301"/>
                    <a:pt x="226" y="301"/>
                    <a:pt x="226" y="301"/>
                  </a:cubicBezTo>
                  <a:cubicBezTo>
                    <a:pt x="210" y="307"/>
                    <a:pt x="197" y="313"/>
                    <a:pt x="178" y="305"/>
                  </a:cubicBezTo>
                  <a:cubicBezTo>
                    <a:pt x="168" y="301"/>
                    <a:pt x="156" y="297"/>
                    <a:pt x="147" y="303"/>
                  </a:cubicBezTo>
                  <a:cubicBezTo>
                    <a:pt x="141" y="308"/>
                    <a:pt x="130" y="319"/>
                    <a:pt x="124" y="326"/>
                  </a:cubicBezTo>
                  <a:cubicBezTo>
                    <a:pt x="115" y="336"/>
                    <a:pt x="103" y="346"/>
                    <a:pt x="91" y="353"/>
                  </a:cubicBezTo>
                  <a:cubicBezTo>
                    <a:pt x="83" y="358"/>
                    <a:pt x="73" y="360"/>
                    <a:pt x="63" y="362"/>
                  </a:cubicBezTo>
                  <a:cubicBezTo>
                    <a:pt x="58" y="363"/>
                    <a:pt x="52" y="365"/>
                    <a:pt x="47" y="366"/>
                  </a:cubicBezTo>
                  <a:cubicBezTo>
                    <a:pt x="33" y="371"/>
                    <a:pt x="31" y="387"/>
                    <a:pt x="29" y="404"/>
                  </a:cubicBezTo>
                  <a:cubicBezTo>
                    <a:pt x="28" y="410"/>
                    <a:pt x="28" y="416"/>
                    <a:pt x="26" y="421"/>
                  </a:cubicBezTo>
                  <a:cubicBezTo>
                    <a:pt x="23" y="430"/>
                    <a:pt x="20" y="437"/>
                    <a:pt x="15" y="444"/>
                  </a:cubicBezTo>
                  <a:cubicBezTo>
                    <a:pt x="9" y="452"/>
                    <a:pt x="8" y="456"/>
                    <a:pt x="7" y="465"/>
                  </a:cubicBezTo>
                  <a:cubicBezTo>
                    <a:pt x="7" y="467"/>
                    <a:pt x="6" y="469"/>
                    <a:pt x="6" y="472"/>
                  </a:cubicBezTo>
                  <a:cubicBezTo>
                    <a:pt x="5" y="475"/>
                    <a:pt x="4" y="477"/>
                    <a:pt x="3" y="479"/>
                  </a:cubicBezTo>
                  <a:cubicBezTo>
                    <a:pt x="1" y="482"/>
                    <a:pt x="0" y="485"/>
                    <a:pt x="0" y="488"/>
                  </a:cubicBezTo>
                  <a:cubicBezTo>
                    <a:pt x="0" y="489"/>
                    <a:pt x="0" y="490"/>
                    <a:pt x="1" y="492"/>
                  </a:cubicBezTo>
                  <a:cubicBezTo>
                    <a:pt x="1" y="494"/>
                    <a:pt x="2" y="495"/>
                    <a:pt x="2" y="497"/>
                  </a:cubicBezTo>
                  <a:cubicBezTo>
                    <a:pt x="3" y="500"/>
                    <a:pt x="2" y="502"/>
                    <a:pt x="2" y="504"/>
                  </a:cubicBezTo>
                  <a:cubicBezTo>
                    <a:pt x="2" y="506"/>
                    <a:pt x="2" y="508"/>
                    <a:pt x="2" y="510"/>
                  </a:cubicBezTo>
                  <a:cubicBezTo>
                    <a:pt x="2" y="513"/>
                    <a:pt x="4" y="517"/>
                    <a:pt x="5" y="521"/>
                  </a:cubicBezTo>
                  <a:cubicBezTo>
                    <a:pt x="7" y="524"/>
                    <a:pt x="8" y="528"/>
                    <a:pt x="9" y="531"/>
                  </a:cubicBezTo>
                  <a:cubicBezTo>
                    <a:pt x="9" y="538"/>
                    <a:pt x="8" y="542"/>
                    <a:pt x="7" y="547"/>
                  </a:cubicBezTo>
                  <a:cubicBezTo>
                    <a:pt x="6" y="550"/>
                    <a:pt x="5" y="553"/>
                    <a:pt x="5" y="556"/>
                  </a:cubicBezTo>
                  <a:cubicBezTo>
                    <a:pt x="5" y="559"/>
                    <a:pt x="5" y="562"/>
                    <a:pt x="6" y="564"/>
                  </a:cubicBezTo>
                  <a:cubicBezTo>
                    <a:pt x="6" y="567"/>
                    <a:pt x="7" y="570"/>
                    <a:pt x="7" y="573"/>
                  </a:cubicBezTo>
                  <a:cubicBezTo>
                    <a:pt x="18" y="570"/>
                    <a:pt x="35" y="571"/>
                    <a:pt x="43" y="579"/>
                  </a:cubicBezTo>
                  <a:cubicBezTo>
                    <a:pt x="48" y="586"/>
                    <a:pt x="47" y="592"/>
                    <a:pt x="47" y="597"/>
                  </a:cubicBezTo>
                  <a:cubicBezTo>
                    <a:pt x="46" y="602"/>
                    <a:pt x="46" y="604"/>
                    <a:pt x="52" y="606"/>
                  </a:cubicBezTo>
                  <a:cubicBezTo>
                    <a:pt x="55" y="607"/>
                    <a:pt x="58" y="608"/>
                    <a:pt x="60" y="609"/>
                  </a:cubicBezTo>
                  <a:cubicBezTo>
                    <a:pt x="70" y="613"/>
                    <a:pt x="77" y="616"/>
                    <a:pt x="88" y="612"/>
                  </a:cubicBezTo>
                  <a:cubicBezTo>
                    <a:pt x="95" y="609"/>
                    <a:pt x="101" y="604"/>
                    <a:pt x="107" y="600"/>
                  </a:cubicBezTo>
                  <a:cubicBezTo>
                    <a:pt x="108" y="599"/>
                    <a:pt x="109" y="598"/>
                    <a:pt x="109" y="598"/>
                  </a:cubicBezTo>
                  <a:cubicBezTo>
                    <a:pt x="111" y="596"/>
                    <a:pt x="114" y="593"/>
                    <a:pt x="120" y="592"/>
                  </a:cubicBezTo>
                  <a:cubicBezTo>
                    <a:pt x="123" y="592"/>
                    <a:pt x="127" y="593"/>
                    <a:pt x="129" y="593"/>
                  </a:cubicBezTo>
                  <a:cubicBezTo>
                    <a:pt x="132" y="594"/>
                    <a:pt x="133" y="595"/>
                    <a:pt x="135" y="595"/>
                  </a:cubicBezTo>
                  <a:cubicBezTo>
                    <a:pt x="139" y="595"/>
                    <a:pt x="146" y="591"/>
                    <a:pt x="153" y="586"/>
                  </a:cubicBezTo>
                  <a:cubicBezTo>
                    <a:pt x="160" y="581"/>
                    <a:pt x="162" y="576"/>
                    <a:pt x="165" y="567"/>
                  </a:cubicBezTo>
                  <a:cubicBezTo>
                    <a:pt x="166" y="565"/>
                    <a:pt x="167" y="563"/>
                    <a:pt x="168" y="560"/>
                  </a:cubicBezTo>
                  <a:cubicBezTo>
                    <a:pt x="170" y="556"/>
                    <a:pt x="175" y="546"/>
                    <a:pt x="174" y="544"/>
                  </a:cubicBezTo>
                  <a:cubicBezTo>
                    <a:pt x="174" y="542"/>
                    <a:pt x="171" y="540"/>
                    <a:pt x="169" y="538"/>
                  </a:cubicBezTo>
                  <a:cubicBezTo>
                    <a:pt x="164" y="533"/>
                    <a:pt x="158" y="527"/>
                    <a:pt x="160" y="518"/>
                  </a:cubicBezTo>
                  <a:cubicBezTo>
                    <a:pt x="161" y="514"/>
                    <a:pt x="167" y="511"/>
                    <a:pt x="172" y="509"/>
                  </a:cubicBezTo>
                  <a:cubicBezTo>
                    <a:pt x="174" y="508"/>
                    <a:pt x="178" y="506"/>
                    <a:pt x="179" y="505"/>
                  </a:cubicBezTo>
                  <a:cubicBezTo>
                    <a:pt x="181" y="503"/>
                    <a:pt x="182" y="500"/>
                    <a:pt x="184" y="498"/>
                  </a:cubicBezTo>
                  <a:cubicBezTo>
                    <a:pt x="185" y="495"/>
                    <a:pt x="186" y="493"/>
                    <a:pt x="188" y="491"/>
                  </a:cubicBezTo>
                  <a:cubicBezTo>
                    <a:pt x="189" y="489"/>
                    <a:pt x="192" y="489"/>
                    <a:pt x="194" y="490"/>
                  </a:cubicBezTo>
                  <a:cubicBezTo>
                    <a:pt x="197" y="492"/>
                    <a:pt x="199" y="495"/>
                    <a:pt x="200" y="497"/>
                  </a:cubicBezTo>
                  <a:cubicBezTo>
                    <a:pt x="202" y="500"/>
                    <a:pt x="203" y="501"/>
                    <a:pt x="205" y="501"/>
                  </a:cubicBezTo>
                  <a:cubicBezTo>
                    <a:pt x="208" y="501"/>
                    <a:pt x="211" y="501"/>
                    <a:pt x="214" y="500"/>
                  </a:cubicBezTo>
                  <a:cubicBezTo>
                    <a:pt x="220" y="499"/>
                    <a:pt x="226" y="498"/>
                    <a:pt x="232" y="500"/>
                  </a:cubicBezTo>
                  <a:cubicBezTo>
                    <a:pt x="236" y="502"/>
                    <a:pt x="238" y="504"/>
                    <a:pt x="240" y="506"/>
                  </a:cubicBezTo>
                  <a:cubicBezTo>
                    <a:pt x="242" y="508"/>
                    <a:pt x="244" y="510"/>
                    <a:pt x="246" y="511"/>
                  </a:cubicBezTo>
                  <a:cubicBezTo>
                    <a:pt x="249" y="512"/>
                    <a:pt x="255" y="510"/>
                    <a:pt x="260" y="509"/>
                  </a:cubicBezTo>
                  <a:cubicBezTo>
                    <a:pt x="263" y="508"/>
                    <a:pt x="263" y="508"/>
                    <a:pt x="263" y="508"/>
                  </a:cubicBezTo>
                  <a:cubicBezTo>
                    <a:pt x="267" y="507"/>
                    <a:pt x="270" y="505"/>
                    <a:pt x="274" y="503"/>
                  </a:cubicBezTo>
                  <a:cubicBezTo>
                    <a:pt x="276" y="502"/>
                    <a:pt x="277" y="501"/>
                    <a:pt x="280" y="500"/>
                  </a:cubicBezTo>
                  <a:cubicBezTo>
                    <a:pt x="288" y="496"/>
                    <a:pt x="292" y="497"/>
                    <a:pt x="298" y="497"/>
                  </a:cubicBezTo>
                  <a:cubicBezTo>
                    <a:pt x="302" y="497"/>
                    <a:pt x="302" y="497"/>
                    <a:pt x="302" y="497"/>
                  </a:cubicBezTo>
                  <a:cubicBezTo>
                    <a:pt x="310" y="498"/>
                    <a:pt x="330" y="494"/>
                    <a:pt x="334" y="487"/>
                  </a:cubicBezTo>
                  <a:cubicBezTo>
                    <a:pt x="334" y="486"/>
                    <a:pt x="334" y="485"/>
                    <a:pt x="333" y="483"/>
                  </a:cubicBezTo>
                  <a:cubicBezTo>
                    <a:pt x="329" y="483"/>
                    <a:pt x="326" y="481"/>
                    <a:pt x="324" y="478"/>
                  </a:cubicBezTo>
                  <a:cubicBezTo>
                    <a:pt x="323" y="475"/>
                    <a:pt x="324" y="472"/>
                    <a:pt x="326" y="471"/>
                  </a:cubicBezTo>
                  <a:cubicBezTo>
                    <a:pt x="327" y="471"/>
                    <a:pt x="329" y="471"/>
                    <a:pt x="330" y="471"/>
                  </a:cubicBezTo>
                  <a:cubicBezTo>
                    <a:pt x="332" y="470"/>
                    <a:pt x="334" y="470"/>
                    <a:pt x="336" y="471"/>
                  </a:cubicBezTo>
                  <a:cubicBezTo>
                    <a:pt x="336" y="472"/>
                    <a:pt x="336" y="472"/>
                    <a:pt x="337" y="473"/>
                  </a:cubicBezTo>
                  <a:cubicBezTo>
                    <a:pt x="343" y="469"/>
                    <a:pt x="352" y="460"/>
                    <a:pt x="353" y="456"/>
                  </a:cubicBezTo>
                  <a:cubicBezTo>
                    <a:pt x="354" y="455"/>
                    <a:pt x="354" y="454"/>
                    <a:pt x="354" y="453"/>
                  </a:cubicBezTo>
                  <a:cubicBezTo>
                    <a:pt x="354" y="452"/>
                    <a:pt x="355" y="449"/>
                    <a:pt x="356" y="446"/>
                  </a:cubicBezTo>
                  <a:cubicBezTo>
                    <a:pt x="359" y="442"/>
                    <a:pt x="364" y="440"/>
                    <a:pt x="369" y="439"/>
                  </a:cubicBezTo>
                  <a:cubicBezTo>
                    <a:pt x="371" y="438"/>
                    <a:pt x="372" y="438"/>
                    <a:pt x="374" y="437"/>
                  </a:cubicBezTo>
                  <a:cubicBezTo>
                    <a:pt x="378" y="435"/>
                    <a:pt x="381" y="432"/>
                    <a:pt x="385" y="4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2CC54E76-EA0E-4C5A-B807-95C2CF246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1" y="1355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ADBC3DCD-09E4-4C03-9B3C-7C41DE416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4" y="13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B25E113D-764C-498A-AFA4-D0C06C4B6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" y="1352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86FB140C-961C-4AAF-9066-2375A90E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" y="1099"/>
              <a:ext cx="2" cy="24"/>
            </a:xfrm>
            <a:custGeom>
              <a:avLst/>
              <a:gdLst>
                <a:gd name="T0" fmla="*/ 0 w 2"/>
                <a:gd name="T1" fmla="*/ 24 h 24"/>
                <a:gd name="T2" fmla="*/ 2 w 2"/>
                <a:gd name="T3" fmla="*/ 0 h 24"/>
                <a:gd name="T4" fmla="*/ 0 w 2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4">
                  <a:moveTo>
                    <a:pt x="0" y="24"/>
                  </a:moveTo>
                  <a:cubicBezTo>
                    <a:pt x="0" y="16"/>
                    <a:pt x="1" y="8"/>
                    <a:pt x="2" y="0"/>
                  </a:cubicBezTo>
                  <a:cubicBezTo>
                    <a:pt x="1" y="8"/>
                    <a:pt x="0" y="16"/>
                    <a:pt x="0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0B2A9362-DBAB-46A8-A54F-0FD4F7EF5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6" y="1349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E8820788-3B63-460C-B28A-CC04B5904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1341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05632C51-C933-4D51-931A-D2BA9069B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8" y="1381"/>
              <a:ext cx="175" cy="121"/>
            </a:xfrm>
            <a:custGeom>
              <a:avLst/>
              <a:gdLst>
                <a:gd name="T0" fmla="*/ 57 w 176"/>
                <a:gd name="T1" fmla="*/ 15 h 121"/>
                <a:gd name="T2" fmla="*/ 37 w 176"/>
                <a:gd name="T3" fmla="*/ 10 h 121"/>
                <a:gd name="T4" fmla="*/ 27 w 176"/>
                <a:gd name="T5" fmla="*/ 36 h 121"/>
                <a:gd name="T6" fmla="*/ 6 w 176"/>
                <a:gd name="T7" fmla="*/ 39 h 121"/>
                <a:gd name="T8" fmla="*/ 3 w 176"/>
                <a:gd name="T9" fmla="*/ 40 h 121"/>
                <a:gd name="T10" fmla="*/ 23 w 176"/>
                <a:gd name="T11" fmla="*/ 59 h 121"/>
                <a:gd name="T12" fmla="*/ 15 w 176"/>
                <a:gd name="T13" fmla="*/ 67 h 121"/>
                <a:gd name="T14" fmla="*/ 16 w 176"/>
                <a:gd name="T15" fmla="*/ 68 h 121"/>
                <a:gd name="T16" fmla="*/ 28 w 176"/>
                <a:gd name="T17" fmla="*/ 76 h 121"/>
                <a:gd name="T18" fmla="*/ 13 w 176"/>
                <a:gd name="T19" fmla="*/ 88 h 121"/>
                <a:gd name="T20" fmla="*/ 9 w 176"/>
                <a:gd name="T21" fmla="*/ 89 h 121"/>
                <a:gd name="T22" fmla="*/ 0 w 176"/>
                <a:gd name="T23" fmla="*/ 93 h 121"/>
                <a:gd name="T24" fmla="*/ 13 w 176"/>
                <a:gd name="T25" fmla="*/ 98 h 121"/>
                <a:gd name="T26" fmla="*/ 18 w 176"/>
                <a:gd name="T27" fmla="*/ 105 h 121"/>
                <a:gd name="T28" fmla="*/ 37 w 176"/>
                <a:gd name="T29" fmla="*/ 118 h 121"/>
                <a:gd name="T30" fmla="*/ 43 w 176"/>
                <a:gd name="T31" fmla="*/ 119 h 121"/>
                <a:gd name="T32" fmla="*/ 50 w 176"/>
                <a:gd name="T33" fmla="*/ 114 h 121"/>
                <a:gd name="T34" fmla="*/ 60 w 176"/>
                <a:gd name="T35" fmla="*/ 112 h 121"/>
                <a:gd name="T36" fmla="*/ 77 w 176"/>
                <a:gd name="T37" fmla="*/ 117 h 121"/>
                <a:gd name="T38" fmla="*/ 85 w 176"/>
                <a:gd name="T39" fmla="*/ 107 h 121"/>
                <a:gd name="T40" fmla="*/ 106 w 176"/>
                <a:gd name="T41" fmla="*/ 106 h 121"/>
                <a:gd name="T42" fmla="*/ 114 w 176"/>
                <a:gd name="T43" fmla="*/ 90 h 121"/>
                <a:gd name="T44" fmla="*/ 127 w 176"/>
                <a:gd name="T45" fmla="*/ 96 h 121"/>
                <a:gd name="T46" fmla="*/ 129 w 176"/>
                <a:gd name="T47" fmla="*/ 93 h 121"/>
                <a:gd name="T48" fmla="*/ 129 w 176"/>
                <a:gd name="T49" fmla="*/ 90 h 121"/>
                <a:gd name="T50" fmla="*/ 140 w 176"/>
                <a:gd name="T51" fmla="*/ 70 h 121"/>
                <a:gd name="T52" fmla="*/ 166 w 176"/>
                <a:gd name="T53" fmla="*/ 40 h 121"/>
                <a:gd name="T54" fmla="*/ 173 w 176"/>
                <a:gd name="T55" fmla="*/ 29 h 121"/>
                <a:gd name="T56" fmla="*/ 173 w 176"/>
                <a:gd name="T57" fmla="*/ 20 h 121"/>
                <a:gd name="T58" fmla="*/ 158 w 176"/>
                <a:gd name="T59" fmla="*/ 11 h 121"/>
                <a:gd name="T60" fmla="*/ 141 w 176"/>
                <a:gd name="T61" fmla="*/ 3 h 121"/>
                <a:gd name="T62" fmla="*/ 122 w 176"/>
                <a:gd name="T63" fmla="*/ 5 h 121"/>
                <a:gd name="T64" fmla="*/ 109 w 176"/>
                <a:gd name="T65" fmla="*/ 0 h 121"/>
                <a:gd name="T66" fmla="*/ 99 w 176"/>
                <a:gd name="T67" fmla="*/ 3 h 121"/>
                <a:gd name="T68" fmla="*/ 79 w 176"/>
                <a:gd name="T69" fmla="*/ 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6" h="121">
                  <a:moveTo>
                    <a:pt x="71" y="9"/>
                  </a:moveTo>
                  <a:cubicBezTo>
                    <a:pt x="67" y="11"/>
                    <a:pt x="62" y="15"/>
                    <a:pt x="57" y="15"/>
                  </a:cubicBezTo>
                  <a:cubicBezTo>
                    <a:pt x="52" y="15"/>
                    <a:pt x="47" y="13"/>
                    <a:pt x="44" y="12"/>
                  </a:cubicBezTo>
                  <a:cubicBezTo>
                    <a:pt x="41" y="10"/>
                    <a:pt x="39" y="9"/>
                    <a:pt x="37" y="10"/>
                  </a:cubicBezTo>
                  <a:cubicBezTo>
                    <a:pt x="32" y="10"/>
                    <a:pt x="32" y="13"/>
                    <a:pt x="31" y="21"/>
                  </a:cubicBezTo>
                  <a:cubicBezTo>
                    <a:pt x="31" y="26"/>
                    <a:pt x="31" y="32"/>
                    <a:pt x="27" y="36"/>
                  </a:cubicBezTo>
                  <a:cubicBezTo>
                    <a:pt x="22" y="40"/>
                    <a:pt x="16" y="39"/>
                    <a:pt x="11" y="39"/>
                  </a:cubicBezTo>
                  <a:cubicBezTo>
                    <a:pt x="9" y="39"/>
                    <a:pt x="7" y="38"/>
                    <a:pt x="6" y="39"/>
                  </a:cubicBezTo>
                  <a:cubicBezTo>
                    <a:pt x="5" y="39"/>
                    <a:pt x="5" y="39"/>
                    <a:pt x="4" y="39"/>
                  </a:cubicBezTo>
                  <a:cubicBezTo>
                    <a:pt x="4" y="40"/>
                    <a:pt x="4" y="40"/>
                    <a:pt x="3" y="40"/>
                  </a:cubicBezTo>
                  <a:cubicBezTo>
                    <a:pt x="11" y="43"/>
                    <a:pt x="17" y="46"/>
                    <a:pt x="20" y="50"/>
                  </a:cubicBezTo>
                  <a:cubicBezTo>
                    <a:pt x="23" y="53"/>
                    <a:pt x="24" y="56"/>
                    <a:pt x="23" y="59"/>
                  </a:cubicBezTo>
                  <a:cubicBezTo>
                    <a:pt x="22" y="63"/>
                    <a:pt x="19" y="65"/>
                    <a:pt x="17" y="66"/>
                  </a:cubicBezTo>
                  <a:cubicBezTo>
                    <a:pt x="17" y="67"/>
                    <a:pt x="16" y="67"/>
                    <a:pt x="15" y="67"/>
                  </a:cubicBezTo>
                  <a:cubicBezTo>
                    <a:pt x="16" y="67"/>
                    <a:pt x="16" y="68"/>
                    <a:pt x="16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7" y="68"/>
                    <a:pt x="18" y="69"/>
                  </a:cubicBezTo>
                  <a:cubicBezTo>
                    <a:pt x="22" y="70"/>
                    <a:pt x="26" y="72"/>
                    <a:pt x="28" y="76"/>
                  </a:cubicBezTo>
                  <a:cubicBezTo>
                    <a:pt x="28" y="79"/>
                    <a:pt x="27" y="82"/>
                    <a:pt x="25" y="85"/>
                  </a:cubicBezTo>
                  <a:cubicBezTo>
                    <a:pt x="22" y="88"/>
                    <a:pt x="17" y="88"/>
                    <a:pt x="13" y="88"/>
                  </a:cubicBezTo>
                  <a:cubicBezTo>
                    <a:pt x="12" y="88"/>
                    <a:pt x="10" y="88"/>
                    <a:pt x="10" y="88"/>
                  </a:cubicBezTo>
                  <a:cubicBezTo>
                    <a:pt x="9" y="88"/>
                    <a:pt x="9" y="89"/>
                    <a:pt x="9" y="89"/>
                  </a:cubicBezTo>
                  <a:cubicBezTo>
                    <a:pt x="4" y="89"/>
                    <a:pt x="1" y="90"/>
                    <a:pt x="1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1" y="93"/>
                    <a:pt x="4" y="94"/>
                    <a:pt x="5" y="95"/>
                  </a:cubicBezTo>
                  <a:cubicBezTo>
                    <a:pt x="7" y="95"/>
                    <a:pt x="11" y="96"/>
                    <a:pt x="13" y="98"/>
                  </a:cubicBezTo>
                  <a:cubicBezTo>
                    <a:pt x="15" y="99"/>
                    <a:pt x="16" y="101"/>
                    <a:pt x="17" y="103"/>
                  </a:cubicBezTo>
                  <a:cubicBezTo>
                    <a:pt x="17" y="103"/>
                    <a:pt x="17" y="104"/>
                    <a:pt x="18" y="105"/>
                  </a:cubicBezTo>
                  <a:cubicBezTo>
                    <a:pt x="22" y="113"/>
                    <a:pt x="22" y="113"/>
                    <a:pt x="32" y="116"/>
                  </a:cubicBezTo>
                  <a:cubicBezTo>
                    <a:pt x="33" y="117"/>
                    <a:pt x="35" y="118"/>
                    <a:pt x="37" y="118"/>
                  </a:cubicBezTo>
                  <a:cubicBezTo>
                    <a:pt x="39" y="119"/>
                    <a:pt x="41" y="121"/>
                    <a:pt x="43" y="120"/>
                  </a:cubicBezTo>
                  <a:cubicBezTo>
                    <a:pt x="43" y="120"/>
                    <a:pt x="43" y="120"/>
                    <a:pt x="43" y="119"/>
                  </a:cubicBezTo>
                  <a:cubicBezTo>
                    <a:pt x="44" y="118"/>
                    <a:pt x="45" y="117"/>
                    <a:pt x="47" y="115"/>
                  </a:cubicBezTo>
                  <a:cubicBezTo>
                    <a:pt x="49" y="115"/>
                    <a:pt x="50" y="114"/>
                    <a:pt x="50" y="114"/>
                  </a:cubicBezTo>
                  <a:cubicBezTo>
                    <a:pt x="53" y="112"/>
                    <a:pt x="54" y="112"/>
                    <a:pt x="59" y="112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3" y="113"/>
                    <a:pt x="66" y="114"/>
                    <a:pt x="68" y="115"/>
                  </a:cubicBezTo>
                  <a:cubicBezTo>
                    <a:pt x="72" y="116"/>
                    <a:pt x="75" y="117"/>
                    <a:pt x="77" y="117"/>
                  </a:cubicBezTo>
                  <a:cubicBezTo>
                    <a:pt x="78" y="117"/>
                    <a:pt x="79" y="117"/>
                    <a:pt x="79" y="117"/>
                  </a:cubicBezTo>
                  <a:cubicBezTo>
                    <a:pt x="79" y="114"/>
                    <a:pt x="80" y="110"/>
                    <a:pt x="85" y="107"/>
                  </a:cubicBezTo>
                  <a:cubicBezTo>
                    <a:pt x="90" y="104"/>
                    <a:pt x="95" y="105"/>
                    <a:pt x="99" y="106"/>
                  </a:cubicBezTo>
                  <a:cubicBezTo>
                    <a:pt x="103" y="107"/>
                    <a:pt x="104" y="108"/>
                    <a:pt x="106" y="106"/>
                  </a:cubicBezTo>
                  <a:cubicBezTo>
                    <a:pt x="106" y="106"/>
                    <a:pt x="107" y="103"/>
                    <a:pt x="108" y="101"/>
                  </a:cubicBezTo>
                  <a:cubicBezTo>
                    <a:pt x="109" y="97"/>
                    <a:pt x="110" y="92"/>
                    <a:pt x="114" y="90"/>
                  </a:cubicBezTo>
                  <a:cubicBezTo>
                    <a:pt x="115" y="89"/>
                    <a:pt x="118" y="89"/>
                    <a:pt x="121" y="90"/>
                  </a:cubicBezTo>
                  <a:cubicBezTo>
                    <a:pt x="124" y="90"/>
                    <a:pt x="126" y="94"/>
                    <a:pt x="127" y="96"/>
                  </a:cubicBezTo>
                  <a:cubicBezTo>
                    <a:pt x="127" y="96"/>
                    <a:pt x="128" y="97"/>
                    <a:pt x="128" y="98"/>
                  </a:cubicBezTo>
                  <a:cubicBezTo>
                    <a:pt x="128" y="97"/>
                    <a:pt x="129" y="94"/>
                    <a:pt x="129" y="93"/>
                  </a:cubicBezTo>
                  <a:cubicBezTo>
                    <a:pt x="129" y="92"/>
                    <a:pt x="129" y="91"/>
                    <a:pt x="129" y="90"/>
                  </a:cubicBezTo>
                  <a:cubicBezTo>
                    <a:pt x="129" y="90"/>
                    <a:pt x="129" y="90"/>
                    <a:pt x="129" y="90"/>
                  </a:cubicBezTo>
                  <a:cubicBezTo>
                    <a:pt x="128" y="88"/>
                    <a:pt x="127" y="85"/>
                    <a:pt x="127" y="82"/>
                  </a:cubicBezTo>
                  <a:cubicBezTo>
                    <a:pt x="129" y="76"/>
                    <a:pt x="135" y="73"/>
                    <a:pt x="140" y="70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54" y="61"/>
                    <a:pt x="159" y="52"/>
                    <a:pt x="166" y="40"/>
                  </a:cubicBezTo>
                  <a:cubicBezTo>
                    <a:pt x="170" y="34"/>
                    <a:pt x="170" y="34"/>
                    <a:pt x="170" y="34"/>
                  </a:cubicBezTo>
                  <a:cubicBezTo>
                    <a:pt x="171" y="32"/>
                    <a:pt x="172" y="31"/>
                    <a:pt x="173" y="29"/>
                  </a:cubicBezTo>
                  <a:cubicBezTo>
                    <a:pt x="175" y="27"/>
                    <a:pt x="176" y="24"/>
                    <a:pt x="176" y="24"/>
                  </a:cubicBezTo>
                  <a:cubicBezTo>
                    <a:pt x="176" y="23"/>
                    <a:pt x="176" y="22"/>
                    <a:pt x="173" y="20"/>
                  </a:cubicBezTo>
                  <a:cubicBezTo>
                    <a:pt x="170" y="18"/>
                    <a:pt x="168" y="16"/>
                    <a:pt x="164" y="15"/>
                  </a:cubicBezTo>
                  <a:cubicBezTo>
                    <a:pt x="162" y="14"/>
                    <a:pt x="160" y="13"/>
                    <a:pt x="158" y="11"/>
                  </a:cubicBezTo>
                  <a:cubicBezTo>
                    <a:pt x="156" y="11"/>
                    <a:pt x="154" y="10"/>
                    <a:pt x="153" y="8"/>
                  </a:cubicBezTo>
                  <a:cubicBezTo>
                    <a:pt x="149" y="6"/>
                    <a:pt x="145" y="4"/>
                    <a:pt x="141" y="3"/>
                  </a:cubicBezTo>
                  <a:cubicBezTo>
                    <a:pt x="139" y="3"/>
                    <a:pt x="136" y="4"/>
                    <a:pt x="134" y="4"/>
                  </a:cubicBezTo>
                  <a:cubicBezTo>
                    <a:pt x="130" y="5"/>
                    <a:pt x="126" y="6"/>
                    <a:pt x="122" y="5"/>
                  </a:cubicBezTo>
                  <a:cubicBezTo>
                    <a:pt x="119" y="4"/>
                    <a:pt x="117" y="3"/>
                    <a:pt x="115" y="2"/>
                  </a:cubicBezTo>
                  <a:cubicBezTo>
                    <a:pt x="113" y="1"/>
                    <a:pt x="111" y="1"/>
                    <a:pt x="109" y="0"/>
                  </a:cubicBezTo>
                  <a:cubicBezTo>
                    <a:pt x="108" y="0"/>
                    <a:pt x="107" y="1"/>
                    <a:pt x="105" y="2"/>
                  </a:cubicBezTo>
                  <a:cubicBezTo>
                    <a:pt x="103" y="3"/>
                    <a:pt x="101" y="3"/>
                    <a:pt x="99" y="3"/>
                  </a:cubicBezTo>
                  <a:cubicBezTo>
                    <a:pt x="95" y="4"/>
                    <a:pt x="92" y="4"/>
                    <a:pt x="88" y="4"/>
                  </a:cubicBezTo>
                  <a:cubicBezTo>
                    <a:pt x="85" y="4"/>
                    <a:pt x="82" y="4"/>
                    <a:pt x="79" y="4"/>
                  </a:cubicBezTo>
                  <a:cubicBezTo>
                    <a:pt x="77" y="5"/>
                    <a:pt x="74" y="7"/>
                    <a:pt x="71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ABA47E84-67EA-4593-8419-A13438362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3" y="1510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B7CF9BC1-F0E5-4868-828E-AA95EEA18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46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6345FD9A-07B2-463A-BF07-5C761E745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3" y="1473"/>
              <a:ext cx="2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1" y="1"/>
                    <a:pt x="1" y="2"/>
                    <a:pt x="0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7DD3ABF5-0AF7-4990-81F4-1298E23F1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5" y="1417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0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1DEA8A60-DCFA-4021-89FD-DC328F737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8" y="1416"/>
              <a:ext cx="22" cy="37"/>
            </a:xfrm>
            <a:custGeom>
              <a:avLst/>
              <a:gdLst>
                <a:gd name="T0" fmla="*/ 20 w 22"/>
                <a:gd name="T1" fmla="*/ 10 h 37"/>
                <a:gd name="T2" fmla="*/ 20 w 22"/>
                <a:gd name="T3" fmla="*/ 7 h 37"/>
                <a:gd name="T4" fmla="*/ 22 w 22"/>
                <a:gd name="T5" fmla="*/ 0 h 37"/>
                <a:gd name="T6" fmla="*/ 13 w 22"/>
                <a:gd name="T7" fmla="*/ 6 h 37"/>
                <a:gd name="T8" fmla="*/ 11 w 22"/>
                <a:gd name="T9" fmla="*/ 12 h 37"/>
                <a:gd name="T10" fmla="*/ 11 w 22"/>
                <a:gd name="T11" fmla="*/ 16 h 37"/>
                <a:gd name="T12" fmla="*/ 6 w 22"/>
                <a:gd name="T13" fmla="*/ 28 h 37"/>
                <a:gd name="T14" fmla="*/ 3 w 22"/>
                <a:gd name="T15" fmla="*/ 31 h 37"/>
                <a:gd name="T16" fmla="*/ 0 w 22"/>
                <a:gd name="T17" fmla="*/ 37 h 37"/>
                <a:gd name="T18" fmla="*/ 6 w 22"/>
                <a:gd name="T19" fmla="*/ 32 h 37"/>
                <a:gd name="T20" fmla="*/ 9 w 22"/>
                <a:gd name="T21" fmla="*/ 31 h 37"/>
                <a:gd name="T22" fmla="*/ 20 w 22"/>
                <a:gd name="T23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37">
                  <a:moveTo>
                    <a:pt x="20" y="10"/>
                  </a:moveTo>
                  <a:cubicBezTo>
                    <a:pt x="20" y="10"/>
                    <a:pt x="20" y="9"/>
                    <a:pt x="20" y="7"/>
                  </a:cubicBezTo>
                  <a:cubicBezTo>
                    <a:pt x="21" y="6"/>
                    <a:pt x="22" y="1"/>
                    <a:pt x="22" y="0"/>
                  </a:cubicBezTo>
                  <a:cubicBezTo>
                    <a:pt x="21" y="0"/>
                    <a:pt x="15" y="3"/>
                    <a:pt x="13" y="6"/>
                  </a:cubicBezTo>
                  <a:cubicBezTo>
                    <a:pt x="11" y="8"/>
                    <a:pt x="11" y="9"/>
                    <a:pt x="11" y="12"/>
                  </a:cubicBezTo>
                  <a:cubicBezTo>
                    <a:pt x="11" y="13"/>
                    <a:pt x="11" y="14"/>
                    <a:pt x="11" y="16"/>
                  </a:cubicBezTo>
                  <a:cubicBezTo>
                    <a:pt x="10" y="23"/>
                    <a:pt x="8" y="25"/>
                    <a:pt x="6" y="28"/>
                  </a:cubicBezTo>
                  <a:cubicBezTo>
                    <a:pt x="5" y="29"/>
                    <a:pt x="4" y="30"/>
                    <a:pt x="3" y="31"/>
                  </a:cubicBezTo>
                  <a:cubicBezTo>
                    <a:pt x="2" y="33"/>
                    <a:pt x="1" y="35"/>
                    <a:pt x="0" y="37"/>
                  </a:cubicBezTo>
                  <a:cubicBezTo>
                    <a:pt x="2" y="36"/>
                    <a:pt x="4" y="34"/>
                    <a:pt x="6" y="32"/>
                  </a:cubicBezTo>
                  <a:cubicBezTo>
                    <a:pt x="7" y="31"/>
                    <a:pt x="8" y="31"/>
                    <a:pt x="9" y="31"/>
                  </a:cubicBezTo>
                  <a:cubicBezTo>
                    <a:pt x="14" y="25"/>
                    <a:pt x="17" y="18"/>
                    <a:pt x="20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98" name="Freeform 32">
              <a:extLst>
                <a:ext uri="{FF2B5EF4-FFF2-40B4-BE49-F238E27FC236}">
                  <a16:creationId xmlns:a16="http://schemas.microsoft.com/office/drawing/2014/main" id="{E95AEF02-8E35-4821-9C69-75971F877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8" y="1347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99" name="Freeform 33">
              <a:extLst>
                <a:ext uri="{FF2B5EF4-FFF2-40B4-BE49-F238E27FC236}">
                  <a16:creationId xmlns:a16="http://schemas.microsoft.com/office/drawing/2014/main" id="{955B6E12-FD0E-4E50-AAA2-D06C7E16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" y="1345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00" name="Freeform 34">
              <a:extLst>
                <a:ext uri="{FF2B5EF4-FFF2-40B4-BE49-F238E27FC236}">
                  <a16:creationId xmlns:a16="http://schemas.microsoft.com/office/drawing/2014/main" id="{3C43E17F-2E8B-4A9B-84D5-CDDA92E1C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1" y="1343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56049366-95F8-4FAE-95A3-F19CF8C92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9" y="1596"/>
              <a:ext cx="307" cy="386"/>
            </a:xfrm>
            <a:custGeom>
              <a:avLst/>
              <a:gdLst>
                <a:gd name="T0" fmla="*/ 8 w 309"/>
                <a:gd name="T1" fmla="*/ 14 h 388"/>
                <a:gd name="T2" fmla="*/ 1 w 309"/>
                <a:gd name="T3" fmla="*/ 54 h 388"/>
                <a:gd name="T4" fmla="*/ 3 w 309"/>
                <a:gd name="T5" fmla="*/ 60 h 388"/>
                <a:gd name="T6" fmla="*/ 14 w 309"/>
                <a:gd name="T7" fmla="*/ 77 h 388"/>
                <a:gd name="T8" fmla="*/ 22 w 309"/>
                <a:gd name="T9" fmla="*/ 95 h 388"/>
                <a:gd name="T10" fmla="*/ 30 w 309"/>
                <a:gd name="T11" fmla="*/ 117 h 388"/>
                <a:gd name="T12" fmla="*/ 31 w 309"/>
                <a:gd name="T13" fmla="*/ 131 h 388"/>
                <a:gd name="T14" fmla="*/ 32 w 309"/>
                <a:gd name="T15" fmla="*/ 149 h 388"/>
                <a:gd name="T16" fmla="*/ 35 w 309"/>
                <a:gd name="T17" fmla="*/ 169 h 388"/>
                <a:gd name="T18" fmla="*/ 40 w 309"/>
                <a:gd name="T19" fmla="*/ 213 h 388"/>
                <a:gd name="T20" fmla="*/ 42 w 309"/>
                <a:gd name="T21" fmla="*/ 255 h 388"/>
                <a:gd name="T22" fmla="*/ 52 w 309"/>
                <a:gd name="T23" fmla="*/ 265 h 388"/>
                <a:gd name="T24" fmla="*/ 52 w 309"/>
                <a:gd name="T25" fmla="*/ 277 h 388"/>
                <a:gd name="T26" fmla="*/ 60 w 309"/>
                <a:gd name="T27" fmla="*/ 299 h 388"/>
                <a:gd name="T28" fmla="*/ 78 w 309"/>
                <a:gd name="T29" fmla="*/ 313 h 388"/>
                <a:gd name="T30" fmla="*/ 67 w 309"/>
                <a:gd name="T31" fmla="*/ 343 h 388"/>
                <a:gd name="T32" fmla="*/ 72 w 309"/>
                <a:gd name="T33" fmla="*/ 350 h 388"/>
                <a:gd name="T34" fmla="*/ 94 w 309"/>
                <a:gd name="T35" fmla="*/ 351 h 388"/>
                <a:gd name="T36" fmla="*/ 130 w 309"/>
                <a:gd name="T37" fmla="*/ 349 h 388"/>
                <a:gd name="T38" fmla="*/ 163 w 309"/>
                <a:gd name="T39" fmla="*/ 372 h 388"/>
                <a:gd name="T40" fmla="*/ 177 w 309"/>
                <a:gd name="T41" fmla="*/ 378 h 388"/>
                <a:gd name="T42" fmla="*/ 185 w 309"/>
                <a:gd name="T43" fmla="*/ 388 h 388"/>
                <a:gd name="T44" fmla="*/ 203 w 309"/>
                <a:gd name="T45" fmla="*/ 372 h 388"/>
                <a:gd name="T46" fmla="*/ 212 w 309"/>
                <a:gd name="T47" fmla="*/ 362 h 388"/>
                <a:gd name="T48" fmla="*/ 207 w 309"/>
                <a:gd name="T49" fmla="*/ 344 h 388"/>
                <a:gd name="T50" fmla="*/ 191 w 309"/>
                <a:gd name="T51" fmla="*/ 318 h 388"/>
                <a:gd name="T52" fmla="*/ 210 w 309"/>
                <a:gd name="T53" fmla="*/ 298 h 388"/>
                <a:gd name="T54" fmla="*/ 211 w 309"/>
                <a:gd name="T55" fmla="*/ 275 h 388"/>
                <a:gd name="T56" fmla="*/ 220 w 309"/>
                <a:gd name="T57" fmla="*/ 265 h 388"/>
                <a:gd name="T58" fmla="*/ 237 w 309"/>
                <a:gd name="T59" fmla="*/ 248 h 388"/>
                <a:gd name="T60" fmla="*/ 248 w 309"/>
                <a:gd name="T61" fmla="*/ 230 h 388"/>
                <a:gd name="T62" fmla="*/ 258 w 309"/>
                <a:gd name="T63" fmla="*/ 213 h 388"/>
                <a:gd name="T64" fmla="*/ 266 w 309"/>
                <a:gd name="T65" fmla="*/ 199 h 388"/>
                <a:gd name="T66" fmla="*/ 276 w 309"/>
                <a:gd name="T67" fmla="*/ 175 h 388"/>
                <a:gd name="T68" fmla="*/ 306 w 309"/>
                <a:gd name="T69" fmla="*/ 151 h 388"/>
                <a:gd name="T70" fmla="*/ 303 w 309"/>
                <a:gd name="T71" fmla="*/ 145 h 388"/>
                <a:gd name="T72" fmla="*/ 265 w 309"/>
                <a:gd name="T73" fmla="*/ 121 h 388"/>
                <a:gd name="T74" fmla="*/ 250 w 309"/>
                <a:gd name="T75" fmla="*/ 100 h 388"/>
                <a:gd name="T76" fmla="*/ 225 w 309"/>
                <a:gd name="T77" fmla="*/ 79 h 388"/>
                <a:gd name="T78" fmla="*/ 145 w 309"/>
                <a:gd name="T79" fmla="*/ 27 h 388"/>
                <a:gd name="T80" fmla="*/ 105 w 309"/>
                <a:gd name="T81" fmla="*/ 7 h 388"/>
                <a:gd name="T82" fmla="*/ 75 w 309"/>
                <a:gd name="T83" fmla="*/ 2 h 388"/>
                <a:gd name="T84" fmla="*/ 59 w 309"/>
                <a:gd name="T85" fmla="*/ 3 h 388"/>
                <a:gd name="T86" fmla="*/ 51 w 309"/>
                <a:gd name="T87" fmla="*/ 11 h 388"/>
                <a:gd name="T88" fmla="*/ 49 w 309"/>
                <a:gd name="T89" fmla="*/ 22 h 388"/>
                <a:gd name="T90" fmla="*/ 37 w 309"/>
                <a:gd name="T91" fmla="*/ 14 h 388"/>
                <a:gd name="T92" fmla="*/ 26 w 309"/>
                <a:gd name="T93" fmla="*/ 10 h 388"/>
                <a:gd name="T94" fmla="*/ 8 w 309"/>
                <a:gd name="T95" fmla="*/ 14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9" h="388">
                  <a:moveTo>
                    <a:pt x="8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0" y="21"/>
                    <a:pt x="8" y="29"/>
                    <a:pt x="5" y="37"/>
                  </a:cubicBezTo>
                  <a:cubicBezTo>
                    <a:pt x="3" y="43"/>
                    <a:pt x="0" y="49"/>
                    <a:pt x="1" y="54"/>
                  </a:cubicBezTo>
                  <a:cubicBezTo>
                    <a:pt x="2" y="57"/>
                    <a:pt x="2" y="58"/>
                    <a:pt x="2" y="59"/>
                  </a:cubicBezTo>
                  <a:cubicBezTo>
                    <a:pt x="2" y="59"/>
                    <a:pt x="3" y="59"/>
                    <a:pt x="3" y="60"/>
                  </a:cubicBezTo>
                  <a:cubicBezTo>
                    <a:pt x="4" y="61"/>
                    <a:pt x="5" y="62"/>
                    <a:pt x="7" y="63"/>
                  </a:cubicBezTo>
                  <a:cubicBezTo>
                    <a:pt x="13" y="69"/>
                    <a:pt x="13" y="71"/>
                    <a:pt x="14" y="77"/>
                  </a:cubicBezTo>
                  <a:cubicBezTo>
                    <a:pt x="14" y="78"/>
                    <a:pt x="15" y="80"/>
                    <a:pt x="15" y="82"/>
                  </a:cubicBezTo>
                  <a:cubicBezTo>
                    <a:pt x="16" y="87"/>
                    <a:pt x="19" y="91"/>
                    <a:pt x="22" y="95"/>
                  </a:cubicBezTo>
                  <a:cubicBezTo>
                    <a:pt x="23" y="96"/>
                    <a:pt x="25" y="98"/>
                    <a:pt x="26" y="99"/>
                  </a:cubicBezTo>
                  <a:cubicBezTo>
                    <a:pt x="32" y="107"/>
                    <a:pt x="31" y="111"/>
                    <a:pt x="30" y="117"/>
                  </a:cubicBezTo>
                  <a:cubicBezTo>
                    <a:pt x="30" y="119"/>
                    <a:pt x="30" y="120"/>
                    <a:pt x="30" y="121"/>
                  </a:cubicBezTo>
                  <a:cubicBezTo>
                    <a:pt x="29" y="126"/>
                    <a:pt x="30" y="127"/>
                    <a:pt x="31" y="131"/>
                  </a:cubicBezTo>
                  <a:cubicBezTo>
                    <a:pt x="31" y="132"/>
                    <a:pt x="31" y="134"/>
                    <a:pt x="32" y="135"/>
                  </a:cubicBezTo>
                  <a:cubicBezTo>
                    <a:pt x="33" y="141"/>
                    <a:pt x="32" y="145"/>
                    <a:pt x="32" y="149"/>
                  </a:cubicBezTo>
                  <a:cubicBezTo>
                    <a:pt x="31" y="152"/>
                    <a:pt x="31" y="155"/>
                    <a:pt x="31" y="158"/>
                  </a:cubicBezTo>
                  <a:cubicBezTo>
                    <a:pt x="31" y="162"/>
                    <a:pt x="33" y="165"/>
                    <a:pt x="35" y="169"/>
                  </a:cubicBezTo>
                  <a:cubicBezTo>
                    <a:pt x="37" y="174"/>
                    <a:pt x="40" y="180"/>
                    <a:pt x="40" y="186"/>
                  </a:cubicBezTo>
                  <a:cubicBezTo>
                    <a:pt x="41" y="195"/>
                    <a:pt x="41" y="205"/>
                    <a:pt x="40" y="213"/>
                  </a:cubicBezTo>
                  <a:cubicBezTo>
                    <a:pt x="40" y="216"/>
                    <a:pt x="40" y="219"/>
                    <a:pt x="40" y="223"/>
                  </a:cubicBezTo>
                  <a:cubicBezTo>
                    <a:pt x="38" y="234"/>
                    <a:pt x="37" y="248"/>
                    <a:pt x="42" y="255"/>
                  </a:cubicBezTo>
                  <a:cubicBezTo>
                    <a:pt x="43" y="256"/>
                    <a:pt x="44" y="256"/>
                    <a:pt x="45" y="257"/>
                  </a:cubicBezTo>
                  <a:cubicBezTo>
                    <a:pt x="47" y="258"/>
                    <a:pt x="50" y="259"/>
                    <a:pt x="52" y="265"/>
                  </a:cubicBezTo>
                  <a:cubicBezTo>
                    <a:pt x="52" y="268"/>
                    <a:pt x="52" y="272"/>
                    <a:pt x="52" y="275"/>
                  </a:cubicBezTo>
                  <a:cubicBezTo>
                    <a:pt x="52" y="275"/>
                    <a:pt x="52" y="276"/>
                    <a:pt x="52" y="277"/>
                  </a:cubicBezTo>
                  <a:cubicBezTo>
                    <a:pt x="54" y="281"/>
                    <a:pt x="54" y="285"/>
                    <a:pt x="54" y="288"/>
                  </a:cubicBezTo>
                  <a:cubicBezTo>
                    <a:pt x="55" y="294"/>
                    <a:pt x="56" y="297"/>
                    <a:pt x="60" y="299"/>
                  </a:cubicBezTo>
                  <a:cubicBezTo>
                    <a:pt x="61" y="299"/>
                    <a:pt x="63" y="300"/>
                    <a:pt x="65" y="300"/>
                  </a:cubicBezTo>
                  <a:cubicBezTo>
                    <a:pt x="69" y="300"/>
                    <a:pt x="77" y="301"/>
                    <a:pt x="78" y="313"/>
                  </a:cubicBezTo>
                  <a:cubicBezTo>
                    <a:pt x="79" y="320"/>
                    <a:pt x="74" y="328"/>
                    <a:pt x="71" y="335"/>
                  </a:cubicBezTo>
                  <a:cubicBezTo>
                    <a:pt x="70" y="338"/>
                    <a:pt x="68" y="340"/>
                    <a:pt x="67" y="343"/>
                  </a:cubicBezTo>
                  <a:cubicBezTo>
                    <a:pt x="67" y="345"/>
                    <a:pt x="66" y="346"/>
                    <a:pt x="65" y="348"/>
                  </a:cubicBezTo>
                  <a:cubicBezTo>
                    <a:pt x="67" y="348"/>
                    <a:pt x="70" y="349"/>
                    <a:pt x="72" y="350"/>
                  </a:cubicBezTo>
                  <a:cubicBezTo>
                    <a:pt x="75" y="352"/>
                    <a:pt x="78" y="353"/>
                    <a:pt x="82" y="353"/>
                  </a:cubicBezTo>
                  <a:cubicBezTo>
                    <a:pt x="85" y="353"/>
                    <a:pt x="89" y="352"/>
                    <a:pt x="94" y="351"/>
                  </a:cubicBezTo>
                  <a:cubicBezTo>
                    <a:pt x="97" y="350"/>
                    <a:pt x="101" y="348"/>
                    <a:pt x="104" y="348"/>
                  </a:cubicBezTo>
                  <a:cubicBezTo>
                    <a:pt x="114" y="347"/>
                    <a:pt x="121" y="347"/>
                    <a:pt x="130" y="349"/>
                  </a:cubicBezTo>
                  <a:cubicBezTo>
                    <a:pt x="147" y="351"/>
                    <a:pt x="151" y="355"/>
                    <a:pt x="159" y="366"/>
                  </a:cubicBezTo>
                  <a:cubicBezTo>
                    <a:pt x="160" y="368"/>
                    <a:pt x="161" y="370"/>
                    <a:pt x="163" y="372"/>
                  </a:cubicBezTo>
                  <a:cubicBezTo>
                    <a:pt x="165" y="374"/>
                    <a:pt x="166" y="374"/>
                    <a:pt x="169" y="375"/>
                  </a:cubicBezTo>
                  <a:cubicBezTo>
                    <a:pt x="171" y="375"/>
                    <a:pt x="174" y="375"/>
                    <a:pt x="177" y="378"/>
                  </a:cubicBezTo>
                  <a:cubicBezTo>
                    <a:pt x="181" y="380"/>
                    <a:pt x="183" y="384"/>
                    <a:pt x="185" y="388"/>
                  </a:cubicBezTo>
                  <a:cubicBezTo>
                    <a:pt x="185" y="388"/>
                    <a:pt x="185" y="388"/>
                    <a:pt x="185" y="388"/>
                  </a:cubicBezTo>
                  <a:cubicBezTo>
                    <a:pt x="186" y="384"/>
                    <a:pt x="187" y="379"/>
                    <a:pt x="192" y="376"/>
                  </a:cubicBezTo>
                  <a:cubicBezTo>
                    <a:pt x="195" y="373"/>
                    <a:pt x="199" y="372"/>
                    <a:pt x="203" y="372"/>
                  </a:cubicBezTo>
                  <a:cubicBezTo>
                    <a:pt x="203" y="372"/>
                    <a:pt x="203" y="371"/>
                    <a:pt x="203" y="371"/>
                  </a:cubicBezTo>
                  <a:cubicBezTo>
                    <a:pt x="206" y="367"/>
                    <a:pt x="209" y="364"/>
                    <a:pt x="212" y="362"/>
                  </a:cubicBezTo>
                  <a:cubicBezTo>
                    <a:pt x="216" y="359"/>
                    <a:pt x="217" y="358"/>
                    <a:pt x="216" y="353"/>
                  </a:cubicBezTo>
                  <a:cubicBezTo>
                    <a:pt x="215" y="351"/>
                    <a:pt x="211" y="347"/>
                    <a:pt x="207" y="344"/>
                  </a:cubicBezTo>
                  <a:cubicBezTo>
                    <a:pt x="201" y="338"/>
                    <a:pt x="194" y="331"/>
                    <a:pt x="195" y="323"/>
                  </a:cubicBezTo>
                  <a:cubicBezTo>
                    <a:pt x="193" y="322"/>
                    <a:pt x="192" y="320"/>
                    <a:pt x="191" y="318"/>
                  </a:cubicBezTo>
                  <a:cubicBezTo>
                    <a:pt x="190" y="312"/>
                    <a:pt x="196" y="308"/>
                    <a:pt x="203" y="303"/>
                  </a:cubicBezTo>
                  <a:cubicBezTo>
                    <a:pt x="206" y="301"/>
                    <a:pt x="210" y="299"/>
                    <a:pt x="210" y="298"/>
                  </a:cubicBezTo>
                  <a:cubicBezTo>
                    <a:pt x="210" y="297"/>
                    <a:pt x="210" y="294"/>
                    <a:pt x="210" y="291"/>
                  </a:cubicBezTo>
                  <a:cubicBezTo>
                    <a:pt x="209" y="287"/>
                    <a:pt x="209" y="280"/>
                    <a:pt x="211" y="275"/>
                  </a:cubicBezTo>
                  <a:cubicBezTo>
                    <a:pt x="210" y="273"/>
                    <a:pt x="211" y="270"/>
                    <a:pt x="213" y="269"/>
                  </a:cubicBezTo>
                  <a:cubicBezTo>
                    <a:pt x="215" y="267"/>
                    <a:pt x="218" y="266"/>
                    <a:pt x="220" y="265"/>
                  </a:cubicBezTo>
                  <a:cubicBezTo>
                    <a:pt x="224" y="263"/>
                    <a:pt x="227" y="261"/>
                    <a:pt x="229" y="257"/>
                  </a:cubicBezTo>
                  <a:cubicBezTo>
                    <a:pt x="232" y="254"/>
                    <a:pt x="234" y="251"/>
                    <a:pt x="237" y="248"/>
                  </a:cubicBezTo>
                  <a:cubicBezTo>
                    <a:pt x="239" y="245"/>
                    <a:pt x="241" y="242"/>
                    <a:pt x="243" y="239"/>
                  </a:cubicBezTo>
                  <a:cubicBezTo>
                    <a:pt x="246" y="236"/>
                    <a:pt x="247" y="234"/>
                    <a:pt x="248" y="230"/>
                  </a:cubicBezTo>
                  <a:cubicBezTo>
                    <a:pt x="248" y="228"/>
                    <a:pt x="249" y="226"/>
                    <a:pt x="250" y="223"/>
                  </a:cubicBezTo>
                  <a:cubicBezTo>
                    <a:pt x="252" y="219"/>
                    <a:pt x="255" y="215"/>
                    <a:pt x="258" y="213"/>
                  </a:cubicBezTo>
                  <a:cubicBezTo>
                    <a:pt x="261" y="210"/>
                    <a:pt x="263" y="208"/>
                    <a:pt x="264" y="206"/>
                  </a:cubicBezTo>
                  <a:cubicBezTo>
                    <a:pt x="266" y="204"/>
                    <a:pt x="266" y="202"/>
                    <a:pt x="266" y="199"/>
                  </a:cubicBezTo>
                  <a:cubicBezTo>
                    <a:pt x="266" y="197"/>
                    <a:pt x="266" y="195"/>
                    <a:pt x="267" y="192"/>
                  </a:cubicBezTo>
                  <a:cubicBezTo>
                    <a:pt x="268" y="185"/>
                    <a:pt x="273" y="179"/>
                    <a:pt x="276" y="175"/>
                  </a:cubicBezTo>
                  <a:cubicBezTo>
                    <a:pt x="278" y="173"/>
                    <a:pt x="280" y="170"/>
                    <a:pt x="281" y="168"/>
                  </a:cubicBezTo>
                  <a:cubicBezTo>
                    <a:pt x="286" y="159"/>
                    <a:pt x="290" y="153"/>
                    <a:pt x="306" y="151"/>
                  </a:cubicBezTo>
                  <a:cubicBezTo>
                    <a:pt x="307" y="150"/>
                    <a:pt x="308" y="150"/>
                    <a:pt x="309" y="150"/>
                  </a:cubicBezTo>
                  <a:cubicBezTo>
                    <a:pt x="307" y="149"/>
                    <a:pt x="305" y="147"/>
                    <a:pt x="303" y="145"/>
                  </a:cubicBezTo>
                  <a:cubicBezTo>
                    <a:pt x="299" y="141"/>
                    <a:pt x="293" y="139"/>
                    <a:pt x="287" y="137"/>
                  </a:cubicBezTo>
                  <a:cubicBezTo>
                    <a:pt x="279" y="134"/>
                    <a:pt x="270" y="131"/>
                    <a:pt x="265" y="121"/>
                  </a:cubicBezTo>
                  <a:cubicBezTo>
                    <a:pt x="263" y="118"/>
                    <a:pt x="263" y="118"/>
                    <a:pt x="263" y="118"/>
                  </a:cubicBezTo>
                  <a:cubicBezTo>
                    <a:pt x="259" y="110"/>
                    <a:pt x="257" y="105"/>
                    <a:pt x="250" y="100"/>
                  </a:cubicBezTo>
                  <a:cubicBezTo>
                    <a:pt x="247" y="97"/>
                    <a:pt x="247" y="97"/>
                    <a:pt x="247" y="97"/>
                  </a:cubicBezTo>
                  <a:cubicBezTo>
                    <a:pt x="240" y="92"/>
                    <a:pt x="232" y="87"/>
                    <a:pt x="225" y="79"/>
                  </a:cubicBezTo>
                  <a:cubicBezTo>
                    <a:pt x="207" y="61"/>
                    <a:pt x="191" y="52"/>
                    <a:pt x="167" y="41"/>
                  </a:cubicBezTo>
                  <a:cubicBezTo>
                    <a:pt x="159" y="37"/>
                    <a:pt x="152" y="32"/>
                    <a:pt x="145" y="27"/>
                  </a:cubicBezTo>
                  <a:cubicBezTo>
                    <a:pt x="136" y="21"/>
                    <a:pt x="126" y="15"/>
                    <a:pt x="116" y="11"/>
                  </a:cubicBezTo>
                  <a:cubicBezTo>
                    <a:pt x="113" y="10"/>
                    <a:pt x="109" y="9"/>
                    <a:pt x="105" y="7"/>
                  </a:cubicBezTo>
                  <a:cubicBezTo>
                    <a:pt x="100" y="5"/>
                    <a:pt x="94" y="3"/>
                    <a:pt x="88" y="2"/>
                  </a:cubicBezTo>
                  <a:cubicBezTo>
                    <a:pt x="82" y="0"/>
                    <a:pt x="80" y="0"/>
                    <a:pt x="75" y="2"/>
                  </a:cubicBezTo>
                  <a:cubicBezTo>
                    <a:pt x="73" y="2"/>
                    <a:pt x="71" y="3"/>
                    <a:pt x="68" y="3"/>
                  </a:cubicBezTo>
                  <a:cubicBezTo>
                    <a:pt x="66" y="4"/>
                    <a:pt x="63" y="4"/>
                    <a:pt x="59" y="3"/>
                  </a:cubicBezTo>
                  <a:cubicBezTo>
                    <a:pt x="56" y="3"/>
                    <a:pt x="53" y="3"/>
                    <a:pt x="52" y="3"/>
                  </a:cubicBezTo>
                  <a:cubicBezTo>
                    <a:pt x="50" y="4"/>
                    <a:pt x="50" y="6"/>
                    <a:pt x="51" y="11"/>
                  </a:cubicBezTo>
                  <a:cubicBezTo>
                    <a:pt x="52" y="14"/>
                    <a:pt x="52" y="16"/>
                    <a:pt x="52" y="19"/>
                  </a:cubicBezTo>
                  <a:cubicBezTo>
                    <a:pt x="52" y="20"/>
                    <a:pt x="51" y="22"/>
                    <a:pt x="49" y="22"/>
                  </a:cubicBezTo>
                  <a:cubicBezTo>
                    <a:pt x="48" y="23"/>
                    <a:pt x="46" y="23"/>
                    <a:pt x="45" y="22"/>
                  </a:cubicBezTo>
                  <a:cubicBezTo>
                    <a:pt x="42" y="21"/>
                    <a:pt x="39" y="18"/>
                    <a:pt x="37" y="14"/>
                  </a:cubicBezTo>
                  <a:cubicBezTo>
                    <a:pt x="34" y="14"/>
                    <a:pt x="31" y="13"/>
                    <a:pt x="29" y="11"/>
                  </a:cubicBezTo>
                  <a:cubicBezTo>
                    <a:pt x="28" y="11"/>
                    <a:pt x="27" y="10"/>
                    <a:pt x="26" y="10"/>
                  </a:cubicBezTo>
                  <a:cubicBezTo>
                    <a:pt x="17" y="7"/>
                    <a:pt x="17" y="7"/>
                    <a:pt x="9" y="13"/>
                  </a:cubicBezTo>
                  <a:lnTo>
                    <a:pt x="8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02" name="Freeform 36">
              <a:extLst>
                <a:ext uri="{FF2B5EF4-FFF2-40B4-BE49-F238E27FC236}">
                  <a16:creationId xmlns:a16="http://schemas.microsoft.com/office/drawing/2014/main" id="{AB68DC9E-6886-4610-9AB9-25E2397DF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2740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03" name="Freeform 37">
              <a:extLst>
                <a:ext uri="{FF2B5EF4-FFF2-40B4-BE49-F238E27FC236}">
                  <a16:creationId xmlns:a16="http://schemas.microsoft.com/office/drawing/2014/main" id="{0D1C73B2-FE95-47BD-AF42-D47634E0D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2154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04" name="Freeform 38">
              <a:extLst>
                <a:ext uri="{FF2B5EF4-FFF2-40B4-BE49-F238E27FC236}">
                  <a16:creationId xmlns:a16="http://schemas.microsoft.com/office/drawing/2014/main" id="{79FE1207-6C54-4E20-B4A0-D1808CF3A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" y="2157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05" name="Freeform 39">
              <a:extLst>
                <a:ext uri="{FF2B5EF4-FFF2-40B4-BE49-F238E27FC236}">
                  <a16:creationId xmlns:a16="http://schemas.microsoft.com/office/drawing/2014/main" id="{24679AF8-AC4F-486A-9867-555758909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274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06" name="Freeform 40">
              <a:extLst>
                <a:ext uri="{FF2B5EF4-FFF2-40B4-BE49-F238E27FC236}">
                  <a16:creationId xmlns:a16="http://schemas.microsoft.com/office/drawing/2014/main" id="{1D4E70D2-11B7-4B6B-A4B0-27363BE48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274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07" name="Freeform 41">
              <a:extLst>
                <a:ext uri="{FF2B5EF4-FFF2-40B4-BE49-F238E27FC236}">
                  <a16:creationId xmlns:a16="http://schemas.microsoft.com/office/drawing/2014/main" id="{825A1520-A574-4B9F-AFAF-43A328794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" y="1928"/>
              <a:ext cx="2" cy="2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08" name="Oval 149">
              <a:extLst>
                <a:ext uri="{FF2B5EF4-FFF2-40B4-BE49-F238E27FC236}">
                  <a16:creationId xmlns:a16="http://schemas.microsoft.com/office/drawing/2014/main" id="{C92688F9-1B46-4B6F-8B15-742C9A382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" y="1934"/>
              <a:ext cx="1" cy="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09" name="Freeform 43">
              <a:extLst>
                <a:ext uri="{FF2B5EF4-FFF2-40B4-BE49-F238E27FC236}">
                  <a16:creationId xmlns:a16="http://schemas.microsoft.com/office/drawing/2014/main" id="{72B1CA66-6CAE-434A-8DC5-D1218DCD9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" y="19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10" name="Freeform 44">
              <a:extLst>
                <a:ext uri="{FF2B5EF4-FFF2-40B4-BE49-F238E27FC236}">
                  <a16:creationId xmlns:a16="http://schemas.microsoft.com/office/drawing/2014/main" id="{B3524CD3-88DA-44B6-9D0E-18DD44D42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" y="1932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11" name="Freeform 45">
              <a:extLst>
                <a:ext uri="{FF2B5EF4-FFF2-40B4-BE49-F238E27FC236}">
                  <a16:creationId xmlns:a16="http://schemas.microsoft.com/office/drawing/2014/main" id="{46B9EE3D-05F5-4126-96F6-F2AE9A0AE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7" y="3264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12" name="Oval 153">
              <a:extLst>
                <a:ext uri="{FF2B5EF4-FFF2-40B4-BE49-F238E27FC236}">
                  <a16:creationId xmlns:a16="http://schemas.microsoft.com/office/drawing/2014/main" id="{FDC075A1-7A14-4032-83E8-BD5E16C3A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" y="3260"/>
              <a:ext cx="1" cy="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13" name="Freeform 47">
              <a:extLst>
                <a:ext uri="{FF2B5EF4-FFF2-40B4-BE49-F238E27FC236}">
                  <a16:creationId xmlns:a16="http://schemas.microsoft.com/office/drawing/2014/main" id="{C026DE70-631A-4B6B-8556-094C0E8BC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7" y="326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14" name="Freeform 48">
              <a:extLst>
                <a:ext uri="{FF2B5EF4-FFF2-40B4-BE49-F238E27FC236}">
                  <a16:creationId xmlns:a16="http://schemas.microsoft.com/office/drawing/2014/main" id="{AFA32127-B6B6-4875-9E95-A220D0B77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" y="2738"/>
              <a:ext cx="5" cy="2"/>
            </a:xfrm>
            <a:custGeom>
              <a:avLst/>
              <a:gdLst>
                <a:gd name="T0" fmla="*/ 5 w 5"/>
                <a:gd name="T1" fmla="*/ 2 h 2"/>
                <a:gd name="T2" fmla="*/ 5 w 5"/>
                <a:gd name="T3" fmla="*/ 1 h 2"/>
                <a:gd name="T4" fmla="*/ 0 w 5"/>
                <a:gd name="T5" fmla="*/ 0 h 2"/>
                <a:gd name="T6" fmla="*/ 5 w 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1"/>
                    <a:pt x="0" y="0"/>
                  </a:cubicBezTo>
                  <a:cubicBezTo>
                    <a:pt x="3" y="1"/>
                    <a:pt x="4" y="1"/>
                    <a:pt x="5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15" name="Freeform 49">
              <a:extLst>
                <a:ext uri="{FF2B5EF4-FFF2-40B4-BE49-F238E27FC236}">
                  <a16:creationId xmlns:a16="http://schemas.microsoft.com/office/drawing/2014/main" id="{9A049AD6-7C5B-4CD3-92E0-90846622E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274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16" name="Freeform 50">
              <a:extLst>
                <a:ext uri="{FF2B5EF4-FFF2-40B4-BE49-F238E27FC236}">
                  <a16:creationId xmlns:a16="http://schemas.microsoft.com/office/drawing/2014/main" id="{224D7D80-68F2-4CA2-AD8F-E85D2BB4C6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5" y="2347"/>
              <a:ext cx="563" cy="542"/>
            </a:xfrm>
            <a:custGeom>
              <a:avLst/>
              <a:gdLst>
                <a:gd name="T0" fmla="*/ 533 w 566"/>
                <a:gd name="T1" fmla="*/ 37 h 545"/>
                <a:gd name="T2" fmla="*/ 505 w 566"/>
                <a:gd name="T3" fmla="*/ 46 h 545"/>
                <a:gd name="T4" fmla="*/ 451 w 566"/>
                <a:gd name="T5" fmla="*/ 62 h 545"/>
                <a:gd name="T6" fmla="*/ 419 w 566"/>
                <a:gd name="T7" fmla="*/ 75 h 545"/>
                <a:gd name="T8" fmla="*/ 359 w 566"/>
                <a:gd name="T9" fmla="*/ 57 h 545"/>
                <a:gd name="T10" fmla="*/ 339 w 566"/>
                <a:gd name="T11" fmla="*/ 35 h 545"/>
                <a:gd name="T12" fmla="*/ 319 w 566"/>
                <a:gd name="T13" fmla="*/ 34 h 545"/>
                <a:gd name="T14" fmla="*/ 303 w 566"/>
                <a:gd name="T15" fmla="*/ 50 h 545"/>
                <a:gd name="T16" fmla="*/ 255 w 566"/>
                <a:gd name="T17" fmla="*/ 44 h 545"/>
                <a:gd name="T18" fmla="*/ 232 w 566"/>
                <a:gd name="T19" fmla="*/ 0 h 545"/>
                <a:gd name="T20" fmla="*/ 218 w 566"/>
                <a:gd name="T21" fmla="*/ 21 h 545"/>
                <a:gd name="T22" fmla="*/ 201 w 566"/>
                <a:gd name="T23" fmla="*/ 75 h 545"/>
                <a:gd name="T24" fmla="*/ 184 w 566"/>
                <a:gd name="T25" fmla="*/ 131 h 545"/>
                <a:gd name="T26" fmla="*/ 156 w 566"/>
                <a:gd name="T27" fmla="*/ 194 h 545"/>
                <a:gd name="T28" fmla="*/ 108 w 566"/>
                <a:gd name="T29" fmla="*/ 245 h 545"/>
                <a:gd name="T30" fmla="*/ 68 w 566"/>
                <a:gd name="T31" fmla="*/ 280 h 545"/>
                <a:gd name="T32" fmla="*/ 23 w 566"/>
                <a:gd name="T33" fmla="*/ 338 h 545"/>
                <a:gd name="T34" fmla="*/ 3 w 566"/>
                <a:gd name="T35" fmla="*/ 393 h 545"/>
                <a:gd name="T36" fmla="*/ 0 w 566"/>
                <a:gd name="T37" fmla="*/ 443 h 545"/>
                <a:gd name="T38" fmla="*/ 27 w 566"/>
                <a:gd name="T39" fmla="*/ 472 h 545"/>
                <a:gd name="T40" fmla="*/ 71 w 566"/>
                <a:gd name="T41" fmla="*/ 494 h 545"/>
                <a:gd name="T42" fmla="*/ 122 w 566"/>
                <a:gd name="T43" fmla="*/ 518 h 545"/>
                <a:gd name="T44" fmla="*/ 174 w 566"/>
                <a:gd name="T45" fmla="*/ 545 h 545"/>
                <a:gd name="T46" fmla="*/ 182 w 566"/>
                <a:gd name="T47" fmla="*/ 529 h 545"/>
                <a:gd name="T48" fmla="*/ 230 w 566"/>
                <a:gd name="T49" fmla="*/ 483 h 545"/>
                <a:gd name="T50" fmla="*/ 286 w 566"/>
                <a:gd name="T51" fmla="*/ 470 h 545"/>
                <a:gd name="T52" fmla="*/ 308 w 566"/>
                <a:gd name="T53" fmla="*/ 465 h 545"/>
                <a:gd name="T54" fmla="*/ 355 w 566"/>
                <a:gd name="T55" fmla="*/ 459 h 545"/>
                <a:gd name="T56" fmla="*/ 414 w 566"/>
                <a:gd name="T57" fmla="*/ 468 h 545"/>
                <a:gd name="T58" fmla="*/ 443 w 566"/>
                <a:gd name="T59" fmla="*/ 444 h 545"/>
                <a:gd name="T60" fmla="*/ 455 w 566"/>
                <a:gd name="T61" fmla="*/ 412 h 545"/>
                <a:gd name="T62" fmla="*/ 441 w 566"/>
                <a:gd name="T63" fmla="*/ 384 h 545"/>
                <a:gd name="T64" fmla="*/ 462 w 566"/>
                <a:gd name="T65" fmla="*/ 350 h 545"/>
                <a:gd name="T66" fmla="*/ 442 w 566"/>
                <a:gd name="T67" fmla="*/ 303 h 545"/>
                <a:gd name="T68" fmla="*/ 456 w 566"/>
                <a:gd name="T69" fmla="*/ 281 h 545"/>
                <a:gd name="T70" fmla="*/ 487 w 566"/>
                <a:gd name="T71" fmla="*/ 236 h 545"/>
                <a:gd name="T72" fmla="*/ 493 w 566"/>
                <a:gd name="T73" fmla="*/ 203 h 545"/>
                <a:gd name="T74" fmla="*/ 513 w 566"/>
                <a:gd name="T75" fmla="*/ 191 h 545"/>
                <a:gd name="T76" fmla="*/ 511 w 566"/>
                <a:gd name="T77" fmla="*/ 176 h 545"/>
                <a:gd name="T78" fmla="*/ 532 w 566"/>
                <a:gd name="T79" fmla="*/ 172 h 545"/>
                <a:gd name="T80" fmla="*/ 547 w 566"/>
                <a:gd name="T81" fmla="*/ 183 h 545"/>
                <a:gd name="T82" fmla="*/ 561 w 566"/>
                <a:gd name="T83" fmla="*/ 173 h 545"/>
                <a:gd name="T84" fmla="*/ 553 w 566"/>
                <a:gd name="T85" fmla="*/ 137 h 545"/>
                <a:gd name="T86" fmla="*/ 538 w 566"/>
                <a:gd name="T87" fmla="*/ 89 h 545"/>
                <a:gd name="T88" fmla="*/ 547 w 566"/>
                <a:gd name="T89" fmla="*/ 64 h 545"/>
                <a:gd name="T90" fmla="*/ 542 w 566"/>
                <a:gd name="T91" fmla="*/ 59 h 545"/>
                <a:gd name="T92" fmla="*/ 447 w 566"/>
                <a:gd name="T93" fmla="*/ 281 h 545"/>
                <a:gd name="T94" fmla="*/ 372 w 566"/>
                <a:gd name="T95" fmla="*/ 277 h 545"/>
                <a:gd name="T96" fmla="*/ 376 w 566"/>
                <a:gd name="T97" fmla="*/ 262 h 545"/>
                <a:gd name="T98" fmla="*/ 401 w 566"/>
                <a:gd name="T99" fmla="*/ 231 h 545"/>
                <a:gd name="T100" fmla="*/ 445 w 566"/>
                <a:gd name="T101" fmla="*/ 227 h 545"/>
                <a:gd name="T102" fmla="*/ 456 w 566"/>
                <a:gd name="T103" fmla="*/ 254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6" h="545">
                  <a:moveTo>
                    <a:pt x="545" y="47"/>
                  </a:moveTo>
                  <a:cubicBezTo>
                    <a:pt x="546" y="45"/>
                    <a:pt x="548" y="41"/>
                    <a:pt x="549" y="39"/>
                  </a:cubicBezTo>
                  <a:cubicBezTo>
                    <a:pt x="546" y="40"/>
                    <a:pt x="543" y="40"/>
                    <a:pt x="540" y="40"/>
                  </a:cubicBezTo>
                  <a:cubicBezTo>
                    <a:pt x="537" y="39"/>
                    <a:pt x="535" y="38"/>
                    <a:pt x="533" y="37"/>
                  </a:cubicBezTo>
                  <a:cubicBezTo>
                    <a:pt x="531" y="37"/>
                    <a:pt x="530" y="36"/>
                    <a:pt x="529" y="36"/>
                  </a:cubicBezTo>
                  <a:cubicBezTo>
                    <a:pt x="523" y="35"/>
                    <a:pt x="522" y="36"/>
                    <a:pt x="515" y="40"/>
                  </a:cubicBezTo>
                  <a:cubicBezTo>
                    <a:pt x="513" y="41"/>
                    <a:pt x="513" y="41"/>
                    <a:pt x="513" y="41"/>
                  </a:cubicBezTo>
                  <a:cubicBezTo>
                    <a:pt x="510" y="42"/>
                    <a:pt x="508" y="44"/>
                    <a:pt x="505" y="46"/>
                  </a:cubicBezTo>
                  <a:cubicBezTo>
                    <a:pt x="496" y="50"/>
                    <a:pt x="487" y="55"/>
                    <a:pt x="479" y="57"/>
                  </a:cubicBezTo>
                  <a:cubicBezTo>
                    <a:pt x="476" y="58"/>
                    <a:pt x="472" y="57"/>
                    <a:pt x="467" y="57"/>
                  </a:cubicBezTo>
                  <a:cubicBezTo>
                    <a:pt x="463" y="56"/>
                    <a:pt x="453" y="56"/>
                    <a:pt x="451" y="57"/>
                  </a:cubicBezTo>
                  <a:cubicBezTo>
                    <a:pt x="451" y="58"/>
                    <a:pt x="451" y="61"/>
                    <a:pt x="451" y="62"/>
                  </a:cubicBezTo>
                  <a:cubicBezTo>
                    <a:pt x="451" y="67"/>
                    <a:pt x="452" y="73"/>
                    <a:pt x="447" y="77"/>
                  </a:cubicBezTo>
                  <a:cubicBezTo>
                    <a:pt x="443" y="80"/>
                    <a:pt x="440" y="81"/>
                    <a:pt x="437" y="81"/>
                  </a:cubicBezTo>
                  <a:cubicBezTo>
                    <a:pt x="432" y="81"/>
                    <a:pt x="427" y="79"/>
                    <a:pt x="423" y="77"/>
                  </a:cubicBezTo>
                  <a:cubicBezTo>
                    <a:pt x="422" y="76"/>
                    <a:pt x="421" y="75"/>
                    <a:pt x="419" y="75"/>
                  </a:cubicBezTo>
                  <a:cubicBezTo>
                    <a:pt x="407" y="69"/>
                    <a:pt x="396" y="69"/>
                    <a:pt x="384" y="68"/>
                  </a:cubicBezTo>
                  <a:cubicBezTo>
                    <a:pt x="377" y="67"/>
                    <a:pt x="370" y="67"/>
                    <a:pt x="362" y="65"/>
                  </a:cubicBezTo>
                  <a:cubicBezTo>
                    <a:pt x="360" y="65"/>
                    <a:pt x="359" y="63"/>
                    <a:pt x="358" y="62"/>
                  </a:cubicBezTo>
                  <a:cubicBezTo>
                    <a:pt x="358" y="60"/>
                    <a:pt x="358" y="58"/>
                    <a:pt x="359" y="57"/>
                  </a:cubicBezTo>
                  <a:cubicBezTo>
                    <a:pt x="360" y="56"/>
                    <a:pt x="360" y="56"/>
                    <a:pt x="360" y="55"/>
                  </a:cubicBezTo>
                  <a:cubicBezTo>
                    <a:pt x="360" y="51"/>
                    <a:pt x="355" y="44"/>
                    <a:pt x="348" y="37"/>
                  </a:cubicBezTo>
                  <a:cubicBezTo>
                    <a:pt x="342" y="32"/>
                    <a:pt x="341" y="33"/>
                    <a:pt x="341" y="33"/>
                  </a:cubicBezTo>
                  <a:cubicBezTo>
                    <a:pt x="341" y="33"/>
                    <a:pt x="339" y="34"/>
                    <a:pt x="339" y="35"/>
                  </a:cubicBezTo>
                  <a:cubicBezTo>
                    <a:pt x="336" y="37"/>
                    <a:pt x="333" y="41"/>
                    <a:pt x="326" y="43"/>
                  </a:cubicBezTo>
                  <a:cubicBezTo>
                    <a:pt x="325" y="43"/>
                    <a:pt x="324" y="43"/>
                    <a:pt x="322" y="42"/>
                  </a:cubicBezTo>
                  <a:cubicBezTo>
                    <a:pt x="321" y="41"/>
                    <a:pt x="321" y="40"/>
                    <a:pt x="320" y="39"/>
                  </a:cubicBezTo>
                  <a:cubicBezTo>
                    <a:pt x="320" y="37"/>
                    <a:pt x="320" y="36"/>
                    <a:pt x="319" y="34"/>
                  </a:cubicBezTo>
                  <a:cubicBezTo>
                    <a:pt x="318" y="36"/>
                    <a:pt x="316" y="37"/>
                    <a:pt x="314" y="38"/>
                  </a:cubicBezTo>
                  <a:cubicBezTo>
                    <a:pt x="313" y="39"/>
                    <a:pt x="313" y="39"/>
                    <a:pt x="312" y="40"/>
                  </a:cubicBezTo>
                  <a:cubicBezTo>
                    <a:pt x="310" y="41"/>
                    <a:pt x="308" y="42"/>
                    <a:pt x="307" y="43"/>
                  </a:cubicBezTo>
                  <a:cubicBezTo>
                    <a:pt x="304" y="44"/>
                    <a:pt x="304" y="44"/>
                    <a:pt x="303" y="50"/>
                  </a:cubicBezTo>
                  <a:cubicBezTo>
                    <a:pt x="302" y="56"/>
                    <a:pt x="300" y="62"/>
                    <a:pt x="295" y="63"/>
                  </a:cubicBezTo>
                  <a:cubicBezTo>
                    <a:pt x="290" y="65"/>
                    <a:pt x="285" y="61"/>
                    <a:pt x="281" y="58"/>
                  </a:cubicBezTo>
                  <a:cubicBezTo>
                    <a:pt x="279" y="56"/>
                    <a:pt x="277" y="55"/>
                    <a:pt x="275" y="53"/>
                  </a:cubicBezTo>
                  <a:cubicBezTo>
                    <a:pt x="269" y="49"/>
                    <a:pt x="261" y="45"/>
                    <a:pt x="255" y="44"/>
                  </a:cubicBezTo>
                  <a:cubicBezTo>
                    <a:pt x="252" y="43"/>
                    <a:pt x="247" y="43"/>
                    <a:pt x="243" y="43"/>
                  </a:cubicBezTo>
                  <a:cubicBezTo>
                    <a:pt x="236" y="44"/>
                    <a:pt x="229" y="44"/>
                    <a:pt x="224" y="40"/>
                  </a:cubicBezTo>
                  <a:cubicBezTo>
                    <a:pt x="216" y="33"/>
                    <a:pt x="222" y="22"/>
                    <a:pt x="227" y="10"/>
                  </a:cubicBezTo>
                  <a:cubicBezTo>
                    <a:pt x="229" y="7"/>
                    <a:pt x="230" y="3"/>
                    <a:pt x="232" y="0"/>
                  </a:cubicBezTo>
                  <a:cubicBezTo>
                    <a:pt x="229" y="2"/>
                    <a:pt x="226" y="4"/>
                    <a:pt x="223" y="7"/>
                  </a:cubicBezTo>
                  <a:cubicBezTo>
                    <a:pt x="223" y="7"/>
                    <a:pt x="223" y="7"/>
                    <a:pt x="223" y="7"/>
                  </a:cubicBezTo>
                  <a:cubicBezTo>
                    <a:pt x="223" y="8"/>
                    <a:pt x="223" y="8"/>
                    <a:pt x="223" y="9"/>
                  </a:cubicBezTo>
                  <a:cubicBezTo>
                    <a:pt x="224" y="13"/>
                    <a:pt x="221" y="17"/>
                    <a:pt x="218" y="21"/>
                  </a:cubicBezTo>
                  <a:cubicBezTo>
                    <a:pt x="217" y="22"/>
                    <a:pt x="216" y="23"/>
                    <a:pt x="216" y="23"/>
                  </a:cubicBezTo>
                  <a:cubicBezTo>
                    <a:pt x="213" y="29"/>
                    <a:pt x="211" y="39"/>
                    <a:pt x="209" y="47"/>
                  </a:cubicBezTo>
                  <a:cubicBezTo>
                    <a:pt x="208" y="51"/>
                    <a:pt x="208" y="55"/>
                    <a:pt x="207" y="58"/>
                  </a:cubicBezTo>
                  <a:cubicBezTo>
                    <a:pt x="206" y="65"/>
                    <a:pt x="203" y="70"/>
                    <a:pt x="201" y="75"/>
                  </a:cubicBezTo>
                  <a:cubicBezTo>
                    <a:pt x="199" y="78"/>
                    <a:pt x="198" y="81"/>
                    <a:pt x="197" y="84"/>
                  </a:cubicBezTo>
                  <a:cubicBezTo>
                    <a:pt x="194" y="91"/>
                    <a:pt x="191" y="97"/>
                    <a:pt x="189" y="104"/>
                  </a:cubicBezTo>
                  <a:cubicBezTo>
                    <a:pt x="186" y="112"/>
                    <a:pt x="185" y="119"/>
                    <a:pt x="184" y="127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3" y="140"/>
                    <a:pt x="180" y="148"/>
                    <a:pt x="177" y="156"/>
                  </a:cubicBezTo>
                  <a:cubicBezTo>
                    <a:pt x="175" y="160"/>
                    <a:pt x="173" y="165"/>
                    <a:pt x="172" y="170"/>
                  </a:cubicBezTo>
                  <a:cubicBezTo>
                    <a:pt x="171" y="172"/>
                    <a:pt x="171" y="174"/>
                    <a:pt x="171" y="175"/>
                  </a:cubicBezTo>
                  <a:cubicBezTo>
                    <a:pt x="169" y="182"/>
                    <a:pt x="168" y="189"/>
                    <a:pt x="156" y="194"/>
                  </a:cubicBezTo>
                  <a:cubicBezTo>
                    <a:pt x="153" y="196"/>
                    <a:pt x="150" y="196"/>
                    <a:pt x="147" y="197"/>
                  </a:cubicBezTo>
                  <a:cubicBezTo>
                    <a:pt x="144" y="197"/>
                    <a:pt x="141" y="198"/>
                    <a:pt x="138" y="199"/>
                  </a:cubicBezTo>
                  <a:cubicBezTo>
                    <a:pt x="124" y="205"/>
                    <a:pt x="114" y="227"/>
                    <a:pt x="110" y="236"/>
                  </a:cubicBezTo>
                  <a:cubicBezTo>
                    <a:pt x="109" y="239"/>
                    <a:pt x="109" y="242"/>
                    <a:pt x="108" y="245"/>
                  </a:cubicBezTo>
                  <a:cubicBezTo>
                    <a:pt x="107" y="251"/>
                    <a:pt x="106" y="258"/>
                    <a:pt x="99" y="265"/>
                  </a:cubicBezTo>
                  <a:cubicBezTo>
                    <a:pt x="93" y="269"/>
                    <a:pt x="88" y="269"/>
                    <a:pt x="83" y="270"/>
                  </a:cubicBezTo>
                  <a:cubicBezTo>
                    <a:pt x="80" y="270"/>
                    <a:pt x="76" y="270"/>
                    <a:pt x="74" y="272"/>
                  </a:cubicBezTo>
                  <a:cubicBezTo>
                    <a:pt x="71" y="274"/>
                    <a:pt x="70" y="277"/>
                    <a:pt x="68" y="280"/>
                  </a:cubicBezTo>
                  <a:cubicBezTo>
                    <a:pt x="67" y="283"/>
                    <a:pt x="65" y="287"/>
                    <a:pt x="63" y="289"/>
                  </a:cubicBezTo>
                  <a:cubicBezTo>
                    <a:pt x="60" y="293"/>
                    <a:pt x="57" y="296"/>
                    <a:pt x="54" y="300"/>
                  </a:cubicBezTo>
                  <a:cubicBezTo>
                    <a:pt x="48" y="306"/>
                    <a:pt x="43" y="312"/>
                    <a:pt x="39" y="319"/>
                  </a:cubicBezTo>
                  <a:cubicBezTo>
                    <a:pt x="34" y="328"/>
                    <a:pt x="28" y="333"/>
                    <a:pt x="23" y="338"/>
                  </a:cubicBezTo>
                  <a:cubicBezTo>
                    <a:pt x="15" y="345"/>
                    <a:pt x="9" y="350"/>
                    <a:pt x="7" y="360"/>
                  </a:cubicBezTo>
                  <a:cubicBezTo>
                    <a:pt x="4" y="369"/>
                    <a:pt x="4" y="374"/>
                    <a:pt x="4" y="383"/>
                  </a:cubicBezTo>
                  <a:cubicBezTo>
                    <a:pt x="4" y="388"/>
                    <a:pt x="4" y="388"/>
                    <a:pt x="4" y="388"/>
                  </a:cubicBezTo>
                  <a:cubicBezTo>
                    <a:pt x="4" y="390"/>
                    <a:pt x="3" y="392"/>
                    <a:pt x="3" y="393"/>
                  </a:cubicBezTo>
                  <a:cubicBezTo>
                    <a:pt x="2" y="395"/>
                    <a:pt x="2" y="396"/>
                    <a:pt x="2" y="397"/>
                  </a:cubicBezTo>
                  <a:cubicBezTo>
                    <a:pt x="3" y="398"/>
                    <a:pt x="3" y="398"/>
                    <a:pt x="4" y="399"/>
                  </a:cubicBezTo>
                  <a:cubicBezTo>
                    <a:pt x="5" y="400"/>
                    <a:pt x="6" y="401"/>
                    <a:pt x="7" y="404"/>
                  </a:cubicBezTo>
                  <a:cubicBezTo>
                    <a:pt x="12" y="415"/>
                    <a:pt x="6" y="432"/>
                    <a:pt x="0" y="443"/>
                  </a:cubicBezTo>
                  <a:cubicBezTo>
                    <a:pt x="2" y="445"/>
                    <a:pt x="3" y="446"/>
                    <a:pt x="7" y="447"/>
                  </a:cubicBezTo>
                  <a:cubicBezTo>
                    <a:pt x="10" y="448"/>
                    <a:pt x="10" y="448"/>
                    <a:pt x="10" y="448"/>
                  </a:cubicBezTo>
                  <a:cubicBezTo>
                    <a:pt x="16" y="450"/>
                    <a:pt x="25" y="454"/>
                    <a:pt x="28" y="460"/>
                  </a:cubicBezTo>
                  <a:cubicBezTo>
                    <a:pt x="32" y="466"/>
                    <a:pt x="29" y="470"/>
                    <a:pt x="27" y="472"/>
                  </a:cubicBezTo>
                  <a:cubicBezTo>
                    <a:pt x="27" y="473"/>
                    <a:pt x="26" y="473"/>
                    <a:pt x="26" y="473"/>
                  </a:cubicBezTo>
                  <a:cubicBezTo>
                    <a:pt x="29" y="475"/>
                    <a:pt x="33" y="476"/>
                    <a:pt x="37" y="477"/>
                  </a:cubicBezTo>
                  <a:cubicBezTo>
                    <a:pt x="41" y="477"/>
                    <a:pt x="45" y="478"/>
                    <a:pt x="49" y="480"/>
                  </a:cubicBezTo>
                  <a:cubicBezTo>
                    <a:pt x="57" y="483"/>
                    <a:pt x="64" y="489"/>
                    <a:pt x="71" y="494"/>
                  </a:cubicBezTo>
                  <a:cubicBezTo>
                    <a:pt x="74" y="496"/>
                    <a:pt x="74" y="496"/>
                    <a:pt x="74" y="496"/>
                  </a:cubicBezTo>
                  <a:cubicBezTo>
                    <a:pt x="83" y="503"/>
                    <a:pt x="89" y="505"/>
                    <a:pt x="98" y="508"/>
                  </a:cubicBezTo>
                  <a:cubicBezTo>
                    <a:pt x="105" y="509"/>
                    <a:pt x="105" y="509"/>
                    <a:pt x="105" y="509"/>
                  </a:cubicBezTo>
                  <a:cubicBezTo>
                    <a:pt x="111" y="511"/>
                    <a:pt x="117" y="515"/>
                    <a:pt x="122" y="518"/>
                  </a:cubicBezTo>
                  <a:cubicBezTo>
                    <a:pt x="126" y="520"/>
                    <a:pt x="129" y="522"/>
                    <a:pt x="133" y="523"/>
                  </a:cubicBezTo>
                  <a:cubicBezTo>
                    <a:pt x="136" y="525"/>
                    <a:pt x="140" y="526"/>
                    <a:pt x="145" y="527"/>
                  </a:cubicBezTo>
                  <a:cubicBezTo>
                    <a:pt x="154" y="529"/>
                    <a:pt x="163" y="531"/>
                    <a:pt x="168" y="535"/>
                  </a:cubicBezTo>
                  <a:cubicBezTo>
                    <a:pt x="169" y="536"/>
                    <a:pt x="172" y="541"/>
                    <a:pt x="174" y="545"/>
                  </a:cubicBezTo>
                  <a:cubicBezTo>
                    <a:pt x="175" y="545"/>
                    <a:pt x="175" y="545"/>
                    <a:pt x="175" y="545"/>
                  </a:cubicBezTo>
                  <a:cubicBezTo>
                    <a:pt x="180" y="545"/>
                    <a:pt x="181" y="545"/>
                    <a:pt x="182" y="543"/>
                  </a:cubicBezTo>
                  <a:cubicBezTo>
                    <a:pt x="182" y="543"/>
                    <a:pt x="182" y="541"/>
                    <a:pt x="181" y="540"/>
                  </a:cubicBezTo>
                  <a:cubicBezTo>
                    <a:pt x="181" y="537"/>
                    <a:pt x="179" y="533"/>
                    <a:pt x="182" y="529"/>
                  </a:cubicBezTo>
                  <a:cubicBezTo>
                    <a:pt x="184" y="524"/>
                    <a:pt x="187" y="523"/>
                    <a:pt x="190" y="523"/>
                  </a:cubicBezTo>
                  <a:cubicBezTo>
                    <a:pt x="191" y="523"/>
                    <a:pt x="191" y="523"/>
                    <a:pt x="192" y="522"/>
                  </a:cubicBezTo>
                  <a:cubicBezTo>
                    <a:pt x="197" y="519"/>
                    <a:pt x="201" y="513"/>
                    <a:pt x="205" y="507"/>
                  </a:cubicBezTo>
                  <a:cubicBezTo>
                    <a:pt x="212" y="498"/>
                    <a:pt x="219" y="488"/>
                    <a:pt x="230" y="483"/>
                  </a:cubicBezTo>
                  <a:cubicBezTo>
                    <a:pt x="239" y="479"/>
                    <a:pt x="249" y="477"/>
                    <a:pt x="259" y="476"/>
                  </a:cubicBezTo>
                  <a:cubicBezTo>
                    <a:pt x="265" y="475"/>
                    <a:pt x="271" y="474"/>
                    <a:pt x="276" y="473"/>
                  </a:cubicBezTo>
                  <a:cubicBezTo>
                    <a:pt x="277" y="473"/>
                    <a:pt x="277" y="472"/>
                    <a:pt x="278" y="472"/>
                  </a:cubicBezTo>
                  <a:cubicBezTo>
                    <a:pt x="281" y="471"/>
                    <a:pt x="284" y="470"/>
                    <a:pt x="286" y="470"/>
                  </a:cubicBezTo>
                  <a:cubicBezTo>
                    <a:pt x="289" y="470"/>
                    <a:pt x="291" y="472"/>
                    <a:pt x="293" y="474"/>
                  </a:cubicBezTo>
                  <a:cubicBezTo>
                    <a:pt x="293" y="474"/>
                    <a:pt x="293" y="474"/>
                    <a:pt x="294" y="474"/>
                  </a:cubicBezTo>
                  <a:cubicBezTo>
                    <a:pt x="296" y="474"/>
                    <a:pt x="298" y="472"/>
                    <a:pt x="301" y="470"/>
                  </a:cubicBezTo>
                  <a:cubicBezTo>
                    <a:pt x="303" y="468"/>
                    <a:pt x="306" y="466"/>
                    <a:pt x="308" y="465"/>
                  </a:cubicBezTo>
                  <a:cubicBezTo>
                    <a:pt x="316" y="461"/>
                    <a:pt x="319" y="461"/>
                    <a:pt x="325" y="462"/>
                  </a:cubicBezTo>
                  <a:cubicBezTo>
                    <a:pt x="329" y="462"/>
                    <a:pt x="329" y="462"/>
                    <a:pt x="329" y="462"/>
                  </a:cubicBezTo>
                  <a:cubicBezTo>
                    <a:pt x="333" y="462"/>
                    <a:pt x="338" y="461"/>
                    <a:pt x="343" y="461"/>
                  </a:cubicBezTo>
                  <a:cubicBezTo>
                    <a:pt x="347" y="460"/>
                    <a:pt x="351" y="459"/>
                    <a:pt x="355" y="459"/>
                  </a:cubicBezTo>
                  <a:cubicBezTo>
                    <a:pt x="362" y="458"/>
                    <a:pt x="362" y="458"/>
                    <a:pt x="362" y="458"/>
                  </a:cubicBezTo>
                  <a:cubicBezTo>
                    <a:pt x="375" y="458"/>
                    <a:pt x="389" y="457"/>
                    <a:pt x="400" y="459"/>
                  </a:cubicBezTo>
                  <a:cubicBezTo>
                    <a:pt x="404" y="460"/>
                    <a:pt x="407" y="463"/>
                    <a:pt x="409" y="465"/>
                  </a:cubicBezTo>
                  <a:cubicBezTo>
                    <a:pt x="411" y="467"/>
                    <a:pt x="412" y="468"/>
                    <a:pt x="414" y="468"/>
                  </a:cubicBezTo>
                  <a:cubicBezTo>
                    <a:pt x="417" y="468"/>
                    <a:pt x="426" y="462"/>
                    <a:pt x="427" y="459"/>
                  </a:cubicBezTo>
                  <a:cubicBezTo>
                    <a:pt x="430" y="456"/>
                    <a:pt x="430" y="455"/>
                    <a:pt x="431" y="454"/>
                  </a:cubicBezTo>
                  <a:cubicBezTo>
                    <a:pt x="433" y="450"/>
                    <a:pt x="434" y="449"/>
                    <a:pt x="441" y="445"/>
                  </a:cubicBezTo>
                  <a:cubicBezTo>
                    <a:pt x="443" y="444"/>
                    <a:pt x="443" y="444"/>
                    <a:pt x="443" y="444"/>
                  </a:cubicBezTo>
                  <a:cubicBezTo>
                    <a:pt x="450" y="441"/>
                    <a:pt x="454" y="439"/>
                    <a:pt x="455" y="431"/>
                  </a:cubicBezTo>
                  <a:cubicBezTo>
                    <a:pt x="455" y="429"/>
                    <a:pt x="455" y="428"/>
                    <a:pt x="454" y="426"/>
                  </a:cubicBezTo>
                  <a:cubicBezTo>
                    <a:pt x="454" y="424"/>
                    <a:pt x="453" y="421"/>
                    <a:pt x="453" y="419"/>
                  </a:cubicBezTo>
                  <a:cubicBezTo>
                    <a:pt x="454" y="415"/>
                    <a:pt x="454" y="414"/>
                    <a:pt x="455" y="412"/>
                  </a:cubicBezTo>
                  <a:cubicBezTo>
                    <a:pt x="456" y="411"/>
                    <a:pt x="456" y="409"/>
                    <a:pt x="456" y="408"/>
                  </a:cubicBezTo>
                  <a:cubicBezTo>
                    <a:pt x="458" y="401"/>
                    <a:pt x="457" y="401"/>
                    <a:pt x="452" y="399"/>
                  </a:cubicBezTo>
                  <a:cubicBezTo>
                    <a:pt x="448" y="397"/>
                    <a:pt x="443" y="395"/>
                    <a:pt x="440" y="389"/>
                  </a:cubicBezTo>
                  <a:cubicBezTo>
                    <a:pt x="439" y="387"/>
                    <a:pt x="439" y="385"/>
                    <a:pt x="441" y="384"/>
                  </a:cubicBezTo>
                  <a:cubicBezTo>
                    <a:pt x="444" y="380"/>
                    <a:pt x="448" y="377"/>
                    <a:pt x="452" y="374"/>
                  </a:cubicBezTo>
                  <a:cubicBezTo>
                    <a:pt x="457" y="370"/>
                    <a:pt x="462" y="367"/>
                    <a:pt x="465" y="362"/>
                  </a:cubicBezTo>
                  <a:cubicBezTo>
                    <a:pt x="468" y="357"/>
                    <a:pt x="468" y="357"/>
                    <a:pt x="465" y="353"/>
                  </a:cubicBezTo>
                  <a:cubicBezTo>
                    <a:pt x="464" y="352"/>
                    <a:pt x="463" y="351"/>
                    <a:pt x="462" y="350"/>
                  </a:cubicBezTo>
                  <a:cubicBezTo>
                    <a:pt x="458" y="344"/>
                    <a:pt x="455" y="338"/>
                    <a:pt x="453" y="331"/>
                  </a:cubicBezTo>
                  <a:cubicBezTo>
                    <a:pt x="450" y="324"/>
                    <a:pt x="447" y="316"/>
                    <a:pt x="441" y="310"/>
                  </a:cubicBezTo>
                  <a:cubicBezTo>
                    <a:pt x="440" y="310"/>
                    <a:pt x="440" y="308"/>
                    <a:pt x="440" y="307"/>
                  </a:cubicBezTo>
                  <a:cubicBezTo>
                    <a:pt x="440" y="305"/>
                    <a:pt x="441" y="304"/>
                    <a:pt x="442" y="303"/>
                  </a:cubicBezTo>
                  <a:cubicBezTo>
                    <a:pt x="443" y="302"/>
                    <a:pt x="446" y="301"/>
                    <a:pt x="448" y="300"/>
                  </a:cubicBezTo>
                  <a:cubicBezTo>
                    <a:pt x="451" y="298"/>
                    <a:pt x="455" y="296"/>
                    <a:pt x="456" y="294"/>
                  </a:cubicBezTo>
                  <a:cubicBezTo>
                    <a:pt x="456" y="293"/>
                    <a:pt x="456" y="292"/>
                    <a:pt x="456" y="290"/>
                  </a:cubicBezTo>
                  <a:cubicBezTo>
                    <a:pt x="455" y="287"/>
                    <a:pt x="455" y="284"/>
                    <a:pt x="456" y="281"/>
                  </a:cubicBezTo>
                  <a:cubicBezTo>
                    <a:pt x="460" y="271"/>
                    <a:pt x="479" y="266"/>
                    <a:pt x="483" y="265"/>
                  </a:cubicBezTo>
                  <a:cubicBezTo>
                    <a:pt x="484" y="265"/>
                    <a:pt x="486" y="265"/>
                    <a:pt x="487" y="264"/>
                  </a:cubicBezTo>
                  <a:cubicBezTo>
                    <a:pt x="497" y="262"/>
                    <a:pt x="499" y="261"/>
                    <a:pt x="497" y="254"/>
                  </a:cubicBezTo>
                  <a:cubicBezTo>
                    <a:pt x="496" y="247"/>
                    <a:pt x="490" y="236"/>
                    <a:pt x="487" y="236"/>
                  </a:cubicBezTo>
                  <a:cubicBezTo>
                    <a:pt x="486" y="235"/>
                    <a:pt x="485" y="234"/>
                    <a:pt x="484" y="233"/>
                  </a:cubicBezTo>
                  <a:cubicBezTo>
                    <a:pt x="483" y="232"/>
                    <a:pt x="483" y="230"/>
                    <a:pt x="484" y="229"/>
                  </a:cubicBezTo>
                  <a:cubicBezTo>
                    <a:pt x="487" y="224"/>
                    <a:pt x="492" y="214"/>
                    <a:pt x="493" y="209"/>
                  </a:cubicBezTo>
                  <a:cubicBezTo>
                    <a:pt x="494" y="207"/>
                    <a:pt x="494" y="205"/>
                    <a:pt x="493" y="203"/>
                  </a:cubicBezTo>
                  <a:cubicBezTo>
                    <a:pt x="493" y="200"/>
                    <a:pt x="493" y="197"/>
                    <a:pt x="495" y="194"/>
                  </a:cubicBezTo>
                  <a:cubicBezTo>
                    <a:pt x="497" y="191"/>
                    <a:pt x="501" y="190"/>
                    <a:pt x="507" y="190"/>
                  </a:cubicBezTo>
                  <a:cubicBezTo>
                    <a:pt x="507" y="190"/>
                    <a:pt x="507" y="190"/>
                    <a:pt x="507" y="190"/>
                  </a:cubicBezTo>
                  <a:cubicBezTo>
                    <a:pt x="510" y="190"/>
                    <a:pt x="511" y="190"/>
                    <a:pt x="513" y="191"/>
                  </a:cubicBezTo>
                  <a:cubicBezTo>
                    <a:pt x="513" y="191"/>
                    <a:pt x="513" y="191"/>
                    <a:pt x="514" y="191"/>
                  </a:cubicBezTo>
                  <a:cubicBezTo>
                    <a:pt x="514" y="191"/>
                    <a:pt x="514" y="190"/>
                    <a:pt x="514" y="190"/>
                  </a:cubicBezTo>
                  <a:cubicBezTo>
                    <a:pt x="515" y="189"/>
                    <a:pt x="515" y="188"/>
                    <a:pt x="513" y="185"/>
                  </a:cubicBezTo>
                  <a:cubicBezTo>
                    <a:pt x="512" y="183"/>
                    <a:pt x="511" y="179"/>
                    <a:pt x="511" y="176"/>
                  </a:cubicBezTo>
                  <a:cubicBezTo>
                    <a:pt x="511" y="175"/>
                    <a:pt x="511" y="174"/>
                    <a:pt x="511" y="173"/>
                  </a:cubicBezTo>
                  <a:cubicBezTo>
                    <a:pt x="511" y="170"/>
                    <a:pt x="513" y="168"/>
                    <a:pt x="516" y="169"/>
                  </a:cubicBezTo>
                  <a:cubicBezTo>
                    <a:pt x="517" y="169"/>
                    <a:pt x="519" y="169"/>
                    <a:pt x="520" y="168"/>
                  </a:cubicBezTo>
                  <a:cubicBezTo>
                    <a:pt x="524" y="168"/>
                    <a:pt x="528" y="168"/>
                    <a:pt x="532" y="172"/>
                  </a:cubicBezTo>
                  <a:cubicBezTo>
                    <a:pt x="535" y="175"/>
                    <a:pt x="535" y="178"/>
                    <a:pt x="534" y="179"/>
                  </a:cubicBezTo>
                  <a:cubicBezTo>
                    <a:pt x="534" y="180"/>
                    <a:pt x="534" y="180"/>
                    <a:pt x="534" y="180"/>
                  </a:cubicBezTo>
                  <a:cubicBezTo>
                    <a:pt x="535" y="180"/>
                    <a:pt x="536" y="180"/>
                    <a:pt x="537" y="180"/>
                  </a:cubicBezTo>
                  <a:cubicBezTo>
                    <a:pt x="540" y="180"/>
                    <a:pt x="544" y="180"/>
                    <a:pt x="547" y="183"/>
                  </a:cubicBezTo>
                  <a:cubicBezTo>
                    <a:pt x="548" y="185"/>
                    <a:pt x="548" y="187"/>
                    <a:pt x="549" y="190"/>
                  </a:cubicBezTo>
                  <a:cubicBezTo>
                    <a:pt x="551" y="190"/>
                    <a:pt x="554" y="189"/>
                    <a:pt x="556" y="190"/>
                  </a:cubicBezTo>
                  <a:cubicBezTo>
                    <a:pt x="557" y="186"/>
                    <a:pt x="558" y="181"/>
                    <a:pt x="558" y="178"/>
                  </a:cubicBezTo>
                  <a:cubicBezTo>
                    <a:pt x="557" y="176"/>
                    <a:pt x="559" y="174"/>
                    <a:pt x="561" y="173"/>
                  </a:cubicBezTo>
                  <a:cubicBezTo>
                    <a:pt x="566" y="171"/>
                    <a:pt x="565" y="165"/>
                    <a:pt x="562" y="154"/>
                  </a:cubicBezTo>
                  <a:cubicBezTo>
                    <a:pt x="561" y="150"/>
                    <a:pt x="561" y="150"/>
                    <a:pt x="561" y="150"/>
                  </a:cubicBezTo>
                  <a:cubicBezTo>
                    <a:pt x="560" y="149"/>
                    <a:pt x="560" y="147"/>
                    <a:pt x="559" y="146"/>
                  </a:cubicBezTo>
                  <a:cubicBezTo>
                    <a:pt x="558" y="142"/>
                    <a:pt x="558" y="141"/>
                    <a:pt x="553" y="137"/>
                  </a:cubicBezTo>
                  <a:cubicBezTo>
                    <a:pt x="551" y="136"/>
                    <a:pt x="550" y="135"/>
                    <a:pt x="549" y="134"/>
                  </a:cubicBezTo>
                  <a:cubicBezTo>
                    <a:pt x="544" y="131"/>
                    <a:pt x="540" y="127"/>
                    <a:pt x="537" y="118"/>
                  </a:cubicBezTo>
                  <a:cubicBezTo>
                    <a:pt x="536" y="111"/>
                    <a:pt x="537" y="104"/>
                    <a:pt x="538" y="97"/>
                  </a:cubicBezTo>
                  <a:cubicBezTo>
                    <a:pt x="538" y="94"/>
                    <a:pt x="538" y="92"/>
                    <a:pt x="538" y="89"/>
                  </a:cubicBezTo>
                  <a:cubicBezTo>
                    <a:pt x="538" y="87"/>
                    <a:pt x="538" y="85"/>
                    <a:pt x="538" y="83"/>
                  </a:cubicBezTo>
                  <a:cubicBezTo>
                    <a:pt x="538" y="78"/>
                    <a:pt x="537" y="72"/>
                    <a:pt x="539" y="66"/>
                  </a:cubicBezTo>
                  <a:cubicBezTo>
                    <a:pt x="540" y="64"/>
                    <a:pt x="541" y="63"/>
                    <a:pt x="543" y="63"/>
                  </a:cubicBezTo>
                  <a:cubicBezTo>
                    <a:pt x="544" y="63"/>
                    <a:pt x="546" y="63"/>
                    <a:pt x="547" y="64"/>
                  </a:cubicBezTo>
                  <a:cubicBezTo>
                    <a:pt x="548" y="65"/>
                    <a:pt x="548" y="65"/>
                    <a:pt x="548" y="65"/>
                  </a:cubicBezTo>
                  <a:cubicBezTo>
                    <a:pt x="548" y="65"/>
                    <a:pt x="549" y="64"/>
                    <a:pt x="549" y="63"/>
                  </a:cubicBezTo>
                  <a:cubicBezTo>
                    <a:pt x="549" y="61"/>
                    <a:pt x="546" y="61"/>
                    <a:pt x="545" y="61"/>
                  </a:cubicBezTo>
                  <a:cubicBezTo>
                    <a:pt x="543" y="61"/>
                    <a:pt x="542" y="60"/>
                    <a:pt x="542" y="59"/>
                  </a:cubicBezTo>
                  <a:cubicBezTo>
                    <a:pt x="541" y="58"/>
                    <a:pt x="541" y="56"/>
                    <a:pt x="541" y="55"/>
                  </a:cubicBezTo>
                  <a:cubicBezTo>
                    <a:pt x="542" y="52"/>
                    <a:pt x="543" y="50"/>
                    <a:pt x="545" y="47"/>
                  </a:cubicBezTo>
                  <a:close/>
                  <a:moveTo>
                    <a:pt x="456" y="254"/>
                  </a:moveTo>
                  <a:cubicBezTo>
                    <a:pt x="457" y="263"/>
                    <a:pt x="459" y="275"/>
                    <a:pt x="447" y="281"/>
                  </a:cubicBezTo>
                  <a:cubicBezTo>
                    <a:pt x="444" y="282"/>
                    <a:pt x="440" y="283"/>
                    <a:pt x="435" y="283"/>
                  </a:cubicBezTo>
                  <a:cubicBezTo>
                    <a:pt x="432" y="283"/>
                    <a:pt x="428" y="283"/>
                    <a:pt x="424" y="282"/>
                  </a:cubicBezTo>
                  <a:cubicBezTo>
                    <a:pt x="419" y="282"/>
                    <a:pt x="417" y="281"/>
                    <a:pt x="411" y="282"/>
                  </a:cubicBezTo>
                  <a:cubicBezTo>
                    <a:pt x="390" y="283"/>
                    <a:pt x="377" y="283"/>
                    <a:pt x="372" y="277"/>
                  </a:cubicBezTo>
                  <a:cubicBezTo>
                    <a:pt x="371" y="275"/>
                    <a:pt x="369" y="272"/>
                    <a:pt x="370" y="269"/>
                  </a:cubicBezTo>
                  <a:cubicBezTo>
                    <a:pt x="371" y="266"/>
                    <a:pt x="374" y="265"/>
                    <a:pt x="375" y="264"/>
                  </a:cubicBezTo>
                  <a:cubicBezTo>
                    <a:pt x="376" y="264"/>
                    <a:pt x="376" y="264"/>
                    <a:pt x="376" y="264"/>
                  </a:cubicBezTo>
                  <a:cubicBezTo>
                    <a:pt x="376" y="263"/>
                    <a:pt x="376" y="263"/>
                    <a:pt x="376" y="262"/>
                  </a:cubicBezTo>
                  <a:cubicBezTo>
                    <a:pt x="377" y="259"/>
                    <a:pt x="377" y="259"/>
                    <a:pt x="377" y="259"/>
                  </a:cubicBezTo>
                  <a:cubicBezTo>
                    <a:pt x="377" y="256"/>
                    <a:pt x="377" y="253"/>
                    <a:pt x="377" y="251"/>
                  </a:cubicBezTo>
                  <a:cubicBezTo>
                    <a:pt x="376" y="241"/>
                    <a:pt x="377" y="234"/>
                    <a:pt x="393" y="232"/>
                  </a:cubicBezTo>
                  <a:cubicBezTo>
                    <a:pt x="396" y="231"/>
                    <a:pt x="399" y="231"/>
                    <a:pt x="401" y="231"/>
                  </a:cubicBezTo>
                  <a:cubicBezTo>
                    <a:pt x="401" y="230"/>
                    <a:pt x="401" y="230"/>
                    <a:pt x="402" y="230"/>
                  </a:cubicBezTo>
                  <a:cubicBezTo>
                    <a:pt x="403" y="227"/>
                    <a:pt x="405" y="226"/>
                    <a:pt x="408" y="227"/>
                  </a:cubicBezTo>
                  <a:cubicBezTo>
                    <a:pt x="418" y="230"/>
                    <a:pt x="425" y="229"/>
                    <a:pt x="434" y="228"/>
                  </a:cubicBezTo>
                  <a:cubicBezTo>
                    <a:pt x="437" y="227"/>
                    <a:pt x="441" y="227"/>
                    <a:pt x="445" y="227"/>
                  </a:cubicBezTo>
                  <a:cubicBezTo>
                    <a:pt x="449" y="226"/>
                    <a:pt x="454" y="226"/>
                    <a:pt x="457" y="229"/>
                  </a:cubicBezTo>
                  <a:cubicBezTo>
                    <a:pt x="459" y="232"/>
                    <a:pt x="458" y="236"/>
                    <a:pt x="457" y="240"/>
                  </a:cubicBezTo>
                  <a:cubicBezTo>
                    <a:pt x="456" y="241"/>
                    <a:pt x="456" y="243"/>
                    <a:pt x="455" y="245"/>
                  </a:cubicBezTo>
                  <a:cubicBezTo>
                    <a:pt x="455" y="248"/>
                    <a:pt x="456" y="251"/>
                    <a:pt x="456" y="25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17" name="Freeform 51">
              <a:extLst>
                <a:ext uri="{FF2B5EF4-FFF2-40B4-BE49-F238E27FC236}">
                  <a16:creationId xmlns:a16="http://schemas.microsoft.com/office/drawing/2014/main" id="{AB32114B-8968-4985-B10B-F0289853C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" y="3261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18" name="Freeform 52">
              <a:extLst>
                <a:ext uri="{FF2B5EF4-FFF2-40B4-BE49-F238E27FC236}">
                  <a16:creationId xmlns:a16="http://schemas.microsoft.com/office/drawing/2014/main" id="{07BB752F-32ED-4690-8F65-E5FDCB899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274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19" name="Freeform 53">
              <a:extLst>
                <a:ext uri="{FF2B5EF4-FFF2-40B4-BE49-F238E27FC236}">
                  <a16:creationId xmlns:a16="http://schemas.microsoft.com/office/drawing/2014/main" id="{C1A90FF2-9372-48F9-831E-D157C1C94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" y="3254"/>
              <a:ext cx="2" cy="5"/>
            </a:xfrm>
            <a:custGeom>
              <a:avLst/>
              <a:gdLst>
                <a:gd name="T0" fmla="*/ 2 w 2"/>
                <a:gd name="T1" fmla="*/ 4 h 5"/>
                <a:gd name="T2" fmla="*/ 1 w 2"/>
                <a:gd name="T3" fmla="*/ 5 h 5"/>
                <a:gd name="T4" fmla="*/ 2 w 2"/>
                <a:gd name="T5" fmla="*/ 4 h 5"/>
                <a:gd name="T6" fmla="*/ 0 w 2"/>
                <a:gd name="T7" fmla="*/ 0 h 5"/>
                <a:gd name="T8" fmla="*/ 2 w 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2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2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20" name="Freeform 54">
              <a:extLst>
                <a:ext uri="{FF2B5EF4-FFF2-40B4-BE49-F238E27FC236}">
                  <a16:creationId xmlns:a16="http://schemas.microsoft.com/office/drawing/2014/main" id="{3CB6F0C4-716F-4286-BC6D-875476F99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" y="1255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21" name="Freeform 55">
              <a:extLst>
                <a:ext uri="{FF2B5EF4-FFF2-40B4-BE49-F238E27FC236}">
                  <a16:creationId xmlns:a16="http://schemas.microsoft.com/office/drawing/2014/main" id="{281973FE-8320-4E32-8EBD-1BCD0B958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15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22" name="Freeform 56">
              <a:extLst>
                <a:ext uri="{FF2B5EF4-FFF2-40B4-BE49-F238E27FC236}">
                  <a16:creationId xmlns:a16="http://schemas.microsoft.com/office/drawing/2014/main" id="{88A5E317-624E-4EAB-8A8A-0A1AA0D71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" y="1592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23" name="Freeform 57">
              <a:extLst>
                <a:ext uri="{FF2B5EF4-FFF2-40B4-BE49-F238E27FC236}">
                  <a16:creationId xmlns:a16="http://schemas.microsoft.com/office/drawing/2014/main" id="{0C35CB8F-4B33-4258-A52F-1247F3A12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" y="2489"/>
              <a:ext cx="861" cy="674"/>
            </a:xfrm>
            <a:custGeom>
              <a:avLst/>
              <a:gdLst>
                <a:gd name="T0" fmla="*/ 565 w 866"/>
                <a:gd name="T1" fmla="*/ 3 h 678"/>
                <a:gd name="T2" fmla="*/ 508 w 866"/>
                <a:gd name="T3" fmla="*/ 8 h 678"/>
                <a:gd name="T4" fmla="*/ 469 w 866"/>
                <a:gd name="T5" fmla="*/ 35 h 678"/>
                <a:gd name="T6" fmla="*/ 389 w 866"/>
                <a:gd name="T7" fmla="*/ 78 h 678"/>
                <a:gd name="T8" fmla="*/ 381 w 866"/>
                <a:gd name="T9" fmla="*/ 56 h 678"/>
                <a:gd name="T10" fmla="*/ 366 w 866"/>
                <a:gd name="T11" fmla="*/ 46 h 678"/>
                <a:gd name="T12" fmla="*/ 351 w 866"/>
                <a:gd name="T13" fmla="*/ 35 h 678"/>
                <a:gd name="T14" fmla="*/ 333 w 866"/>
                <a:gd name="T15" fmla="*/ 57 h 678"/>
                <a:gd name="T16" fmla="*/ 320 w 866"/>
                <a:gd name="T17" fmla="*/ 130 h 678"/>
                <a:gd name="T18" fmla="*/ 283 w 866"/>
                <a:gd name="T19" fmla="*/ 165 h 678"/>
                <a:gd name="T20" fmla="*/ 304 w 866"/>
                <a:gd name="T21" fmla="*/ 225 h 678"/>
                <a:gd name="T22" fmla="*/ 295 w 866"/>
                <a:gd name="T23" fmla="*/ 272 h 678"/>
                <a:gd name="T24" fmla="*/ 276 w 866"/>
                <a:gd name="T25" fmla="*/ 311 h 678"/>
                <a:gd name="T26" fmla="*/ 234 w 866"/>
                <a:gd name="T27" fmla="*/ 328 h 678"/>
                <a:gd name="T28" fmla="*/ 159 w 866"/>
                <a:gd name="T29" fmla="*/ 328 h 678"/>
                <a:gd name="T30" fmla="*/ 117 w 866"/>
                <a:gd name="T31" fmla="*/ 337 h 678"/>
                <a:gd name="T32" fmla="*/ 65 w 866"/>
                <a:gd name="T33" fmla="*/ 348 h 678"/>
                <a:gd name="T34" fmla="*/ 22 w 866"/>
                <a:gd name="T35" fmla="*/ 394 h 678"/>
                <a:gd name="T36" fmla="*/ 1 w 866"/>
                <a:gd name="T37" fmla="*/ 439 h 678"/>
                <a:gd name="T38" fmla="*/ 29 w 866"/>
                <a:gd name="T39" fmla="*/ 426 h 678"/>
                <a:gd name="T40" fmla="*/ 67 w 866"/>
                <a:gd name="T41" fmla="*/ 431 h 678"/>
                <a:gd name="T42" fmla="*/ 142 w 866"/>
                <a:gd name="T43" fmla="*/ 465 h 678"/>
                <a:gd name="T44" fmla="*/ 162 w 866"/>
                <a:gd name="T45" fmla="*/ 478 h 678"/>
                <a:gd name="T46" fmla="*/ 212 w 866"/>
                <a:gd name="T47" fmla="*/ 453 h 678"/>
                <a:gd name="T48" fmla="*/ 243 w 866"/>
                <a:gd name="T49" fmla="*/ 445 h 678"/>
                <a:gd name="T50" fmla="*/ 280 w 866"/>
                <a:gd name="T51" fmla="*/ 451 h 678"/>
                <a:gd name="T52" fmla="*/ 298 w 866"/>
                <a:gd name="T53" fmla="*/ 491 h 678"/>
                <a:gd name="T54" fmla="*/ 302 w 866"/>
                <a:gd name="T55" fmla="*/ 518 h 678"/>
                <a:gd name="T56" fmla="*/ 344 w 866"/>
                <a:gd name="T57" fmla="*/ 560 h 678"/>
                <a:gd name="T58" fmla="*/ 342 w 866"/>
                <a:gd name="T59" fmla="*/ 620 h 678"/>
                <a:gd name="T60" fmla="*/ 347 w 866"/>
                <a:gd name="T61" fmla="*/ 641 h 678"/>
                <a:gd name="T62" fmla="*/ 392 w 866"/>
                <a:gd name="T63" fmla="*/ 672 h 678"/>
                <a:gd name="T64" fmla="*/ 419 w 866"/>
                <a:gd name="T65" fmla="*/ 659 h 678"/>
                <a:gd name="T66" fmla="*/ 467 w 866"/>
                <a:gd name="T67" fmla="*/ 641 h 678"/>
                <a:gd name="T68" fmla="*/ 531 w 866"/>
                <a:gd name="T69" fmla="*/ 624 h 678"/>
                <a:gd name="T70" fmla="*/ 585 w 866"/>
                <a:gd name="T71" fmla="*/ 607 h 678"/>
                <a:gd name="T72" fmla="*/ 660 w 866"/>
                <a:gd name="T73" fmla="*/ 590 h 678"/>
                <a:gd name="T74" fmla="*/ 686 w 866"/>
                <a:gd name="T75" fmla="*/ 549 h 678"/>
                <a:gd name="T76" fmla="*/ 707 w 866"/>
                <a:gd name="T77" fmla="*/ 515 h 678"/>
                <a:gd name="T78" fmla="*/ 720 w 866"/>
                <a:gd name="T79" fmla="*/ 467 h 678"/>
                <a:gd name="T80" fmla="*/ 772 w 866"/>
                <a:gd name="T81" fmla="*/ 422 h 678"/>
                <a:gd name="T82" fmla="*/ 777 w 866"/>
                <a:gd name="T83" fmla="*/ 386 h 678"/>
                <a:gd name="T84" fmla="*/ 765 w 866"/>
                <a:gd name="T85" fmla="*/ 362 h 678"/>
                <a:gd name="T86" fmla="*/ 776 w 866"/>
                <a:gd name="T87" fmla="*/ 329 h 678"/>
                <a:gd name="T88" fmla="*/ 798 w 866"/>
                <a:gd name="T89" fmla="*/ 288 h 678"/>
                <a:gd name="T90" fmla="*/ 834 w 866"/>
                <a:gd name="T91" fmla="*/ 273 h 678"/>
                <a:gd name="T92" fmla="*/ 814 w 866"/>
                <a:gd name="T93" fmla="*/ 249 h 678"/>
                <a:gd name="T94" fmla="*/ 837 w 866"/>
                <a:gd name="T95" fmla="*/ 196 h 678"/>
                <a:gd name="T96" fmla="*/ 850 w 866"/>
                <a:gd name="T97" fmla="*/ 176 h 678"/>
                <a:gd name="T98" fmla="*/ 861 w 866"/>
                <a:gd name="T99" fmla="*/ 154 h 678"/>
                <a:gd name="T100" fmla="*/ 788 w 866"/>
                <a:gd name="T101" fmla="*/ 115 h 678"/>
                <a:gd name="T102" fmla="*/ 745 w 866"/>
                <a:gd name="T103" fmla="*/ 92 h 678"/>
                <a:gd name="T104" fmla="*/ 682 w 866"/>
                <a:gd name="T105" fmla="*/ 64 h 678"/>
                <a:gd name="T106" fmla="*/ 625 w 866"/>
                <a:gd name="T107" fmla="*/ 34 h 678"/>
                <a:gd name="T108" fmla="*/ 597 w 866"/>
                <a:gd name="T109" fmla="*/ 45 h 678"/>
                <a:gd name="T110" fmla="*/ 562 w 866"/>
                <a:gd name="T111" fmla="*/ 38 h 678"/>
                <a:gd name="T112" fmla="*/ 562 w 866"/>
                <a:gd name="T113" fmla="*/ 7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66" h="678">
                  <a:moveTo>
                    <a:pt x="562" y="7"/>
                  </a:moveTo>
                  <a:cubicBezTo>
                    <a:pt x="563" y="7"/>
                    <a:pt x="565" y="7"/>
                    <a:pt x="566" y="7"/>
                  </a:cubicBezTo>
                  <a:cubicBezTo>
                    <a:pt x="566" y="6"/>
                    <a:pt x="567" y="4"/>
                    <a:pt x="567" y="4"/>
                  </a:cubicBezTo>
                  <a:cubicBezTo>
                    <a:pt x="567" y="4"/>
                    <a:pt x="567" y="4"/>
                    <a:pt x="567" y="4"/>
                  </a:cubicBezTo>
                  <a:cubicBezTo>
                    <a:pt x="567" y="4"/>
                    <a:pt x="566" y="4"/>
                    <a:pt x="565" y="3"/>
                  </a:cubicBezTo>
                  <a:cubicBezTo>
                    <a:pt x="561" y="1"/>
                    <a:pt x="553" y="1"/>
                    <a:pt x="547" y="1"/>
                  </a:cubicBezTo>
                  <a:cubicBezTo>
                    <a:pt x="542" y="1"/>
                    <a:pt x="538" y="2"/>
                    <a:pt x="535" y="1"/>
                  </a:cubicBezTo>
                  <a:cubicBezTo>
                    <a:pt x="527" y="0"/>
                    <a:pt x="527" y="0"/>
                    <a:pt x="522" y="3"/>
                  </a:cubicBezTo>
                  <a:cubicBezTo>
                    <a:pt x="521" y="3"/>
                    <a:pt x="520" y="4"/>
                    <a:pt x="519" y="5"/>
                  </a:cubicBezTo>
                  <a:cubicBezTo>
                    <a:pt x="515" y="7"/>
                    <a:pt x="511" y="7"/>
                    <a:pt x="508" y="8"/>
                  </a:cubicBezTo>
                  <a:cubicBezTo>
                    <a:pt x="505" y="8"/>
                    <a:pt x="502" y="9"/>
                    <a:pt x="500" y="10"/>
                  </a:cubicBezTo>
                  <a:cubicBezTo>
                    <a:pt x="499" y="11"/>
                    <a:pt x="498" y="11"/>
                    <a:pt x="498" y="12"/>
                  </a:cubicBezTo>
                  <a:cubicBezTo>
                    <a:pt x="498" y="12"/>
                    <a:pt x="497" y="14"/>
                    <a:pt x="496" y="16"/>
                  </a:cubicBezTo>
                  <a:cubicBezTo>
                    <a:pt x="489" y="27"/>
                    <a:pt x="483" y="29"/>
                    <a:pt x="474" y="33"/>
                  </a:cubicBezTo>
                  <a:cubicBezTo>
                    <a:pt x="473" y="33"/>
                    <a:pt x="471" y="34"/>
                    <a:pt x="469" y="35"/>
                  </a:cubicBezTo>
                  <a:cubicBezTo>
                    <a:pt x="459" y="40"/>
                    <a:pt x="451" y="47"/>
                    <a:pt x="443" y="53"/>
                  </a:cubicBezTo>
                  <a:cubicBezTo>
                    <a:pt x="436" y="59"/>
                    <a:pt x="426" y="62"/>
                    <a:pt x="418" y="65"/>
                  </a:cubicBezTo>
                  <a:cubicBezTo>
                    <a:pt x="409" y="67"/>
                    <a:pt x="400" y="70"/>
                    <a:pt x="395" y="76"/>
                  </a:cubicBezTo>
                  <a:cubicBezTo>
                    <a:pt x="394" y="77"/>
                    <a:pt x="393" y="78"/>
                    <a:pt x="391" y="78"/>
                  </a:cubicBezTo>
                  <a:cubicBezTo>
                    <a:pt x="391" y="78"/>
                    <a:pt x="390" y="78"/>
                    <a:pt x="389" y="78"/>
                  </a:cubicBezTo>
                  <a:cubicBezTo>
                    <a:pt x="389" y="78"/>
                    <a:pt x="388" y="78"/>
                    <a:pt x="388" y="78"/>
                  </a:cubicBezTo>
                  <a:cubicBezTo>
                    <a:pt x="385" y="77"/>
                    <a:pt x="384" y="75"/>
                    <a:pt x="385" y="72"/>
                  </a:cubicBezTo>
                  <a:cubicBezTo>
                    <a:pt x="386" y="68"/>
                    <a:pt x="386" y="61"/>
                    <a:pt x="386" y="58"/>
                  </a:cubicBezTo>
                  <a:cubicBezTo>
                    <a:pt x="385" y="58"/>
                    <a:pt x="384" y="57"/>
                    <a:pt x="384" y="56"/>
                  </a:cubicBezTo>
                  <a:cubicBezTo>
                    <a:pt x="383" y="56"/>
                    <a:pt x="382" y="56"/>
                    <a:pt x="381" y="56"/>
                  </a:cubicBezTo>
                  <a:cubicBezTo>
                    <a:pt x="380" y="57"/>
                    <a:pt x="378" y="57"/>
                    <a:pt x="376" y="58"/>
                  </a:cubicBezTo>
                  <a:cubicBezTo>
                    <a:pt x="373" y="58"/>
                    <a:pt x="371" y="57"/>
                    <a:pt x="371" y="54"/>
                  </a:cubicBezTo>
                  <a:cubicBezTo>
                    <a:pt x="370" y="53"/>
                    <a:pt x="370" y="51"/>
                    <a:pt x="370" y="49"/>
                  </a:cubicBezTo>
                  <a:cubicBezTo>
                    <a:pt x="370" y="48"/>
                    <a:pt x="370" y="47"/>
                    <a:pt x="370" y="46"/>
                  </a:cubicBezTo>
                  <a:cubicBezTo>
                    <a:pt x="369" y="46"/>
                    <a:pt x="367" y="46"/>
                    <a:pt x="366" y="46"/>
                  </a:cubicBezTo>
                  <a:cubicBezTo>
                    <a:pt x="364" y="46"/>
                    <a:pt x="361" y="46"/>
                    <a:pt x="359" y="44"/>
                  </a:cubicBezTo>
                  <a:cubicBezTo>
                    <a:pt x="356" y="42"/>
                    <a:pt x="356" y="38"/>
                    <a:pt x="356" y="36"/>
                  </a:cubicBezTo>
                  <a:cubicBezTo>
                    <a:pt x="356" y="36"/>
                    <a:pt x="356" y="36"/>
                    <a:pt x="356" y="35"/>
                  </a:cubicBezTo>
                  <a:cubicBezTo>
                    <a:pt x="355" y="35"/>
                    <a:pt x="354" y="35"/>
                    <a:pt x="352" y="35"/>
                  </a:cubicBezTo>
                  <a:cubicBezTo>
                    <a:pt x="352" y="35"/>
                    <a:pt x="352" y="35"/>
                    <a:pt x="351" y="35"/>
                  </a:cubicBezTo>
                  <a:cubicBezTo>
                    <a:pt x="352" y="35"/>
                    <a:pt x="352" y="36"/>
                    <a:pt x="353" y="38"/>
                  </a:cubicBezTo>
                  <a:cubicBezTo>
                    <a:pt x="354" y="41"/>
                    <a:pt x="357" y="46"/>
                    <a:pt x="353" y="51"/>
                  </a:cubicBezTo>
                  <a:cubicBezTo>
                    <a:pt x="349" y="59"/>
                    <a:pt x="344" y="57"/>
                    <a:pt x="341" y="57"/>
                  </a:cubicBezTo>
                  <a:cubicBezTo>
                    <a:pt x="340" y="56"/>
                    <a:pt x="339" y="56"/>
                    <a:pt x="338" y="56"/>
                  </a:cubicBezTo>
                  <a:cubicBezTo>
                    <a:pt x="335" y="56"/>
                    <a:pt x="334" y="57"/>
                    <a:pt x="333" y="57"/>
                  </a:cubicBezTo>
                  <a:cubicBezTo>
                    <a:pt x="333" y="57"/>
                    <a:pt x="333" y="58"/>
                    <a:pt x="333" y="58"/>
                  </a:cubicBezTo>
                  <a:cubicBezTo>
                    <a:pt x="334" y="61"/>
                    <a:pt x="334" y="64"/>
                    <a:pt x="333" y="69"/>
                  </a:cubicBezTo>
                  <a:cubicBezTo>
                    <a:pt x="332" y="73"/>
                    <a:pt x="328" y="81"/>
                    <a:pt x="326" y="86"/>
                  </a:cubicBezTo>
                  <a:cubicBezTo>
                    <a:pt x="332" y="92"/>
                    <a:pt x="337" y="105"/>
                    <a:pt x="338" y="110"/>
                  </a:cubicBezTo>
                  <a:cubicBezTo>
                    <a:pt x="340" y="126"/>
                    <a:pt x="328" y="129"/>
                    <a:pt x="320" y="130"/>
                  </a:cubicBezTo>
                  <a:cubicBezTo>
                    <a:pt x="316" y="131"/>
                    <a:pt x="316" y="131"/>
                    <a:pt x="316" y="131"/>
                  </a:cubicBezTo>
                  <a:cubicBezTo>
                    <a:pt x="308" y="133"/>
                    <a:pt x="297" y="138"/>
                    <a:pt x="296" y="142"/>
                  </a:cubicBezTo>
                  <a:cubicBezTo>
                    <a:pt x="295" y="142"/>
                    <a:pt x="296" y="143"/>
                    <a:pt x="296" y="145"/>
                  </a:cubicBezTo>
                  <a:cubicBezTo>
                    <a:pt x="296" y="147"/>
                    <a:pt x="297" y="152"/>
                    <a:pt x="295" y="156"/>
                  </a:cubicBezTo>
                  <a:cubicBezTo>
                    <a:pt x="292" y="161"/>
                    <a:pt x="287" y="163"/>
                    <a:pt x="283" y="165"/>
                  </a:cubicBezTo>
                  <a:cubicBezTo>
                    <a:pt x="283" y="165"/>
                    <a:pt x="283" y="165"/>
                    <a:pt x="283" y="165"/>
                  </a:cubicBezTo>
                  <a:cubicBezTo>
                    <a:pt x="287" y="171"/>
                    <a:pt x="290" y="178"/>
                    <a:pt x="292" y="185"/>
                  </a:cubicBezTo>
                  <a:cubicBezTo>
                    <a:pt x="295" y="191"/>
                    <a:pt x="297" y="197"/>
                    <a:pt x="300" y="201"/>
                  </a:cubicBezTo>
                  <a:cubicBezTo>
                    <a:pt x="301" y="202"/>
                    <a:pt x="302" y="203"/>
                    <a:pt x="303" y="204"/>
                  </a:cubicBezTo>
                  <a:cubicBezTo>
                    <a:pt x="308" y="211"/>
                    <a:pt x="310" y="215"/>
                    <a:pt x="304" y="225"/>
                  </a:cubicBezTo>
                  <a:cubicBezTo>
                    <a:pt x="299" y="230"/>
                    <a:pt x="294" y="235"/>
                    <a:pt x="289" y="238"/>
                  </a:cubicBezTo>
                  <a:cubicBezTo>
                    <a:pt x="286" y="240"/>
                    <a:pt x="284" y="242"/>
                    <a:pt x="281" y="244"/>
                  </a:cubicBezTo>
                  <a:cubicBezTo>
                    <a:pt x="283" y="245"/>
                    <a:pt x="285" y="246"/>
                    <a:pt x="287" y="247"/>
                  </a:cubicBezTo>
                  <a:cubicBezTo>
                    <a:pt x="292" y="249"/>
                    <a:pt x="300" y="253"/>
                    <a:pt x="297" y="266"/>
                  </a:cubicBezTo>
                  <a:cubicBezTo>
                    <a:pt x="296" y="269"/>
                    <a:pt x="295" y="271"/>
                    <a:pt x="295" y="272"/>
                  </a:cubicBezTo>
                  <a:cubicBezTo>
                    <a:pt x="294" y="274"/>
                    <a:pt x="294" y="275"/>
                    <a:pt x="294" y="276"/>
                  </a:cubicBezTo>
                  <a:cubicBezTo>
                    <a:pt x="294" y="277"/>
                    <a:pt x="294" y="279"/>
                    <a:pt x="294" y="280"/>
                  </a:cubicBezTo>
                  <a:cubicBezTo>
                    <a:pt x="295" y="283"/>
                    <a:pt x="296" y="286"/>
                    <a:pt x="295" y="289"/>
                  </a:cubicBezTo>
                  <a:cubicBezTo>
                    <a:pt x="294" y="302"/>
                    <a:pt x="286" y="306"/>
                    <a:pt x="278" y="310"/>
                  </a:cubicBezTo>
                  <a:cubicBezTo>
                    <a:pt x="276" y="311"/>
                    <a:pt x="276" y="311"/>
                    <a:pt x="276" y="311"/>
                  </a:cubicBezTo>
                  <a:cubicBezTo>
                    <a:pt x="271" y="313"/>
                    <a:pt x="271" y="313"/>
                    <a:pt x="270" y="315"/>
                  </a:cubicBezTo>
                  <a:cubicBezTo>
                    <a:pt x="269" y="316"/>
                    <a:pt x="268" y="318"/>
                    <a:pt x="266" y="321"/>
                  </a:cubicBezTo>
                  <a:cubicBezTo>
                    <a:pt x="264" y="325"/>
                    <a:pt x="252" y="334"/>
                    <a:pt x="245" y="334"/>
                  </a:cubicBezTo>
                  <a:cubicBezTo>
                    <a:pt x="244" y="334"/>
                    <a:pt x="244" y="334"/>
                    <a:pt x="244" y="334"/>
                  </a:cubicBezTo>
                  <a:cubicBezTo>
                    <a:pt x="239" y="334"/>
                    <a:pt x="236" y="331"/>
                    <a:pt x="234" y="328"/>
                  </a:cubicBezTo>
                  <a:cubicBezTo>
                    <a:pt x="232" y="327"/>
                    <a:pt x="231" y="326"/>
                    <a:pt x="229" y="326"/>
                  </a:cubicBezTo>
                  <a:cubicBezTo>
                    <a:pt x="220" y="323"/>
                    <a:pt x="206" y="324"/>
                    <a:pt x="194" y="325"/>
                  </a:cubicBezTo>
                  <a:cubicBezTo>
                    <a:pt x="187" y="325"/>
                    <a:pt x="187" y="325"/>
                    <a:pt x="187" y="325"/>
                  </a:cubicBezTo>
                  <a:cubicBezTo>
                    <a:pt x="183" y="325"/>
                    <a:pt x="179" y="326"/>
                    <a:pt x="175" y="327"/>
                  </a:cubicBezTo>
                  <a:cubicBezTo>
                    <a:pt x="170" y="327"/>
                    <a:pt x="165" y="328"/>
                    <a:pt x="159" y="328"/>
                  </a:cubicBezTo>
                  <a:cubicBezTo>
                    <a:pt x="155" y="328"/>
                    <a:pt x="155" y="328"/>
                    <a:pt x="155" y="328"/>
                  </a:cubicBezTo>
                  <a:cubicBezTo>
                    <a:pt x="151" y="327"/>
                    <a:pt x="149" y="327"/>
                    <a:pt x="144" y="330"/>
                  </a:cubicBezTo>
                  <a:cubicBezTo>
                    <a:pt x="142" y="331"/>
                    <a:pt x="140" y="333"/>
                    <a:pt x="138" y="334"/>
                  </a:cubicBezTo>
                  <a:cubicBezTo>
                    <a:pt x="134" y="337"/>
                    <a:pt x="130" y="341"/>
                    <a:pt x="124" y="341"/>
                  </a:cubicBezTo>
                  <a:cubicBezTo>
                    <a:pt x="121" y="341"/>
                    <a:pt x="119" y="339"/>
                    <a:pt x="117" y="337"/>
                  </a:cubicBezTo>
                  <a:cubicBezTo>
                    <a:pt x="117" y="337"/>
                    <a:pt x="116" y="336"/>
                    <a:pt x="116" y="336"/>
                  </a:cubicBezTo>
                  <a:cubicBezTo>
                    <a:pt x="115" y="336"/>
                    <a:pt x="114" y="337"/>
                    <a:pt x="113" y="337"/>
                  </a:cubicBezTo>
                  <a:cubicBezTo>
                    <a:pt x="112" y="338"/>
                    <a:pt x="110" y="339"/>
                    <a:pt x="109" y="339"/>
                  </a:cubicBezTo>
                  <a:cubicBezTo>
                    <a:pt x="103" y="340"/>
                    <a:pt x="97" y="341"/>
                    <a:pt x="92" y="342"/>
                  </a:cubicBezTo>
                  <a:cubicBezTo>
                    <a:pt x="82" y="343"/>
                    <a:pt x="73" y="345"/>
                    <a:pt x="65" y="348"/>
                  </a:cubicBezTo>
                  <a:cubicBezTo>
                    <a:pt x="56" y="352"/>
                    <a:pt x="50" y="361"/>
                    <a:pt x="43" y="369"/>
                  </a:cubicBezTo>
                  <a:cubicBezTo>
                    <a:pt x="39" y="375"/>
                    <a:pt x="35" y="382"/>
                    <a:pt x="29" y="387"/>
                  </a:cubicBezTo>
                  <a:cubicBezTo>
                    <a:pt x="26" y="389"/>
                    <a:pt x="23" y="389"/>
                    <a:pt x="22" y="389"/>
                  </a:cubicBezTo>
                  <a:cubicBezTo>
                    <a:pt x="22" y="389"/>
                    <a:pt x="21" y="389"/>
                    <a:pt x="21" y="390"/>
                  </a:cubicBezTo>
                  <a:cubicBezTo>
                    <a:pt x="21" y="391"/>
                    <a:pt x="21" y="393"/>
                    <a:pt x="22" y="394"/>
                  </a:cubicBezTo>
                  <a:cubicBezTo>
                    <a:pt x="22" y="397"/>
                    <a:pt x="23" y="401"/>
                    <a:pt x="22" y="404"/>
                  </a:cubicBezTo>
                  <a:cubicBezTo>
                    <a:pt x="18" y="410"/>
                    <a:pt x="13" y="411"/>
                    <a:pt x="8" y="411"/>
                  </a:cubicBezTo>
                  <a:cubicBezTo>
                    <a:pt x="8" y="415"/>
                    <a:pt x="5" y="418"/>
                    <a:pt x="4" y="421"/>
                  </a:cubicBezTo>
                  <a:cubicBezTo>
                    <a:pt x="2" y="423"/>
                    <a:pt x="1" y="425"/>
                    <a:pt x="0" y="427"/>
                  </a:cubicBezTo>
                  <a:cubicBezTo>
                    <a:pt x="0" y="431"/>
                    <a:pt x="0" y="434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3" y="438"/>
                    <a:pt x="6" y="437"/>
                    <a:pt x="8" y="436"/>
                  </a:cubicBezTo>
                  <a:cubicBezTo>
                    <a:pt x="10" y="436"/>
                    <a:pt x="12" y="435"/>
                    <a:pt x="14" y="434"/>
                  </a:cubicBezTo>
                  <a:cubicBezTo>
                    <a:pt x="16" y="433"/>
                    <a:pt x="18" y="432"/>
                    <a:pt x="20" y="430"/>
                  </a:cubicBezTo>
                  <a:cubicBezTo>
                    <a:pt x="23" y="429"/>
                    <a:pt x="26" y="427"/>
                    <a:pt x="29" y="426"/>
                  </a:cubicBezTo>
                  <a:cubicBezTo>
                    <a:pt x="35" y="424"/>
                    <a:pt x="37" y="423"/>
                    <a:pt x="39" y="426"/>
                  </a:cubicBezTo>
                  <a:cubicBezTo>
                    <a:pt x="42" y="427"/>
                    <a:pt x="44" y="428"/>
                    <a:pt x="46" y="429"/>
                  </a:cubicBezTo>
                  <a:cubicBezTo>
                    <a:pt x="47" y="430"/>
                    <a:pt x="48" y="431"/>
                    <a:pt x="50" y="431"/>
                  </a:cubicBezTo>
                  <a:cubicBezTo>
                    <a:pt x="53" y="432"/>
                    <a:pt x="57" y="432"/>
                    <a:pt x="61" y="431"/>
                  </a:cubicBezTo>
                  <a:cubicBezTo>
                    <a:pt x="63" y="431"/>
                    <a:pt x="65" y="431"/>
                    <a:pt x="67" y="431"/>
                  </a:cubicBezTo>
                  <a:cubicBezTo>
                    <a:pt x="69" y="431"/>
                    <a:pt x="73" y="431"/>
                    <a:pt x="76" y="430"/>
                  </a:cubicBezTo>
                  <a:cubicBezTo>
                    <a:pt x="95" y="429"/>
                    <a:pt x="121" y="427"/>
                    <a:pt x="134" y="440"/>
                  </a:cubicBezTo>
                  <a:cubicBezTo>
                    <a:pt x="139" y="445"/>
                    <a:pt x="139" y="451"/>
                    <a:pt x="139" y="455"/>
                  </a:cubicBezTo>
                  <a:cubicBezTo>
                    <a:pt x="138" y="458"/>
                    <a:pt x="138" y="460"/>
                    <a:pt x="139" y="462"/>
                  </a:cubicBezTo>
                  <a:cubicBezTo>
                    <a:pt x="140" y="464"/>
                    <a:pt x="141" y="465"/>
                    <a:pt x="142" y="465"/>
                  </a:cubicBezTo>
                  <a:cubicBezTo>
                    <a:pt x="142" y="465"/>
                    <a:pt x="144" y="464"/>
                    <a:pt x="145" y="462"/>
                  </a:cubicBezTo>
                  <a:cubicBezTo>
                    <a:pt x="145" y="461"/>
                    <a:pt x="146" y="460"/>
                    <a:pt x="147" y="459"/>
                  </a:cubicBezTo>
                  <a:cubicBezTo>
                    <a:pt x="148" y="459"/>
                    <a:pt x="149" y="459"/>
                    <a:pt x="151" y="459"/>
                  </a:cubicBezTo>
                  <a:cubicBezTo>
                    <a:pt x="156" y="461"/>
                    <a:pt x="158" y="467"/>
                    <a:pt x="159" y="472"/>
                  </a:cubicBezTo>
                  <a:cubicBezTo>
                    <a:pt x="160" y="474"/>
                    <a:pt x="161" y="477"/>
                    <a:pt x="162" y="478"/>
                  </a:cubicBezTo>
                  <a:cubicBezTo>
                    <a:pt x="162" y="477"/>
                    <a:pt x="164" y="473"/>
                    <a:pt x="164" y="460"/>
                  </a:cubicBezTo>
                  <a:cubicBezTo>
                    <a:pt x="164" y="458"/>
                    <a:pt x="165" y="456"/>
                    <a:pt x="167" y="455"/>
                  </a:cubicBezTo>
                  <a:cubicBezTo>
                    <a:pt x="173" y="453"/>
                    <a:pt x="180" y="454"/>
                    <a:pt x="187" y="454"/>
                  </a:cubicBezTo>
                  <a:cubicBezTo>
                    <a:pt x="192" y="455"/>
                    <a:pt x="197" y="455"/>
                    <a:pt x="201" y="455"/>
                  </a:cubicBezTo>
                  <a:cubicBezTo>
                    <a:pt x="205" y="454"/>
                    <a:pt x="208" y="453"/>
                    <a:pt x="212" y="453"/>
                  </a:cubicBezTo>
                  <a:cubicBezTo>
                    <a:pt x="216" y="452"/>
                    <a:pt x="221" y="451"/>
                    <a:pt x="226" y="450"/>
                  </a:cubicBezTo>
                  <a:cubicBezTo>
                    <a:pt x="227" y="451"/>
                    <a:pt x="229" y="451"/>
                    <a:pt x="231" y="451"/>
                  </a:cubicBezTo>
                  <a:cubicBezTo>
                    <a:pt x="233" y="451"/>
                    <a:pt x="235" y="451"/>
                    <a:pt x="236" y="451"/>
                  </a:cubicBezTo>
                  <a:cubicBezTo>
                    <a:pt x="237" y="451"/>
                    <a:pt x="237" y="450"/>
                    <a:pt x="238" y="449"/>
                  </a:cubicBezTo>
                  <a:cubicBezTo>
                    <a:pt x="240" y="448"/>
                    <a:pt x="241" y="446"/>
                    <a:pt x="243" y="445"/>
                  </a:cubicBezTo>
                  <a:cubicBezTo>
                    <a:pt x="246" y="444"/>
                    <a:pt x="250" y="444"/>
                    <a:pt x="255" y="445"/>
                  </a:cubicBezTo>
                  <a:cubicBezTo>
                    <a:pt x="257" y="445"/>
                    <a:pt x="262" y="445"/>
                    <a:pt x="264" y="444"/>
                  </a:cubicBezTo>
                  <a:cubicBezTo>
                    <a:pt x="264" y="443"/>
                    <a:pt x="265" y="441"/>
                    <a:pt x="267" y="441"/>
                  </a:cubicBezTo>
                  <a:cubicBezTo>
                    <a:pt x="269" y="441"/>
                    <a:pt x="271" y="442"/>
                    <a:pt x="272" y="443"/>
                  </a:cubicBezTo>
                  <a:cubicBezTo>
                    <a:pt x="274" y="446"/>
                    <a:pt x="277" y="449"/>
                    <a:pt x="280" y="451"/>
                  </a:cubicBezTo>
                  <a:cubicBezTo>
                    <a:pt x="284" y="455"/>
                    <a:pt x="289" y="459"/>
                    <a:pt x="291" y="463"/>
                  </a:cubicBezTo>
                  <a:cubicBezTo>
                    <a:pt x="294" y="467"/>
                    <a:pt x="294" y="471"/>
                    <a:pt x="294" y="474"/>
                  </a:cubicBezTo>
                  <a:cubicBezTo>
                    <a:pt x="294" y="475"/>
                    <a:pt x="294" y="477"/>
                    <a:pt x="294" y="478"/>
                  </a:cubicBezTo>
                  <a:cubicBezTo>
                    <a:pt x="294" y="479"/>
                    <a:pt x="295" y="486"/>
                    <a:pt x="295" y="489"/>
                  </a:cubicBezTo>
                  <a:cubicBezTo>
                    <a:pt x="296" y="490"/>
                    <a:pt x="297" y="491"/>
                    <a:pt x="298" y="491"/>
                  </a:cubicBezTo>
                  <a:cubicBezTo>
                    <a:pt x="300" y="491"/>
                    <a:pt x="304" y="491"/>
                    <a:pt x="305" y="494"/>
                  </a:cubicBezTo>
                  <a:cubicBezTo>
                    <a:pt x="307" y="497"/>
                    <a:pt x="307" y="501"/>
                    <a:pt x="305" y="506"/>
                  </a:cubicBezTo>
                  <a:cubicBezTo>
                    <a:pt x="304" y="510"/>
                    <a:pt x="301" y="513"/>
                    <a:pt x="299" y="515"/>
                  </a:cubicBezTo>
                  <a:cubicBezTo>
                    <a:pt x="299" y="516"/>
                    <a:pt x="299" y="516"/>
                    <a:pt x="299" y="516"/>
                  </a:cubicBezTo>
                  <a:cubicBezTo>
                    <a:pt x="300" y="517"/>
                    <a:pt x="301" y="517"/>
                    <a:pt x="302" y="518"/>
                  </a:cubicBezTo>
                  <a:cubicBezTo>
                    <a:pt x="305" y="521"/>
                    <a:pt x="305" y="526"/>
                    <a:pt x="305" y="529"/>
                  </a:cubicBezTo>
                  <a:cubicBezTo>
                    <a:pt x="305" y="531"/>
                    <a:pt x="305" y="532"/>
                    <a:pt x="305" y="533"/>
                  </a:cubicBezTo>
                  <a:cubicBezTo>
                    <a:pt x="307" y="541"/>
                    <a:pt x="311" y="545"/>
                    <a:pt x="318" y="549"/>
                  </a:cubicBezTo>
                  <a:cubicBezTo>
                    <a:pt x="321" y="551"/>
                    <a:pt x="325" y="552"/>
                    <a:pt x="330" y="554"/>
                  </a:cubicBezTo>
                  <a:cubicBezTo>
                    <a:pt x="335" y="556"/>
                    <a:pt x="340" y="558"/>
                    <a:pt x="344" y="560"/>
                  </a:cubicBezTo>
                  <a:cubicBezTo>
                    <a:pt x="355" y="568"/>
                    <a:pt x="352" y="574"/>
                    <a:pt x="348" y="581"/>
                  </a:cubicBezTo>
                  <a:cubicBezTo>
                    <a:pt x="346" y="583"/>
                    <a:pt x="346" y="583"/>
                    <a:pt x="346" y="583"/>
                  </a:cubicBezTo>
                  <a:cubicBezTo>
                    <a:pt x="342" y="590"/>
                    <a:pt x="340" y="595"/>
                    <a:pt x="341" y="602"/>
                  </a:cubicBezTo>
                  <a:cubicBezTo>
                    <a:pt x="341" y="603"/>
                    <a:pt x="341" y="605"/>
                    <a:pt x="341" y="607"/>
                  </a:cubicBezTo>
                  <a:cubicBezTo>
                    <a:pt x="342" y="611"/>
                    <a:pt x="343" y="615"/>
                    <a:pt x="342" y="620"/>
                  </a:cubicBezTo>
                  <a:cubicBezTo>
                    <a:pt x="341" y="623"/>
                    <a:pt x="339" y="625"/>
                    <a:pt x="338" y="627"/>
                  </a:cubicBezTo>
                  <a:cubicBezTo>
                    <a:pt x="337" y="628"/>
                    <a:pt x="336" y="629"/>
                    <a:pt x="336" y="629"/>
                  </a:cubicBezTo>
                  <a:cubicBezTo>
                    <a:pt x="337" y="630"/>
                    <a:pt x="339" y="638"/>
                    <a:pt x="340" y="640"/>
                  </a:cubicBezTo>
                  <a:cubicBezTo>
                    <a:pt x="340" y="640"/>
                    <a:pt x="340" y="640"/>
                    <a:pt x="340" y="640"/>
                  </a:cubicBezTo>
                  <a:cubicBezTo>
                    <a:pt x="342" y="640"/>
                    <a:pt x="344" y="639"/>
                    <a:pt x="347" y="641"/>
                  </a:cubicBezTo>
                  <a:cubicBezTo>
                    <a:pt x="354" y="644"/>
                    <a:pt x="359" y="650"/>
                    <a:pt x="360" y="657"/>
                  </a:cubicBezTo>
                  <a:cubicBezTo>
                    <a:pt x="361" y="660"/>
                    <a:pt x="360" y="664"/>
                    <a:pt x="358" y="667"/>
                  </a:cubicBezTo>
                  <a:cubicBezTo>
                    <a:pt x="361" y="670"/>
                    <a:pt x="363" y="674"/>
                    <a:pt x="363" y="678"/>
                  </a:cubicBezTo>
                  <a:cubicBezTo>
                    <a:pt x="370" y="678"/>
                    <a:pt x="376" y="676"/>
                    <a:pt x="383" y="674"/>
                  </a:cubicBezTo>
                  <a:cubicBezTo>
                    <a:pt x="386" y="673"/>
                    <a:pt x="389" y="673"/>
                    <a:pt x="392" y="672"/>
                  </a:cubicBezTo>
                  <a:cubicBezTo>
                    <a:pt x="395" y="671"/>
                    <a:pt x="397" y="671"/>
                    <a:pt x="399" y="672"/>
                  </a:cubicBezTo>
                  <a:cubicBezTo>
                    <a:pt x="401" y="672"/>
                    <a:pt x="401" y="672"/>
                    <a:pt x="401" y="672"/>
                  </a:cubicBezTo>
                  <a:cubicBezTo>
                    <a:pt x="402" y="671"/>
                    <a:pt x="402" y="670"/>
                    <a:pt x="402" y="668"/>
                  </a:cubicBezTo>
                  <a:cubicBezTo>
                    <a:pt x="402" y="665"/>
                    <a:pt x="403" y="659"/>
                    <a:pt x="409" y="657"/>
                  </a:cubicBezTo>
                  <a:cubicBezTo>
                    <a:pt x="413" y="656"/>
                    <a:pt x="417" y="658"/>
                    <a:pt x="419" y="659"/>
                  </a:cubicBezTo>
                  <a:cubicBezTo>
                    <a:pt x="419" y="660"/>
                    <a:pt x="420" y="660"/>
                    <a:pt x="421" y="660"/>
                  </a:cubicBezTo>
                  <a:cubicBezTo>
                    <a:pt x="423" y="660"/>
                    <a:pt x="424" y="659"/>
                    <a:pt x="427" y="658"/>
                  </a:cubicBezTo>
                  <a:cubicBezTo>
                    <a:pt x="428" y="657"/>
                    <a:pt x="430" y="656"/>
                    <a:pt x="432" y="655"/>
                  </a:cubicBezTo>
                  <a:cubicBezTo>
                    <a:pt x="438" y="650"/>
                    <a:pt x="446" y="648"/>
                    <a:pt x="454" y="645"/>
                  </a:cubicBezTo>
                  <a:cubicBezTo>
                    <a:pt x="458" y="644"/>
                    <a:pt x="463" y="642"/>
                    <a:pt x="467" y="641"/>
                  </a:cubicBezTo>
                  <a:cubicBezTo>
                    <a:pt x="468" y="640"/>
                    <a:pt x="468" y="640"/>
                    <a:pt x="468" y="640"/>
                  </a:cubicBezTo>
                  <a:cubicBezTo>
                    <a:pt x="474" y="637"/>
                    <a:pt x="475" y="637"/>
                    <a:pt x="481" y="639"/>
                  </a:cubicBezTo>
                  <a:cubicBezTo>
                    <a:pt x="481" y="639"/>
                    <a:pt x="481" y="639"/>
                    <a:pt x="481" y="639"/>
                  </a:cubicBezTo>
                  <a:cubicBezTo>
                    <a:pt x="492" y="630"/>
                    <a:pt x="504" y="628"/>
                    <a:pt x="516" y="627"/>
                  </a:cubicBezTo>
                  <a:cubicBezTo>
                    <a:pt x="521" y="626"/>
                    <a:pt x="526" y="625"/>
                    <a:pt x="531" y="624"/>
                  </a:cubicBezTo>
                  <a:cubicBezTo>
                    <a:pt x="537" y="622"/>
                    <a:pt x="541" y="620"/>
                    <a:pt x="546" y="617"/>
                  </a:cubicBezTo>
                  <a:cubicBezTo>
                    <a:pt x="549" y="615"/>
                    <a:pt x="549" y="615"/>
                    <a:pt x="549" y="615"/>
                  </a:cubicBezTo>
                  <a:cubicBezTo>
                    <a:pt x="556" y="612"/>
                    <a:pt x="562" y="611"/>
                    <a:pt x="568" y="611"/>
                  </a:cubicBezTo>
                  <a:cubicBezTo>
                    <a:pt x="571" y="610"/>
                    <a:pt x="575" y="610"/>
                    <a:pt x="578" y="609"/>
                  </a:cubicBezTo>
                  <a:cubicBezTo>
                    <a:pt x="580" y="609"/>
                    <a:pt x="583" y="608"/>
                    <a:pt x="585" y="607"/>
                  </a:cubicBezTo>
                  <a:cubicBezTo>
                    <a:pt x="589" y="606"/>
                    <a:pt x="594" y="604"/>
                    <a:pt x="599" y="604"/>
                  </a:cubicBezTo>
                  <a:cubicBezTo>
                    <a:pt x="603" y="604"/>
                    <a:pt x="606" y="606"/>
                    <a:pt x="609" y="607"/>
                  </a:cubicBezTo>
                  <a:cubicBezTo>
                    <a:pt x="611" y="608"/>
                    <a:pt x="614" y="609"/>
                    <a:pt x="616" y="609"/>
                  </a:cubicBezTo>
                  <a:cubicBezTo>
                    <a:pt x="625" y="610"/>
                    <a:pt x="633" y="605"/>
                    <a:pt x="642" y="599"/>
                  </a:cubicBezTo>
                  <a:cubicBezTo>
                    <a:pt x="648" y="596"/>
                    <a:pt x="654" y="592"/>
                    <a:pt x="660" y="590"/>
                  </a:cubicBezTo>
                  <a:cubicBezTo>
                    <a:pt x="664" y="589"/>
                    <a:pt x="668" y="588"/>
                    <a:pt x="671" y="588"/>
                  </a:cubicBezTo>
                  <a:cubicBezTo>
                    <a:pt x="677" y="587"/>
                    <a:pt x="677" y="587"/>
                    <a:pt x="677" y="578"/>
                  </a:cubicBezTo>
                  <a:cubicBezTo>
                    <a:pt x="676" y="575"/>
                    <a:pt x="676" y="575"/>
                    <a:pt x="676" y="575"/>
                  </a:cubicBezTo>
                  <a:cubicBezTo>
                    <a:pt x="676" y="569"/>
                    <a:pt x="676" y="562"/>
                    <a:pt x="680" y="555"/>
                  </a:cubicBezTo>
                  <a:cubicBezTo>
                    <a:pt x="682" y="552"/>
                    <a:pt x="684" y="550"/>
                    <a:pt x="686" y="549"/>
                  </a:cubicBezTo>
                  <a:cubicBezTo>
                    <a:pt x="688" y="547"/>
                    <a:pt x="689" y="545"/>
                    <a:pt x="690" y="543"/>
                  </a:cubicBezTo>
                  <a:cubicBezTo>
                    <a:pt x="691" y="541"/>
                    <a:pt x="691" y="539"/>
                    <a:pt x="691" y="537"/>
                  </a:cubicBezTo>
                  <a:cubicBezTo>
                    <a:pt x="691" y="533"/>
                    <a:pt x="690" y="528"/>
                    <a:pt x="694" y="524"/>
                  </a:cubicBezTo>
                  <a:cubicBezTo>
                    <a:pt x="696" y="520"/>
                    <a:pt x="700" y="518"/>
                    <a:pt x="703" y="517"/>
                  </a:cubicBezTo>
                  <a:cubicBezTo>
                    <a:pt x="705" y="516"/>
                    <a:pt x="706" y="516"/>
                    <a:pt x="707" y="515"/>
                  </a:cubicBezTo>
                  <a:cubicBezTo>
                    <a:pt x="710" y="513"/>
                    <a:pt x="711" y="511"/>
                    <a:pt x="713" y="509"/>
                  </a:cubicBezTo>
                  <a:cubicBezTo>
                    <a:pt x="715" y="506"/>
                    <a:pt x="717" y="503"/>
                    <a:pt x="720" y="501"/>
                  </a:cubicBezTo>
                  <a:cubicBezTo>
                    <a:pt x="720" y="501"/>
                    <a:pt x="720" y="501"/>
                    <a:pt x="720" y="500"/>
                  </a:cubicBezTo>
                  <a:cubicBezTo>
                    <a:pt x="718" y="499"/>
                    <a:pt x="716" y="497"/>
                    <a:pt x="715" y="494"/>
                  </a:cubicBezTo>
                  <a:cubicBezTo>
                    <a:pt x="713" y="487"/>
                    <a:pt x="717" y="472"/>
                    <a:pt x="720" y="467"/>
                  </a:cubicBezTo>
                  <a:cubicBezTo>
                    <a:pt x="724" y="461"/>
                    <a:pt x="739" y="455"/>
                    <a:pt x="748" y="457"/>
                  </a:cubicBezTo>
                  <a:cubicBezTo>
                    <a:pt x="750" y="458"/>
                    <a:pt x="752" y="458"/>
                    <a:pt x="753" y="460"/>
                  </a:cubicBezTo>
                  <a:cubicBezTo>
                    <a:pt x="755" y="456"/>
                    <a:pt x="757" y="451"/>
                    <a:pt x="758" y="446"/>
                  </a:cubicBezTo>
                  <a:cubicBezTo>
                    <a:pt x="760" y="440"/>
                    <a:pt x="761" y="434"/>
                    <a:pt x="765" y="429"/>
                  </a:cubicBezTo>
                  <a:cubicBezTo>
                    <a:pt x="766" y="426"/>
                    <a:pt x="769" y="424"/>
                    <a:pt x="772" y="422"/>
                  </a:cubicBezTo>
                  <a:cubicBezTo>
                    <a:pt x="774" y="420"/>
                    <a:pt x="778" y="418"/>
                    <a:pt x="778" y="416"/>
                  </a:cubicBezTo>
                  <a:cubicBezTo>
                    <a:pt x="778" y="416"/>
                    <a:pt x="777" y="414"/>
                    <a:pt x="776" y="413"/>
                  </a:cubicBezTo>
                  <a:cubicBezTo>
                    <a:pt x="775" y="411"/>
                    <a:pt x="774" y="409"/>
                    <a:pt x="774" y="406"/>
                  </a:cubicBezTo>
                  <a:cubicBezTo>
                    <a:pt x="773" y="401"/>
                    <a:pt x="774" y="396"/>
                    <a:pt x="775" y="391"/>
                  </a:cubicBezTo>
                  <a:cubicBezTo>
                    <a:pt x="777" y="386"/>
                    <a:pt x="777" y="386"/>
                    <a:pt x="777" y="386"/>
                  </a:cubicBezTo>
                  <a:cubicBezTo>
                    <a:pt x="778" y="380"/>
                    <a:pt x="779" y="377"/>
                    <a:pt x="777" y="374"/>
                  </a:cubicBezTo>
                  <a:cubicBezTo>
                    <a:pt x="777" y="375"/>
                    <a:pt x="776" y="376"/>
                    <a:pt x="775" y="377"/>
                  </a:cubicBezTo>
                  <a:cubicBezTo>
                    <a:pt x="774" y="377"/>
                    <a:pt x="773" y="378"/>
                    <a:pt x="772" y="378"/>
                  </a:cubicBezTo>
                  <a:cubicBezTo>
                    <a:pt x="771" y="378"/>
                    <a:pt x="769" y="377"/>
                    <a:pt x="768" y="375"/>
                  </a:cubicBezTo>
                  <a:cubicBezTo>
                    <a:pt x="766" y="372"/>
                    <a:pt x="763" y="366"/>
                    <a:pt x="765" y="362"/>
                  </a:cubicBezTo>
                  <a:cubicBezTo>
                    <a:pt x="767" y="357"/>
                    <a:pt x="772" y="355"/>
                    <a:pt x="777" y="354"/>
                  </a:cubicBezTo>
                  <a:cubicBezTo>
                    <a:pt x="778" y="353"/>
                    <a:pt x="780" y="353"/>
                    <a:pt x="781" y="353"/>
                  </a:cubicBezTo>
                  <a:cubicBezTo>
                    <a:pt x="781" y="352"/>
                    <a:pt x="781" y="352"/>
                    <a:pt x="781" y="352"/>
                  </a:cubicBezTo>
                  <a:cubicBezTo>
                    <a:pt x="781" y="350"/>
                    <a:pt x="781" y="350"/>
                    <a:pt x="781" y="350"/>
                  </a:cubicBezTo>
                  <a:cubicBezTo>
                    <a:pt x="780" y="333"/>
                    <a:pt x="778" y="330"/>
                    <a:pt x="776" y="329"/>
                  </a:cubicBezTo>
                  <a:cubicBezTo>
                    <a:pt x="775" y="329"/>
                    <a:pt x="774" y="329"/>
                    <a:pt x="773" y="329"/>
                  </a:cubicBezTo>
                  <a:cubicBezTo>
                    <a:pt x="772" y="328"/>
                    <a:pt x="771" y="328"/>
                    <a:pt x="770" y="326"/>
                  </a:cubicBezTo>
                  <a:cubicBezTo>
                    <a:pt x="762" y="307"/>
                    <a:pt x="782" y="298"/>
                    <a:pt x="794" y="293"/>
                  </a:cubicBezTo>
                  <a:cubicBezTo>
                    <a:pt x="795" y="293"/>
                    <a:pt x="796" y="293"/>
                    <a:pt x="796" y="293"/>
                  </a:cubicBezTo>
                  <a:cubicBezTo>
                    <a:pt x="796" y="291"/>
                    <a:pt x="796" y="289"/>
                    <a:pt x="798" y="288"/>
                  </a:cubicBezTo>
                  <a:cubicBezTo>
                    <a:pt x="807" y="281"/>
                    <a:pt x="815" y="282"/>
                    <a:pt x="823" y="281"/>
                  </a:cubicBezTo>
                  <a:cubicBezTo>
                    <a:pt x="825" y="281"/>
                    <a:pt x="827" y="282"/>
                    <a:pt x="829" y="282"/>
                  </a:cubicBezTo>
                  <a:cubicBezTo>
                    <a:pt x="833" y="282"/>
                    <a:pt x="839" y="282"/>
                    <a:pt x="840" y="281"/>
                  </a:cubicBezTo>
                  <a:cubicBezTo>
                    <a:pt x="841" y="281"/>
                    <a:pt x="841" y="279"/>
                    <a:pt x="841" y="278"/>
                  </a:cubicBezTo>
                  <a:cubicBezTo>
                    <a:pt x="840" y="275"/>
                    <a:pt x="839" y="274"/>
                    <a:pt x="834" y="273"/>
                  </a:cubicBezTo>
                  <a:cubicBezTo>
                    <a:pt x="831" y="272"/>
                    <a:pt x="828" y="271"/>
                    <a:pt x="825" y="268"/>
                  </a:cubicBezTo>
                  <a:cubicBezTo>
                    <a:pt x="822" y="265"/>
                    <a:pt x="821" y="261"/>
                    <a:pt x="821" y="258"/>
                  </a:cubicBezTo>
                  <a:cubicBezTo>
                    <a:pt x="821" y="256"/>
                    <a:pt x="820" y="254"/>
                    <a:pt x="820" y="253"/>
                  </a:cubicBezTo>
                  <a:cubicBezTo>
                    <a:pt x="819" y="254"/>
                    <a:pt x="817" y="254"/>
                    <a:pt x="816" y="252"/>
                  </a:cubicBezTo>
                  <a:cubicBezTo>
                    <a:pt x="815" y="251"/>
                    <a:pt x="814" y="250"/>
                    <a:pt x="814" y="249"/>
                  </a:cubicBezTo>
                  <a:cubicBezTo>
                    <a:pt x="815" y="242"/>
                    <a:pt x="816" y="229"/>
                    <a:pt x="814" y="219"/>
                  </a:cubicBezTo>
                  <a:cubicBezTo>
                    <a:pt x="814" y="217"/>
                    <a:pt x="815" y="215"/>
                    <a:pt x="816" y="214"/>
                  </a:cubicBezTo>
                  <a:cubicBezTo>
                    <a:pt x="819" y="207"/>
                    <a:pt x="824" y="203"/>
                    <a:pt x="831" y="199"/>
                  </a:cubicBezTo>
                  <a:cubicBezTo>
                    <a:pt x="832" y="198"/>
                    <a:pt x="834" y="197"/>
                    <a:pt x="835" y="196"/>
                  </a:cubicBezTo>
                  <a:cubicBezTo>
                    <a:pt x="836" y="196"/>
                    <a:pt x="837" y="196"/>
                    <a:pt x="837" y="196"/>
                  </a:cubicBezTo>
                  <a:cubicBezTo>
                    <a:pt x="837" y="196"/>
                    <a:pt x="837" y="194"/>
                    <a:pt x="837" y="193"/>
                  </a:cubicBezTo>
                  <a:cubicBezTo>
                    <a:pt x="837" y="191"/>
                    <a:pt x="837" y="188"/>
                    <a:pt x="839" y="185"/>
                  </a:cubicBezTo>
                  <a:cubicBezTo>
                    <a:pt x="842" y="182"/>
                    <a:pt x="844" y="181"/>
                    <a:pt x="846" y="180"/>
                  </a:cubicBezTo>
                  <a:cubicBezTo>
                    <a:pt x="847" y="180"/>
                    <a:pt x="848" y="179"/>
                    <a:pt x="849" y="179"/>
                  </a:cubicBezTo>
                  <a:cubicBezTo>
                    <a:pt x="849" y="178"/>
                    <a:pt x="850" y="177"/>
                    <a:pt x="850" y="176"/>
                  </a:cubicBezTo>
                  <a:cubicBezTo>
                    <a:pt x="851" y="174"/>
                    <a:pt x="852" y="172"/>
                    <a:pt x="853" y="170"/>
                  </a:cubicBezTo>
                  <a:cubicBezTo>
                    <a:pt x="854" y="169"/>
                    <a:pt x="856" y="167"/>
                    <a:pt x="858" y="166"/>
                  </a:cubicBezTo>
                  <a:cubicBezTo>
                    <a:pt x="859" y="165"/>
                    <a:pt x="862" y="163"/>
                    <a:pt x="862" y="162"/>
                  </a:cubicBezTo>
                  <a:cubicBezTo>
                    <a:pt x="862" y="162"/>
                    <a:pt x="862" y="161"/>
                    <a:pt x="861" y="160"/>
                  </a:cubicBezTo>
                  <a:cubicBezTo>
                    <a:pt x="859" y="159"/>
                    <a:pt x="859" y="156"/>
                    <a:pt x="861" y="154"/>
                  </a:cubicBezTo>
                  <a:cubicBezTo>
                    <a:pt x="862" y="153"/>
                    <a:pt x="863" y="152"/>
                    <a:pt x="865" y="152"/>
                  </a:cubicBezTo>
                  <a:cubicBezTo>
                    <a:pt x="866" y="151"/>
                    <a:pt x="866" y="150"/>
                    <a:pt x="866" y="149"/>
                  </a:cubicBezTo>
                  <a:cubicBezTo>
                    <a:pt x="865" y="143"/>
                    <a:pt x="849" y="131"/>
                    <a:pt x="825" y="121"/>
                  </a:cubicBezTo>
                  <a:cubicBezTo>
                    <a:pt x="817" y="117"/>
                    <a:pt x="794" y="111"/>
                    <a:pt x="789" y="112"/>
                  </a:cubicBezTo>
                  <a:cubicBezTo>
                    <a:pt x="789" y="112"/>
                    <a:pt x="788" y="114"/>
                    <a:pt x="788" y="115"/>
                  </a:cubicBezTo>
                  <a:cubicBezTo>
                    <a:pt x="786" y="117"/>
                    <a:pt x="783" y="121"/>
                    <a:pt x="779" y="123"/>
                  </a:cubicBezTo>
                  <a:cubicBezTo>
                    <a:pt x="776" y="123"/>
                    <a:pt x="764" y="124"/>
                    <a:pt x="760" y="121"/>
                  </a:cubicBezTo>
                  <a:cubicBezTo>
                    <a:pt x="757" y="118"/>
                    <a:pt x="756" y="113"/>
                    <a:pt x="754" y="107"/>
                  </a:cubicBezTo>
                  <a:cubicBezTo>
                    <a:pt x="754" y="106"/>
                    <a:pt x="754" y="105"/>
                    <a:pt x="753" y="104"/>
                  </a:cubicBezTo>
                  <a:cubicBezTo>
                    <a:pt x="751" y="100"/>
                    <a:pt x="748" y="96"/>
                    <a:pt x="745" y="92"/>
                  </a:cubicBezTo>
                  <a:cubicBezTo>
                    <a:pt x="743" y="90"/>
                    <a:pt x="742" y="88"/>
                    <a:pt x="742" y="87"/>
                  </a:cubicBezTo>
                  <a:cubicBezTo>
                    <a:pt x="737" y="79"/>
                    <a:pt x="734" y="75"/>
                    <a:pt x="727" y="74"/>
                  </a:cubicBezTo>
                  <a:cubicBezTo>
                    <a:pt x="719" y="73"/>
                    <a:pt x="714" y="71"/>
                    <a:pt x="709" y="70"/>
                  </a:cubicBezTo>
                  <a:cubicBezTo>
                    <a:pt x="704" y="68"/>
                    <a:pt x="700" y="66"/>
                    <a:pt x="692" y="65"/>
                  </a:cubicBezTo>
                  <a:cubicBezTo>
                    <a:pt x="688" y="65"/>
                    <a:pt x="685" y="64"/>
                    <a:pt x="682" y="64"/>
                  </a:cubicBezTo>
                  <a:cubicBezTo>
                    <a:pt x="671" y="64"/>
                    <a:pt x="661" y="63"/>
                    <a:pt x="652" y="51"/>
                  </a:cubicBezTo>
                  <a:cubicBezTo>
                    <a:pt x="648" y="46"/>
                    <a:pt x="647" y="46"/>
                    <a:pt x="644" y="46"/>
                  </a:cubicBezTo>
                  <a:cubicBezTo>
                    <a:pt x="642" y="45"/>
                    <a:pt x="639" y="45"/>
                    <a:pt x="634" y="42"/>
                  </a:cubicBezTo>
                  <a:cubicBezTo>
                    <a:pt x="632" y="41"/>
                    <a:pt x="630" y="39"/>
                    <a:pt x="629" y="37"/>
                  </a:cubicBezTo>
                  <a:cubicBezTo>
                    <a:pt x="628" y="36"/>
                    <a:pt x="627" y="35"/>
                    <a:pt x="625" y="34"/>
                  </a:cubicBezTo>
                  <a:cubicBezTo>
                    <a:pt x="617" y="31"/>
                    <a:pt x="608" y="29"/>
                    <a:pt x="606" y="31"/>
                  </a:cubicBezTo>
                  <a:cubicBezTo>
                    <a:pt x="604" y="31"/>
                    <a:pt x="604" y="32"/>
                    <a:pt x="605" y="36"/>
                  </a:cubicBezTo>
                  <a:cubicBezTo>
                    <a:pt x="605" y="38"/>
                    <a:pt x="605" y="40"/>
                    <a:pt x="605" y="42"/>
                  </a:cubicBezTo>
                  <a:cubicBezTo>
                    <a:pt x="605" y="44"/>
                    <a:pt x="604" y="46"/>
                    <a:pt x="602" y="46"/>
                  </a:cubicBezTo>
                  <a:cubicBezTo>
                    <a:pt x="600" y="47"/>
                    <a:pt x="598" y="46"/>
                    <a:pt x="597" y="45"/>
                  </a:cubicBezTo>
                  <a:cubicBezTo>
                    <a:pt x="595" y="46"/>
                    <a:pt x="593" y="46"/>
                    <a:pt x="590" y="46"/>
                  </a:cubicBezTo>
                  <a:cubicBezTo>
                    <a:pt x="586" y="44"/>
                    <a:pt x="585" y="43"/>
                    <a:pt x="583" y="42"/>
                  </a:cubicBezTo>
                  <a:cubicBezTo>
                    <a:pt x="583" y="41"/>
                    <a:pt x="582" y="41"/>
                    <a:pt x="581" y="40"/>
                  </a:cubicBezTo>
                  <a:cubicBezTo>
                    <a:pt x="575" y="36"/>
                    <a:pt x="572" y="36"/>
                    <a:pt x="564" y="38"/>
                  </a:cubicBezTo>
                  <a:cubicBezTo>
                    <a:pt x="562" y="38"/>
                    <a:pt x="562" y="38"/>
                    <a:pt x="562" y="38"/>
                  </a:cubicBezTo>
                  <a:cubicBezTo>
                    <a:pt x="560" y="38"/>
                    <a:pt x="559" y="37"/>
                    <a:pt x="558" y="36"/>
                  </a:cubicBezTo>
                  <a:cubicBezTo>
                    <a:pt x="557" y="35"/>
                    <a:pt x="557" y="33"/>
                    <a:pt x="557" y="31"/>
                  </a:cubicBezTo>
                  <a:cubicBezTo>
                    <a:pt x="558" y="29"/>
                    <a:pt x="557" y="27"/>
                    <a:pt x="557" y="24"/>
                  </a:cubicBezTo>
                  <a:cubicBezTo>
                    <a:pt x="555" y="20"/>
                    <a:pt x="554" y="14"/>
                    <a:pt x="557" y="9"/>
                  </a:cubicBezTo>
                  <a:cubicBezTo>
                    <a:pt x="558" y="7"/>
                    <a:pt x="560" y="7"/>
                    <a:pt x="562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24" name="Freeform 58">
              <a:extLst>
                <a:ext uri="{FF2B5EF4-FFF2-40B4-BE49-F238E27FC236}">
                  <a16:creationId xmlns:a16="http://schemas.microsoft.com/office/drawing/2014/main" id="{5B65975D-CF3C-42FF-86AB-B38E9A901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4" y="15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25" name="Freeform 59">
              <a:extLst>
                <a:ext uri="{FF2B5EF4-FFF2-40B4-BE49-F238E27FC236}">
                  <a16:creationId xmlns:a16="http://schemas.microsoft.com/office/drawing/2014/main" id="{8A5B7F1F-CB0D-42B4-B2F5-BCA1CD679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125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26" name="Freeform 60">
              <a:extLst>
                <a:ext uri="{FF2B5EF4-FFF2-40B4-BE49-F238E27FC236}">
                  <a16:creationId xmlns:a16="http://schemas.microsoft.com/office/drawing/2014/main" id="{06DD92CB-046D-471E-822A-46C706648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" y="12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27" name="Freeform 61">
              <a:extLst>
                <a:ext uri="{FF2B5EF4-FFF2-40B4-BE49-F238E27FC236}">
                  <a16:creationId xmlns:a16="http://schemas.microsoft.com/office/drawing/2014/main" id="{3CE9BA54-38C5-4672-AB5D-900C0763D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" y="1936"/>
              <a:ext cx="1" cy="5"/>
            </a:xfrm>
            <a:custGeom>
              <a:avLst/>
              <a:gdLst>
                <a:gd name="T0" fmla="*/ 1 w 1"/>
                <a:gd name="T1" fmla="*/ 5 h 5"/>
                <a:gd name="T2" fmla="*/ 0 w 1"/>
                <a:gd name="T3" fmla="*/ 0 h 5"/>
                <a:gd name="T4" fmla="*/ 0 w 1"/>
                <a:gd name="T5" fmla="*/ 0 h 5"/>
                <a:gd name="T6" fmla="*/ 1 w 1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cubicBezTo>
                    <a:pt x="1" y="4"/>
                    <a:pt x="1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4"/>
                    <a:pt x="1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28" name="Freeform 62">
              <a:extLst>
                <a:ext uri="{FF2B5EF4-FFF2-40B4-BE49-F238E27FC236}">
                  <a16:creationId xmlns:a16="http://schemas.microsoft.com/office/drawing/2014/main" id="{5091179D-4BC9-47A9-B978-272B9A099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182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29" name="Freeform 63">
              <a:extLst>
                <a:ext uri="{FF2B5EF4-FFF2-40B4-BE49-F238E27FC236}">
                  <a16:creationId xmlns:a16="http://schemas.microsoft.com/office/drawing/2014/main" id="{D5EF5F7D-3BF2-4861-BA5D-8B57407B6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185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30" name="Freeform 64">
              <a:extLst>
                <a:ext uri="{FF2B5EF4-FFF2-40B4-BE49-F238E27FC236}">
                  <a16:creationId xmlns:a16="http://schemas.microsoft.com/office/drawing/2014/main" id="{D1D71DF6-AFBD-45D0-B792-0A7444657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" y="1931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31" name="Freeform 65">
              <a:extLst>
                <a:ext uri="{FF2B5EF4-FFF2-40B4-BE49-F238E27FC236}">
                  <a16:creationId xmlns:a16="http://schemas.microsoft.com/office/drawing/2014/main" id="{272B80CC-ABC5-4743-90A3-670F859BD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189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32" name="Freeform 66">
              <a:extLst>
                <a:ext uri="{FF2B5EF4-FFF2-40B4-BE49-F238E27FC236}">
                  <a16:creationId xmlns:a16="http://schemas.microsoft.com/office/drawing/2014/main" id="{EE459933-B35F-4917-A590-2A5ED5BB6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" y="1192"/>
              <a:ext cx="5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1" y="0"/>
                    <a:pt x="3" y="0"/>
                    <a:pt x="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33" name="Freeform 67">
              <a:extLst>
                <a:ext uri="{FF2B5EF4-FFF2-40B4-BE49-F238E27FC236}">
                  <a16:creationId xmlns:a16="http://schemas.microsoft.com/office/drawing/2014/main" id="{0B0CE66F-C314-4A1F-BBB2-EC177EBD7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178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34" name="Freeform 68">
              <a:extLst>
                <a:ext uri="{FF2B5EF4-FFF2-40B4-BE49-F238E27FC236}">
                  <a16:creationId xmlns:a16="http://schemas.microsoft.com/office/drawing/2014/main" id="{F8766F43-ABF2-4554-B249-D274F7134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" y="193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35" name="Freeform 69">
              <a:extLst>
                <a:ext uri="{FF2B5EF4-FFF2-40B4-BE49-F238E27FC236}">
                  <a16:creationId xmlns:a16="http://schemas.microsoft.com/office/drawing/2014/main" id="{2D76B9FF-5FDC-464B-B0BC-9A882B2CA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7" y="3864"/>
              <a:ext cx="18" cy="10"/>
            </a:xfrm>
            <a:custGeom>
              <a:avLst/>
              <a:gdLst>
                <a:gd name="T0" fmla="*/ 2 w 18"/>
                <a:gd name="T1" fmla="*/ 10 h 10"/>
                <a:gd name="T2" fmla="*/ 18 w 18"/>
                <a:gd name="T3" fmla="*/ 0 h 10"/>
                <a:gd name="T4" fmla="*/ 9 w 18"/>
                <a:gd name="T5" fmla="*/ 2 h 10"/>
                <a:gd name="T6" fmla="*/ 0 w 18"/>
                <a:gd name="T7" fmla="*/ 4 h 10"/>
                <a:gd name="T8" fmla="*/ 2 w 18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10"/>
                  </a:moveTo>
                  <a:cubicBezTo>
                    <a:pt x="7" y="7"/>
                    <a:pt x="13" y="4"/>
                    <a:pt x="18" y="0"/>
                  </a:cubicBezTo>
                  <a:cubicBezTo>
                    <a:pt x="15" y="1"/>
                    <a:pt x="12" y="1"/>
                    <a:pt x="9" y="2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0" y="4"/>
                    <a:pt x="0" y="6"/>
                    <a:pt x="2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36" name="Freeform 70">
              <a:extLst>
                <a:ext uri="{FF2B5EF4-FFF2-40B4-BE49-F238E27FC236}">
                  <a16:creationId xmlns:a16="http://schemas.microsoft.com/office/drawing/2014/main" id="{0C7BA7A4-2C6C-4429-93B3-AAD73B157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" y="3821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37" name="Freeform 71">
              <a:extLst>
                <a:ext uri="{FF2B5EF4-FFF2-40B4-BE49-F238E27FC236}">
                  <a16:creationId xmlns:a16="http://schemas.microsoft.com/office/drawing/2014/main" id="{7414340B-545A-4D93-821E-448C01297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3736"/>
              <a:ext cx="129" cy="140"/>
            </a:xfrm>
            <a:custGeom>
              <a:avLst/>
              <a:gdLst>
                <a:gd name="T0" fmla="*/ 70 w 130"/>
                <a:gd name="T1" fmla="*/ 92 h 141"/>
                <a:gd name="T2" fmla="*/ 74 w 130"/>
                <a:gd name="T3" fmla="*/ 84 h 141"/>
                <a:gd name="T4" fmla="*/ 76 w 130"/>
                <a:gd name="T5" fmla="*/ 76 h 141"/>
                <a:gd name="T6" fmla="*/ 85 w 130"/>
                <a:gd name="T7" fmla="*/ 66 h 141"/>
                <a:gd name="T8" fmla="*/ 89 w 130"/>
                <a:gd name="T9" fmla="*/ 62 h 141"/>
                <a:gd name="T10" fmla="*/ 93 w 130"/>
                <a:gd name="T11" fmla="*/ 58 h 141"/>
                <a:gd name="T12" fmla="*/ 103 w 130"/>
                <a:gd name="T13" fmla="*/ 48 h 141"/>
                <a:gd name="T14" fmla="*/ 108 w 130"/>
                <a:gd name="T15" fmla="*/ 45 h 141"/>
                <a:gd name="T16" fmla="*/ 112 w 130"/>
                <a:gd name="T17" fmla="*/ 42 h 141"/>
                <a:gd name="T18" fmla="*/ 113 w 130"/>
                <a:gd name="T19" fmla="*/ 32 h 141"/>
                <a:gd name="T20" fmla="*/ 117 w 130"/>
                <a:gd name="T21" fmla="*/ 15 h 141"/>
                <a:gd name="T22" fmla="*/ 127 w 130"/>
                <a:gd name="T23" fmla="*/ 14 h 141"/>
                <a:gd name="T24" fmla="*/ 128 w 130"/>
                <a:gd name="T25" fmla="*/ 14 h 141"/>
                <a:gd name="T26" fmla="*/ 128 w 130"/>
                <a:gd name="T27" fmla="*/ 0 h 141"/>
                <a:gd name="T28" fmla="*/ 128 w 130"/>
                <a:gd name="T29" fmla="*/ 0 h 141"/>
                <a:gd name="T30" fmla="*/ 113 w 130"/>
                <a:gd name="T31" fmla="*/ 4 h 141"/>
                <a:gd name="T32" fmla="*/ 107 w 130"/>
                <a:gd name="T33" fmla="*/ 8 h 141"/>
                <a:gd name="T34" fmla="*/ 97 w 130"/>
                <a:gd name="T35" fmla="*/ 13 h 141"/>
                <a:gd name="T36" fmla="*/ 92 w 130"/>
                <a:gd name="T37" fmla="*/ 12 h 141"/>
                <a:gd name="T38" fmla="*/ 91 w 130"/>
                <a:gd name="T39" fmla="*/ 11 h 141"/>
                <a:gd name="T40" fmla="*/ 87 w 130"/>
                <a:gd name="T41" fmla="*/ 13 h 141"/>
                <a:gd name="T42" fmla="*/ 85 w 130"/>
                <a:gd name="T43" fmla="*/ 14 h 141"/>
                <a:gd name="T44" fmla="*/ 65 w 130"/>
                <a:gd name="T45" fmla="*/ 37 h 141"/>
                <a:gd name="T46" fmla="*/ 64 w 130"/>
                <a:gd name="T47" fmla="*/ 42 h 141"/>
                <a:gd name="T48" fmla="*/ 46 w 130"/>
                <a:gd name="T49" fmla="*/ 82 h 141"/>
                <a:gd name="T50" fmla="*/ 34 w 130"/>
                <a:gd name="T51" fmla="*/ 88 h 141"/>
                <a:gd name="T52" fmla="*/ 22 w 130"/>
                <a:gd name="T53" fmla="*/ 97 h 141"/>
                <a:gd name="T54" fmla="*/ 21 w 130"/>
                <a:gd name="T55" fmla="*/ 101 h 141"/>
                <a:gd name="T56" fmla="*/ 12 w 130"/>
                <a:gd name="T57" fmla="*/ 112 h 141"/>
                <a:gd name="T58" fmla="*/ 7 w 130"/>
                <a:gd name="T59" fmla="*/ 115 h 141"/>
                <a:gd name="T60" fmla="*/ 1 w 130"/>
                <a:gd name="T61" fmla="*/ 120 h 141"/>
                <a:gd name="T62" fmla="*/ 2 w 130"/>
                <a:gd name="T63" fmla="*/ 139 h 141"/>
                <a:gd name="T64" fmla="*/ 4 w 130"/>
                <a:gd name="T65" fmla="*/ 141 h 141"/>
                <a:gd name="T66" fmla="*/ 5 w 130"/>
                <a:gd name="T67" fmla="*/ 141 h 141"/>
                <a:gd name="T68" fmla="*/ 3 w 130"/>
                <a:gd name="T69" fmla="*/ 129 h 141"/>
                <a:gd name="T70" fmla="*/ 19 w 130"/>
                <a:gd name="T71" fmla="*/ 122 h 141"/>
                <a:gd name="T72" fmla="*/ 48 w 130"/>
                <a:gd name="T73" fmla="*/ 110 h 141"/>
                <a:gd name="T74" fmla="*/ 50 w 130"/>
                <a:gd name="T75" fmla="*/ 107 h 141"/>
                <a:gd name="T76" fmla="*/ 60 w 130"/>
                <a:gd name="T77" fmla="*/ 99 h 141"/>
                <a:gd name="T78" fmla="*/ 65 w 130"/>
                <a:gd name="T79" fmla="*/ 96 h 141"/>
                <a:gd name="T80" fmla="*/ 70 w 130"/>
                <a:gd name="T81" fmla="*/ 9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0" h="141">
                  <a:moveTo>
                    <a:pt x="70" y="92"/>
                  </a:moveTo>
                  <a:cubicBezTo>
                    <a:pt x="72" y="90"/>
                    <a:pt x="73" y="87"/>
                    <a:pt x="74" y="84"/>
                  </a:cubicBezTo>
                  <a:cubicBezTo>
                    <a:pt x="74" y="81"/>
                    <a:pt x="75" y="79"/>
                    <a:pt x="76" y="76"/>
                  </a:cubicBezTo>
                  <a:cubicBezTo>
                    <a:pt x="78" y="71"/>
                    <a:pt x="82" y="68"/>
                    <a:pt x="85" y="66"/>
                  </a:cubicBezTo>
                  <a:cubicBezTo>
                    <a:pt x="87" y="65"/>
                    <a:pt x="88" y="63"/>
                    <a:pt x="89" y="62"/>
                  </a:cubicBezTo>
                  <a:cubicBezTo>
                    <a:pt x="91" y="61"/>
                    <a:pt x="92" y="59"/>
                    <a:pt x="93" y="58"/>
                  </a:cubicBezTo>
                  <a:cubicBezTo>
                    <a:pt x="96" y="54"/>
                    <a:pt x="98" y="51"/>
                    <a:pt x="103" y="48"/>
                  </a:cubicBezTo>
                  <a:cubicBezTo>
                    <a:pt x="105" y="47"/>
                    <a:pt x="106" y="46"/>
                    <a:pt x="108" y="45"/>
                  </a:cubicBezTo>
                  <a:cubicBezTo>
                    <a:pt x="110" y="44"/>
                    <a:pt x="111" y="43"/>
                    <a:pt x="112" y="42"/>
                  </a:cubicBezTo>
                  <a:cubicBezTo>
                    <a:pt x="113" y="40"/>
                    <a:pt x="113" y="36"/>
                    <a:pt x="113" y="32"/>
                  </a:cubicBezTo>
                  <a:cubicBezTo>
                    <a:pt x="113" y="26"/>
                    <a:pt x="112" y="19"/>
                    <a:pt x="117" y="15"/>
                  </a:cubicBezTo>
                  <a:cubicBezTo>
                    <a:pt x="120" y="12"/>
                    <a:pt x="124" y="13"/>
                    <a:pt x="127" y="14"/>
                  </a:cubicBezTo>
                  <a:cubicBezTo>
                    <a:pt x="127" y="14"/>
                    <a:pt x="128" y="14"/>
                    <a:pt x="128" y="14"/>
                  </a:cubicBezTo>
                  <a:cubicBezTo>
                    <a:pt x="130" y="12"/>
                    <a:pt x="129" y="2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6" y="0"/>
                    <a:pt x="117" y="2"/>
                    <a:pt x="113" y="4"/>
                  </a:cubicBezTo>
                  <a:cubicBezTo>
                    <a:pt x="111" y="5"/>
                    <a:pt x="109" y="7"/>
                    <a:pt x="107" y="8"/>
                  </a:cubicBezTo>
                  <a:cubicBezTo>
                    <a:pt x="104" y="10"/>
                    <a:pt x="101" y="12"/>
                    <a:pt x="97" y="13"/>
                  </a:cubicBezTo>
                  <a:cubicBezTo>
                    <a:pt x="95" y="13"/>
                    <a:pt x="93" y="12"/>
                    <a:pt x="92" y="12"/>
                  </a:cubicBezTo>
                  <a:cubicBezTo>
                    <a:pt x="92" y="11"/>
                    <a:pt x="92" y="11"/>
                    <a:pt x="91" y="11"/>
                  </a:cubicBezTo>
                  <a:cubicBezTo>
                    <a:pt x="90" y="11"/>
                    <a:pt x="89" y="12"/>
                    <a:pt x="87" y="13"/>
                  </a:cubicBezTo>
                  <a:cubicBezTo>
                    <a:pt x="86" y="14"/>
                    <a:pt x="85" y="14"/>
                    <a:pt x="85" y="14"/>
                  </a:cubicBezTo>
                  <a:cubicBezTo>
                    <a:pt x="74" y="20"/>
                    <a:pt x="68" y="26"/>
                    <a:pt x="65" y="37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1" y="55"/>
                    <a:pt x="57" y="72"/>
                    <a:pt x="46" y="82"/>
                  </a:cubicBezTo>
                  <a:cubicBezTo>
                    <a:pt x="42" y="85"/>
                    <a:pt x="38" y="87"/>
                    <a:pt x="34" y="88"/>
                  </a:cubicBezTo>
                  <a:cubicBezTo>
                    <a:pt x="28" y="90"/>
                    <a:pt x="25" y="91"/>
                    <a:pt x="22" y="97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19" y="106"/>
                    <a:pt x="18" y="108"/>
                    <a:pt x="12" y="112"/>
                  </a:cubicBezTo>
                  <a:cubicBezTo>
                    <a:pt x="10" y="114"/>
                    <a:pt x="8" y="114"/>
                    <a:pt x="7" y="115"/>
                  </a:cubicBezTo>
                  <a:cubicBezTo>
                    <a:pt x="4" y="117"/>
                    <a:pt x="2" y="117"/>
                    <a:pt x="1" y="120"/>
                  </a:cubicBezTo>
                  <a:cubicBezTo>
                    <a:pt x="0" y="123"/>
                    <a:pt x="0" y="136"/>
                    <a:pt x="2" y="139"/>
                  </a:cubicBezTo>
                  <a:cubicBezTo>
                    <a:pt x="2" y="139"/>
                    <a:pt x="3" y="140"/>
                    <a:pt x="4" y="141"/>
                  </a:cubicBezTo>
                  <a:cubicBezTo>
                    <a:pt x="4" y="141"/>
                    <a:pt x="4" y="141"/>
                    <a:pt x="5" y="141"/>
                  </a:cubicBezTo>
                  <a:cubicBezTo>
                    <a:pt x="2" y="137"/>
                    <a:pt x="2" y="133"/>
                    <a:pt x="3" y="129"/>
                  </a:cubicBezTo>
                  <a:cubicBezTo>
                    <a:pt x="5" y="124"/>
                    <a:pt x="11" y="123"/>
                    <a:pt x="19" y="122"/>
                  </a:cubicBezTo>
                  <a:cubicBezTo>
                    <a:pt x="32" y="120"/>
                    <a:pt x="40" y="119"/>
                    <a:pt x="48" y="110"/>
                  </a:cubicBezTo>
                  <a:cubicBezTo>
                    <a:pt x="49" y="109"/>
                    <a:pt x="50" y="108"/>
                    <a:pt x="50" y="107"/>
                  </a:cubicBezTo>
                  <a:cubicBezTo>
                    <a:pt x="52" y="104"/>
                    <a:pt x="55" y="101"/>
                    <a:pt x="60" y="99"/>
                  </a:cubicBezTo>
                  <a:cubicBezTo>
                    <a:pt x="61" y="98"/>
                    <a:pt x="63" y="97"/>
                    <a:pt x="65" y="96"/>
                  </a:cubicBezTo>
                  <a:cubicBezTo>
                    <a:pt x="67" y="95"/>
                    <a:pt x="69" y="94"/>
                    <a:pt x="70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38" name="Freeform 72">
              <a:extLst>
                <a:ext uri="{FF2B5EF4-FFF2-40B4-BE49-F238E27FC236}">
                  <a16:creationId xmlns:a16="http://schemas.microsoft.com/office/drawing/2014/main" id="{B97D274E-314E-4052-9640-A940FB906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3" y="3915"/>
              <a:ext cx="3" cy="3"/>
            </a:xfrm>
            <a:custGeom>
              <a:avLst/>
              <a:gdLst>
                <a:gd name="T0" fmla="*/ 0 w 3"/>
                <a:gd name="T1" fmla="*/ 0 h 3"/>
                <a:gd name="T2" fmla="*/ 2 w 3"/>
                <a:gd name="T3" fmla="*/ 3 h 3"/>
                <a:gd name="T4" fmla="*/ 3 w 3"/>
                <a:gd name="T5" fmla="*/ 3 h 3"/>
                <a:gd name="T6" fmla="*/ 0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39" name="Freeform 73">
              <a:extLst>
                <a:ext uri="{FF2B5EF4-FFF2-40B4-BE49-F238E27FC236}">
                  <a16:creationId xmlns:a16="http://schemas.microsoft.com/office/drawing/2014/main" id="{9FE7D6C3-589D-47AD-94BD-CCAACE6C6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1" y="3495"/>
              <a:ext cx="603" cy="513"/>
            </a:xfrm>
            <a:custGeom>
              <a:avLst/>
              <a:gdLst>
                <a:gd name="T0" fmla="*/ 603 w 606"/>
                <a:gd name="T1" fmla="*/ 172 h 516"/>
                <a:gd name="T2" fmla="*/ 597 w 606"/>
                <a:gd name="T3" fmla="*/ 165 h 516"/>
                <a:gd name="T4" fmla="*/ 575 w 606"/>
                <a:gd name="T5" fmla="*/ 171 h 516"/>
                <a:gd name="T6" fmla="*/ 587 w 606"/>
                <a:gd name="T7" fmla="*/ 136 h 516"/>
                <a:gd name="T8" fmla="*/ 606 w 606"/>
                <a:gd name="T9" fmla="*/ 115 h 516"/>
                <a:gd name="T10" fmla="*/ 556 w 606"/>
                <a:gd name="T11" fmla="*/ 101 h 516"/>
                <a:gd name="T12" fmla="*/ 464 w 606"/>
                <a:gd name="T13" fmla="*/ 33 h 516"/>
                <a:gd name="T14" fmla="*/ 430 w 606"/>
                <a:gd name="T15" fmla="*/ 22 h 516"/>
                <a:gd name="T16" fmla="*/ 302 w 606"/>
                <a:gd name="T17" fmla="*/ 3 h 516"/>
                <a:gd name="T18" fmla="*/ 291 w 606"/>
                <a:gd name="T19" fmla="*/ 1 h 516"/>
                <a:gd name="T20" fmla="*/ 215 w 606"/>
                <a:gd name="T21" fmla="*/ 37 h 516"/>
                <a:gd name="T22" fmla="*/ 161 w 606"/>
                <a:gd name="T23" fmla="*/ 71 h 516"/>
                <a:gd name="T24" fmla="*/ 143 w 606"/>
                <a:gd name="T25" fmla="*/ 95 h 516"/>
                <a:gd name="T26" fmla="*/ 119 w 606"/>
                <a:gd name="T27" fmla="*/ 112 h 516"/>
                <a:gd name="T28" fmla="*/ 97 w 606"/>
                <a:gd name="T29" fmla="*/ 139 h 516"/>
                <a:gd name="T30" fmla="*/ 62 w 606"/>
                <a:gd name="T31" fmla="*/ 170 h 516"/>
                <a:gd name="T32" fmla="*/ 27 w 606"/>
                <a:gd name="T33" fmla="*/ 205 h 516"/>
                <a:gd name="T34" fmla="*/ 2 w 606"/>
                <a:gd name="T35" fmla="*/ 237 h 516"/>
                <a:gd name="T36" fmla="*/ 28 w 606"/>
                <a:gd name="T37" fmla="*/ 239 h 516"/>
                <a:gd name="T38" fmla="*/ 28 w 606"/>
                <a:gd name="T39" fmla="*/ 229 h 516"/>
                <a:gd name="T40" fmla="*/ 79 w 606"/>
                <a:gd name="T41" fmla="*/ 245 h 516"/>
                <a:gd name="T42" fmla="*/ 120 w 606"/>
                <a:gd name="T43" fmla="*/ 288 h 516"/>
                <a:gd name="T44" fmla="*/ 125 w 606"/>
                <a:gd name="T45" fmla="*/ 303 h 516"/>
                <a:gd name="T46" fmla="*/ 157 w 606"/>
                <a:gd name="T47" fmla="*/ 288 h 516"/>
                <a:gd name="T48" fmla="*/ 179 w 606"/>
                <a:gd name="T49" fmla="*/ 313 h 516"/>
                <a:gd name="T50" fmla="*/ 211 w 606"/>
                <a:gd name="T51" fmla="*/ 325 h 516"/>
                <a:gd name="T52" fmla="*/ 225 w 606"/>
                <a:gd name="T53" fmla="*/ 335 h 516"/>
                <a:gd name="T54" fmla="*/ 248 w 606"/>
                <a:gd name="T55" fmla="*/ 359 h 516"/>
                <a:gd name="T56" fmla="*/ 265 w 606"/>
                <a:gd name="T57" fmla="*/ 371 h 516"/>
                <a:gd name="T58" fmla="*/ 281 w 606"/>
                <a:gd name="T59" fmla="*/ 372 h 516"/>
                <a:gd name="T60" fmla="*/ 339 w 606"/>
                <a:gd name="T61" fmla="*/ 427 h 516"/>
                <a:gd name="T62" fmla="*/ 311 w 606"/>
                <a:gd name="T63" fmla="*/ 428 h 516"/>
                <a:gd name="T64" fmla="*/ 314 w 606"/>
                <a:gd name="T65" fmla="*/ 487 h 516"/>
                <a:gd name="T66" fmla="*/ 324 w 606"/>
                <a:gd name="T67" fmla="*/ 516 h 516"/>
                <a:gd name="T68" fmla="*/ 393 w 606"/>
                <a:gd name="T69" fmla="*/ 425 h 516"/>
                <a:gd name="T70" fmla="*/ 402 w 606"/>
                <a:gd name="T71" fmla="*/ 411 h 516"/>
                <a:gd name="T72" fmla="*/ 417 w 606"/>
                <a:gd name="T73" fmla="*/ 392 h 516"/>
                <a:gd name="T74" fmla="*/ 408 w 606"/>
                <a:gd name="T75" fmla="*/ 358 h 516"/>
                <a:gd name="T76" fmla="*/ 428 w 606"/>
                <a:gd name="T77" fmla="*/ 339 h 516"/>
                <a:gd name="T78" fmla="*/ 456 w 606"/>
                <a:gd name="T79" fmla="*/ 316 h 516"/>
                <a:gd name="T80" fmla="*/ 496 w 606"/>
                <a:gd name="T81" fmla="*/ 248 h 516"/>
                <a:gd name="T82" fmla="*/ 512 w 606"/>
                <a:gd name="T83" fmla="*/ 245 h 516"/>
                <a:gd name="T84" fmla="*/ 550 w 606"/>
                <a:gd name="T85" fmla="*/ 235 h 516"/>
                <a:gd name="T86" fmla="*/ 540 w 606"/>
                <a:gd name="T87" fmla="*/ 264 h 516"/>
                <a:gd name="T88" fmla="*/ 536 w 606"/>
                <a:gd name="T89" fmla="*/ 288 h 516"/>
                <a:gd name="T90" fmla="*/ 516 w 606"/>
                <a:gd name="T91" fmla="*/ 306 h 516"/>
                <a:gd name="T92" fmla="*/ 500 w 606"/>
                <a:gd name="T93" fmla="*/ 322 h 516"/>
                <a:gd name="T94" fmla="*/ 502 w 606"/>
                <a:gd name="T95" fmla="*/ 328 h 516"/>
                <a:gd name="T96" fmla="*/ 538 w 606"/>
                <a:gd name="T97" fmla="*/ 291 h 516"/>
                <a:gd name="T98" fmla="*/ 554 w 606"/>
                <a:gd name="T99" fmla="*/ 261 h 516"/>
                <a:gd name="T100" fmla="*/ 573 w 606"/>
                <a:gd name="T101" fmla="*/ 229 h 516"/>
                <a:gd name="T102" fmla="*/ 593 w 606"/>
                <a:gd name="T103" fmla="*/ 195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6" h="516">
                  <a:moveTo>
                    <a:pt x="602" y="178"/>
                  </a:moveTo>
                  <a:cubicBezTo>
                    <a:pt x="602" y="178"/>
                    <a:pt x="602" y="177"/>
                    <a:pt x="602" y="177"/>
                  </a:cubicBezTo>
                  <a:cubicBezTo>
                    <a:pt x="601" y="175"/>
                    <a:pt x="601" y="173"/>
                    <a:pt x="603" y="172"/>
                  </a:cubicBezTo>
                  <a:cubicBezTo>
                    <a:pt x="602" y="170"/>
                    <a:pt x="602" y="169"/>
                    <a:pt x="601" y="168"/>
                  </a:cubicBezTo>
                  <a:cubicBezTo>
                    <a:pt x="600" y="167"/>
                    <a:pt x="599" y="165"/>
                    <a:pt x="597" y="165"/>
                  </a:cubicBezTo>
                  <a:cubicBezTo>
                    <a:pt x="597" y="165"/>
                    <a:pt x="597" y="165"/>
                    <a:pt x="597" y="165"/>
                  </a:cubicBezTo>
                  <a:cubicBezTo>
                    <a:pt x="596" y="165"/>
                    <a:pt x="594" y="166"/>
                    <a:pt x="592" y="168"/>
                  </a:cubicBezTo>
                  <a:cubicBezTo>
                    <a:pt x="591" y="169"/>
                    <a:pt x="589" y="170"/>
                    <a:pt x="588" y="170"/>
                  </a:cubicBezTo>
                  <a:cubicBezTo>
                    <a:pt x="585" y="172"/>
                    <a:pt x="578" y="175"/>
                    <a:pt x="575" y="171"/>
                  </a:cubicBezTo>
                  <a:cubicBezTo>
                    <a:pt x="571" y="167"/>
                    <a:pt x="575" y="160"/>
                    <a:pt x="580" y="150"/>
                  </a:cubicBezTo>
                  <a:cubicBezTo>
                    <a:pt x="582" y="147"/>
                    <a:pt x="585" y="143"/>
                    <a:pt x="585" y="141"/>
                  </a:cubicBezTo>
                  <a:cubicBezTo>
                    <a:pt x="586" y="139"/>
                    <a:pt x="587" y="138"/>
                    <a:pt x="587" y="136"/>
                  </a:cubicBezTo>
                  <a:cubicBezTo>
                    <a:pt x="589" y="131"/>
                    <a:pt x="590" y="127"/>
                    <a:pt x="596" y="122"/>
                  </a:cubicBezTo>
                  <a:cubicBezTo>
                    <a:pt x="598" y="120"/>
                    <a:pt x="600" y="119"/>
                    <a:pt x="602" y="118"/>
                  </a:cubicBezTo>
                  <a:cubicBezTo>
                    <a:pt x="605" y="117"/>
                    <a:pt x="606" y="116"/>
                    <a:pt x="606" y="115"/>
                  </a:cubicBezTo>
                  <a:cubicBezTo>
                    <a:pt x="605" y="114"/>
                    <a:pt x="605" y="113"/>
                    <a:pt x="605" y="112"/>
                  </a:cubicBezTo>
                  <a:cubicBezTo>
                    <a:pt x="592" y="113"/>
                    <a:pt x="572" y="108"/>
                    <a:pt x="564" y="105"/>
                  </a:cubicBezTo>
                  <a:cubicBezTo>
                    <a:pt x="562" y="103"/>
                    <a:pt x="559" y="102"/>
                    <a:pt x="556" y="101"/>
                  </a:cubicBezTo>
                  <a:cubicBezTo>
                    <a:pt x="541" y="95"/>
                    <a:pt x="526" y="89"/>
                    <a:pt x="516" y="72"/>
                  </a:cubicBezTo>
                  <a:cubicBezTo>
                    <a:pt x="508" y="59"/>
                    <a:pt x="492" y="44"/>
                    <a:pt x="480" y="37"/>
                  </a:cubicBezTo>
                  <a:cubicBezTo>
                    <a:pt x="475" y="34"/>
                    <a:pt x="470" y="34"/>
                    <a:pt x="464" y="33"/>
                  </a:cubicBezTo>
                  <a:cubicBezTo>
                    <a:pt x="460" y="33"/>
                    <a:pt x="456" y="33"/>
                    <a:pt x="452" y="32"/>
                  </a:cubicBezTo>
                  <a:cubicBezTo>
                    <a:pt x="446" y="30"/>
                    <a:pt x="441" y="27"/>
                    <a:pt x="436" y="25"/>
                  </a:cubicBezTo>
                  <a:cubicBezTo>
                    <a:pt x="434" y="24"/>
                    <a:pt x="432" y="23"/>
                    <a:pt x="430" y="22"/>
                  </a:cubicBezTo>
                  <a:cubicBezTo>
                    <a:pt x="404" y="8"/>
                    <a:pt x="373" y="7"/>
                    <a:pt x="343" y="6"/>
                  </a:cubicBezTo>
                  <a:cubicBezTo>
                    <a:pt x="331" y="5"/>
                    <a:pt x="319" y="5"/>
                    <a:pt x="307" y="3"/>
                  </a:cubicBezTo>
                  <a:cubicBezTo>
                    <a:pt x="302" y="3"/>
                    <a:pt x="302" y="3"/>
                    <a:pt x="302" y="3"/>
                  </a:cubicBezTo>
                  <a:cubicBezTo>
                    <a:pt x="300" y="3"/>
                    <a:pt x="299" y="2"/>
                    <a:pt x="297" y="2"/>
                  </a:cubicBezTo>
                  <a:cubicBezTo>
                    <a:pt x="297" y="3"/>
                    <a:pt x="296" y="3"/>
                    <a:pt x="294" y="3"/>
                  </a:cubicBezTo>
                  <a:cubicBezTo>
                    <a:pt x="293" y="3"/>
                    <a:pt x="292" y="2"/>
                    <a:pt x="291" y="1"/>
                  </a:cubicBezTo>
                  <a:cubicBezTo>
                    <a:pt x="282" y="0"/>
                    <a:pt x="274" y="1"/>
                    <a:pt x="264" y="7"/>
                  </a:cubicBezTo>
                  <a:cubicBezTo>
                    <a:pt x="252" y="14"/>
                    <a:pt x="252" y="14"/>
                    <a:pt x="252" y="14"/>
                  </a:cubicBezTo>
                  <a:cubicBezTo>
                    <a:pt x="240" y="22"/>
                    <a:pt x="228" y="30"/>
                    <a:pt x="215" y="37"/>
                  </a:cubicBezTo>
                  <a:cubicBezTo>
                    <a:pt x="202" y="44"/>
                    <a:pt x="189" y="53"/>
                    <a:pt x="177" y="61"/>
                  </a:cubicBezTo>
                  <a:cubicBezTo>
                    <a:pt x="169" y="66"/>
                    <a:pt x="169" y="66"/>
                    <a:pt x="169" y="66"/>
                  </a:cubicBezTo>
                  <a:cubicBezTo>
                    <a:pt x="167" y="68"/>
                    <a:pt x="164" y="69"/>
                    <a:pt x="161" y="71"/>
                  </a:cubicBezTo>
                  <a:cubicBezTo>
                    <a:pt x="155" y="73"/>
                    <a:pt x="148" y="77"/>
                    <a:pt x="146" y="80"/>
                  </a:cubicBezTo>
                  <a:cubicBezTo>
                    <a:pt x="145" y="82"/>
                    <a:pt x="144" y="85"/>
                    <a:pt x="144" y="89"/>
                  </a:cubicBezTo>
                  <a:cubicBezTo>
                    <a:pt x="144" y="91"/>
                    <a:pt x="144" y="93"/>
                    <a:pt x="143" y="95"/>
                  </a:cubicBezTo>
                  <a:cubicBezTo>
                    <a:pt x="143" y="97"/>
                    <a:pt x="142" y="98"/>
                    <a:pt x="141" y="98"/>
                  </a:cubicBezTo>
                  <a:cubicBezTo>
                    <a:pt x="140" y="99"/>
                    <a:pt x="138" y="99"/>
                    <a:pt x="137" y="98"/>
                  </a:cubicBezTo>
                  <a:cubicBezTo>
                    <a:pt x="131" y="96"/>
                    <a:pt x="125" y="103"/>
                    <a:pt x="119" y="112"/>
                  </a:cubicBezTo>
                  <a:cubicBezTo>
                    <a:pt x="117" y="114"/>
                    <a:pt x="115" y="116"/>
                    <a:pt x="114" y="117"/>
                  </a:cubicBezTo>
                  <a:cubicBezTo>
                    <a:pt x="109" y="122"/>
                    <a:pt x="106" y="126"/>
                    <a:pt x="103" y="130"/>
                  </a:cubicBezTo>
                  <a:cubicBezTo>
                    <a:pt x="101" y="133"/>
                    <a:pt x="99" y="136"/>
                    <a:pt x="97" y="139"/>
                  </a:cubicBezTo>
                  <a:cubicBezTo>
                    <a:pt x="92" y="143"/>
                    <a:pt x="87" y="147"/>
                    <a:pt x="83" y="150"/>
                  </a:cubicBezTo>
                  <a:cubicBezTo>
                    <a:pt x="79" y="152"/>
                    <a:pt x="76" y="155"/>
                    <a:pt x="73" y="157"/>
                  </a:cubicBezTo>
                  <a:cubicBezTo>
                    <a:pt x="68" y="161"/>
                    <a:pt x="66" y="166"/>
                    <a:pt x="62" y="170"/>
                  </a:cubicBezTo>
                  <a:cubicBezTo>
                    <a:pt x="61" y="174"/>
                    <a:pt x="59" y="177"/>
                    <a:pt x="56" y="180"/>
                  </a:cubicBezTo>
                  <a:cubicBezTo>
                    <a:pt x="51" y="186"/>
                    <a:pt x="45" y="191"/>
                    <a:pt x="38" y="196"/>
                  </a:cubicBezTo>
                  <a:cubicBezTo>
                    <a:pt x="34" y="199"/>
                    <a:pt x="31" y="202"/>
                    <a:pt x="27" y="205"/>
                  </a:cubicBezTo>
                  <a:cubicBezTo>
                    <a:pt x="22" y="210"/>
                    <a:pt x="17" y="216"/>
                    <a:pt x="12" y="221"/>
                  </a:cubicBezTo>
                  <a:cubicBezTo>
                    <a:pt x="8" y="226"/>
                    <a:pt x="4" y="230"/>
                    <a:pt x="0" y="234"/>
                  </a:cubicBezTo>
                  <a:cubicBezTo>
                    <a:pt x="1" y="235"/>
                    <a:pt x="2" y="236"/>
                    <a:pt x="2" y="237"/>
                  </a:cubicBezTo>
                  <a:cubicBezTo>
                    <a:pt x="7" y="239"/>
                    <a:pt x="11" y="239"/>
                    <a:pt x="18" y="239"/>
                  </a:cubicBezTo>
                  <a:cubicBezTo>
                    <a:pt x="20" y="239"/>
                    <a:pt x="20" y="239"/>
                    <a:pt x="20" y="239"/>
                  </a:cubicBezTo>
                  <a:cubicBezTo>
                    <a:pt x="22" y="239"/>
                    <a:pt x="26" y="239"/>
                    <a:pt x="28" y="239"/>
                  </a:cubicBezTo>
                  <a:cubicBezTo>
                    <a:pt x="28" y="238"/>
                    <a:pt x="27" y="237"/>
                    <a:pt x="27" y="236"/>
                  </a:cubicBezTo>
                  <a:cubicBezTo>
                    <a:pt x="26" y="235"/>
                    <a:pt x="25" y="234"/>
                    <a:pt x="26" y="232"/>
                  </a:cubicBezTo>
                  <a:cubicBezTo>
                    <a:pt x="26" y="231"/>
                    <a:pt x="27" y="230"/>
                    <a:pt x="28" y="229"/>
                  </a:cubicBezTo>
                  <a:cubicBezTo>
                    <a:pt x="35" y="227"/>
                    <a:pt x="56" y="221"/>
                    <a:pt x="66" y="227"/>
                  </a:cubicBezTo>
                  <a:cubicBezTo>
                    <a:pt x="69" y="230"/>
                    <a:pt x="71" y="233"/>
                    <a:pt x="73" y="237"/>
                  </a:cubicBezTo>
                  <a:cubicBezTo>
                    <a:pt x="75" y="240"/>
                    <a:pt x="77" y="244"/>
                    <a:pt x="79" y="245"/>
                  </a:cubicBezTo>
                  <a:cubicBezTo>
                    <a:pt x="83" y="249"/>
                    <a:pt x="87" y="251"/>
                    <a:pt x="92" y="254"/>
                  </a:cubicBezTo>
                  <a:cubicBezTo>
                    <a:pt x="100" y="258"/>
                    <a:pt x="108" y="262"/>
                    <a:pt x="113" y="270"/>
                  </a:cubicBezTo>
                  <a:cubicBezTo>
                    <a:pt x="116" y="275"/>
                    <a:pt x="118" y="282"/>
                    <a:pt x="120" y="288"/>
                  </a:cubicBezTo>
                  <a:cubicBezTo>
                    <a:pt x="121" y="291"/>
                    <a:pt x="122" y="295"/>
                    <a:pt x="123" y="298"/>
                  </a:cubicBezTo>
                  <a:cubicBezTo>
                    <a:pt x="124" y="300"/>
                    <a:pt x="125" y="302"/>
                    <a:pt x="125" y="303"/>
                  </a:cubicBezTo>
                  <a:cubicBezTo>
                    <a:pt x="125" y="303"/>
                    <a:pt x="125" y="303"/>
                    <a:pt x="125" y="303"/>
                  </a:cubicBezTo>
                  <a:cubicBezTo>
                    <a:pt x="127" y="304"/>
                    <a:pt x="130" y="304"/>
                    <a:pt x="138" y="300"/>
                  </a:cubicBezTo>
                  <a:cubicBezTo>
                    <a:pt x="141" y="298"/>
                    <a:pt x="142" y="297"/>
                    <a:pt x="143" y="294"/>
                  </a:cubicBezTo>
                  <a:cubicBezTo>
                    <a:pt x="145" y="291"/>
                    <a:pt x="149" y="286"/>
                    <a:pt x="157" y="288"/>
                  </a:cubicBezTo>
                  <a:cubicBezTo>
                    <a:pt x="165" y="290"/>
                    <a:pt x="172" y="302"/>
                    <a:pt x="175" y="309"/>
                  </a:cubicBezTo>
                  <a:cubicBezTo>
                    <a:pt x="177" y="309"/>
                    <a:pt x="178" y="310"/>
                    <a:pt x="179" y="311"/>
                  </a:cubicBezTo>
                  <a:cubicBezTo>
                    <a:pt x="179" y="313"/>
                    <a:pt x="179" y="313"/>
                    <a:pt x="179" y="313"/>
                  </a:cubicBezTo>
                  <a:cubicBezTo>
                    <a:pt x="182" y="320"/>
                    <a:pt x="182" y="320"/>
                    <a:pt x="192" y="321"/>
                  </a:cubicBezTo>
                  <a:cubicBezTo>
                    <a:pt x="194" y="322"/>
                    <a:pt x="196" y="322"/>
                    <a:pt x="199" y="323"/>
                  </a:cubicBezTo>
                  <a:cubicBezTo>
                    <a:pt x="204" y="323"/>
                    <a:pt x="208" y="324"/>
                    <a:pt x="211" y="325"/>
                  </a:cubicBezTo>
                  <a:cubicBezTo>
                    <a:pt x="214" y="327"/>
                    <a:pt x="215" y="329"/>
                    <a:pt x="216" y="331"/>
                  </a:cubicBezTo>
                  <a:cubicBezTo>
                    <a:pt x="216" y="331"/>
                    <a:pt x="217" y="332"/>
                    <a:pt x="217" y="332"/>
                  </a:cubicBezTo>
                  <a:cubicBezTo>
                    <a:pt x="220" y="334"/>
                    <a:pt x="223" y="335"/>
                    <a:pt x="225" y="335"/>
                  </a:cubicBezTo>
                  <a:cubicBezTo>
                    <a:pt x="231" y="337"/>
                    <a:pt x="237" y="338"/>
                    <a:pt x="242" y="346"/>
                  </a:cubicBezTo>
                  <a:cubicBezTo>
                    <a:pt x="243" y="349"/>
                    <a:pt x="244" y="351"/>
                    <a:pt x="245" y="353"/>
                  </a:cubicBezTo>
                  <a:cubicBezTo>
                    <a:pt x="246" y="356"/>
                    <a:pt x="246" y="358"/>
                    <a:pt x="248" y="359"/>
                  </a:cubicBezTo>
                  <a:cubicBezTo>
                    <a:pt x="249" y="360"/>
                    <a:pt x="250" y="360"/>
                    <a:pt x="252" y="360"/>
                  </a:cubicBezTo>
                  <a:cubicBezTo>
                    <a:pt x="254" y="361"/>
                    <a:pt x="257" y="362"/>
                    <a:pt x="260" y="364"/>
                  </a:cubicBezTo>
                  <a:cubicBezTo>
                    <a:pt x="264" y="367"/>
                    <a:pt x="264" y="369"/>
                    <a:pt x="265" y="371"/>
                  </a:cubicBezTo>
                  <a:cubicBezTo>
                    <a:pt x="265" y="371"/>
                    <a:pt x="265" y="371"/>
                    <a:pt x="266" y="372"/>
                  </a:cubicBezTo>
                  <a:cubicBezTo>
                    <a:pt x="267" y="372"/>
                    <a:pt x="269" y="372"/>
                    <a:pt x="270" y="372"/>
                  </a:cubicBezTo>
                  <a:cubicBezTo>
                    <a:pt x="274" y="371"/>
                    <a:pt x="278" y="371"/>
                    <a:pt x="281" y="372"/>
                  </a:cubicBezTo>
                  <a:cubicBezTo>
                    <a:pt x="296" y="379"/>
                    <a:pt x="299" y="392"/>
                    <a:pt x="302" y="404"/>
                  </a:cubicBezTo>
                  <a:cubicBezTo>
                    <a:pt x="303" y="405"/>
                    <a:pt x="303" y="405"/>
                    <a:pt x="303" y="405"/>
                  </a:cubicBezTo>
                  <a:cubicBezTo>
                    <a:pt x="305" y="418"/>
                    <a:pt x="324" y="427"/>
                    <a:pt x="339" y="427"/>
                  </a:cubicBezTo>
                  <a:cubicBezTo>
                    <a:pt x="342" y="427"/>
                    <a:pt x="344" y="429"/>
                    <a:pt x="344" y="432"/>
                  </a:cubicBezTo>
                  <a:cubicBezTo>
                    <a:pt x="344" y="434"/>
                    <a:pt x="342" y="436"/>
                    <a:pt x="339" y="436"/>
                  </a:cubicBezTo>
                  <a:cubicBezTo>
                    <a:pt x="331" y="436"/>
                    <a:pt x="320" y="433"/>
                    <a:pt x="311" y="428"/>
                  </a:cubicBezTo>
                  <a:cubicBezTo>
                    <a:pt x="307" y="435"/>
                    <a:pt x="303" y="449"/>
                    <a:pt x="309" y="472"/>
                  </a:cubicBezTo>
                  <a:cubicBezTo>
                    <a:pt x="311" y="472"/>
                    <a:pt x="313" y="474"/>
                    <a:pt x="314" y="476"/>
                  </a:cubicBezTo>
                  <a:cubicBezTo>
                    <a:pt x="314" y="479"/>
                    <a:pt x="314" y="483"/>
                    <a:pt x="314" y="487"/>
                  </a:cubicBezTo>
                  <a:cubicBezTo>
                    <a:pt x="314" y="493"/>
                    <a:pt x="314" y="499"/>
                    <a:pt x="316" y="503"/>
                  </a:cubicBezTo>
                  <a:cubicBezTo>
                    <a:pt x="317" y="505"/>
                    <a:pt x="318" y="507"/>
                    <a:pt x="320" y="508"/>
                  </a:cubicBezTo>
                  <a:cubicBezTo>
                    <a:pt x="321" y="511"/>
                    <a:pt x="323" y="513"/>
                    <a:pt x="324" y="516"/>
                  </a:cubicBezTo>
                  <a:cubicBezTo>
                    <a:pt x="346" y="506"/>
                    <a:pt x="366" y="488"/>
                    <a:pt x="384" y="461"/>
                  </a:cubicBezTo>
                  <a:cubicBezTo>
                    <a:pt x="387" y="457"/>
                    <a:pt x="387" y="452"/>
                    <a:pt x="388" y="446"/>
                  </a:cubicBezTo>
                  <a:cubicBezTo>
                    <a:pt x="388" y="439"/>
                    <a:pt x="388" y="432"/>
                    <a:pt x="393" y="425"/>
                  </a:cubicBezTo>
                  <a:cubicBezTo>
                    <a:pt x="394" y="423"/>
                    <a:pt x="396" y="421"/>
                    <a:pt x="398" y="419"/>
                  </a:cubicBezTo>
                  <a:cubicBezTo>
                    <a:pt x="400" y="417"/>
                    <a:pt x="401" y="416"/>
                    <a:pt x="402" y="415"/>
                  </a:cubicBezTo>
                  <a:cubicBezTo>
                    <a:pt x="402" y="414"/>
                    <a:pt x="402" y="413"/>
                    <a:pt x="402" y="411"/>
                  </a:cubicBezTo>
                  <a:cubicBezTo>
                    <a:pt x="402" y="408"/>
                    <a:pt x="403" y="404"/>
                    <a:pt x="406" y="399"/>
                  </a:cubicBezTo>
                  <a:cubicBezTo>
                    <a:pt x="408" y="397"/>
                    <a:pt x="411" y="396"/>
                    <a:pt x="413" y="395"/>
                  </a:cubicBezTo>
                  <a:cubicBezTo>
                    <a:pt x="416" y="393"/>
                    <a:pt x="417" y="393"/>
                    <a:pt x="417" y="392"/>
                  </a:cubicBezTo>
                  <a:cubicBezTo>
                    <a:pt x="417" y="392"/>
                    <a:pt x="417" y="391"/>
                    <a:pt x="415" y="390"/>
                  </a:cubicBezTo>
                  <a:cubicBezTo>
                    <a:pt x="413" y="389"/>
                    <a:pt x="411" y="388"/>
                    <a:pt x="410" y="385"/>
                  </a:cubicBezTo>
                  <a:cubicBezTo>
                    <a:pt x="407" y="380"/>
                    <a:pt x="406" y="364"/>
                    <a:pt x="408" y="358"/>
                  </a:cubicBezTo>
                  <a:cubicBezTo>
                    <a:pt x="411" y="352"/>
                    <a:pt x="415" y="350"/>
                    <a:pt x="419" y="348"/>
                  </a:cubicBezTo>
                  <a:cubicBezTo>
                    <a:pt x="420" y="348"/>
                    <a:pt x="421" y="347"/>
                    <a:pt x="422" y="347"/>
                  </a:cubicBezTo>
                  <a:cubicBezTo>
                    <a:pt x="426" y="344"/>
                    <a:pt x="427" y="343"/>
                    <a:pt x="428" y="339"/>
                  </a:cubicBezTo>
                  <a:cubicBezTo>
                    <a:pt x="430" y="336"/>
                    <a:pt x="430" y="336"/>
                    <a:pt x="430" y="336"/>
                  </a:cubicBezTo>
                  <a:cubicBezTo>
                    <a:pt x="434" y="326"/>
                    <a:pt x="441" y="323"/>
                    <a:pt x="447" y="321"/>
                  </a:cubicBezTo>
                  <a:cubicBezTo>
                    <a:pt x="450" y="320"/>
                    <a:pt x="453" y="319"/>
                    <a:pt x="456" y="316"/>
                  </a:cubicBezTo>
                  <a:cubicBezTo>
                    <a:pt x="465" y="309"/>
                    <a:pt x="468" y="294"/>
                    <a:pt x="471" y="282"/>
                  </a:cubicBezTo>
                  <a:cubicBezTo>
                    <a:pt x="472" y="276"/>
                    <a:pt x="472" y="276"/>
                    <a:pt x="472" y="276"/>
                  </a:cubicBezTo>
                  <a:cubicBezTo>
                    <a:pt x="476" y="261"/>
                    <a:pt x="486" y="254"/>
                    <a:pt x="496" y="248"/>
                  </a:cubicBezTo>
                  <a:cubicBezTo>
                    <a:pt x="497" y="248"/>
                    <a:pt x="498" y="247"/>
                    <a:pt x="499" y="247"/>
                  </a:cubicBezTo>
                  <a:cubicBezTo>
                    <a:pt x="501" y="245"/>
                    <a:pt x="504" y="244"/>
                    <a:pt x="506" y="243"/>
                  </a:cubicBezTo>
                  <a:cubicBezTo>
                    <a:pt x="508" y="243"/>
                    <a:pt x="511" y="244"/>
                    <a:pt x="512" y="245"/>
                  </a:cubicBezTo>
                  <a:cubicBezTo>
                    <a:pt x="514" y="244"/>
                    <a:pt x="516" y="243"/>
                    <a:pt x="518" y="241"/>
                  </a:cubicBezTo>
                  <a:cubicBezTo>
                    <a:pt x="520" y="240"/>
                    <a:pt x="522" y="239"/>
                    <a:pt x="525" y="238"/>
                  </a:cubicBezTo>
                  <a:cubicBezTo>
                    <a:pt x="525" y="238"/>
                    <a:pt x="543" y="229"/>
                    <a:pt x="550" y="235"/>
                  </a:cubicBezTo>
                  <a:cubicBezTo>
                    <a:pt x="551" y="236"/>
                    <a:pt x="553" y="238"/>
                    <a:pt x="554" y="245"/>
                  </a:cubicBezTo>
                  <a:cubicBezTo>
                    <a:pt x="555" y="249"/>
                    <a:pt x="555" y="257"/>
                    <a:pt x="552" y="261"/>
                  </a:cubicBezTo>
                  <a:cubicBezTo>
                    <a:pt x="548" y="266"/>
                    <a:pt x="543" y="265"/>
                    <a:pt x="540" y="264"/>
                  </a:cubicBezTo>
                  <a:cubicBezTo>
                    <a:pt x="540" y="264"/>
                    <a:pt x="539" y="264"/>
                    <a:pt x="539" y="264"/>
                  </a:cubicBezTo>
                  <a:cubicBezTo>
                    <a:pt x="538" y="265"/>
                    <a:pt x="538" y="270"/>
                    <a:pt x="538" y="274"/>
                  </a:cubicBezTo>
                  <a:cubicBezTo>
                    <a:pt x="538" y="279"/>
                    <a:pt x="539" y="284"/>
                    <a:pt x="536" y="288"/>
                  </a:cubicBezTo>
                  <a:cubicBezTo>
                    <a:pt x="534" y="292"/>
                    <a:pt x="530" y="294"/>
                    <a:pt x="528" y="296"/>
                  </a:cubicBezTo>
                  <a:cubicBezTo>
                    <a:pt x="527" y="296"/>
                    <a:pt x="526" y="296"/>
                    <a:pt x="525" y="297"/>
                  </a:cubicBezTo>
                  <a:cubicBezTo>
                    <a:pt x="521" y="300"/>
                    <a:pt x="519" y="302"/>
                    <a:pt x="516" y="306"/>
                  </a:cubicBezTo>
                  <a:cubicBezTo>
                    <a:pt x="515" y="307"/>
                    <a:pt x="514" y="309"/>
                    <a:pt x="512" y="310"/>
                  </a:cubicBezTo>
                  <a:cubicBezTo>
                    <a:pt x="511" y="312"/>
                    <a:pt x="509" y="313"/>
                    <a:pt x="507" y="315"/>
                  </a:cubicBezTo>
                  <a:cubicBezTo>
                    <a:pt x="504" y="317"/>
                    <a:pt x="502" y="319"/>
                    <a:pt x="500" y="322"/>
                  </a:cubicBezTo>
                  <a:cubicBezTo>
                    <a:pt x="500" y="323"/>
                    <a:pt x="499" y="325"/>
                    <a:pt x="499" y="327"/>
                  </a:cubicBezTo>
                  <a:cubicBezTo>
                    <a:pt x="498" y="330"/>
                    <a:pt x="498" y="332"/>
                    <a:pt x="497" y="334"/>
                  </a:cubicBezTo>
                  <a:cubicBezTo>
                    <a:pt x="499" y="332"/>
                    <a:pt x="500" y="330"/>
                    <a:pt x="502" y="328"/>
                  </a:cubicBezTo>
                  <a:cubicBezTo>
                    <a:pt x="507" y="322"/>
                    <a:pt x="513" y="318"/>
                    <a:pt x="519" y="314"/>
                  </a:cubicBezTo>
                  <a:cubicBezTo>
                    <a:pt x="527" y="309"/>
                    <a:pt x="533" y="304"/>
                    <a:pt x="537" y="298"/>
                  </a:cubicBezTo>
                  <a:cubicBezTo>
                    <a:pt x="538" y="296"/>
                    <a:pt x="538" y="294"/>
                    <a:pt x="538" y="291"/>
                  </a:cubicBezTo>
                  <a:cubicBezTo>
                    <a:pt x="539" y="289"/>
                    <a:pt x="539" y="286"/>
                    <a:pt x="540" y="284"/>
                  </a:cubicBezTo>
                  <a:cubicBezTo>
                    <a:pt x="542" y="277"/>
                    <a:pt x="547" y="271"/>
                    <a:pt x="552" y="265"/>
                  </a:cubicBezTo>
                  <a:cubicBezTo>
                    <a:pt x="554" y="261"/>
                    <a:pt x="554" y="261"/>
                    <a:pt x="554" y="261"/>
                  </a:cubicBezTo>
                  <a:cubicBezTo>
                    <a:pt x="556" y="258"/>
                    <a:pt x="559" y="255"/>
                    <a:pt x="562" y="251"/>
                  </a:cubicBezTo>
                  <a:cubicBezTo>
                    <a:pt x="567" y="246"/>
                    <a:pt x="571" y="241"/>
                    <a:pt x="572" y="234"/>
                  </a:cubicBezTo>
                  <a:cubicBezTo>
                    <a:pt x="573" y="232"/>
                    <a:pt x="573" y="231"/>
                    <a:pt x="573" y="229"/>
                  </a:cubicBezTo>
                  <a:cubicBezTo>
                    <a:pt x="573" y="225"/>
                    <a:pt x="573" y="220"/>
                    <a:pt x="575" y="215"/>
                  </a:cubicBezTo>
                  <a:cubicBezTo>
                    <a:pt x="578" y="210"/>
                    <a:pt x="582" y="206"/>
                    <a:pt x="586" y="202"/>
                  </a:cubicBezTo>
                  <a:cubicBezTo>
                    <a:pt x="589" y="200"/>
                    <a:pt x="591" y="197"/>
                    <a:pt x="593" y="195"/>
                  </a:cubicBezTo>
                  <a:cubicBezTo>
                    <a:pt x="597" y="191"/>
                    <a:pt x="601" y="184"/>
                    <a:pt x="602" y="17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40" name="Freeform 74">
              <a:extLst>
                <a:ext uri="{FF2B5EF4-FFF2-40B4-BE49-F238E27FC236}">
                  <a16:creationId xmlns:a16="http://schemas.microsoft.com/office/drawing/2014/main" id="{DB3F5740-BB91-45E7-AE87-23FA73EA3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3405"/>
              <a:ext cx="397" cy="252"/>
            </a:xfrm>
            <a:custGeom>
              <a:avLst/>
              <a:gdLst>
                <a:gd name="T0" fmla="*/ 399 w 400"/>
                <a:gd name="T1" fmla="*/ 100 h 254"/>
                <a:gd name="T2" fmla="*/ 394 w 400"/>
                <a:gd name="T3" fmla="*/ 87 h 254"/>
                <a:gd name="T4" fmla="*/ 390 w 400"/>
                <a:gd name="T5" fmla="*/ 49 h 254"/>
                <a:gd name="T6" fmla="*/ 391 w 400"/>
                <a:gd name="T7" fmla="*/ 16 h 254"/>
                <a:gd name="T8" fmla="*/ 393 w 400"/>
                <a:gd name="T9" fmla="*/ 7 h 254"/>
                <a:gd name="T10" fmla="*/ 390 w 400"/>
                <a:gd name="T11" fmla="*/ 1 h 254"/>
                <a:gd name="T12" fmla="*/ 375 w 400"/>
                <a:gd name="T13" fmla="*/ 0 h 254"/>
                <a:gd name="T14" fmla="*/ 333 w 400"/>
                <a:gd name="T15" fmla="*/ 17 h 254"/>
                <a:gd name="T16" fmla="*/ 293 w 400"/>
                <a:gd name="T17" fmla="*/ 6 h 254"/>
                <a:gd name="T18" fmla="*/ 277 w 400"/>
                <a:gd name="T19" fmla="*/ 12 h 254"/>
                <a:gd name="T20" fmla="*/ 255 w 400"/>
                <a:gd name="T21" fmla="*/ 8 h 254"/>
                <a:gd name="T22" fmla="*/ 225 w 400"/>
                <a:gd name="T23" fmla="*/ 21 h 254"/>
                <a:gd name="T24" fmla="*/ 208 w 400"/>
                <a:gd name="T25" fmla="*/ 23 h 254"/>
                <a:gd name="T26" fmla="*/ 202 w 400"/>
                <a:gd name="T27" fmla="*/ 23 h 254"/>
                <a:gd name="T28" fmla="*/ 200 w 400"/>
                <a:gd name="T29" fmla="*/ 34 h 254"/>
                <a:gd name="T30" fmla="*/ 166 w 400"/>
                <a:gd name="T31" fmla="*/ 55 h 254"/>
                <a:gd name="T32" fmla="*/ 149 w 400"/>
                <a:gd name="T33" fmla="*/ 49 h 254"/>
                <a:gd name="T34" fmla="*/ 82 w 400"/>
                <a:gd name="T35" fmla="*/ 37 h 254"/>
                <a:gd name="T36" fmla="*/ 46 w 400"/>
                <a:gd name="T37" fmla="*/ 30 h 254"/>
                <a:gd name="T38" fmla="*/ 34 w 400"/>
                <a:gd name="T39" fmla="*/ 26 h 254"/>
                <a:gd name="T40" fmla="*/ 6 w 400"/>
                <a:gd name="T41" fmla="*/ 25 h 254"/>
                <a:gd name="T42" fmla="*/ 3 w 400"/>
                <a:gd name="T43" fmla="*/ 54 h 254"/>
                <a:gd name="T44" fmla="*/ 2 w 400"/>
                <a:gd name="T45" fmla="*/ 79 h 254"/>
                <a:gd name="T46" fmla="*/ 3 w 400"/>
                <a:gd name="T47" fmla="*/ 84 h 254"/>
                <a:gd name="T48" fmla="*/ 43 w 400"/>
                <a:gd name="T49" fmla="*/ 87 h 254"/>
                <a:gd name="T50" fmla="*/ 140 w 400"/>
                <a:gd name="T51" fmla="*/ 107 h 254"/>
                <a:gd name="T52" fmla="*/ 165 w 400"/>
                <a:gd name="T53" fmla="*/ 115 h 254"/>
                <a:gd name="T54" fmla="*/ 224 w 400"/>
                <a:gd name="T55" fmla="*/ 158 h 254"/>
                <a:gd name="T56" fmla="*/ 268 w 400"/>
                <a:gd name="T57" fmla="*/ 187 h 254"/>
                <a:gd name="T58" fmla="*/ 312 w 400"/>
                <a:gd name="T59" fmla="*/ 197 h 254"/>
                <a:gd name="T60" fmla="*/ 313 w 400"/>
                <a:gd name="T61" fmla="*/ 198 h 254"/>
                <a:gd name="T62" fmla="*/ 314 w 400"/>
                <a:gd name="T63" fmla="*/ 202 h 254"/>
                <a:gd name="T64" fmla="*/ 306 w 400"/>
                <a:gd name="T65" fmla="*/ 218 h 254"/>
                <a:gd name="T66" fmla="*/ 296 w 400"/>
                <a:gd name="T67" fmla="*/ 230 h 254"/>
                <a:gd name="T68" fmla="*/ 288 w 400"/>
                <a:gd name="T69" fmla="*/ 246 h 254"/>
                <a:gd name="T70" fmla="*/ 287 w 400"/>
                <a:gd name="T71" fmla="*/ 251 h 254"/>
                <a:gd name="T72" fmla="*/ 309 w 400"/>
                <a:gd name="T73" fmla="*/ 253 h 254"/>
                <a:gd name="T74" fmla="*/ 312 w 400"/>
                <a:gd name="T75" fmla="*/ 250 h 254"/>
                <a:gd name="T76" fmla="*/ 328 w 400"/>
                <a:gd name="T77" fmla="*/ 236 h 254"/>
                <a:gd name="T78" fmla="*/ 368 w 400"/>
                <a:gd name="T79" fmla="*/ 203 h 254"/>
                <a:gd name="T80" fmla="*/ 386 w 400"/>
                <a:gd name="T81" fmla="*/ 186 h 254"/>
                <a:gd name="T82" fmla="*/ 395 w 400"/>
                <a:gd name="T83" fmla="*/ 155 h 254"/>
                <a:gd name="T84" fmla="*/ 395 w 400"/>
                <a:gd name="T85" fmla="*/ 13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0" h="254">
                  <a:moveTo>
                    <a:pt x="397" y="117"/>
                  </a:moveTo>
                  <a:cubicBezTo>
                    <a:pt x="399" y="111"/>
                    <a:pt x="400" y="105"/>
                    <a:pt x="399" y="100"/>
                  </a:cubicBezTo>
                  <a:cubicBezTo>
                    <a:pt x="399" y="98"/>
                    <a:pt x="398" y="96"/>
                    <a:pt x="397" y="94"/>
                  </a:cubicBezTo>
                  <a:cubicBezTo>
                    <a:pt x="396" y="92"/>
                    <a:pt x="395" y="90"/>
                    <a:pt x="394" y="87"/>
                  </a:cubicBezTo>
                  <a:cubicBezTo>
                    <a:pt x="392" y="81"/>
                    <a:pt x="392" y="73"/>
                    <a:pt x="392" y="66"/>
                  </a:cubicBezTo>
                  <a:cubicBezTo>
                    <a:pt x="392" y="60"/>
                    <a:pt x="392" y="55"/>
                    <a:pt x="390" y="49"/>
                  </a:cubicBezTo>
                  <a:cubicBezTo>
                    <a:pt x="388" y="41"/>
                    <a:pt x="386" y="32"/>
                    <a:pt x="388" y="24"/>
                  </a:cubicBezTo>
                  <a:cubicBezTo>
                    <a:pt x="389" y="22"/>
                    <a:pt x="390" y="19"/>
                    <a:pt x="391" y="16"/>
                  </a:cubicBezTo>
                  <a:cubicBezTo>
                    <a:pt x="392" y="14"/>
                    <a:pt x="393" y="12"/>
                    <a:pt x="393" y="10"/>
                  </a:cubicBezTo>
                  <a:cubicBezTo>
                    <a:pt x="393" y="9"/>
                    <a:pt x="393" y="8"/>
                    <a:pt x="393" y="7"/>
                  </a:cubicBezTo>
                  <a:cubicBezTo>
                    <a:pt x="393" y="7"/>
                    <a:pt x="393" y="7"/>
                    <a:pt x="393" y="7"/>
                  </a:cubicBezTo>
                  <a:cubicBezTo>
                    <a:pt x="391" y="5"/>
                    <a:pt x="390" y="3"/>
                    <a:pt x="390" y="1"/>
                  </a:cubicBezTo>
                  <a:cubicBezTo>
                    <a:pt x="387" y="0"/>
                    <a:pt x="382" y="0"/>
                    <a:pt x="378" y="0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67" y="1"/>
                    <a:pt x="361" y="5"/>
                    <a:pt x="354" y="8"/>
                  </a:cubicBezTo>
                  <a:cubicBezTo>
                    <a:pt x="348" y="12"/>
                    <a:pt x="342" y="16"/>
                    <a:pt x="333" y="17"/>
                  </a:cubicBezTo>
                  <a:cubicBezTo>
                    <a:pt x="323" y="18"/>
                    <a:pt x="315" y="15"/>
                    <a:pt x="308" y="11"/>
                  </a:cubicBezTo>
                  <a:cubicBezTo>
                    <a:pt x="303" y="9"/>
                    <a:pt x="298" y="7"/>
                    <a:pt x="293" y="6"/>
                  </a:cubicBezTo>
                  <a:cubicBezTo>
                    <a:pt x="290" y="6"/>
                    <a:pt x="286" y="6"/>
                    <a:pt x="282" y="7"/>
                  </a:cubicBezTo>
                  <a:cubicBezTo>
                    <a:pt x="281" y="9"/>
                    <a:pt x="280" y="11"/>
                    <a:pt x="277" y="12"/>
                  </a:cubicBezTo>
                  <a:cubicBezTo>
                    <a:pt x="272" y="13"/>
                    <a:pt x="267" y="11"/>
                    <a:pt x="263" y="10"/>
                  </a:cubicBezTo>
                  <a:cubicBezTo>
                    <a:pt x="260" y="9"/>
                    <a:pt x="257" y="8"/>
                    <a:pt x="255" y="8"/>
                  </a:cubicBezTo>
                  <a:cubicBezTo>
                    <a:pt x="248" y="7"/>
                    <a:pt x="245" y="10"/>
                    <a:pt x="240" y="13"/>
                  </a:cubicBezTo>
                  <a:cubicBezTo>
                    <a:pt x="237" y="16"/>
                    <a:pt x="232" y="19"/>
                    <a:pt x="225" y="21"/>
                  </a:cubicBezTo>
                  <a:cubicBezTo>
                    <a:pt x="220" y="21"/>
                    <a:pt x="220" y="21"/>
                    <a:pt x="220" y="21"/>
                  </a:cubicBezTo>
                  <a:cubicBezTo>
                    <a:pt x="216" y="22"/>
                    <a:pt x="212" y="22"/>
                    <a:pt x="208" y="23"/>
                  </a:cubicBezTo>
                  <a:cubicBezTo>
                    <a:pt x="204" y="23"/>
                    <a:pt x="204" y="23"/>
                    <a:pt x="204" y="23"/>
                  </a:cubicBezTo>
                  <a:cubicBezTo>
                    <a:pt x="203" y="23"/>
                    <a:pt x="203" y="23"/>
                    <a:pt x="202" y="23"/>
                  </a:cubicBezTo>
                  <a:cubicBezTo>
                    <a:pt x="202" y="25"/>
                    <a:pt x="202" y="26"/>
                    <a:pt x="201" y="27"/>
                  </a:cubicBezTo>
                  <a:cubicBezTo>
                    <a:pt x="201" y="29"/>
                    <a:pt x="200" y="32"/>
                    <a:pt x="200" y="34"/>
                  </a:cubicBezTo>
                  <a:cubicBezTo>
                    <a:pt x="198" y="44"/>
                    <a:pt x="196" y="57"/>
                    <a:pt x="179" y="59"/>
                  </a:cubicBezTo>
                  <a:cubicBezTo>
                    <a:pt x="171" y="60"/>
                    <a:pt x="169" y="58"/>
                    <a:pt x="166" y="55"/>
                  </a:cubicBezTo>
                  <a:cubicBezTo>
                    <a:pt x="165" y="54"/>
                    <a:pt x="164" y="53"/>
                    <a:pt x="162" y="52"/>
                  </a:cubicBezTo>
                  <a:cubicBezTo>
                    <a:pt x="158" y="50"/>
                    <a:pt x="154" y="49"/>
                    <a:pt x="149" y="49"/>
                  </a:cubicBezTo>
                  <a:cubicBezTo>
                    <a:pt x="144" y="49"/>
                    <a:pt x="139" y="48"/>
                    <a:pt x="135" y="47"/>
                  </a:cubicBezTo>
                  <a:cubicBezTo>
                    <a:pt x="118" y="40"/>
                    <a:pt x="100" y="38"/>
                    <a:pt x="82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63" y="35"/>
                    <a:pt x="55" y="34"/>
                    <a:pt x="46" y="30"/>
                  </a:cubicBezTo>
                  <a:cubicBezTo>
                    <a:pt x="44" y="29"/>
                    <a:pt x="43" y="29"/>
                    <a:pt x="42" y="28"/>
                  </a:cubicBezTo>
                  <a:cubicBezTo>
                    <a:pt x="40" y="27"/>
                    <a:pt x="38" y="26"/>
                    <a:pt x="34" y="26"/>
                  </a:cubicBezTo>
                  <a:cubicBezTo>
                    <a:pt x="28" y="24"/>
                    <a:pt x="20" y="24"/>
                    <a:pt x="10" y="25"/>
                  </a:cubicBezTo>
                  <a:cubicBezTo>
                    <a:pt x="9" y="25"/>
                    <a:pt x="7" y="25"/>
                    <a:pt x="6" y="25"/>
                  </a:cubicBezTo>
                  <a:cubicBezTo>
                    <a:pt x="6" y="26"/>
                    <a:pt x="5" y="27"/>
                    <a:pt x="5" y="28"/>
                  </a:cubicBezTo>
                  <a:cubicBezTo>
                    <a:pt x="0" y="35"/>
                    <a:pt x="2" y="45"/>
                    <a:pt x="3" y="54"/>
                  </a:cubicBezTo>
                  <a:cubicBezTo>
                    <a:pt x="3" y="57"/>
                    <a:pt x="4" y="59"/>
                    <a:pt x="4" y="62"/>
                  </a:cubicBezTo>
                  <a:cubicBezTo>
                    <a:pt x="5" y="69"/>
                    <a:pt x="3" y="74"/>
                    <a:pt x="2" y="79"/>
                  </a:cubicBezTo>
                  <a:cubicBezTo>
                    <a:pt x="1" y="80"/>
                    <a:pt x="1" y="82"/>
                    <a:pt x="0" y="84"/>
                  </a:cubicBezTo>
                  <a:cubicBezTo>
                    <a:pt x="1" y="84"/>
                    <a:pt x="2" y="84"/>
                    <a:pt x="3" y="84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20" y="86"/>
                    <a:pt x="31" y="87"/>
                    <a:pt x="43" y="87"/>
                  </a:cubicBezTo>
                  <a:cubicBezTo>
                    <a:pt x="75" y="88"/>
                    <a:pt x="107" y="90"/>
                    <a:pt x="134" y="104"/>
                  </a:cubicBezTo>
                  <a:cubicBezTo>
                    <a:pt x="136" y="105"/>
                    <a:pt x="138" y="106"/>
                    <a:pt x="140" y="107"/>
                  </a:cubicBezTo>
                  <a:cubicBezTo>
                    <a:pt x="145" y="110"/>
                    <a:pt x="149" y="113"/>
                    <a:pt x="154" y="114"/>
                  </a:cubicBezTo>
                  <a:cubicBezTo>
                    <a:pt x="158" y="114"/>
                    <a:pt x="161" y="115"/>
                    <a:pt x="165" y="115"/>
                  </a:cubicBezTo>
                  <a:cubicBezTo>
                    <a:pt x="171" y="116"/>
                    <a:pt x="178" y="116"/>
                    <a:pt x="185" y="120"/>
                  </a:cubicBezTo>
                  <a:cubicBezTo>
                    <a:pt x="198" y="128"/>
                    <a:pt x="215" y="144"/>
                    <a:pt x="224" y="158"/>
                  </a:cubicBezTo>
                  <a:cubicBezTo>
                    <a:pt x="233" y="172"/>
                    <a:pt x="245" y="178"/>
                    <a:pt x="259" y="183"/>
                  </a:cubicBezTo>
                  <a:cubicBezTo>
                    <a:pt x="262" y="185"/>
                    <a:pt x="265" y="186"/>
                    <a:pt x="268" y="187"/>
                  </a:cubicBezTo>
                  <a:cubicBezTo>
                    <a:pt x="277" y="191"/>
                    <a:pt x="298" y="196"/>
                    <a:pt x="306" y="193"/>
                  </a:cubicBezTo>
                  <a:cubicBezTo>
                    <a:pt x="309" y="193"/>
                    <a:pt x="312" y="194"/>
                    <a:pt x="312" y="197"/>
                  </a:cubicBezTo>
                  <a:cubicBezTo>
                    <a:pt x="312" y="197"/>
                    <a:pt x="312" y="197"/>
                    <a:pt x="312" y="198"/>
                  </a:cubicBezTo>
                  <a:cubicBezTo>
                    <a:pt x="312" y="198"/>
                    <a:pt x="313" y="198"/>
                    <a:pt x="313" y="198"/>
                  </a:cubicBezTo>
                  <a:cubicBezTo>
                    <a:pt x="313" y="199"/>
                    <a:pt x="313" y="199"/>
                    <a:pt x="313" y="200"/>
                  </a:cubicBezTo>
                  <a:cubicBezTo>
                    <a:pt x="314" y="201"/>
                    <a:pt x="314" y="201"/>
                    <a:pt x="314" y="202"/>
                  </a:cubicBezTo>
                  <a:cubicBezTo>
                    <a:pt x="315" y="202"/>
                    <a:pt x="315" y="203"/>
                    <a:pt x="315" y="204"/>
                  </a:cubicBezTo>
                  <a:cubicBezTo>
                    <a:pt x="316" y="212"/>
                    <a:pt x="310" y="216"/>
                    <a:pt x="306" y="218"/>
                  </a:cubicBezTo>
                  <a:cubicBezTo>
                    <a:pt x="305" y="218"/>
                    <a:pt x="303" y="219"/>
                    <a:pt x="302" y="220"/>
                  </a:cubicBezTo>
                  <a:cubicBezTo>
                    <a:pt x="299" y="223"/>
                    <a:pt x="298" y="226"/>
                    <a:pt x="296" y="230"/>
                  </a:cubicBezTo>
                  <a:cubicBezTo>
                    <a:pt x="295" y="232"/>
                    <a:pt x="295" y="234"/>
                    <a:pt x="294" y="236"/>
                  </a:cubicBezTo>
                  <a:cubicBezTo>
                    <a:pt x="293" y="238"/>
                    <a:pt x="291" y="242"/>
                    <a:pt x="288" y="246"/>
                  </a:cubicBezTo>
                  <a:cubicBezTo>
                    <a:pt x="287" y="248"/>
                    <a:pt x="286" y="250"/>
                    <a:pt x="285" y="252"/>
                  </a:cubicBezTo>
                  <a:cubicBezTo>
                    <a:pt x="285" y="252"/>
                    <a:pt x="286" y="251"/>
                    <a:pt x="287" y="251"/>
                  </a:cubicBezTo>
                  <a:cubicBezTo>
                    <a:pt x="290" y="249"/>
                    <a:pt x="293" y="247"/>
                    <a:pt x="297" y="246"/>
                  </a:cubicBezTo>
                  <a:cubicBezTo>
                    <a:pt x="301" y="246"/>
                    <a:pt x="305" y="248"/>
                    <a:pt x="309" y="253"/>
                  </a:cubicBezTo>
                  <a:cubicBezTo>
                    <a:pt x="309" y="254"/>
                    <a:pt x="309" y="254"/>
                    <a:pt x="309" y="254"/>
                  </a:cubicBezTo>
                  <a:cubicBezTo>
                    <a:pt x="310" y="253"/>
                    <a:pt x="311" y="252"/>
                    <a:pt x="312" y="250"/>
                  </a:cubicBezTo>
                  <a:cubicBezTo>
                    <a:pt x="315" y="246"/>
                    <a:pt x="318" y="243"/>
                    <a:pt x="322" y="241"/>
                  </a:cubicBezTo>
                  <a:cubicBezTo>
                    <a:pt x="324" y="239"/>
                    <a:pt x="326" y="237"/>
                    <a:pt x="328" y="236"/>
                  </a:cubicBezTo>
                  <a:cubicBezTo>
                    <a:pt x="336" y="228"/>
                    <a:pt x="345" y="221"/>
                    <a:pt x="354" y="215"/>
                  </a:cubicBezTo>
                  <a:cubicBezTo>
                    <a:pt x="359" y="211"/>
                    <a:pt x="363" y="207"/>
                    <a:pt x="368" y="203"/>
                  </a:cubicBezTo>
                  <a:cubicBezTo>
                    <a:pt x="373" y="200"/>
                    <a:pt x="375" y="197"/>
                    <a:pt x="379" y="193"/>
                  </a:cubicBezTo>
                  <a:cubicBezTo>
                    <a:pt x="381" y="190"/>
                    <a:pt x="383" y="188"/>
                    <a:pt x="386" y="186"/>
                  </a:cubicBezTo>
                  <a:cubicBezTo>
                    <a:pt x="389" y="184"/>
                    <a:pt x="392" y="181"/>
                    <a:pt x="394" y="178"/>
                  </a:cubicBezTo>
                  <a:cubicBezTo>
                    <a:pt x="397" y="172"/>
                    <a:pt x="396" y="164"/>
                    <a:pt x="395" y="155"/>
                  </a:cubicBezTo>
                  <a:cubicBezTo>
                    <a:pt x="395" y="150"/>
                    <a:pt x="395" y="146"/>
                    <a:pt x="395" y="142"/>
                  </a:cubicBezTo>
                  <a:cubicBezTo>
                    <a:pt x="395" y="139"/>
                    <a:pt x="395" y="139"/>
                    <a:pt x="395" y="139"/>
                  </a:cubicBezTo>
                  <a:cubicBezTo>
                    <a:pt x="396" y="132"/>
                    <a:pt x="396" y="124"/>
                    <a:pt x="397" y="1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41" name="Freeform 75">
              <a:extLst>
                <a:ext uri="{FF2B5EF4-FFF2-40B4-BE49-F238E27FC236}">
                  <a16:creationId xmlns:a16="http://schemas.microsoft.com/office/drawing/2014/main" id="{20E1E6C0-8144-4213-B0E6-A2D09322F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" y="2920"/>
              <a:ext cx="677" cy="418"/>
            </a:xfrm>
            <a:custGeom>
              <a:avLst/>
              <a:gdLst>
                <a:gd name="T0" fmla="*/ 633 w 681"/>
                <a:gd name="T1" fmla="*/ 273 h 420"/>
                <a:gd name="T2" fmla="*/ 636 w 681"/>
                <a:gd name="T3" fmla="*/ 249 h 420"/>
                <a:gd name="T4" fmla="*/ 650 w 681"/>
                <a:gd name="T5" fmla="*/ 241 h 420"/>
                <a:gd name="T6" fmla="*/ 680 w 681"/>
                <a:gd name="T7" fmla="*/ 224 h 420"/>
                <a:gd name="T8" fmla="*/ 639 w 681"/>
                <a:gd name="T9" fmla="*/ 219 h 420"/>
                <a:gd name="T10" fmla="*/ 631 w 681"/>
                <a:gd name="T11" fmla="*/ 217 h 420"/>
                <a:gd name="T12" fmla="*/ 625 w 681"/>
                <a:gd name="T13" fmla="*/ 215 h 420"/>
                <a:gd name="T14" fmla="*/ 589 w 681"/>
                <a:gd name="T15" fmla="*/ 229 h 420"/>
                <a:gd name="T16" fmla="*/ 567 w 681"/>
                <a:gd name="T17" fmla="*/ 233 h 420"/>
                <a:gd name="T18" fmla="*/ 560 w 681"/>
                <a:gd name="T19" fmla="*/ 245 h 420"/>
                <a:gd name="T20" fmla="*/ 538 w 681"/>
                <a:gd name="T21" fmla="*/ 249 h 420"/>
                <a:gd name="T22" fmla="*/ 502 w 681"/>
                <a:gd name="T23" fmla="*/ 237 h 420"/>
                <a:gd name="T24" fmla="*/ 504 w 681"/>
                <a:gd name="T25" fmla="*/ 224 h 420"/>
                <a:gd name="T26" fmla="*/ 486 w 681"/>
                <a:gd name="T27" fmla="*/ 212 h 420"/>
                <a:gd name="T28" fmla="*/ 486 w 681"/>
                <a:gd name="T29" fmla="*/ 184 h 420"/>
                <a:gd name="T30" fmla="*/ 492 w 681"/>
                <a:gd name="T31" fmla="*/ 144 h 420"/>
                <a:gd name="T32" fmla="*/ 492 w 681"/>
                <a:gd name="T33" fmla="*/ 134 h 420"/>
                <a:gd name="T34" fmla="*/ 449 w 681"/>
                <a:gd name="T35" fmla="*/ 101 h 420"/>
                <a:gd name="T36" fmla="*/ 443 w 681"/>
                <a:gd name="T37" fmla="*/ 92 h 420"/>
                <a:gd name="T38" fmla="*/ 445 w 681"/>
                <a:gd name="T39" fmla="*/ 76 h 420"/>
                <a:gd name="T40" fmla="*/ 440 w 681"/>
                <a:gd name="T41" fmla="*/ 61 h 420"/>
                <a:gd name="T42" fmla="*/ 436 w 681"/>
                <a:gd name="T43" fmla="*/ 34 h 420"/>
                <a:gd name="T44" fmla="*/ 407 w 681"/>
                <a:gd name="T45" fmla="*/ 20 h 420"/>
                <a:gd name="T46" fmla="*/ 391 w 681"/>
                <a:gd name="T47" fmla="*/ 26 h 420"/>
                <a:gd name="T48" fmla="*/ 367 w 681"/>
                <a:gd name="T49" fmla="*/ 28 h 420"/>
                <a:gd name="T50" fmla="*/ 326 w 681"/>
                <a:gd name="T51" fmla="*/ 29 h 420"/>
                <a:gd name="T52" fmla="*/ 304 w 681"/>
                <a:gd name="T53" fmla="*/ 41 h 420"/>
                <a:gd name="T54" fmla="*/ 295 w 681"/>
                <a:gd name="T55" fmla="*/ 41 h 420"/>
                <a:gd name="T56" fmla="*/ 280 w 681"/>
                <a:gd name="T57" fmla="*/ 12 h 420"/>
                <a:gd name="T58" fmla="*/ 215 w 681"/>
                <a:gd name="T59" fmla="*/ 7 h 420"/>
                <a:gd name="T60" fmla="*/ 191 w 681"/>
                <a:gd name="T61" fmla="*/ 1 h 420"/>
                <a:gd name="T62" fmla="*/ 179 w 681"/>
                <a:gd name="T63" fmla="*/ 4 h 420"/>
                <a:gd name="T64" fmla="*/ 156 w 681"/>
                <a:gd name="T65" fmla="*/ 18 h 420"/>
                <a:gd name="T66" fmla="*/ 156 w 681"/>
                <a:gd name="T67" fmla="*/ 32 h 420"/>
                <a:gd name="T68" fmla="*/ 132 w 681"/>
                <a:gd name="T69" fmla="*/ 44 h 420"/>
                <a:gd name="T70" fmla="*/ 110 w 681"/>
                <a:gd name="T71" fmla="*/ 68 h 420"/>
                <a:gd name="T72" fmla="*/ 99 w 681"/>
                <a:gd name="T73" fmla="*/ 86 h 420"/>
                <a:gd name="T74" fmla="*/ 80 w 681"/>
                <a:gd name="T75" fmla="*/ 114 h 420"/>
                <a:gd name="T76" fmla="*/ 70 w 681"/>
                <a:gd name="T77" fmla="*/ 140 h 420"/>
                <a:gd name="T78" fmla="*/ 62 w 681"/>
                <a:gd name="T79" fmla="*/ 161 h 420"/>
                <a:gd name="T80" fmla="*/ 49 w 681"/>
                <a:gd name="T81" fmla="*/ 177 h 420"/>
                <a:gd name="T82" fmla="*/ 0 w 681"/>
                <a:gd name="T83" fmla="*/ 213 h 420"/>
                <a:gd name="T84" fmla="*/ 48 w 681"/>
                <a:gd name="T85" fmla="*/ 215 h 420"/>
                <a:gd name="T86" fmla="*/ 144 w 681"/>
                <a:gd name="T87" fmla="*/ 232 h 420"/>
                <a:gd name="T88" fmla="*/ 201 w 681"/>
                <a:gd name="T89" fmla="*/ 237 h 420"/>
                <a:gd name="T90" fmla="*/ 256 w 681"/>
                <a:gd name="T91" fmla="*/ 274 h 420"/>
                <a:gd name="T92" fmla="*/ 271 w 681"/>
                <a:gd name="T93" fmla="*/ 336 h 420"/>
                <a:gd name="T94" fmla="*/ 287 w 681"/>
                <a:gd name="T95" fmla="*/ 370 h 420"/>
                <a:gd name="T96" fmla="*/ 315 w 681"/>
                <a:gd name="T97" fmla="*/ 380 h 420"/>
                <a:gd name="T98" fmla="*/ 353 w 681"/>
                <a:gd name="T99" fmla="*/ 389 h 420"/>
                <a:gd name="T100" fmla="*/ 351 w 681"/>
                <a:gd name="T101" fmla="*/ 408 h 420"/>
                <a:gd name="T102" fmla="*/ 376 w 681"/>
                <a:gd name="T103" fmla="*/ 419 h 420"/>
                <a:gd name="T104" fmla="*/ 385 w 681"/>
                <a:gd name="T105" fmla="*/ 420 h 420"/>
                <a:gd name="T106" fmla="*/ 388 w 681"/>
                <a:gd name="T107" fmla="*/ 408 h 420"/>
                <a:gd name="T108" fmla="*/ 419 w 681"/>
                <a:gd name="T109" fmla="*/ 387 h 420"/>
                <a:gd name="T110" fmla="*/ 435 w 681"/>
                <a:gd name="T111" fmla="*/ 370 h 420"/>
                <a:gd name="T112" fmla="*/ 464 w 681"/>
                <a:gd name="T113" fmla="*/ 353 h 420"/>
                <a:gd name="T114" fmla="*/ 493 w 681"/>
                <a:gd name="T115" fmla="*/ 330 h 420"/>
                <a:gd name="T116" fmla="*/ 529 w 681"/>
                <a:gd name="T117" fmla="*/ 316 h 420"/>
                <a:gd name="T118" fmla="*/ 570 w 681"/>
                <a:gd name="T119" fmla="*/ 308 h 420"/>
                <a:gd name="T120" fmla="*/ 598 w 681"/>
                <a:gd name="T121" fmla="*/ 316 h 420"/>
                <a:gd name="T122" fmla="*/ 592 w 681"/>
                <a:gd name="T123" fmla="*/ 310 h 420"/>
                <a:gd name="T124" fmla="*/ 658 w 681"/>
                <a:gd name="T125" fmla="*/ 269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81" h="420">
                  <a:moveTo>
                    <a:pt x="642" y="272"/>
                  </a:moveTo>
                  <a:cubicBezTo>
                    <a:pt x="640" y="273"/>
                    <a:pt x="638" y="273"/>
                    <a:pt x="637" y="274"/>
                  </a:cubicBezTo>
                  <a:cubicBezTo>
                    <a:pt x="635" y="274"/>
                    <a:pt x="634" y="273"/>
                    <a:pt x="633" y="273"/>
                  </a:cubicBezTo>
                  <a:cubicBezTo>
                    <a:pt x="632" y="272"/>
                    <a:pt x="631" y="270"/>
                    <a:pt x="631" y="269"/>
                  </a:cubicBezTo>
                  <a:cubicBezTo>
                    <a:pt x="631" y="268"/>
                    <a:pt x="631" y="266"/>
                    <a:pt x="631" y="265"/>
                  </a:cubicBezTo>
                  <a:cubicBezTo>
                    <a:pt x="631" y="260"/>
                    <a:pt x="631" y="254"/>
                    <a:pt x="636" y="249"/>
                  </a:cubicBezTo>
                  <a:cubicBezTo>
                    <a:pt x="637" y="247"/>
                    <a:pt x="640" y="246"/>
                    <a:pt x="643" y="245"/>
                  </a:cubicBezTo>
                  <a:cubicBezTo>
                    <a:pt x="644" y="244"/>
                    <a:pt x="646" y="243"/>
                    <a:pt x="647" y="243"/>
                  </a:cubicBezTo>
                  <a:cubicBezTo>
                    <a:pt x="648" y="242"/>
                    <a:pt x="649" y="241"/>
                    <a:pt x="650" y="241"/>
                  </a:cubicBezTo>
                  <a:cubicBezTo>
                    <a:pt x="652" y="239"/>
                    <a:pt x="655" y="237"/>
                    <a:pt x="658" y="235"/>
                  </a:cubicBezTo>
                  <a:cubicBezTo>
                    <a:pt x="660" y="234"/>
                    <a:pt x="663" y="234"/>
                    <a:pt x="666" y="233"/>
                  </a:cubicBezTo>
                  <a:cubicBezTo>
                    <a:pt x="676" y="230"/>
                    <a:pt x="681" y="229"/>
                    <a:pt x="680" y="224"/>
                  </a:cubicBezTo>
                  <a:cubicBezTo>
                    <a:pt x="680" y="221"/>
                    <a:pt x="672" y="221"/>
                    <a:pt x="663" y="223"/>
                  </a:cubicBezTo>
                  <a:cubicBezTo>
                    <a:pt x="656" y="223"/>
                    <a:pt x="651" y="224"/>
                    <a:pt x="647" y="223"/>
                  </a:cubicBezTo>
                  <a:cubicBezTo>
                    <a:pt x="644" y="222"/>
                    <a:pt x="641" y="220"/>
                    <a:pt x="639" y="219"/>
                  </a:cubicBezTo>
                  <a:cubicBezTo>
                    <a:pt x="638" y="218"/>
                    <a:pt x="637" y="217"/>
                    <a:pt x="636" y="217"/>
                  </a:cubicBezTo>
                  <a:cubicBezTo>
                    <a:pt x="636" y="217"/>
                    <a:pt x="635" y="218"/>
                    <a:pt x="634" y="218"/>
                  </a:cubicBezTo>
                  <a:cubicBezTo>
                    <a:pt x="633" y="218"/>
                    <a:pt x="632" y="217"/>
                    <a:pt x="631" y="217"/>
                  </a:cubicBezTo>
                  <a:cubicBezTo>
                    <a:pt x="630" y="216"/>
                    <a:pt x="629" y="215"/>
                    <a:pt x="629" y="214"/>
                  </a:cubicBezTo>
                  <a:cubicBezTo>
                    <a:pt x="629" y="214"/>
                    <a:pt x="628" y="213"/>
                    <a:pt x="628" y="213"/>
                  </a:cubicBezTo>
                  <a:cubicBezTo>
                    <a:pt x="628" y="213"/>
                    <a:pt x="626" y="214"/>
                    <a:pt x="625" y="215"/>
                  </a:cubicBezTo>
                  <a:cubicBezTo>
                    <a:pt x="624" y="215"/>
                    <a:pt x="624" y="215"/>
                    <a:pt x="624" y="215"/>
                  </a:cubicBezTo>
                  <a:cubicBezTo>
                    <a:pt x="619" y="217"/>
                    <a:pt x="615" y="219"/>
                    <a:pt x="610" y="220"/>
                  </a:cubicBezTo>
                  <a:cubicBezTo>
                    <a:pt x="602" y="223"/>
                    <a:pt x="595" y="225"/>
                    <a:pt x="589" y="229"/>
                  </a:cubicBezTo>
                  <a:cubicBezTo>
                    <a:pt x="587" y="230"/>
                    <a:pt x="586" y="231"/>
                    <a:pt x="585" y="231"/>
                  </a:cubicBezTo>
                  <a:cubicBezTo>
                    <a:pt x="582" y="233"/>
                    <a:pt x="579" y="236"/>
                    <a:pt x="573" y="236"/>
                  </a:cubicBezTo>
                  <a:cubicBezTo>
                    <a:pt x="571" y="236"/>
                    <a:pt x="569" y="234"/>
                    <a:pt x="567" y="233"/>
                  </a:cubicBezTo>
                  <a:cubicBezTo>
                    <a:pt x="567" y="233"/>
                    <a:pt x="565" y="232"/>
                    <a:pt x="565" y="232"/>
                  </a:cubicBezTo>
                  <a:cubicBezTo>
                    <a:pt x="565" y="233"/>
                    <a:pt x="564" y="234"/>
                    <a:pt x="564" y="235"/>
                  </a:cubicBezTo>
                  <a:cubicBezTo>
                    <a:pt x="564" y="238"/>
                    <a:pt x="563" y="242"/>
                    <a:pt x="560" y="245"/>
                  </a:cubicBezTo>
                  <a:cubicBezTo>
                    <a:pt x="556" y="248"/>
                    <a:pt x="553" y="247"/>
                    <a:pt x="550" y="247"/>
                  </a:cubicBezTo>
                  <a:cubicBezTo>
                    <a:pt x="549" y="247"/>
                    <a:pt x="548" y="247"/>
                    <a:pt x="548" y="247"/>
                  </a:cubicBezTo>
                  <a:cubicBezTo>
                    <a:pt x="544" y="248"/>
                    <a:pt x="541" y="249"/>
                    <a:pt x="538" y="249"/>
                  </a:cubicBezTo>
                  <a:cubicBezTo>
                    <a:pt x="530" y="252"/>
                    <a:pt x="522" y="254"/>
                    <a:pt x="511" y="252"/>
                  </a:cubicBezTo>
                  <a:cubicBezTo>
                    <a:pt x="509" y="252"/>
                    <a:pt x="507" y="250"/>
                    <a:pt x="507" y="247"/>
                  </a:cubicBezTo>
                  <a:cubicBezTo>
                    <a:pt x="508" y="243"/>
                    <a:pt x="506" y="240"/>
                    <a:pt x="502" y="237"/>
                  </a:cubicBezTo>
                  <a:cubicBezTo>
                    <a:pt x="501" y="237"/>
                    <a:pt x="500" y="235"/>
                    <a:pt x="500" y="234"/>
                  </a:cubicBezTo>
                  <a:cubicBezTo>
                    <a:pt x="500" y="232"/>
                    <a:pt x="500" y="231"/>
                    <a:pt x="502" y="230"/>
                  </a:cubicBezTo>
                  <a:cubicBezTo>
                    <a:pt x="504" y="228"/>
                    <a:pt x="504" y="226"/>
                    <a:pt x="504" y="224"/>
                  </a:cubicBezTo>
                  <a:cubicBezTo>
                    <a:pt x="504" y="221"/>
                    <a:pt x="500" y="217"/>
                    <a:pt x="497" y="215"/>
                  </a:cubicBezTo>
                  <a:cubicBezTo>
                    <a:pt x="496" y="215"/>
                    <a:pt x="496" y="215"/>
                    <a:pt x="495" y="215"/>
                  </a:cubicBezTo>
                  <a:cubicBezTo>
                    <a:pt x="493" y="216"/>
                    <a:pt x="490" y="216"/>
                    <a:pt x="486" y="212"/>
                  </a:cubicBezTo>
                  <a:cubicBezTo>
                    <a:pt x="483" y="208"/>
                    <a:pt x="480" y="197"/>
                    <a:pt x="480" y="195"/>
                  </a:cubicBezTo>
                  <a:cubicBezTo>
                    <a:pt x="481" y="191"/>
                    <a:pt x="482" y="189"/>
                    <a:pt x="484" y="187"/>
                  </a:cubicBezTo>
                  <a:cubicBezTo>
                    <a:pt x="484" y="186"/>
                    <a:pt x="485" y="185"/>
                    <a:pt x="486" y="184"/>
                  </a:cubicBezTo>
                  <a:cubicBezTo>
                    <a:pt x="486" y="181"/>
                    <a:pt x="486" y="178"/>
                    <a:pt x="485" y="175"/>
                  </a:cubicBezTo>
                  <a:cubicBezTo>
                    <a:pt x="485" y="173"/>
                    <a:pt x="484" y="171"/>
                    <a:pt x="484" y="169"/>
                  </a:cubicBezTo>
                  <a:cubicBezTo>
                    <a:pt x="484" y="159"/>
                    <a:pt x="486" y="152"/>
                    <a:pt x="492" y="144"/>
                  </a:cubicBezTo>
                  <a:cubicBezTo>
                    <a:pt x="493" y="141"/>
                    <a:pt x="493" y="141"/>
                    <a:pt x="493" y="141"/>
                  </a:cubicBezTo>
                  <a:cubicBezTo>
                    <a:pt x="494" y="140"/>
                    <a:pt x="496" y="138"/>
                    <a:pt x="496" y="138"/>
                  </a:cubicBezTo>
                  <a:cubicBezTo>
                    <a:pt x="496" y="138"/>
                    <a:pt x="495" y="136"/>
                    <a:pt x="492" y="134"/>
                  </a:cubicBezTo>
                  <a:cubicBezTo>
                    <a:pt x="489" y="132"/>
                    <a:pt x="484" y="130"/>
                    <a:pt x="480" y="129"/>
                  </a:cubicBezTo>
                  <a:cubicBezTo>
                    <a:pt x="475" y="127"/>
                    <a:pt x="470" y="125"/>
                    <a:pt x="466" y="123"/>
                  </a:cubicBezTo>
                  <a:cubicBezTo>
                    <a:pt x="460" y="119"/>
                    <a:pt x="452" y="114"/>
                    <a:pt x="449" y="101"/>
                  </a:cubicBezTo>
                  <a:cubicBezTo>
                    <a:pt x="449" y="100"/>
                    <a:pt x="449" y="97"/>
                    <a:pt x="449" y="95"/>
                  </a:cubicBezTo>
                  <a:cubicBezTo>
                    <a:pt x="449" y="94"/>
                    <a:pt x="449" y="93"/>
                    <a:pt x="449" y="92"/>
                  </a:cubicBezTo>
                  <a:cubicBezTo>
                    <a:pt x="448" y="92"/>
                    <a:pt x="445" y="93"/>
                    <a:pt x="443" y="92"/>
                  </a:cubicBezTo>
                  <a:cubicBezTo>
                    <a:pt x="443" y="92"/>
                    <a:pt x="443" y="92"/>
                    <a:pt x="443" y="92"/>
                  </a:cubicBezTo>
                  <a:cubicBezTo>
                    <a:pt x="441" y="91"/>
                    <a:pt x="439" y="89"/>
                    <a:pt x="439" y="87"/>
                  </a:cubicBezTo>
                  <a:cubicBezTo>
                    <a:pt x="440" y="82"/>
                    <a:pt x="443" y="79"/>
                    <a:pt x="445" y="76"/>
                  </a:cubicBezTo>
                  <a:cubicBezTo>
                    <a:pt x="447" y="74"/>
                    <a:pt x="448" y="71"/>
                    <a:pt x="449" y="69"/>
                  </a:cubicBezTo>
                  <a:cubicBezTo>
                    <a:pt x="450" y="68"/>
                    <a:pt x="450" y="67"/>
                    <a:pt x="450" y="66"/>
                  </a:cubicBezTo>
                  <a:cubicBezTo>
                    <a:pt x="448" y="66"/>
                    <a:pt x="443" y="65"/>
                    <a:pt x="440" y="61"/>
                  </a:cubicBezTo>
                  <a:cubicBezTo>
                    <a:pt x="438" y="59"/>
                    <a:pt x="438" y="54"/>
                    <a:pt x="438" y="45"/>
                  </a:cubicBezTo>
                  <a:cubicBezTo>
                    <a:pt x="438" y="44"/>
                    <a:pt x="438" y="42"/>
                    <a:pt x="438" y="41"/>
                  </a:cubicBezTo>
                  <a:cubicBezTo>
                    <a:pt x="437" y="38"/>
                    <a:pt x="437" y="36"/>
                    <a:pt x="436" y="34"/>
                  </a:cubicBezTo>
                  <a:cubicBezTo>
                    <a:pt x="435" y="31"/>
                    <a:pt x="431" y="28"/>
                    <a:pt x="427" y="24"/>
                  </a:cubicBezTo>
                  <a:cubicBezTo>
                    <a:pt x="425" y="23"/>
                    <a:pt x="423" y="21"/>
                    <a:pt x="421" y="19"/>
                  </a:cubicBezTo>
                  <a:cubicBezTo>
                    <a:pt x="417" y="21"/>
                    <a:pt x="411" y="20"/>
                    <a:pt x="407" y="20"/>
                  </a:cubicBezTo>
                  <a:cubicBezTo>
                    <a:pt x="404" y="20"/>
                    <a:pt x="401" y="19"/>
                    <a:pt x="400" y="20"/>
                  </a:cubicBezTo>
                  <a:cubicBezTo>
                    <a:pt x="399" y="20"/>
                    <a:pt x="399" y="21"/>
                    <a:pt x="398" y="21"/>
                  </a:cubicBezTo>
                  <a:cubicBezTo>
                    <a:pt x="397" y="23"/>
                    <a:pt x="395" y="25"/>
                    <a:pt x="391" y="26"/>
                  </a:cubicBezTo>
                  <a:cubicBezTo>
                    <a:pt x="388" y="27"/>
                    <a:pt x="385" y="26"/>
                    <a:pt x="383" y="26"/>
                  </a:cubicBezTo>
                  <a:cubicBezTo>
                    <a:pt x="381" y="26"/>
                    <a:pt x="380" y="26"/>
                    <a:pt x="379" y="26"/>
                  </a:cubicBezTo>
                  <a:cubicBezTo>
                    <a:pt x="375" y="26"/>
                    <a:pt x="371" y="27"/>
                    <a:pt x="367" y="28"/>
                  </a:cubicBezTo>
                  <a:cubicBezTo>
                    <a:pt x="363" y="29"/>
                    <a:pt x="359" y="29"/>
                    <a:pt x="355" y="30"/>
                  </a:cubicBezTo>
                  <a:cubicBezTo>
                    <a:pt x="350" y="31"/>
                    <a:pt x="344" y="30"/>
                    <a:pt x="339" y="30"/>
                  </a:cubicBezTo>
                  <a:cubicBezTo>
                    <a:pt x="334" y="29"/>
                    <a:pt x="330" y="29"/>
                    <a:pt x="326" y="29"/>
                  </a:cubicBezTo>
                  <a:cubicBezTo>
                    <a:pt x="325" y="46"/>
                    <a:pt x="322" y="50"/>
                    <a:pt x="319" y="52"/>
                  </a:cubicBezTo>
                  <a:cubicBezTo>
                    <a:pt x="317" y="54"/>
                    <a:pt x="315" y="54"/>
                    <a:pt x="312" y="53"/>
                  </a:cubicBezTo>
                  <a:cubicBezTo>
                    <a:pt x="307" y="52"/>
                    <a:pt x="305" y="47"/>
                    <a:pt x="304" y="41"/>
                  </a:cubicBezTo>
                  <a:cubicBezTo>
                    <a:pt x="303" y="40"/>
                    <a:pt x="303" y="39"/>
                    <a:pt x="302" y="38"/>
                  </a:cubicBezTo>
                  <a:cubicBezTo>
                    <a:pt x="300" y="39"/>
                    <a:pt x="298" y="40"/>
                    <a:pt x="296" y="41"/>
                  </a:cubicBezTo>
                  <a:cubicBezTo>
                    <a:pt x="295" y="41"/>
                    <a:pt x="295" y="41"/>
                    <a:pt x="295" y="41"/>
                  </a:cubicBezTo>
                  <a:cubicBezTo>
                    <a:pt x="290" y="41"/>
                    <a:pt x="286" y="37"/>
                    <a:pt x="284" y="32"/>
                  </a:cubicBezTo>
                  <a:cubicBezTo>
                    <a:pt x="282" y="28"/>
                    <a:pt x="282" y="24"/>
                    <a:pt x="282" y="20"/>
                  </a:cubicBezTo>
                  <a:cubicBezTo>
                    <a:pt x="282" y="16"/>
                    <a:pt x="283" y="15"/>
                    <a:pt x="280" y="12"/>
                  </a:cubicBezTo>
                  <a:cubicBezTo>
                    <a:pt x="270" y="3"/>
                    <a:pt x="246" y="5"/>
                    <a:pt x="230" y="6"/>
                  </a:cubicBezTo>
                  <a:cubicBezTo>
                    <a:pt x="226" y="6"/>
                    <a:pt x="223" y="6"/>
                    <a:pt x="220" y="6"/>
                  </a:cubicBezTo>
                  <a:cubicBezTo>
                    <a:pt x="218" y="6"/>
                    <a:pt x="216" y="6"/>
                    <a:pt x="215" y="7"/>
                  </a:cubicBezTo>
                  <a:cubicBezTo>
                    <a:pt x="210" y="7"/>
                    <a:pt x="206" y="7"/>
                    <a:pt x="201" y="6"/>
                  </a:cubicBezTo>
                  <a:cubicBezTo>
                    <a:pt x="198" y="6"/>
                    <a:pt x="195" y="4"/>
                    <a:pt x="193" y="3"/>
                  </a:cubicBezTo>
                  <a:cubicBezTo>
                    <a:pt x="192" y="2"/>
                    <a:pt x="191" y="2"/>
                    <a:pt x="191" y="1"/>
                  </a:cubicBezTo>
                  <a:cubicBezTo>
                    <a:pt x="189" y="1"/>
                    <a:pt x="188" y="0"/>
                    <a:pt x="187" y="0"/>
                  </a:cubicBezTo>
                  <a:cubicBezTo>
                    <a:pt x="187" y="0"/>
                    <a:pt x="186" y="0"/>
                    <a:pt x="184" y="1"/>
                  </a:cubicBezTo>
                  <a:cubicBezTo>
                    <a:pt x="183" y="1"/>
                    <a:pt x="181" y="3"/>
                    <a:pt x="179" y="4"/>
                  </a:cubicBezTo>
                  <a:cubicBezTo>
                    <a:pt x="176" y="6"/>
                    <a:pt x="174" y="7"/>
                    <a:pt x="171" y="8"/>
                  </a:cubicBezTo>
                  <a:cubicBezTo>
                    <a:pt x="169" y="9"/>
                    <a:pt x="166" y="10"/>
                    <a:pt x="164" y="11"/>
                  </a:cubicBezTo>
                  <a:cubicBezTo>
                    <a:pt x="158" y="13"/>
                    <a:pt x="157" y="13"/>
                    <a:pt x="156" y="18"/>
                  </a:cubicBezTo>
                  <a:cubicBezTo>
                    <a:pt x="156" y="21"/>
                    <a:pt x="156" y="24"/>
                    <a:pt x="157" y="26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8" y="29"/>
                    <a:pt x="157" y="31"/>
                    <a:pt x="156" y="32"/>
                  </a:cubicBezTo>
                  <a:cubicBezTo>
                    <a:pt x="156" y="32"/>
                    <a:pt x="155" y="33"/>
                    <a:pt x="155" y="33"/>
                  </a:cubicBezTo>
                  <a:cubicBezTo>
                    <a:pt x="152" y="36"/>
                    <a:pt x="147" y="38"/>
                    <a:pt x="140" y="41"/>
                  </a:cubicBezTo>
                  <a:cubicBezTo>
                    <a:pt x="136" y="42"/>
                    <a:pt x="133" y="43"/>
                    <a:pt x="132" y="44"/>
                  </a:cubicBezTo>
                  <a:cubicBezTo>
                    <a:pt x="128" y="47"/>
                    <a:pt x="126" y="50"/>
                    <a:pt x="124" y="53"/>
                  </a:cubicBezTo>
                  <a:cubicBezTo>
                    <a:pt x="123" y="55"/>
                    <a:pt x="121" y="58"/>
                    <a:pt x="119" y="60"/>
                  </a:cubicBezTo>
                  <a:cubicBezTo>
                    <a:pt x="117" y="64"/>
                    <a:pt x="113" y="66"/>
                    <a:pt x="110" y="68"/>
                  </a:cubicBezTo>
                  <a:cubicBezTo>
                    <a:pt x="107" y="69"/>
                    <a:pt x="104" y="71"/>
                    <a:pt x="103" y="73"/>
                  </a:cubicBezTo>
                  <a:cubicBezTo>
                    <a:pt x="102" y="75"/>
                    <a:pt x="101" y="77"/>
                    <a:pt x="101" y="79"/>
                  </a:cubicBezTo>
                  <a:cubicBezTo>
                    <a:pt x="100" y="82"/>
                    <a:pt x="100" y="84"/>
                    <a:pt x="99" y="86"/>
                  </a:cubicBezTo>
                  <a:cubicBezTo>
                    <a:pt x="96" y="93"/>
                    <a:pt x="91" y="96"/>
                    <a:pt x="86" y="98"/>
                  </a:cubicBezTo>
                  <a:cubicBezTo>
                    <a:pt x="83" y="100"/>
                    <a:pt x="81" y="101"/>
                    <a:pt x="80" y="103"/>
                  </a:cubicBezTo>
                  <a:cubicBezTo>
                    <a:pt x="79" y="105"/>
                    <a:pt x="79" y="110"/>
                    <a:pt x="80" y="114"/>
                  </a:cubicBezTo>
                  <a:cubicBezTo>
                    <a:pt x="81" y="121"/>
                    <a:pt x="82" y="128"/>
                    <a:pt x="78" y="134"/>
                  </a:cubicBezTo>
                  <a:cubicBezTo>
                    <a:pt x="76" y="137"/>
                    <a:pt x="73" y="138"/>
                    <a:pt x="72" y="139"/>
                  </a:cubicBezTo>
                  <a:cubicBezTo>
                    <a:pt x="71" y="139"/>
                    <a:pt x="71" y="139"/>
                    <a:pt x="70" y="140"/>
                  </a:cubicBezTo>
                  <a:cubicBezTo>
                    <a:pt x="70" y="140"/>
                    <a:pt x="70" y="141"/>
                    <a:pt x="71" y="142"/>
                  </a:cubicBezTo>
                  <a:cubicBezTo>
                    <a:pt x="72" y="144"/>
                    <a:pt x="73" y="148"/>
                    <a:pt x="71" y="153"/>
                  </a:cubicBezTo>
                  <a:cubicBezTo>
                    <a:pt x="69" y="156"/>
                    <a:pt x="66" y="159"/>
                    <a:pt x="62" y="161"/>
                  </a:cubicBezTo>
                  <a:cubicBezTo>
                    <a:pt x="61" y="162"/>
                    <a:pt x="59" y="163"/>
                    <a:pt x="58" y="164"/>
                  </a:cubicBezTo>
                  <a:cubicBezTo>
                    <a:pt x="57" y="165"/>
                    <a:pt x="56" y="167"/>
                    <a:pt x="55" y="169"/>
                  </a:cubicBezTo>
                  <a:cubicBezTo>
                    <a:pt x="54" y="171"/>
                    <a:pt x="52" y="174"/>
                    <a:pt x="49" y="177"/>
                  </a:cubicBezTo>
                  <a:cubicBezTo>
                    <a:pt x="43" y="183"/>
                    <a:pt x="36" y="187"/>
                    <a:pt x="29" y="192"/>
                  </a:cubicBezTo>
                  <a:cubicBezTo>
                    <a:pt x="24" y="195"/>
                    <a:pt x="18" y="198"/>
                    <a:pt x="14" y="202"/>
                  </a:cubicBezTo>
                  <a:cubicBezTo>
                    <a:pt x="9" y="205"/>
                    <a:pt x="5" y="209"/>
                    <a:pt x="0" y="213"/>
                  </a:cubicBezTo>
                  <a:cubicBezTo>
                    <a:pt x="4" y="213"/>
                    <a:pt x="8" y="214"/>
                    <a:pt x="12" y="214"/>
                  </a:cubicBezTo>
                  <a:cubicBezTo>
                    <a:pt x="18" y="215"/>
                    <a:pt x="25" y="217"/>
                    <a:pt x="32" y="216"/>
                  </a:cubicBezTo>
                  <a:cubicBezTo>
                    <a:pt x="38" y="216"/>
                    <a:pt x="43" y="215"/>
                    <a:pt x="48" y="215"/>
                  </a:cubicBezTo>
                  <a:cubicBezTo>
                    <a:pt x="64" y="213"/>
                    <a:pt x="79" y="212"/>
                    <a:pt x="97" y="217"/>
                  </a:cubicBezTo>
                  <a:cubicBezTo>
                    <a:pt x="106" y="219"/>
                    <a:pt x="106" y="219"/>
                    <a:pt x="106" y="219"/>
                  </a:cubicBezTo>
                  <a:cubicBezTo>
                    <a:pt x="119" y="222"/>
                    <a:pt x="132" y="226"/>
                    <a:pt x="144" y="232"/>
                  </a:cubicBezTo>
                  <a:cubicBezTo>
                    <a:pt x="160" y="238"/>
                    <a:pt x="173" y="238"/>
                    <a:pt x="190" y="237"/>
                  </a:cubicBezTo>
                  <a:cubicBezTo>
                    <a:pt x="195" y="237"/>
                    <a:pt x="195" y="237"/>
                    <a:pt x="195" y="237"/>
                  </a:cubicBezTo>
                  <a:cubicBezTo>
                    <a:pt x="197" y="237"/>
                    <a:pt x="199" y="237"/>
                    <a:pt x="201" y="237"/>
                  </a:cubicBezTo>
                  <a:cubicBezTo>
                    <a:pt x="213" y="237"/>
                    <a:pt x="225" y="237"/>
                    <a:pt x="236" y="244"/>
                  </a:cubicBezTo>
                  <a:cubicBezTo>
                    <a:pt x="244" y="249"/>
                    <a:pt x="248" y="257"/>
                    <a:pt x="251" y="264"/>
                  </a:cubicBezTo>
                  <a:cubicBezTo>
                    <a:pt x="252" y="268"/>
                    <a:pt x="254" y="271"/>
                    <a:pt x="256" y="274"/>
                  </a:cubicBezTo>
                  <a:cubicBezTo>
                    <a:pt x="263" y="285"/>
                    <a:pt x="267" y="292"/>
                    <a:pt x="268" y="305"/>
                  </a:cubicBezTo>
                  <a:cubicBezTo>
                    <a:pt x="269" y="309"/>
                    <a:pt x="268" y="313"/>
                    <a:pt x="268" y="316"/>
                  </a:cubicBezTo>
                  <a:cubicBezTo>
                    <a:pt x="268" y="324"/>
                    <a:pt x="268" y="331"/>
                    <a:pt x="271" y="336"/>
                  </a:cubicBezTo>
                  <a:cubicBezTo>
                    <a:pt x="272" y="339"/>
                    <a:pt x="274" y="341"/>
                    <a:pt x="277" y="344"/>
                  </a:cubicBezTo>
                  <a:cubicBezTo>
                    <a:pt x="281" y="349"/>
                    <a:pt x="285" y="353"/>
                    <a:pt x="286" y="361"/>
                  </a:cubicBezTo>
                  <a:cubicBezTo>
                    <a:pt x="287" y="364"/>
                    <a:pt x="287" y="367"/>
                    <a:pt x="287" y="370"/>
                  </a:cubicBezTo>
                  <a:cubicBezTo>
                    <a:pt x="287" y="376"/>
                    <a:pt x="287" y="378"/>
                    <a:pt x="290" y="380"/>
                  </a:cubicBezTo>
                  <a:cubicBezTo>
                    <a:pt x="293" y="381"/>
                    <a:pt x="300" y="381"/>
                    <a:pt x="305" y="380"/>
                  </a:cubicBezTo>
                  <a:cubicBezTo>
                    <a:pt x="309" y="380"/>
                    <a:pt x="313" y="380"/>
                    <a:pt x="315" y="380"/>
                  </a:cubicBezTo>
                  <a:cubicBezTo>
                    <a:pt x="321" y="380"/>
                    <a:pt x="321" y="380"/>
                    <a:pt x="321" y="380"/>
                  </a:cubicBezTo>
                  <a:cubicBezTo>
                    <a:pt x="327" y="380"/>
                    <a:pt x="334" y="380"/>
                    <a:pt x="340" y="381"/>
                  </a:cubicBezTo>
                  <a:cubicBezTo>
                    <a:pt x="345" y="382"/>
                    <a:pt x="351" y="383"/>
                    <a:pt x="353" y="389"/>
                  </a:cubicBezTo>
                  <a:cubicBezTo>
                    <a:pt x="355" y="394"/>
                    <a:pt x="351" y="399"/>
                    <a:pt x="347" y="405"/>
                  </a:cubicBezTo>
                  <a:cubicBezTo>
                    <a:pt x="346" y="406"/>
                    <a:pt x="345" y="407"/>
                    <a:pt x="344" y="408"/>
                  </a:cubicBezTo>
                  <a:cubicBezTo>
                    <a:pt x="346" y="408"/>
                    <a:pt x="349" y="408"/>
                    <a:pt x="351" y="408"/>
                  </a:cubicBezTo>
                  <a:cubicBezTo>
                    <a:pt x="356" y="407"/>
                    <a:pt x="362" y="407"/>
                    <a:pt x="367" y="409"/>
                  </a:cubicBezTo>
                  <a:cubicBezTo>
                    <a:pt x="370" y="410"/>
                    <a:pt x="372" y="414"/>
                    <a:pt x="374" y="416"/>
                  </a:cubicBezTo>
                  <a:cubicBezTo>
                    <a:pt x="374" y="417"/>
                    <a:pt x="375" y="418"/>
                    <a:pt x="376" y="419"/>
                  </a:cubicBezTo>
                  <a:cubicBezTo>
                    <a:pt x="376" y="419"/>
                    <a:pt x="377" y="419"/>
                    <a:pt x="378" y="419"/>
                  </a:cubicBezTo>
                  <a:cubicBezTo>
                    <a:pt x="380" y="419"/>
                    <a:pt x="383" y="419"/>
                    <a:pt x="385" y="420"/>
                  </a:cubicBezTo>
                  <a:cubicBezTo>
                    <a:pt x="385" y="420"/>
                    <a:pt x="385" y="420"/>
                    <a:pt x="385" y="420"/>
                  </a:cubicBezTo>
                  <a:cubicBezTo>
                    <a:pt x="387" y="420"/>
                    <a:pt x="387" y="420"/>
                    <a:pt x="387" y="419"/>
                  </a:cubicBezTo>
                  <a:cubicBezTo>
                    <a:pt x="387" y="419"/>
                    <a:pt x="387" y="417"/>
                    <a:pt x="387" y="416"/>
                  </a:cubicBezTo>
                  <a:cubicBezTo>
                    <a:pt x="387" y="414"/>
                    <a:pt x="386" y="411"/>
                    <a:pt x="388" y="408"/>
                  </a:cubicBezTo>
                  <a:cubicBezTo>
                    <a:pt x="391" y="400"/>
                    <a:pt x="399" y="397"/>
                    <a:pt x="407" y="394"/>
                  </a:cubicBezTo>
                  <a:cubicBezTo>
                    <a:pt x="412" y="392"/>
                    <a:pt x="417" y="391"/>
                    <a:pt x="420" y="387"/>
                  </a:cubicBezTo>
                  <a:cubicBezTo>
                    <a:pt x="420" y="387"/>
                    <a:pt x="419" y="387"/>
                    <a:pt x="419" y="387"/>
                  </a:cubicBezTo>
                  <a:cubicBezTo>
                    <a:pt x="419" y="385"/>
                    <a:pt x="419" y="382"/>
                    <a:pt x="421" y="380"/>
                  </a:cubicBezTo>
                  <a:cubicBezTo>
                    <a:pt x="425" y="376"/>
                    <a:pt x="430" y="373"/>
                    <a:pt x="434" y="371"/>
                  </a:cubicBezTo>
                  <a:cubicBezTo>
                    <a:pt x="435" y="370"/>
                    <a:pt x="435" y="370"/>
                    <a:pt x="435" y="370"/>
                  </a:cubicBezTo>
                  <a:cubicBezTo>
                    <a:pt x="437" y="369"/>
                    <a:pt x="440" y="368"/>
                    <a:pt x="442" y="367"/>
                  </a:cubicBezTo>
                  <a:cubicBezTo>
                    <a:pt x="445" y="366"/>
                    <a:pt x="447" y="365"/>
                    <a:pt x="449" y="364"/>
                  </a:cubicBezTo>
                  <a:cubicBezTo>
                    <a:pt x="455" y="361"/>
                    <a:pt x="459" y="357"/>
                    <a:pt x="464" y="353"/>
                  </a:cubicBezTo>
                  <a:cubicBezTo>
                    <a:pt x="468" y="349"/>
                    <a:pt x="468" y="349"/>
                    <a:pt x="468" y="349"/>
                  </a:cubicBezTo>
                  <a:cubicBezTo>
                    <a:pt x="473" y="344"/>
                    <a:pt x="479" y="340"/>
                    <a:pt x="484" y="336"/>
                  </a:cubicBezTo>
                  <a:cubicBezTo>
                    <a:pt x="487" y="334"/>
                    <a:pt x="490" y="332"/>
                    <a:pt x="493" y="330"/>
                  </a:cubicBezTo>
                  <a:cubicBezTo>
                    <a:pt x="500" y="324"/>
                    <a:pt x="506" y="324"/>
                    <a:pt x="512" y="324"/>
                  </a:cubicBezTo>
                  <a:cubicBezTo>
                    <a:pt x="516" y="324"/>
                    <a:pt x="519" y="323"/>
                    <a:pt x="523" y="322"/>
                  </a:cubicBezTo>
                  <a:cubicBezTo>
                    <a:pt x="525" y="322"/>
                    <a:pt x="527" y="319"/>
                    <a:pt x="529" y="316"/>
                  </a:cubicBezTo>
                  <a:cubicBezTo>
                    <a:pt x="531" y="313"/>
                    <a:pt x="534" y="310"/>
                    <a:pt x="539" y="308"/>
                  </a:cubicBezTo>
                  <a:cubicBezTo>
                    <a:pt x="543" y="307"/>
                    <a:pt x="551" y="307"/>
                    <a:pt x="561" y="307"/>
                  </a:cubicBezTo>
                  <a:cubicBezTo>
                    <a:pt x="565" y="308"/>
                    <a:pt x="568" y="308"/>
                    <a:pt x="570" y="308"/>
                  </a:cubicBezTo>
                  <a:cubicBezTo>
                    <a:pt x="579" y="308"/>
                    <a:pt x="582" y="313"/>
                    <a:pt x="585" y="316"/>
                  </a:cubicBezTo>
                  <a:cubicBezTo>
                    <a:pt x="587" y="319"/>
                    <a:pt x="588" y="320"/>
                    <a:pt x="592" y="320"/>
                  </a:cubicBezTo>
                  <a:cubicBezTo>
                    <a:pt x="596" y="320"/>
                    <a:pt x="597" y="317"/>
                    <a:pt x="598" y="316"/>
                  </a:cubicBezTo>
                  <a:cubicBezTo>
                    <a:pt x="599" y="314"/>
                    <a:pt x="599" y="312"/>
                    <a:pt x="598" y="312"/>
                  </a:cubicBezTo>
                  <a:cubicBezTo>
                    <a:pt x="598" y="312"/>
                    <a:pt x="597" y="311"/>
                    <a:pt x="596" y="312"/>
                  </a:cubicBezTo>
                  <a:cubicBezTo>
                    <a:pt x="595" y="312"/>
                    <a:pt x="593" y="311"/>
                    <a:pt x="592" y="310"/>
                  </a:cubicBezTo>
                  <a:cubicBezTo>
                    <a:pt x="591" y="309"/>
                    <a:pt x="591" y="307"/>
                    <a:pt x="591" y="305"/>
                  </a:cubicBezTo>
                  <a:cubicBezTo>
                    <a:pt x="600" y="285"/>
                    <a:pt x="618" y="279"/>
                    <a:pt x="633" y="276"/>
                  </a:cubicBezTo>
                  <a:cubicBezTo>
                    <a:pt x="642" y="275"/>
                    <a:pt x="654" y="272"/>
                    <a:pt x="658" y="269"/>
                  </a:cubicBezTo>
                  <a:cubicBezTo>
                    <a:pt x="653" y="269"/>
                    <a:pt x="645" y="271"/>
                    <a:pt x="642" y="2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42" name="Freeform 76">
              <a:extLst>
                <a:ext uri="{FF2B5EF4-FFF2-40B4-BE49-F238E27FC236}">
                  <a16:creationId xmlns:a16="http://schemas.microsoft.com/office/drawing/2014/main" id="{BAA59F67-EDF9-49A2-AF0B-1AB44F067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" y="3140"/>
              <a:ext cx="500" cy="314"/>
            </a:xfrm>
            <a:custGeom>
              <a:avLst/>
              <a:gdLst>
                <a:gd name="T0" fmla="*/ 497 w 503"/>
                <a:gd name="T1" fmla="*/ 206 h 316"/>
                <a:gd name="T2" fmla="*/ 489 w 503"/>
                <a:gd name="T3" fmla="*/ 197 h 316"/>
                <a:gd name="T4" fmla="*/ 461 w 503"/>
                <a:gd name="T5" fmla="*/ 194 h 316"/>
                <a:gd name="T6" fmla="*/ 459 w 503"/>
                <a:gd name="T7" fmla="*/ 188 h 316"/>
                <a:gd name="T8" fmla="*/ 471 w 503"/>
                <a:gd name="T9" fmla="*/ 171 h 316"/>
                <a:gd name="T10" fmla="*/ 447 w 503"/>
                <a:gd name="T11" fmla="*/ 169 h 316"/>
                <a:gd name="T12" fmla="*/ 432 w 503"/>
                <a:gd name="T13" fmla="*/ 169 h 316"/>
                <a:gd name="T14" fmla="*/ 404 w 503"/>
                <a:gd name="T15" fmla="*/ 149 h 316"/>
                <a:gd name="T16" fmla="*/ 396 w 503"/>
                <a:gd name="T17" fmla="*/ 129 h 316"/>
                <a:gd name="T18" fmla="*/ 385 w 503"/>
                <a:gd name="T19" fmla="*/ 95 h 316"/>
                <a:gd name="T20" fmla="*/ 374 w 503"/>
                <a:gd name="T21" fmla="*/ 58 h 316"/>
                <a:gd name="T22" fmla="*/ 357 w 503"/>
                <a:gd name="T23" fmla="*/ 31 h 316"/>
                <a:gd name="T24" fmla="*/ 321 w 503"/>
                <a:gd name="T25" fmla="*/ 26 h 316"/>
                <a:gd name="T26" fmla="*/ 267 w 503"/>
                <a:gd name="T27" fmla="*/ 19 h 316"/>
                <a:gd name="T28" fmla="*/ 221 w 503"/>
                <a:gd name="T29" fmla="*/ 5 h 316"/>
                <a:gd name="T30" fmla="*/ 158 w 503"/>
                <a:gd name="T31" fmla="*/ 4 h 316"/>
                <a:gd name="T32" fmla="*/ 116 w 503"/>
                <a:gd name="T33" fmla="*/ 1 h 316"/>
                <a:gd name="T34" fmla="*/ 113 w 503"/>
                <a:gd name="T35" fmla="*/ 1 h 316"/>
                <a:gd name="T36" fmla="*/ 94 w 503"/>
                <a:gd name="T37" fmla="*/ 14 h 316"/>
                <a:gd name="T38" fmla="*/ 77 w 503"/>
                <a:gd name="T39" fmla="*/ 25 h 316"/>
                <a:gd name="T40" fmla="*/ 62 w 503"/>
                <a:gd name="T41" fmla="*/ 42 h 316"/>
                <a:gd name="T42" fmla="*/ 50 w 503"/>
                <a:gd name="T43" fmla="*/ 65 h 316"/>
                <a:gd name="T44" fmla="*/ 42 w 503"/>
                <a:gd name="T45" fmla="*/ 82 h 316"/>
                <a:gd name="T46" fmla="*/ 21 w 503"/>
                <a:gd name="T47" fmla="*/ 122 h 316"/>
                <a:gd name="T48" fmla="*/ 17 w 503"/>
                <a:gd name="T49" fmla="*/ 192 h 316"/>
                <a:gd name="T50" fmla="*/ 9 w 503"/>
                <a:gd name="T51" fmla="*/ 211 h 316"/>
                <a:gd name="T52" fmla="*/ 2 w 503"/>
                <a:gd name="T53" fmla="*/ 226 h 316"/>
                <a:gd name="T54" fmla="*/ 27 w 503"/>
                <a:gd name="T55" fmla="*/ 229 h 316"/>
                <a:gd name="T56" fmla="*/ 50 w 503"/>
                <a:gd name="T57" fmla="*/ 249 h 316"/>
                <a:gd name="T58" fmla="*/ 56 w 503"/>
                <a:gd name="T59" fmla="*/ 259 h 316"/>
                <a:gd name="T60" fmla="*/ 64 w 503"/>
                <a:gd name="T61" fmla="*/ 276 h 316"/>
                <a:gd name="T62" fmla="*/ 65 w 503"/>
                <a:gd name="T63" fmla="*/ 283 h 316"/>
                <a:gd name="T64" fmla="*/ 73 w 503"/>
                <a:gd name="T65" fmla="*/ 281 h 316"/>
                <a:gd name="T66" fmla="*/ 110 w 503"/>
                <a:gd name="T67" fmla="*/ 286 h 316"/>
                <a:gd name="T68" fmla="*/ 136 w 503"/>
                <a:gd name="T69" fmla="*/ 292 h 316"/>
                <a:gd name="T70" fmla="*/ 202 w 503"/>
                <a:gd name="T71" fmla="*/ 304 h 316"/>
                <a:gd name="T72" fmla="*/ 230 w 503"/>
                <a:gd name="T73" fmla="*/ 310 h 316"/>
                <a:gd name="T74" fmla="*/ 242 w 503"/>
                <a:gd name="T75" fmla="*/ 316 h 316"/>
                <a:gd name="T76" fmla="*/ 256 w 503"/>
                <a:gd name="T77" fmla="*/ 291 h 316"/>
                <a:gd name="T78" fmla="*/ 267 w 503"/>
                <a:gd name="T79" fmla="*/ 280 h 316"/>
                <a:gd name="T80" fmla="*/ 283 w 503"/>
                <a:gd name="T81" fmla="*/ 278 h 316"/>
                <a:gd name="T82" fmla="*/ 299 w 503"/>
                <a:gd name="T83" fmla="*/ 272 h 316"/>
                <a:gd name="T84" fmla="*/ 329 w 503"/>
                <a:gd name="T85" fmla="*/ 267 h 316"/>
                <a:gd name="T86" fmla="*/ 341 w 503"/>
                <a:gd name="T87" fmla="*/ 265 h 316"/>
                <a:gd name="T88" fmla="*/ 376 w 503"/>
                <a:gd name="T89" fmla="*/ 269 h 316"/>
                <a:gd name="T90" fmla="*/ 414 w 503"/>
                <a:gd name="T91" fmla="*/ 266 h 316"/>
                <a:gd name="T92" fmla="*/ 442 w 503"/>
                <a:gd name="T93" fmla="*/ 257 h 316"/>
                <a:gd name="T94" fmla="*/ 466 w 503"/>
                <a:gd name="T95" fmla="*/ 247 h 316"/>
                <a:gd name="T96" fmla="*/ 469 w 503"/>
                <a:gd name="T97" fmla="*/ 234 h 316"/>
                <a:gd name="T98" fmla="*/ 481 w 503"/>
                <a:gd name="T99" fmla="*/ 221 h 316"/>
                <a:gd name="T100" fmla="*/ 503 w 503"/>
                <a:gd name="T101" fmla="*/ 207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3" h="316">
                  <a:moveTo>
                    <a:pt x="503" y="207"/>
                  </a:moveTo>
                  <a:cubicBezTo>
                    <a:pt x="501" y="207"/>
                    <a:pt x="499" y="207"/>
                    <a:pt x="497" y="206"/>
                  </a:cubicBezTo>
                  <a:cubicBezTo>
                    <a:pt x="494" y="204"/>
                    <a:pt x="493" y="202"/>
                    <a:pt x="492" y="200"/>
                  </a:cubicBezTo>
                  <a:cubicBezTo>
                    <a:pt x="490" y="198"/>
                    <a:pt x="490" y="197"/>
                    <a:pt x="489" y="197"/>
                  </a:cubicBezTo>
                  <a:cubicBezTo>
                    <a:pt x="486" y="195"/>
                    <a:pt x="482" y="196"/>
                    <a:pt x="478" y="196"/>
                  </a:cubicBezTo>
                  <a:cubicBezTo>
                    <a:pt x="472" y="196"/>
                    <a:pt x="466" y="197"/>
                    <a:pt x="461" y="194"/>
                  </a:cubicBezTo>
                  <a:cubicBezTo>
                    <a:pt x="460" y="193"/>
                    <a:pt x="459" y="193"/>
                    <a:pt x="458" y="191"/>
                  </a:cubicBezTo>
                  <a:cubicBezTo>
                    <a:pt x="458" y="190"/>
                    <a:pt x="458" y="189"/>
                    <a:pt x="459" y="188"/>
                  </a:cubicBezTo>
                  <a:cubicBezTo>
                    <a:pt x="461" y="184"/>
                    <a:pt x="463" y="181"/>
                    <a:pt x="466" y="178"/>
                  </a:cubicBezTo>
                  <a:cubicBezTo>
                    <a:pt x="467" y="176"/>
                    <a:pt x="470" y="172"/>
                    <a:pt x="471" y="171"/>
                  </a:cubicBezTo>
                  <a:cubicBezTo>
                    <a:pt x="470" y="171"/>
                    <a:pt x="469" y="170"/>
                    <a:pt x="465" y="169"/>
                  </a:cubicBezTo>
                  <a:cubicBezTo>
                    <a:pt x="459" y="168"/>
                    <a:pt x="453" y="168"/>
                    <a:pt x="447" y="169"/>
                  </a:cubicBezTo>
                  <a:cubicBezTo>
                    <a:pt x="445" y="169"/>
                    <a:pt x="443" y="169"/>
                    <a:pt x="441" y="169"/>
                  </a:cubicBezTo>
                  <a:cubicBezTo>
                    <a:pt x="438" y="168"/>
                    <a:pt x="435" y="169"/>
                    <a:pt x="432" y="169"/>
                  </a:cubicBezTo>
                  <a:cubicBezTo>
                    <a:pt x="425" y="169"/>
                    <a:pt x="417" y="169"/>
                    <a:pt x="412" y="167"/>
                  </a:cubicBezTo>
                  <a:cubicBezTo>
                    <a:pt x="404" y="162"/>
                    <a:pt x="404" y="155"/>
                    <a:pt x="404" y="149"/>
                  </a:cubicBezTo>
                  <a:cubicBezTo>
                    <a:pt x="404" y="146"/>
                    <a:pt x="404" y="144"/>
                    <a:pt x="403" y="142"/>
                  </a:cubicBezTo>
                  <a:cubicBezTo>
                    <a:pt x="402" y="137"/>
                    <a:pt x="399" y="133"/>
                    <a:pt x="396" y="129"/>
                  </a:cubicBezTo>
                  <a:cubicBezTo>
                    <a:pt x="393" y="126"/>
                    <a:pt x="391" y="123"/>
                    <a:pt x="389" y="120"/>
                  </a:cubicBezTo>
                  <a:cubicBezTo>
                    <a:pt x="384" y="112"/>
                    <a:pt x="385" y="103"/>
                    <a:pt x="385" y="95"/>
                  </a:cubicBezTo>
                  <a:cubicBezTo>
                    <a:pt x="385" y="92"/>
                    <a:pt x="385" y="88"/>
                    <a:pt x="385" y="85"/>
                  </a:cubicBezTo>
                  <a:cubicBezTo>
                    <a:pt x="384" y="74"/>
                    <a:pt x="381" y="68"/>
                    <a:pt x="374" y="58"/>
                  </a:cubicBezTo>
                  <a:cubicBezTo>
                    <a:pt x="372" y="55"/>
                    <a:pt x="370" y="51"/>
                    <a:pt x="368" y="47"/>
                  </a:cubicBezTo>
                  <a:cubicBezTo>
                    <a:pt x="366" y="40"/>
                    <a:pt x="363" y="34"/>
                    <a:pt x="357" y="31"/>
                  </a:cubicBezTo>
                  <a:cubicBezTo>
                    <a:pt x="349" y="25"/>
                    <a:pt x="338" y="25"/>
                    <a:pt x="327" y="25"/>
                  </a:cubicBezTo>
                  <a:cubicBezTo>
                    <a:pt x="325" y="26"/>
                    <a:pt x="323" y="26"/>
                    <a:pt x="321" y="26"/>
                  </a:cubicBezTo>
                  <a:cubicBezTo>
                    <a:pt x="317" y="26"/>
                    <a:pt x="317" y="26"/>
                    <a:pt x="317" y="26"/>
                  </a:cubicBezTo>
                  <a:cubicBezTo>
                    <a:pt x="299" y="26"/>
                    <a:pt x="284" y="27"/>
                    <a:pt x="267" y="19"/>
                  </a:cubicBezTo>
                  <a:cubicBezTo>
                    <a:pt x="255" y="13"/>
                    <a:pt x="242" y="10"/>
                    <a:pt x="230" y="7"/>
                  </a:cubicBezTo>
                  <a:cubicBezTo>
                    <a:pt x="221" y="5"/>
                    <a:pt x="221" y="5"/>
                    <a:pt x="221" y="5"/>
                  </a:cubicBezTo>
                  <a:cubicBezTo>
                    <a:pt x="205" y="1"/>
                    <a:pt x="191" y="2"/>
                    <a:pt x="175" y="3"/>
                  </a:cubicBezTo>
                  <a:cubicBezTo>
                    <a:pt x="170" y="4"/>
                    <a:pt x="164" y="4"/>
                    <a:pt x="158" y="4"/>
                  </a:cubicBezTo>
                  <a:cubicBezTo>
                    <a:pt x="151" y="5"/>
                    <a:pt x="143" y="4"/>
                    <a:pt x="136" y="2"/>
                  </a:cubicBezTo>
                  <a:cubicBezTo>
                    <a:pt x="129" y="1"/>
                    <a:pt x="122" y="0"/>
                    <a:pt x="116" y="1"/>
                  </a:cubicBezTo>
                  <a:cubicBezTo>
                    <a:pt x="115" y="1"/>
                    <a:pt x="114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0" y="2"/>
                    <a:pt x="107" y="3"/>
                    <a:pt x="104" y="4"/>
                  </a:cubicBezTo>
                  <a:cubicBezTo>
                    <a:pt x="100" y="7"/>
                    <a:pt x="97" y="10"/>
                    <a:pt x="94" y="14"/>
                  </a:cubicBezTo>
                  <a:cubicBezTo>
                    <a:pt x="92" y="16"/>
                    <a:pt x="90" y="17"/>
                    <a:pt x="88" y="19"/>
                  </a:cubicBezTo>
                  <a:cubicBezTo>
                    <a:pt x="84" y="22"/>
                    <a:pt x="80" y="24"/>
                    <a:pt x="77" y="25"/>
                  </a:cubicBezTo>
                  <a:cubicBezTo>
                    <a:pt x="74" y="25"/>
                    <a:pt x="72" y="26"/>
                    <a:pt x="70" y="27"/>
                  </a:cubicBezTo>
                  <a:cubicBezTo>
                    <a:pt x="65" y="30"/>
                    <a:pt x="63" y="36"/>
                    <a:pt x="62" y="42"/>
                  </a:cubicBezTo>
                  <a:cubicBezTo>
                    <a:pt x="61" y="47"/>
                    <a:pt x="59" y="53"/>
                    <a:pt x="56" y="57"/>
                  </a:cubicBezTo>
                  <a:cubicBezTo>
                    <a:pt x="55" y="60"/>
                    <a:pt x="52" y="63"/>
                    <a:pt x="50" y="65"/>
                  </a:cubicBezTo>
                  <a:cubicBezTo>
                    <a:pt x="47" y="68"/>
                    <a:pt x="45" y="70"/>
                    <a:pt x="44" y="72"/>
                  </a:cubicBezTo>
                  <a:cubicBezTo>
                    <a:pt x="43" y="75"/>
                    <a:pt x="42" y="78"/>
                    <a:pt x="42" y="82"/>
                  </a:cubicBezTo>
                  <a:cubicBezTo>
                    <a:pt x="41" y="86"/>
                    <a:pt x="40" y="90"/>
                    <a:pt x="39" y="94"/>
                  </a:cubicBezTo>
                  <a:cubicBezTo>
                    <a:pt x="34" y="105"/>
                    <a:pt x="27" y="114"/>
                    <a:pt x="21" y="122"/>
                  </a:cubicBezTo>
                  <a:cubicBezTo>
                    <a:pt x="30" y="144"/>
                    <a:pt x="23" y="168"/>
                    <a:pt x="17" y="188"/>
                  </a:cubicBezTo>
                  <a:cubicBezTo>
                    <a:pt x="17" y="189"/>
                    <a:pt x="17" y="190"/>
                    <a:pt x="17" y="192"/>
                  </a:cubicBezTo>
                  <a:cubicBezTo>
                    <a:pt x="17" y="194"/>
                    <a:pt x="17" y="197"/>
                    <a:pt x="16" y="200"/>
                  </a:cubicBezTo>
                  <a:cubicBezTo>
                    <a:pt x="14" y="205"/>
                    <a:pt x="12" y="208"/>
                    <a:pt x="9" y="211"/>
                  </a:cubicBezTo>
                  <a:cubicBezTo>
                    <a:pt x="8" y="212"/>
                    <a:pt x="7" y="213"/>
                    <a:pt x="6" y="214"/>
                  </a:cubicBezTo>
                  <a:cubicBezTo>
                    <a:pt x="2" y="220"/>
                    <a:pt x="0" y="223"/>
                    <a:pt x="2" y="226"/>
                  </a:cubicBezTo>
                  <a:cubicBezTo>
                    <a:pt x="4" y="229"/>
                    <a:pt x="12" y="229"/>
                    <a:pt x="19" y="229"/>
                  </a:cubicBezTo>
                  <a:cubicBezTo>
                    <a:pt x="22" y="229"/>
                    <a:pt x="24" y="229"/>
                    <a:pt x="27" y="229"/>
                  </a:cubicBezTo>
                  <a:cubicBezTo>
                    <a:pt x="39" y="229"/>
                    <a:pt x="43" y="231"/>
                    <a:pt x="49" y="244"/>
                  </a:cubicBezTo>
                  <a:cubicBezTo>
                    <a:pt x="50" y="246"/>
                    <a:pt x="50" y="248"/>
                    <a:pt x="50" y="249"/>
                  </a:cubicBezTo>
                  <a:cubicBezTo>
                    <a:pt x="51" y="251"/>
                    <a:pt x="51" y="254"/>
                    <a:pt x="52" y="255"/>
                  </a:cubicBezTo>
                  <a:cubicBezTo>
                    <a:pt x="53" y="257"/>
                    <a:pt x="54" y="258"/>
                    <a:pt x="56" y="259"/>
                  </a:cubicBezTo>
                  <a:cubicBezTo>
                    <a:pt x="58" y="261"/>
                    <a:pt x="61" y="263"/>
                    <a:pt x="63" y="266"/>
                  </a:cubicBezTo>
                  <a:cubicBezTo>
                    <a:pt x="64" y="269"/>
                    <a:pt x="64" y="272"/>
                    <a:pt x="64" y="276"/>
                  </a:cubicBezTo>
                  <a:cubicBezTo>
                    <a:pt x="64" y="278"/>
                    <a:pt x="64" y="279"/>
                    <a:pt x="64" y="281"/>
                  </a:cubicBezTo>
                  <a:cubicBezTo>
                    <a:pt x="64" y="281"/>
                    <a:pt x="65" y="282"/>
                    <a:pt x="65" y="283"/>
                  </a:cubicBezTo>
                  <a:cubicBezTo>
                    <a:pt x="66" y="282"/>
                    <a:pt x="68" y="282"/>
                    <a:pt x="69" y="282"/>
                  </a:cubicBezTo>
                  <a:cubicBezTo>
                    <a:pt x="70" y="282"/>
                    <a:pt x="71" y="282"/>
                    <a:pt x="73" y="281"/>
                  </a:cubicBezTo>
                  <a:cubicBezTo>
                    <a:pt x="84" y="281"/>
                    <a:pt x="93" y="281"/>
                    <a:pt x="100" y="283"/>
                  </a:cubicBezTo>
                  <a:cubicBezTo>
                    <a:pt x="105" y="284"/>
                    <a:pt x="107" y="285"/>
                    <a:pt x="110" y="286"/>
                  </a:cubicBezTo>
                  <a:cubicBezTo>
                    <a:pt x="111" y="286"/>
                    <a:pt x="112" y="287"/>
                    <a:pt x="114" y="288"/>
                  </a:cubicBezTo>
                  <a:cubicBezTo>
                    <a:pt x="121" y="291"/>
                    <a:pt x="129" y="292"/>
                    <a:pt x="136" y="292"/>
                  </a:cubicBezTo>
                  <a:cubicBezTo>
                    <a:pt x="147" y="293"/>
                    <a:pt x="147" y="293"/>
                    <a:pt x="147" y="293"/>
                  </a:cubicBezTo>
                  <a:cubicBezTo>
                    <a:pt x="165" y="295"/>
                    <a:pt x="184" y="297"/>
                    <a:pt x="202" y="304"/>
                  </a:cubicBezTo>
                  <a:cubicBezTo>
                    <a:pt x="205" y="305"/>
                    <a:pt x="209" y="305"/>
                    <a:pt x="213" y="306"/>
                  </a:cubicBezTo>
                  <a:cubicBezTo>
                    <a:pt x="219" y="306"/>
                    <a:pt x="225" y="307"/>
                    <a:pt x="230" y="310"/>
                  </a:cubicBezTo>
                  <a:cubicBezTo>
                    <a:pt x="234" y="311"/>
                    <a:pt x="236" y="313"/>
                    <a:pt x="237" y="315"/>
                  </a:cubicBezTo>
                  <a:cubicBezTo>
                    <a:pt x="238" y="316"/>
                    <a:pt x="238" y="316"/>
                    <a:pt x="242" y="316"/>
                  </a:cubicBezTo>
                  <a:cubicBezTo>
                    <a:pt x="252" y="315"/>
                    <a:pt x="253" y="309"/>
                    <a:pt x="255" y="299"/>
                  </a:cubicBezTo>
                  <a:cubicBezTo>
                    <a:pt x="255" y="296"/>
                    <a:pt x="256" y="293"/>
                    <a:pt x="256" y="291"/>
                  </a:cubicBezTo>
                  <a:cubicBezTo>
                    <a:pt x="257" y="290"/>
                    <a:pt x="257" y="288"/>
                    <a:pt x="257" y="288"/>
                  </a:cubicBezTo>
                  <a:cubicBezTo>
                    <a:pt x="258" y="281"/>
                    <a:pt x="262" y="280"/>
                    <a:pt x="267" y="280"/>
                  </a:cubicBezTo>
                  <a:cubicBezTo>
                    <a:pt x="271" y="279"/>
                    <a:pt x="271" y="279"/>
                    <a:pt x="271" y="279"/>
                  </a:cubicBezTo>
                  <a:cubicBezTo>
                    <a:pt x="275" y="279"/>
                    <a:pt x="279" y="279"/>
                    <a:pt x="283" y="278"/>
                  </a:cubicBezTo>
                  <a:cubicBezTo>
                    <a:pt x="288" y="278"/>
                    <a:pt x="288" y="278"/>
                    <a:pt x="288" y="278"/>
                  </a:cubicBezTo>
                  <a:cubicBezTo>
                    <a:pt x="292" y="277"/>
                    <a:pt x="295" y="274"/>
                    <a:pt x="299" y="272"/>
                  </a:cubicBezTo>
                  <a:cubicBezTo>
                    <a:pt x="303" y="268"/>
                    <a:pt x="309" y="264"/>
                    <a:pt x="320" y="265"/>
                  </a:cubicBezTo>
                  <a:cubicBezTo>
                    <a:pt x="323" y="265"/>
                    <a:pt x="326" y="266"/>
                    <a:pt x="329" y="267"/>
                  </a:cubicBezTo>
                  <a:cubicBezTo>
                    <a:pt x="332" y="268"/>
                    <a:pt x="335" y="269"/>
                    <a:pt x="338" y="269"/>
                  </a:cubicBezTo>
                  <a:cubicBezTo>
                    <a:pt x="338" y="267"/>
                    <a:pt x="339" y="265"/>
                    <a:pt x="341" y="265"/>
                  </a:cubicBezTo>
                  <a:cubicBezTo>
                    <a:pt x="348" y="263"/>
                    <a:pt x="353" y="263"/>
                    <a:pt x="358" y="263"/>
                  </a:cubicBezTo>
                  <a:cubicBezTo>
                    <a:pt x="365" y="264"/>
                    <a:pt x="370" y="267"/>
                    <a:pt x="376" y="269"/>
                  </a:cubicBezTo>
                  <a:cubicBezTo>
                    <a:pt x="382" y="272"/>
                    <a:pt x="389" y="275"/>
                    <a:pt x="396" y="274"/>
                  </a:cubicBezTo>
                  <a:cubicBezTo>
                    <a:pt x="402" y="273"/>
                    <a:pt x="408" y="270"/>
                    <a:pt x="414" y="266"/>
                  </a:cubicBezTo>
                  <a:cubicBezTo>
                    <a:pt x="421" y="262"/>
                    <a:pt x="429" y="258"/>
                    <a:pt x="439" y="257"/>
                  </a:cubicBezTo>
                  <a:cubicBezTo>
                    <a:pt x="442" y="257"/>
                    <a:pt x="442" y="257"/>
                    <a:pt x="442" y="257"/>
                  </a:cubicBezTo>
                  <a:cubicBezTo>
                    <a:pt x="447" y="257"/>
                    <a:pt x="452" y="257"/>
                    <a:pt x="456" y="258"/>
                  </a:cubicBezTo>
                  <a:cubicBezTo>
                    <a:pt x="458" y="253"/>
                    <a:pt x="462" y="250"/>
                    <a:pt x="466" y="247"/>
                  </a:cubicBezTo>
                  <a:cubicBezTo>
                    <a:pt x="468" y="244"/>
                    <a:pt x="474" y="239"/>
                    <a:pt x="474" y="237"/>
                  </a:cubicBezTo>
                  <a:cubicBezTo>
                    <a:pt x="474" y="237"/>
                    <a:pt x="473" y="235"/>
                    <a:pt x="469" y="234"/>
                  </a:cubicBezTo>
                  <a:cubicBezTo>
                    <a:pt x="467" y="233"/>
                    <a:pt x="466" y="230"/>
                    <a:pt x="467" y="228"/>
                  </a:cubicBezTo>
                  <a:cubicBezTo>
                    <a:pt x="469" y="223"/>
                    <a:pt x="475" y="222"/>
                    <a:pt x="481" y="221"/>
                  </a:cubicBezTo>
                  <a:cubicBezTo>
                    <a:pt x="483" y="221"/>
                    <a:pt x="485" y="220"/>
                    <a:pt x="487" y="220"/>
                  </a:cubicBezTo>
                  <a:cubicBezTo>
                    <a:pt x="491" y="217"/>
                    <a:pt x="500" y="211"/>
                    <a:pt x="503" y="20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43" name="Freeform 77">
              <a:extLst>
                <a:ext uri="{FF2B5EF4-FFF2-40B4-BE49-F238E27FC236}">
                  <a16:creationId xmlns:a16="http://schemas.microsoft.com/office/drawing/2014/main" id="{900C5CF4-A283-42D4-8FA3-2C651A705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0" y="1952"/>
              <a:ext cx="892" cy="828"/>
            </a:xfrm>
            <a:custGeom>
              <a:avLst/>
              <a:gdLst>
                <a:gd name="T0" fmla="*/ 274 w 897"/>
                <a:gd name="T1" fmla="*/ 776 h 833"/>
                <a:gd name="T2" fmla="*/ 302 w 897"/>
                <a:gd name="T3" fmla="*/ 781 h 833"/>
                <a:gd name="T4" fmla="*/ 323 w 897"/>
                <a:gd name="T5" fmla="*/ 799 h 833"/>
                <a:gd name="T6" fmla="*/ 364 w 897"/>
                <a:gd name="T7" fmla="*/ 788 h 833"/>
                <a:gd name="T8" fmla="*/ 424 w 897"/>
                <a:gd name="T9" fmla="*/ 761 h 833"/>
                <a:gd name="T10" fmla="*/ 495 w 897"/>
                <a:gd name="T11" fmla="*/ 788 h 833"/>
                <a:gd name="T12" fmla="*/ 548 w 897"/>
                <a:gd name="T13" fmla="*/ 788 h 833"/>
                <a:gd name="T14" fmla="*/ 614 w 897"/>
                <a:gd name="T15" fmla="*/ 772 h 833"/>
                <a:gd name="T16" fmla="*/ 623 w 897"/>
                <a:gd name="T17" fmla="*/ 819 h 833"/>
                <a:gd name="T18" fmla="*/ 635 w 897"/>
                <a:gd name="T19" fmla="*/ 825 h 833"/>
                <a:gd name="T20" fmla="*/ 668 w 897"/>
                <a:gd name="T21" fmla="*/ 804 h 833"/>
                <a:gd name="T22" fmla="*/ 664 w 897"/>
                <a:gd name="T23" fmla="*/ 785 h 833"/>
                <a:gd name="T24" fmla="*/ 700 w 897"/>
                <a:gd name="T25" fmla="*/ 712 h 833"/>
                <a:gd name="T26" fmla="*/ 738 w 897"/>
                <a:gd name="T27" fmla="*/ 662 h 833"/>
                <a:gd name="T28" fmla="*/ 771 w 897"/>
                <a:gd name="T29" fmla="*/ 630 h 833"/>
                <a:gd name="T30" fmla="*/ 831 w 897"/>
                <a:gd name="T31" fmla="*/ 571 h 833"/>
                <a:gd name="T32" fmla="*/ 844 w 897"/>
                <a:gd name="T33" fmla="*/ 523 h 833"/>
                <a:gd name="T34" fmla="*/ 867 w 897"/>
                <a:gd name="T35" fmla="*/ 453 h 833"/>
                <a:gd name="T36" fmla="*/ 866 w 897"/>
                <a:gd name="T37" fmla="*/ 425 h 833"/>
                <a:gd name="T38" fmla="*/ 867 w 897"/>
                <a:gd name="T39" fmla="*/ 295 h 833"/>
                <a:gd name="T40" fmla="*/ 897 w 897"/>
                <a:gd name="T41" fmla="*/ 195 h 833"/>
                <a:gd name="T42" fmla="*/ 758 w 897"/>
                <a:gd name="T43" fmla="*/ 181 h 833"/>
                <a:gd name="T44" fmla="*/ 562 w 897"/>
                <a:gd name="T45" fmla="*/ 171 h 833"/>
                <a:gd name="T46" fmla="*/ 470 w 897"/>
                <a:gd name="T47" fmla="*/ 165 h 833"/>
                <a:gd name="T48" fmla="*/ 406 w 897"/>
                <a:gd name="T49" fmla="*/ 164 h 833"/>
                <a:gd name="T50" fmla="*/ 368 w 897"/>
                <a:gd name="T51" fmla="*/ 153 h 833"/>
                <a:gd name="T52" fmla="*/ 333 w 897"/>
                <a:gd name="T53" fmla="*/ 122 h 833"/>
                <a:gd name="T54" fmla="*/ 310 w 897"/>
                <a:gd name="T55" fmla="*/ 105 h 833"/>
                <a:gd name="T56" fmla="*/ 302 w 897"/>
                <a:gd name="T57" fmla="*/ 53 h 833"/>
                <a:gd name="T58" fmla="*/ 279 w 897"/>
                <a:gd name="T59" fmla="*/ 0 h 833"/>
                <a:gd name="T60" fmla="*/ 264 w 897"/>
                <a:gd name="T61" fmla="*/ 42 h 833"/>
                <a:gd name="T62" fmla="*/ 259 w 897"/>
                <a:gd name="T63" fmla="*/ 100 h 833"/>
                <a:gd name="T64" fmla="*/ 173 w 897"/>
                <a:gd name="T65" fmla="*/ 109 h 833"/>
                <a:gd name="T66" fmla="*/ 35 w 897"/>
                <a:gd name="T67" fmla="*/ 112 h 833"/>
                <a:gd name="T68" fmla="*/ 1 w 897"/>
                <a:gd name="T69" fmla="*/ 135 h 833"/>
                <a:gd name="T70" fmla="*/ 4 w 897"/>
                <a:gd name="T71" fmla="*/ 224 h 833"/>
                <a:gd name="T72" fmla="*/ 70 w 897"/>
                <a:gd name="T73" fmla="*/ 272 h 833"/>
                <a:gd name="T74" fmla="*/ 111 w 897"/>
                <a:gd name="T75" fmla="*/ 282 h 833"/>
                <a:gd name="T76" fmla="*/ 128 w 897"/>
                <a:gd name="T77" fmla="*/ 319 h 833"/>
                <a:gd name="T78" fmla="*/ 136 w 897"/>
                <a:gd name="T79" fmla="*/ 367 h 833"/>
                <a:gd name="T80" fmla="*/ 116 w 897"/>
                <a:gd name="T81" fmla="*/ 437 h 833"/>
                <a:gd name="T82" fmla="*/ 79 w 897"/>
                <a:gd name="T83" fmla="*/ 482 h 833"/>
                <a:gd name="T84" fmla="*/ 98 w 897"/>
                <a:gd name="T85" fmla="*/ 513 h 833"/>
                <a:gd name="T86" fmla="*/ 96 w 897"/>
                <a:gd name="T87" fmla="*/ 548 h 833"/>
                <a:gd name="T88" fmla="*/ 108 w 897"/>
                <a:gd name="T89" fmla="*/ 574 h 833"/>
                <a:gd name="T90" fmla="*/ 99 w 897"/>
                <a:gd name="T91" fmla="*/ 611 h 833"/>
                <a:gd name="T92" fmla="*/ 114 w 897"/>
                <a:gd name="T93" fmla="*/ 657 h 833"/>
                <a:gd name="T94" fmla="*/ 195 w 897"/>
                <a:gd name="T95" fmla="*/ 689 h 833"/>
                <a:gd name="T96" fmla="*/ 263 w 897"/>
                <a:gd name="T97" fmla="*/ 695 h 833"/>
                <a:gd name="T98" fmla="*/ 251 w 897"/>
                <a:gd name="T99" fmla="*/ 728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7" h="833">
                  <a:moveTo>
                    <a:pt x="258" y="762"/>
                  </a:moveTo>
                  <a:cubicBezTo>
                    <a:pt x="259" y="763"/>
                    <a:pt x="261" y="763"/>
                    <a:pt x="262" y="764"/>
                  </a:cubicBezTo>
                  <a:cubicBezTo>
                    <a:pt x="264" y="765"/>
                    <a:pt x="267" y="766"/>
                    <a:pt x="269" y="768"/>
                  </a:cubicBezTo>
                  <a:cubicBezTo>
                    <a:pt x="271" y="770"/>
                    <a:pt x="273" y="773"/>
                    <a:pt x="274" y="776"/>
                  </a:cubicBezTo>
                  <a:cubicBezTo>
                    <a:pt x="276" y="778"/>
                    <a:pt x="277" y="780"/>
                    <a:pt x="278" y="781"/>
                  </a:cubicBezTo>
                  <a:cubicBezTo>
                    <a:pt x="280" y="782"/>
                    <a:pt x="282" y="782"/>
                    <a:pt x="284" y="782"/>
                  </a:cubicBezTo>
                  <a:cubicBezTo>
                    <a:pt x="287" y="782"/>
                    <a:pt x="292" y="783"/>
                    <a:pt x="295" y="786"/>
                  </a:cubicBezTo>
                  <a:cubicBezTo>
                    <a:pt x="297" y="784"/>
                    <a:pt x="299" y="782"/>
                    <a:pt x="302" y="781"/>
                  </a:cubicBezTo>
                  <a:cubicBezTo>
                    <a:pt x="302" y="781"/>
                    <a:pt x="302" y="781"/>
                    <a:pt x="302" y="781"/>
                  </a:cubicBezTo>
                  <a:cubicBezTo>
                    <a:pt x="309" y="781"/>
                    <a:pt x="314" y="787"/>
                    <a:pt x="318" y="792"/>
                  </a:cubicBezTo>
                  <a:cubicBezTo>
                    <a:pt x="320" y="795"/>
                    <a:pt x="320" y="795"/>
                    <a:pt x="320" y="795"/>
                  </a:cubicBezTo>
                  <a:cubicBezTo>
                    <a:pt x="321" y="796"/>
                    <a:pt x="322" y="797"/>
                    <a:pt x="323" y="799"/>
                  </a:cubicBezTo>
                  <a:cubicBezTo>
                    <a:pt x="326" y="802"/>
                    <a:pt x="328" y="805"/>
                    <a:pt x="333" y="806"/>
                  </a:cubicBezTo>
                  <a:cubicBezTo>
                    <a:pt x="336" y="807"/>
                    <a:pt x="340" y="806"/>
                    <a:pt x="345" y="803"/>
                  </a:cubicBezTo>
                  <a:cubicBezTo>
                    <a:pt x="347" y="802"/>
                    <a:pt x="349" y="801"/>
                    <a:pt x="351" y="800"/>
                  </a:cubicBezTo>
                  <a:cubicBezTo>
                    <a:pt x="357" y="797"/>
                    <a:pt x="360" y="793"/>
                    <a:pt x="364" y="788"/>
                  </a:cubicBezTo>
                  <a:cubicBezTo>
                    <a:pt x="367" y="784"/>
                    <a:pt x="370" y="780"/>
                    <a:pt x="376" y="776"/>
                  </a:cubicBezTo>
                  <a:cubicBezTo>
                    <a:pt x="385" y="769"/>
                    <a:pt x="391" y="771"/>
                    <a:pt x="401" y="771"/>
                  </a:cubicBezTo>
                  <a:cubicBezTo>
                    <a:pt x="412" y="770"/>
                    <a:pt x="421" y="766"/>
                    <a:pt x="422" y="764"/>
                  </a:cubicBezTo>
                  <a:cubicBezTo>
                    <a:pt x="422" y="763"/>
                    <a:pt x="423" y="761"/>
                    <a:pt x="424" y="761"/>
                  </a:cubicBezTo>
                  <a:cubicBezTo>
                    <a:pt x="432" y="757"/>
                    <a:pt x="446" y="763"/>
                    <a:pt x="462" y="770"/>
                  </a:cubicBezTo>
                  <a:cubicBezTo>
                    <a:pt x="465" y="771"/>
                    <a:pt x="467" y="772"/>
                    <a:pt x="469" y="773"/>
                  </a:cubicBezTo>
                  <a:cubicBezTo>
                    <a:pt x="479" y="777"/>
                    <a:pt x="484" y="780"/>
                    <a:pt x="492" y="786"/>
                  </a:cubicBezTo>
                  <a:cubicBezTo>
                    <a:pt x="495" y="788"/>
                    <a:pt x="495" y="788"/>
                    <a:pt x="495" y="788"/>
                  </a:cubicBezTo>
                  <a:cubicBezTo>
                    <a:pt x="502" y="794"/>
                    <a:pt x="506" y="793"/>
                    <a:pt x="517" y="792"/>
                  </a:cubicBezTo>
                  <a:cubicBezTo>
                    <a:pt x="521" y="792"/>
                    <a:pt x="525" y="792"/>
                    <a:pt x="529" y="791"/>
                  </a:cubicBezTo>
                  <a:cubicBezTo>
                    <a:pt x="535" y="791"/>
                    <a:pt x="541" y="791"/>
                    <a:pt x="547" y="789"/>
                  </a:cubicBezTo>
                  <a:cubicBezTo>
                    <a:pt x="547" y="789"/>
                    <a:pt x="548" y="789"/>
                    <a:pt x="548" y="788"/>
                  </a:cubicBezTo>
                  <a:cubicBezTo>
                    <a:pt x="550" y="787"/>
                    <a:pt x="552" y="786"/>
                    <a:pt x="557" y="786"/>
                  </a:cubicBezTo>
                  <a:cubicBezTo>
                    <a:pt x="560" y="786"/>
                    <a:pt x="562" y="787"/>
                    <a:pt x="565" y="788"/>
                  </a:cubicBezTo>
                  <a:cubicBezTo>
                    <a:pt x="567" y="788"/>
                    <a:pt x="569" y="789"/>
                    <a:pt x="571" y="789"/>
                  </a:cubicBezTo>
                  <a:cubicBezTo>
                    <a:pt x="583" y="788"/>
                    <a:pt x="597" y="783"/>
                    <a:pt x="614" y="772"/>
                  </a:cubicBezTo>
                  <a:cubicBezTo>
                    <a:pt x="615" y="772"/>
                    <a:pt x="616" y="771"/>
                    <a:pt x="618" y="772"/>
                  </a:cubicBezTo>
                  <a:cubicBezTo>
                    <a:pt x="619" y="772"/>
                    <a:pt x="620" y="773"/>
                    <a:pt x="621" y="774"/>
                  </a:cubicBezTo>
                  <a:cubicBezTo>
                    <a:pt x="628" y="787"/>
                    <a:pt x="629" y="801"/>
                    <a:pt x="625" y="815"/>
                  </a:cubicBezTo>
                  <a:cubicBezTo>
                    <a:pt x="624" y="817"/>
                    <a:pt x="623" y="818"/>
                    <a:pt x="623" y="819"/>
                  </a:cubicBezTo>
                  <a:cubicBezTo>
                    <a:pt x="622" y="821"/>
                    <a:pt x="622" y="822"/>
                    <a:pt x="622" y="823"/>
                  </a:cubicBezTo>
                  <a:cubicBezTo>
                    <a:pt x="622" y="823"/>
                    <a:pt x="622" y="823"/>
                    <a:pt x="622" y="823"/>
                  </a:cubicBezTo>
                  <a:cubicBezTo>
                    <a:pt x="622" y="823"/>
                    <a:pt x="623" y="824"/>
                    <a:pt x="625" y="824"/>
                  </a:cubicBezTo>
                  <a:cubicBezTo>
                    <a:pt x="627" y="825"/>
                    <a:pt x="631" y="825"/>
                    <a:pt x="635" y="825"/>
                  </a:cubicBezTo>
                  <a:cubicBezTo>
                    <a:pt x="639" y="825"/>
                    <a:pt x="643" y="825"/>
                    <a:pt x="647" y="826"/>
                  </a:cubicBezTo>
                  <a:cubicBezTo>
                    <a:pt x="651" y="828"/>
                    <a:pt x="651" y="828"/>
                    <a:pt x="651" y="828"/>
                  </a:cubicBezTo>
                  <a:cubicBezTo>
                    <a:pt x="656" y="830"/>
                    <a:pt x="660" y="831"/>
                    <a:pt x="662" y="833"/>
                  </a:cubicBezTo>
                  <a:cubicBezTo>
                    <a:pt x="667" y="823"/>
                    <a:pt x="670" y="811"/>
                    <a:pt x="668" y="804"/>
                  </a:cubicBezTo>
                  <a:cubicBezTo>
                    <a:pt x="667" y="804"/>
                    <a:pt x="667" y="804"/>
                    <a:pt x="666" y="803"/>
                  </a:cubicBezTo>
                  <a:cubicBezTo>
                    <a:pt x="665" y="802"/>
                    <a:pt x="663" y="800"/>
                    <a:pt x="662" y="796"/>
                  </a:cubicBezTo>
                  <a:cubicBezTo>
                    <a:pt x="661" y="793"/>
                    <a:pt x="662" y="790"/>
                    <a:pt x="663" y="788"/>
                  </a:cubicBezTo>
                  <a:cubicBezTo>
                    <a:pt x="663" y="787"/>
                    <a:pt x="664" y="786"/>
                    <a:pt x="664" y="785"/>
                  </a:cubicBezTo>
                  <a:cubicBezTo>
                    <a:pt x="664" y="781"/>
                    <a:pt x="664" y="781"/>
                    <a:pt x="664" y="781"/>
                  </a:cubicBezTo>
                  <a:cubicBezTo>
                    <a:pt x="664" y="771"/>
                    <a:pt x="664" y="765"/>
                    <a:pt x="667" y="754"/>
                  </a:cubicBezTo>
                  <a:cubicBezTo>
                    <a:pt x="670" y="742"/>
                    <a:pt x="678" y="735"/>
                    <a:pt x="686" y="728"/>
                  </a:cubicBezTo>
                  <a:cubicBezTo>
                    <a:pt x="691" y="724"/>
                    <a:pt x="696" y="719"/>
                    <a:pt x="700" y="712"/>
                  </a:cubicBezTo>
                  <a:cubicBezTo>
                    <a:pt x="704" y="703"/>
                    <a:pt x="710" y="697"/>
                    <a:pt x="716" y="690"/>
                  </a:cubicBezTo>
                  <a:cubicBezTo>
                    <a:pt x="719" y="687"/>
                    <a:pt x="722" y="684"/>
                    <a:pt x="725" y="680"/>
                  </a:cubicBezTo>
                  <a:cubicBezTo>
                    <a:pt x="727" y="678"/>
                    <a:pt x="728" y="676"/>
                    <a:pt x="729" y="673"/>
                  </a:cubicBezTo>
                  <a:cubicBezTo>
                    <a:pt x="731" y="669"/>
                    <a:pt x="733" y="664"/>
                    <a:pt x="738" y="662"/>
                  </a:cubicBezTo>
                  <a:cubicBezTo>
                    <a:pt x="742" y="658"/>
                    <a:pt x="747" y="658"/>
                    <a:pt x="752" y="658"/>
                  </a:cubicBezTo>
                  <a:cubicBezTo>
                    <a:pt x="756" y="657"/>
                    <a:pt x="759" y="657"/>
                    <a:pt x="762" y="655"/>
                  </a:cubicBezTo>
                  <a:cubicBezTo>
                    <a:pt x="767" y="651"/>
                    <a:pt x="767" y="646"/>
                    <a:pt x="768" y="640"/>
                  </a:cubicBezTo>
                  <a:cubicBezTo>
                    <a:pt x="769" y="637"/>
                    <a:pt x="769" y="633"/>
                    <a:pt x="771" y="630"/>
                  </a:cubicBezTo>
                  <a:cubicBezTo>
                    <a:pt x="776" y="617"/>
                    <a:pt x="786" y="595"/>
                    <a:pt x="803" y="588"/>
                  </a:cubicBezTo>
                  <a:cubicBezTo>
                    <a:pt x="807" y="586"/>
                    <a:pt x="811" y="585"/>
                    <a:pt x="814" y="585"/>
                  </a:cubicBezTo>
                  <a:cubicBezTo>
                    <a:pt x="817" y="584"/>
                    <a:pt x="819" y="584"/>
                    <a:pt x="821" y="583"/>
                  </a:cubicBezTo>
                  <a:cubicBezTo>
                    <a:pt x="829" y="580"/>
                    <a:pt x="829" y="577"/>
                    <a:pt x="831" y="571"/>
                  </a:cubicBezTo>
                  <a:cubicBezTo>
                    <a:pt x="831" y="569"/>
                    <a:pt x="831" y="566"/>
                    <a:pt x="832" y="564"/>
                  </a:cubicBezTo>
                  <a:cubicBezTo>
                    <a:pt x="833" y="559"/>
                    <a:pt x="835" y="554"/>
                    <a:pt x="837" y="550"/>
                  </a:cubicBezTo>
                  <a:cubicBezTo>
                    <a:pt x="840" y="542"/>
                    <a:pt x="843" y="535"/>
                    <a:pt x="843" y="527"/>
                  </a:cubicBezTo>
                  <a:cubicBezTo>
                    <a:pt x="844" y="523"/>
                    <a:pt x="844" y="523"/>
                    <a:pt x="844" y="523"/>
                  </a:cubicBezTo>
                  <a:cubicBezTo>
                    <a:pt x="845" y="515"/>
                    <a:pt x="846" y="507"/>
                    <a:pt x="849" y="498"/>
                  </a:cubicBezTo>
                  <a:cubicBezTo>
                    <a:pt x="852" y="491"/>
                    <a:pt x="854" y="484"/>
                    <a:pt x="857" y="478"/>
                  </a:cubicBezTo>
                  <a:cubicBezTo>
                    <a:pt x="858" y="475"/>
                    <a:pt x="860" y="472"/>
                    <a:pt x="861" y="468"/>
                  </a:cubicBezTo>
                  <a:cubicBezTo>
                    <a:pt x="864" y="463"/>
                    <a:pt x="866" y="459"/>
                    <a:pt x="867" y="453"/>
                  </a:cubicBezTo>
                  <a:cubicBezTo>
                    <a:pt x="868" y="450"/>
                    <a:pt x="868" y="446"/>
                    <a:pt x="869" y="443"/>
                  </a:cubicBezTo>
                  <a:cubicBezTo>
                    <a:pt x="870" y="438"/>
                    <a:pt x="871" y="433"/>
                    <a:pt x="872" y="428"/>
                  </a:cubicBezTo>
                  <a:cubicBezTo>
                    <a:pt x="871" y="429"/>
                    <a:pt x="870" y="429"/>
                    <a:pt x="869" y="429"/>
                  </a:cubicBezTo>
                  <a:cubicBezTo>
                    <a:pt x="867" y="428"/>
                    <a:pt x="866" y="427"/>
                    <a:pt x="866" y="425"/>
                  </a:cubicBezTo>
                  <a:cubicBezTo>
                    <a:pt x="862" y="409"/>
                    <a:pt x="861" y="393"/>
                    <a:pt x="862" y="371"/>
                  </a:cubicBezTo>
                  <a:cubicBezTo>
                    <a:pt x="863" y="355"/>
                    <a:pt x="863" y="339"/>
                    <a:pt x="862" y="322"/>
                  </a:cubicBezTo>
                  <a:cubicBezTo>
                    <a:pt x="861" y="313"/>
                    <a:pt x="863" y="308"/>
                    <a:pt x="865" y="301"/>
                  </a:cubicBezTo>
                  <a:cubicBezTo>
                    <a:pt x="866" y="299"/>
                    <a:pt x="866" y="297"/>
                    <a:pt x="867" y="295"/>
                  </a:cubicBezTo>
                  <a:cubicBezTo>
                    <a:pt x="869" y="288"/>
                    <a:pt x="870" y="281"/>
                    <a:pt x="870" y="273"/>
                  </a:cubicBezTo>
                  <a:cubicBezTo>
                    <a:pt x="871" y="263"/>
                    <a:pt x="872" y="253"/>
                    <a:pt x="875" y="244"/>
                  </a:cubicBezTo>
                  <a:cubicBezTo>
                    <a:pt x="878" y="235"/>
                    <a:pt x="882" y="228"/>
                    <a:pt x="886" y="221"/>
                  </a:cubicBezTo>
                  <a:cubicBezTo>
                    <a:pt x="891" y="213"/>
                    <a:pt x="895" y="205"/>
                    <a:pt x="897" y="195"/>
                  </a:cubicBezTo>
                  <a:cubicBezTo>
                    <a:pt x="895" y="195"/>
                    <a:pt x="893" y="196"/>
                    <a:pt x="890" y="196"/>
                  </a:cubicBezTo>
                  <a:cubicBezTo>
                    <a:pt x="882" y="196"/>
                    <a:pt x="873" y="194"/>
                    <a:pt x="867" y="192"/>
                  </a:cubicBezTo>
                  <a:cubicBezTo>
                    <a:pt x="863" y="192"/>
                    <a:pt x="863" y="192"/>
                    <a:pt x="863" y="192"/>
                  </a:cubicBezTo>
                  <a:cubicBezTo>
                    <a:pt x="826" y="184"/>
                    <a:pt x="791" y="181"/>
                    <a:pt x="758" y="181"/>
                  </a:cubicBezTo>
                  <a:cubicBezTo>
                    <a:pt x="730" y="181"/>
                    <a:pt x="702" y="179"/>
                    <a:pt x="675" y="177"/>
                  </a:cubicBezTo>
                  <a:cubicBezTo>
                    <a:pt x="651" y="176"/>
                    <a:pt x="626" y="174"/>
                    <a:pt x="601" y="174"/>
                  </a:cubicBezTo>
                  <a:cubicBezTo>
                    <a:pt x="591" y="174"/>
                    <a:pt x="580" y="173"/>
                    <a:pt x="570" y="172"/>
                  </a:cubicBezTo>
                  <a:cubicBezTo>
                    <a:pt x="562" y="171"/>
                    <a:pt x="562" y="171"/>
                    <a:pt x="562" y="171"/>
                  </a:cubicBezTo>
                  <a:cubicBezTo>
                    <a:pt x="553" y="170"/>
                    <a:pt x="546" y="170"/>
                    <a:pt x="537" y="170"/>
                  </a:cubicBezTo>
                  <a:cubicBezTo>
                    <a:pt x="532" y="170"/>
                    <a:pt x="526" y="170"/>
                    <a:pt x="521" y="170"/>
                  </a:cubicBezTo>
                  <a:cubicBezTo>
                    <a:pt x="508" y="169"/>
                    <a:pt x="496" y="168"/>
                    <a:pt x="481" y="168"/>
                  </a:cubicBezTo>
                  <a:cubicBezTo>
                    <a:pt x="477" y="167"/>
                    <a:pt x="473" y="166"/>
                    <a:pt x="470" y="165"/>
                  </a:cubicBezTo>
                  <a:cubicBezTo>
                    <a:pt x="464" y="164"/>
                    <a:pt x="459" y="163"/>
                    <a:pt x="453" y="163"/>
                  </a:cubicBezTo>
                  <a:cubicBezTo>
                    <a:pt x="447" y="164"/>
                    <a:pt x="440" y="163"/>
                    <a:pt x="433" y="163"/>
                  </a:cubicBezTo>
                  <a:cubicBezTo>
                    <a:pt x="426" y="163"/>
                    <a:pt x="420" y="163"/>
                    <a:pt x="413" y="163"/>
                  </a:cubicBezTo>
                  <a:cubicBezTo>
                    <a:pt x="411" y="163"/>
                    <a:pt x="408" y="164"/>
                    <a:pt x="406" y="164"/>
                  </a:cubicBezTo>
                  <a:cubicBezTo>
                    <a:pt x="399" y="166"/>
                    <a:pt x="391" y="167"/>
                    <a:pt x="385" y="163"/>
                  </a:cubicBezTo>
                  <a:cubicBezTo>
                    <a:pt x="382" y="161"/>
                    <a:pt x="380" y="159"/>
                    <a:pt x="379" y="157"/>
                  </a:cubicBezTo>
                  <a:cubicBezTo>
                    <a:pt x="377" y="155"/>
                    <a:pt x="376" y="154"/>
                    <a:pt x="373" y="153"/>
                  </a:cubicBezTo>
                  <a:cubicBezTo>
                    <a:pt x="371" y="153"/>
                    <a:pt x="370" y="153"/>
                    <a:pt x="368" y="153"/>
                  </a:cubicBezTo>
                  <a:cubicBezTo>
                    <a:pt x="364" y="153"/>
                    <a:pt x="359" y="153"/>
                    <a:pt x="355" y="148"/>
                  </a:cubicBezTo>
                  <a:cubicBezTo>
                    <a:pt x="352" y="145"/>
                    <a:pt x="350" y="141"/>
                    <a:pt x="348" y="138"/>
                  </a:cubicBezTo>
                  <a:cubicBezTo>
                    <a:pt x="347" y="135"/>
                    <a:pt x="345" y="132"/>
                    <a:pt x="344" y="130"/>
                  </a:cubicBezTo>
                  <a:cubicBezTo>
                    <a:pt x="340" y="127"/>
                    <a:pt x="338" y="124"/>
                    <a:pt x="333" y="122"/>
                  </a:cubicBezTo>
                  <a:cubicBezTo>
                    <a:pt x="331" y="120"/>
                    <a:pt x="330" y="118"/>
                    <a:pt x="328" y="117"/>
                  </a:cubicBezTo>
                  <a:cubicBezTo>
                    <a:pt x="324" y="112"/>
                    <a:pt x="320" y="109"/>
                    <a:pt x="317" y="110"/>
                  </a:cubicBezTo>
                  <a:cubicBezTo>
                    <a:pt x="315" y="111"/>
                    <a:pt x="313" y="110"/>
                    <a:pt x="312" y="108"/>
                  </a:cubicBezTo>
                  <a:cubicBezTo>
                    <a:pt x="311" y="107"/>
                    <a:pt x="310" y="106"/>
                    <a:pt x="310" y="105"/>
                  </a:cubicBezTo>
                  <a:cubicBezTo>
                    <a:pt x="310" y="100"/>
                    <a:pt x="309" y="96"/>
                    <a:pt x="309" y="91"/>
                  </a:cubicBezTo>
                  <a:cubicBezTo>
                    <a:pt x="309" y="87"/>
                    <a:pt x="309" y="82"/>
                    <a:pt x="309" y="78"/>
                  </a:cubicBezTo>
                  <a:cubicBezTo>
                    <a:pt x="309" y="71"/>
                    <a:pt x="306" y="64"/>
                    <a:pt x="304" y="58"/>
                  </a:cubicBezTo>
                  <a:cubicBezTo>
                    <a:pt x="302" y="53"/>
                    <a:pt x="302" y="53"/>
                    <a:pt x="302" y="53"/>
                  </a:cubicBezTo>
                  <a:cubicBezTo>
                    <a:pt x="300" y="49"/>
                    <a:pt x="297" y="46"/>
                    <a:pt x="295" y="42"/>
                  </a:cubicBezTo>
                  <a:cubicBezTo>
                    <a:pt x="291" y="37"/>
                    <a:pt x="287" y="32"/>
                    <a:pt x="285" y="26"/>
                  </a:cubicBezTo>
                  <a:cubicBezTo>
                    <a:pt x="284" y="22"/>
                    <a:pt x="284" y="18"/>
                    <a:pt x="284" y="14"/>
                  </a:cubicBezTo>
                  <a:cubicBezTo>
                    <a:pt x="283" y="7"/>
                    <a:pt x="282" y="2"/>
                    <a:pt x="279" y="0"/>
                  </a:cubicBezTo>
                  <a:cubicBezTo>
                    <a:pt x="279" y="1"/>
                    <a:pt x="279" y="1"/>
                    <a:pt x="278" y="2"/>
                  </a:cubicBezTo>
                  <a:cubicBezTo>
                    <a:pt x="278" y="2"/>
                    <a:pt x="277" y="3"/>
                    <a:pt x="276" y="3"/>
                  </a:cubicBezTo>
                  <a:cubicBezTo>
                    <a:pt x="276" y="3"/>
                    <a:pt x="276" y="3"/>
                    <a:pt x="276" y="3"/>
                  </a:cubicBezTo>
                  <a:cubicBezTo>
                    <a:pt x="270" y="16"/>
                    <a:pt x="263" y="28"/>
                    <a:pt x="264" y="42"/>
                  </a:cubicBezTo>
                  <a:cubicBezTo>
                    <a:pt x="264" y="45"/>
                    <a:pt x="264" y="47"/>
                    <a:pt x="264" y="50"/>
                  </a:cubicBezTo>
                  <a:cubicBezTo>
                    <a:pt x="265" y="60"/>
                    <a:pt x="266" y="72"/>
                    <a:pt x="263" y="81"/>
                  </a:cubicBezTo>
                  <a:cubicBezTo>
                    <a:pt x="263" y="84"/>
                    <a:pt x="262" y="87"/>
                    <a:pt x="260" y="89"/>
                  </a:cubicBezTo>
                  <a:cubicBezTo>
                    <a:pt x="259" y="93"/>
                    <a:pt x="258" y="96"/>
                    <a:pt x="259" y="100"/>
                  </a:cubicBezTo>
                  <a:cubicBezTo>
                    <a:pt x="259" y="102"/>
                    <a:pt x="258" y="104"/>
                    <a:pt x="257" y="105"/>
                  </a:cubicBezTo>
                  <a:cubicBezTo>
                    <a:pt x="248" y="111"/>
                    <a:pt x="234" y="110"/>
                    <a:pt x="223" y="109"/>
                  </a:cubicBezTo>
                  <a:cubicBezTo>
                    <a:pt x="220" y="109"/>
                    <a:pt x="217" y="109"/>
                    <a:pt x="214" y="109"/>
                  </a:cubicBezTo>
                  <a:cubicBezTo>
                    <a:pt x="201" y="109"/>
                    <a:pt x="187" y="109"/>
                    <a:pt x="173" y="109"/>
                  </a:cubicBezTo>
                  <a:cubicBezTo>
                    <a:pt x="157" y="109"/>
                    <a:pt x="140" y="109"/>
                    <a:pt x="123" y="110"/>
                  </a:cubicBezTo>
                  <a:cubicBezTo>
                    <a:pt x="122" y="110"/>
                    <a:pt x="122" y="110"/>
                    <a:pt x="122" y="110"/>
                  </a:cubicBezTo>
                  <a:cubicBezTo>
                    <a:pt x="96" y="112"/>
                    <a:pt x="72" y="114"/>
                    <a:pt x="46" y="112"/>
                  </a:cubicBezTo>
                  <a:cubicBezTo>
                    <a:pt x="44" y="112"/>
                    <a:pt x="40" y="112"/>
                    <a:pt x="35" y="112"/>
                  </a:cubicBezTo>
                  <a:cubicBezTo>
                    <a:pt x="23" y="113"/>
                    <a:pt x="15" y="113"/>
                    <a:pt x="8" y="113"/>
                  </a:cubicBezTo>
                  <a:cubicBezTo>
                    <a:pt x="7" y="113"/>
                    <a:pt x="7" y="113"/>
                    <a:pt x="6" y="113"/>
                  </a:cubicBezTo>
                  <a:cubicBezTo>
                    <a:pt x="7" y="118"/>
                    <a:pt x="5" y="124"/>
                    <a:pt x="3" y="128"/>
                  </a:cubicBezTo>
                  <a:cubicBezTo>
                    <a:pt x="2" y="131"/>
                    <a:pt x="1" y="134"/>
                    <a:pt x="1" y="135"/>
                  </a:cubicBezTo>
                  <a:cubicBezTo>
                    <a:pt x="0" y="139"/>
                    <a:pt x="1" y="142"/>
                    <a:pt x="2" y="146"/>
                  </a:cubicBezTo>
                  <a:cubicBezTo>
                    <a:pt x="3" y="148"/>
                    <a:pt x="4" y="151"/>
                    <a:pt x="4" y="154"/>
                  </a:cubicBezTo>
                  <a:cubicBezTo>
                    <a:pt x="6" y="163"/>
                    <a:pt x="5" y="172"/>
                    <a:pt x="4" y="181"/>
                  </a:cubicBezTo>
                  <a:cubicBezTo>
                    <a:pt x="1" y="198"/>
                    <a:pt x="1" y="209"/>
                    <a:pt x="4" y="224"/>
                  </a:cubicBezTo>
                  <a:cubicBezTo>
                    <a:pt x="5" y="230"/>
                    <a:pt x="5" y="230"/>
                    <a:pt x="5" y="230"/>
                  </a:cubicBezTo>
                  <a:cubicBezTo>
                    <a:pt x="7" y="245"/>
                    <a:pt x="9" y="260"/>
                    <a:pt x="10" y="275"/>
                  </a:cubicBezTo>
                  <a:cubicBezTo>
                    <a:pt x="24" y="277"/>
                    <a:pt x="38" y="275"/>
                    <a:pt x="53" y="273"/>
                  </a:cubicBezTo>
                  <a:cubicBezTo>
                    <a:pt x="59" y="273"/>
                    <a:pt x="64" y="272"/>
                    <a:pt x="70" y="272"/>
                  </a:cubicBezTo>
                  <a:cubicBezTo>
                    <a:pt x="80" y="271"/>
                    <a:pt x="85" y="275"/>
                    <a:pt x="90" y="279"/>
                  </a:cubicBezTo>
                  <a:cubicBezTo>
                    <a:pt x="93" y="281"/>
                    <a:pt x="96" y="283"/>
                    <a:pt x="99" y="284"/>
                  </a:cubicBezTo>
                  <a:cubicBezTo>
                    <a:pt x="101" y="284"/>
                    <a:pt x="103" y="284"/>
                    <a:pt x="104" y="283"/>
                  </a:cubicBezTo>
                  <a:cubicBezTo>
                    <a:pt x="106" y="283"/>
                    <a:pt x="109" y="282"/>
                    <a:pt x="111" y="282"/>
                  </a:cubicBezTo>
                  <a:cubicBezTo>
                    <a:pt x="120" y="282"/>
                    <a:pt x="122" y="283"/>
                    <a:pt x="125" y="289"/>
                  </a:cubicBezTo>
                  <a:cubicBezTo>
                    <a:pt x="128" y="294"/>
                    <a:pt x="128" y="294"/>
                    <a:pt x="128" y="294"/>
                  </a:cubicBezTo>
                  <a:cubicBezTo>
                    <a:pt x="131" y="299"/>
                    <a:pt x="135" y="305"/>
                    <a:pt x="133" y="313"/>
                  </a:cubicBezTo>
                  <a:cubicBezTo>
                    <a:pt x="132" y="316"/>
                    <a:pt x="130" y="317"/>
                    <a:pt x="128" y="319"/>
                  </a:cubicBezTo>
                  <a:cubicBezTo>
                    <a:pt x="126" y="320"/>
                    <a:pt x="125" y="321"/>
                    <a:pt x="125" y="322"/>
                  </a:cubicBezTo>
                  <a:cubicBezTo>
                    <a:pt x="122" y="329"/>
                    <a:pt x="124" y="345"/>
                    <a:pt x="128" y="352"/>
                  </a:cubicBezTo>
                  <a:cubicBezTo>
                    <a:pt x="129" y="353"/>
                    <a:pt x="130" y="354"/>
                    <a:pt x="131" y="355"/>
                  </a:cubicBezTo>
                  <a:cubicBezTo>
                    <a:pt x="133" y="358"/>
                    <a:pt x="135" y="360"/>
                    <a:pt x="136" y="367"/>
                  </a:cubicBezTo>
                  <a:cubicBezTo>
                    <a:pt x="137" y="373"/>
                    <a:pt x="137" y="380"/>
                    <a:pt x="137" y="387"/>
                  </a:cubicBezTo>
                  <a:cubicBezTo>
                    <a:pt x="137" y="393"/>
                    <a:pt x="137" y="393"/>
                    <a:pt x="137" y="393"/>
                  </a:cubicBezTo>
                  <a:cubicBezTo>
                    <a:pt x="136" y="406"/>
                    <a:pt x="131" y="419"/>
                    <a:pt x="122" y="431"/>
                  </a:cubicBezTo>
                  <a:cubicBezTo>
                    <a:pt x="120" y="433"/>
                    <a:pt x="118" y="435"/>
                    <a:pt x="116" y="437"/>
                  </a:cubicBezTo>
                  <a:cubicBezTo>
                    <a:pt x="112" y="441"/>
                    <a:pt x="109" y="444"/>
                    <a:pt x="107" y="448"/>
                  </a:cubicBezTo>
                  <a:cubicBezTo>
                    <a:pt x="106" y="450"/>
                    <a:pt x="105" y="452"/>
                    <a:pt x="105" y="453"/>
                  </a:cubicBezTo>
                  <a:cubicBezTo>
                    <a:pt x="103" y="457"/>
                    <a:pt x="102" y="460"/>
                    <a:pt x="99" y="464"/>
                  </a:cubicBezTo>
                  <a:cubicBezTo>
                    <a:pt x="93" y="473"/>
                    <a:pt x="86" y="477"/>
                    <a:pt x="79" y="482"/>
                  </a:cubicBezTo>
                  <a:cubicBezTo>
                    <a:pt x="77" y="483"/>
                    <a:pt x="76" y="484"/>
                    <a:pt x="75" y="484"/>
                  </a:cubicBezTo>
                  <a:cubicBezTo>
                    <a:pt x="75" y="485"/>
                    <a:pt x="75" y="485"/>
                    <a:pt x="75" y="485"/>
                  </a:cubicBezTo>
                  <a:cubicBezTo>
                    <a:pt x="79" y="485"/>
                    <a:pt x="83" y="485"/>
                    <a:pt x="86" y="488"/>
                  </a:cubicBezTo>
                  <a:cubicBezTo>
                    <a:pt x="91" y="491"/>
                    <a:pt x="99" y="505"/>
                    <a:pt x="98" y="513"/>
                  </a:cubicBezTo>
                  <a:cubicBezTo>
                    <a:pt x="98" y="516"/>
                    <a:pt x="96" y="519"/>
                    <a:pt x="94" y="521"/>
                  </a:cubicBezTo>
                  <a:cubicBezTo>
                    <a:pt x="93" y="523"/>
                    <a:pt x="91" y="525"/>
                    <a:pt x="91" y="526"/>
                  </a:cubicBezTo>
                  <a:cubicBezTo>
                    <a:pt x="91" y="529"/>
                    <a:pt x="91" y="538"/>
                    <a:pt x="92" y="542"/>
                  </a:cubicBezTo>
                  <a:cubicBezTo>
                    <a:pt x="93" y="545"/>
                    <a:pt x="94" y="546"/>
                    <a:pt x="96" y="548"/>
                  </a:cubicBezTo>
                  <a:cubicBezTo>
                    <a:pt x="98" y="549"/>
                    <a:pt x="99" y="550"/>
                    <a:pt x="100" y="552"/>
                  </a:cubicBezTo>
                  <a:cubicBezTo>
                    <a:pt x="104" y="557"/>
                    <a:pt x="104" y="560"/>
                    <a:pt x="105" y="565"/>
                  </a:cubicBezTo>
                  <a:cubicBezTo>
                    <a:pt x="106" y="567"/>
                    <a:pt x="106" y="567"/>
                    <a:pt x="106" y="567"/>
                  </a:cubicBezTo>
                  <a:cubicBezTo>
                    <a:pt x="106" y="569"/>
                    <a:pt x="107" y="571"/>
                    <a:pt x="108" y="574"/>
                  </a:cubicBezTo>
                  <a:cubicBezTo>
                    <a:pt x="111" y="583"/>
                    <a:pt x="115" y="594"/>
                    <a:pt x="108" y="600"/>
                  </a:cubicBezTo>
                  <a:cubicBezTo>
                    <a:pt x="104" y="604"/>
                    <a:pt x="98" y="604"/>
                    <a:pt x="94" y="604"/>
                  </a:cubicBezTo>
                  <a:cubicBezTo>
                    <a:pt x="94" y="604"/>
                    <a:pt x="94" y="604"/>
                    <a:pt x="94" y="604"/>
                  </a:cubicBezTo>
                  <a:cubicBezTo>
                    <a:pt x="96" y="607"/>
                    <a:pt x="97" y="609"/>
                    <a:pt x="99" y="611"/>
                  </a:cubicBezTo>
                  <a:cubicBezTo>
                    <a:pt x="101" y="614"/>
                    <a:pt x="104" y="617"/>
                    <a:pt x="106" y="621"/>
                  </a:cubicBezTo>
                  <a:cubicBezTo>
                    <a:pt x="107" y="623"/>
                    <a:pt x="107" y="624"/>
                    <a:pt x="108" y="626"/>
                  </a:cubicBezTo>
                  <a:cubicBezTo>
                    <a:pt x="110" y="631"/>
                    <a:pt x="112" y="636"/>
                    <a:pt x="113" y="643"/>
                  </a:cubicBezTo>
                  <a:cubicBezTo>
                    <a:pt x="114" y="648"/>
                    <a:pt x="114" y="652"/>
                    <a:pt x="114" y="657"/>
                  </a:cubicBezTo>
                  <a:cubicBezTo>
                    <a:pt x="114" y="669"/>
                    <a:pt x="114" y="678"/>
                    <a:pt x="122" y="686"/>
                  </a:cubicBezTo>
                  <a:cubicBezTo>
                    <a:pt x="133" y="696"/>
                    <a:pt x="144" y="693"/>
                    <a:pt x="158" y="690"/>
                  </a:cubicBezTo>
                  <a:cubicBezTo>
                    <a:pt x="162" y="688"/>
                    <a:pt x="167" y="687"/>
                    <a:pt x="172" y="686"/>
                  </a:cubicBezTo>
                  <a:cubicBezTo>
                    <a:pt x="181" y="685"/>
                    <a:pt x="188" y="687"/>
                    <a:pt x="195" y="689"/>
                  </a:cubicBezTo>
                  <a:cubicBezTo>
                    <a:pt x="200" y="690"/>
                    <a:pt x="203" y="691"/>
                    <a:pt x="208" y="691"/>
                  </a:cubicBezTo>
                  <a:cubicBezTo>
                    <a:pt x="216" y="692"/>
                    <a:pt x="226" y="691"/>
                    <a:pt x="235" y="690"/>
                  </a:cubicBezTo>
                  <a:cubicBezTo>
                    <a:pt x="237" y="690"/>
                    <a:pt x="240" y="689"/>
                    <a:pt x="242" y="689"/>
                  </a:cubicBezTo>
                  <a:cubicBezTo>
                    <a:pt x="251" y="689"/>
                    <a:pt x="260" y="689"/>
                    <a:pt x="263" y="695"/>
                  </a:cubicBezTo>
                  <a:cubicBezTo>
                    <a:pt x="266" y="699"/>
                    <a:pt x="265" y="703"/>
                    <a:pt x="262" y="709"/>
                  </a:cubicBezTo>
                  <a:cubicBezTo>
                    <a:pt x="260" y="712"/>
                    <a:pt x="257" y="713"/>
                    <a:pt x="254" y="714"/>
                  </a:cubicBezTo>
                  <a:cubicBezTo>
                    <a:pt x="253" y="715"/>
                    <a:pt x="252" y="715"/>
                    <a:pt x="252" y="716"/>
                  </a:cubicBezTo>
                  <a:cubicBezTo>
                    <a:pt x="250" y="719"/>
                    <a:pt x="250" y="724"/>
                    <a:pt x="251" y="728"/>
                  </a:cubicBezTo>
                  <a:cubicBezTo>
                    <a:pt x="251" y="729"/>
                    <a:pt x="251" y="729"/>
                    <a:pt x="251" y="729"/>
                  </a:cubicBezTo>
                  <a:cubicBezTo>
                    <a:pt x="251" y="731"/>
                    <a:pt x="251" y="733"/>
                    <a:pt x="252" y="736"/>
                  </a:cubicBezTo>
                  <a:cubicBezTo>
                    <a:pt x="252" y="744"/>
                    <a:pt x="254" y="757"/>
                    <a:pt x="258" y="76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44" name="Freeform 78">
              <a:extLst>
                <a:ext uri="{FF2B5EF4-FFF2-40B4-BE49-F238E27FC236}">
                  <a16:creationId xmlns:a16="http://schemas.microsoft.com/office/drawing/2014/main" id="{684141FA-F3B9-4C26-87DB-8067F462A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" y="2151"/>
              <a:ext cx="1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45" name="Freeform 79">
              <a:extLst>
                <a:ext uri="{FF2B5EF4-FFF2-40B4-BE49-F238E27FC236}">
                  <a16:creationId xmlns:a16="http://schemas.microsoft.com/office/drawing/2014/main" id="{E7368BDD-474A-457B-9DC3-907AC5509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" y="2717"/>
              <a:ext cx="560" cy="533"/>
            </a:xfrm>
            <a:custGeom>
              <a:avLst/>
              <a:gdLst>
                <a:gd name="T0" fmla="*/ 51 w 564"/>
                <a:gd name="T1" fmla="*/ 389 h 537"/>
                <a:gd name="T2" fmla="*/ 74 w 564"/>
                <a:gd name="T3" fmla="*/ 395 h 537"/>
                <a:gd name="T4" fmla="*/ 122 w 564"/>
                <a:gd name="T5" fmla="*/ 391 h 537"/>
                <a:gd name="T6" fmla="*/ 125 w 564"/>
                <a:gd name="T7" fmla="*/ 384 h 537"/>
                <a:gd name="T8" fmla="*/ 160 w 564"/>
                <a:gd name="T9" fmla="*/ 395 h 537"/>
                <a:gd name="T10" fmla="*/ 191 w 564"/>
                <a:gd name="T11" fmla="*/ 418 h 537"/>
                <a:gd name="T12" fmla="*/ 204 w 564"/>
                <a:gd name="T13" fmla="*/ 454 h 537"/>
                <a:gd name="T14" fmla="*/ 217 w 564"/>
                <a:gd name="T15" fmla="*/ 508 h 537"/>
                <a:gd name="T16" fmla="*/ 232 w 564"/>
                <a:gd name="T17" fmla="*/ 531 h 537"/>
                <a:gd name="T18" fmla="*/ 245 w 564"/>
                <a:gd name="T19" fmla="*/ 525 h 537"/>
                <a:gd name="T20" fmla="*/ 317 w 564"/>
                <a:gd name="T21" fmla="*/ 516 h 537"/>
                <a:gd name="T22" fmla="*/ 330 w 564"/>
                <a:gd name="T23" fmla="*/ 485 h 537"/>
                <a:gd name="T24" fmla="*/ 352 w 564"/>
                <a:gd name="T25" fmla="*/ 445 h 537"/>
                <a:gd name="T26" fmla="*/ 374 w 564"/>
                <a:gd name="T27" fmla="*/ 433 h 537"/>
                <a:gd name="T28" fmla="*/ 405 w 564"/>
                <a:gd name="T29" fmla="*/ 412 h 537"/>
                <a:gd name="T30" fmla="*/ 456 w 564"/>
                <a:gd name="T31" fmla="*/ 375 h 537"/>
                <a:gd name="T32" fmla="*/ 470 w 564"/>
                <a:gd name="T33" fmla="*/ 359 h 537"/>
                <a:gd name="T34" fmla="*/ 474 w 564"/>
                <a:gd name="T35" fmla="*/ 343 h 537"/>
                <a:gd name="T36" fmla="*/ 484 w 564"/>
                <a:gd name="T37" fmla="*/ 321 h 537"/>
                <a:gd name="T38" fmla="*/ 504 w 564"/>
                <a:gd name="T39" fmla="*/ 288 h 537"/>
                <a:gd name="T40" fmla="*/ 518 w 564"/>
                <a:gd name="T41" fmla="*/ 265 h 537"/>
                <a:gd name="T42" fmla="*/ 540 w 564"/>
                <a:gd name="T43" fmla="*/ 242 h 537"/>
                <a:gd name="T44" fmla="*/ 560 w 564"/>
                <a:gd name="T45" fmla="*/ 228 h 537"/>
                <a:gd name="T46" fmla="*/ 557 w 564"/>
                <a:gd name="T47" fmla="*/ 197 h 537"/>
                <a:gd name="T48" fmla="*/ 561 w 564"/>
                <a:gd name="T49" fmla="*/ 180 h 537"/>
                <a:gd name="T50" fmla="*/ 540 w 564"/>
                <a:gd name="T51" fmla="*/ 164 h 537"/>
                <a:gd name="T52" fmla="*/ 499 w 564"/>
                <a:gd name="T53" fmla="*/ 147 h 537"/>
                <a:gd name="T54" fmla="*/ 462 w 564"/>
                <a:gd name="T55" fmla="*/ 130 h 537"/>
                <a:gd name="T56" fmla="*/ 414 w 564"/>
                <a:gd name="T57" fmla="*/ 107 h 537"/>
                <a:gd name="T58" fmla="*/ 417 w 564"/>
                <a:gd name="T59" fmla="*/ 93 h 537"/>
                <a:gd name="T60" fmla="*/ 401 w 564"/>
                <a:gd name="T61" fmla="*/ 84 h 537"/>
                <a:gd name="T62" fmla="*/ 388 w 564"/>
                <a:gd name="T63" fmla="*/ 74 h 537"/>
                <a:gd name="T64" fmla="*/ 371 w 564"/>
                <a:gd name="T65" fmla="*/ 66 h 537"/>
                <a:gd name="T66" fmla="*/ 341 w 564"/>
                <a:gd name="T67" fmla="*/ 58 h 537"/>
                <a:gd name="T68" fmla="*/ 342 w 564"/>
                <a:gd name="T69" fmla="*/ 14 h 537"/>
                <a:gd name="T70" fmla="*/ 285 w 564"/>
                <a:gd name="T71" fmla="*/ 27 h 537"/>
                <a:gd name="T72" fmla="*/ 257 w 564"/>
                <a:gd name="T73" fmla="*/ 32 h 537"/>
                <a:gd name="T74" fmla="*/ 214 w 564"/>
                <a:gd name="T75" fmla="*/ 25 h 537"/>
                <a:gd name="T76" fmla="*/ 159 w 564"/>
                <a:gd name="T77" fmla="*/ 0 h 537"/>
                <a:gd name="T78" fmla="*/ 109 w 564"/>
                <a:gd name="T79" fmla="*/ 14 h 537"/>
                <a:gd name="T80" fmla="*/ 77 w 564"/>
                <a:gd name="T81" fmla="*/ 42 h 537"/>
                <a:gd name="T82" fmla="*/ 41 w 564"/>
                <a:gd name="T83" fmla="*/ 32 h 537"/>
                <a:gd name="T84" fmla="*/ 31 w 564"/>
                <a:gd name="T85" fmla="*/ 23 h 537"/>
                <a:gd name="T86" fmla="*/ 28 w 564"/>
                <a:gd name="T87" fmla="*/ 37 h 537"/>
                <a:gd name="T88" fmla="*/ 46 w 564"/>
                <a:gd name="T89" fmla="*/ 79 h 537"/>
                <a:gd name="T90" fmla="*/ 42 w 564"/>
                <a:gd name="T91" fmla="*/ 91 h 537"/>
                <a:gd name="T92" fmla="*/ 33 w 564"/>
                <a:gd name="T93" fmla="*/ 113 h 537"/>
                <a:gd name="T94" fmla="*/ 26 w 564"/>
                <a:gd name="T95" fmla="*/ 159 h 537"/>
                <a:gd name="T96" fmla="*/ 9 w 564"/>
                <a:gd name="T97" fmla="*/ 177 h 537"/>
                <a:gd name="T98" fmla="*/ 4 w 564"/>
                <a:gd name="T99" fmla="*/ 206 h 537"/>
                <a:gd name="T100" fmla="*/ 7 w 564"/>
                <a:gd name="T101" fmla="*/ 233 h 537"/>
                <a:gd name="T102" fmla="*/ 10 w 564"/>
                <a:gd name="T103" fmla="*/ 264 h 537"/>
                <a:gd name="T104" fmla="*/ 18 w 564"/>
                <a:gd name="T105" fmla="*/ 286 h 537"/>
                <a:gd name="T106" fmla="*/ 23 w 564"/>
                <a:gd name="T107" fmla="*/ 323 h 537"/>
                <a:gd name="T108" fmla="*/ 19 w 564"/>
                <a:gd name="T109" fmla="*/ 359 h 537"/>
                <a:gd name="T110" fmla="*/ 30 w 564"/>
                <a:gd name="T111" fmla="*/ 381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64" h="537">
                  <a:moveTo>
                    <a:pt x="36" y="382"/>
                  </a:moveTo>
                  <a:cubicBezTo>
                    <a:pt x="38" y="383"/>
                    <a:pt x="39" y="384"/>
                    <a:pt x="41" y="384"/>
                  </a:cubicBezTo>
                  <a:cubicBezTo>
                    <a:pt x="44" y="386"/>
                    <a:pt x="47" y="387"/>
                    <a:pt x="51" y="389"/>
                  </a:cubicBezTo>
                  <a:cubicBezTo>
                    <a:pt x="52" y="391"/>
                    <a:pt x="53" y="392"/>
                    <a:pt x="54" y="394"/>
                  </a:cubicBezTo>
                  <a:cubicBezTo>
                    <a:pt x="55" y="395"/>
                    <a:pt x="56" y="396"/>
                    <a:pt x="57" y="397"/>
                  </a:cubicBezTo>
                  <a:cubicBezTo>
                    <a:pt x="61" y="398"/>
                    <a:pt x="68" y="396"/>
                    <a:pt x="74" y="395"/>
                  </a:cubicBezTo>
                  <a:cubicBezTo>
                    <a:pt x="81" y="393"/>
                    <a:pt x="87" y="391"/>
                    <a:pt x="93" y="391"/>
                  </a:cubicBezTo>
                  <a:cubicBezTo>
                    <a:pt x="95" y="392"/>
                    <a:pt x="95" y="392"/>
                    <a:pt x="95" y="392"/>
                  </a:cubicBezTo>
                  <a:cubicBezTo>
                    <a:pt x="118" y="394"/>
                    <a:pt x="122" y="392"/>
                    <a:pt x="122" y="391"/>
                  </a:cubicBezTo>
                  <a:cubicBezTo>
                    <a:pt x="122" y="391"/>
                    <a:pt x="122" y="391"/>
                    <a:pt x="122" y="390"/>
                  </a:cubicBezTo>
                  <a:cubicBezTo>
                    <a:pt x="122" y="389"/>
                    <a:pt x="122" y="388"/>
                    <a:pt x="122" y="387"/>
                  </a:cubicBezTo>
                  <a:cubicBezTo>
                    <a:pt x="123" y="385"/>
                    <a:pt x="123" y="384"/>
                    <a:pt x="125" y="384"/>
                  </a:cubicBezTo>
                  <a:cubicBezTo>
                    <a:pt x="132" y="381"/>
                    <a:pt x="139" y="386"/>
                    <a:pt x="144" y="390"/>
                  </a:cubicBezTo>
                  <a:cubicBezTo>
                    <a:pt x="147" y="392"/>
                    <a:pt x="149" y="394"/>
                    <a:pt x="151" y="395"/>
                  </a:cubicBezTo>
                  <a:cubicBezTo>
                    <a:pt x="153" y="395"/>
                    <a:pt x="157" y="395"/>
                    <a:pt x="160" y="395"/>
                  </a:cubicBezTo>
                  <a:cubicBezTo>
                    <a:pt x="168" y="395"/>
                    <a:pt x="177" y="395"/>
                    <a:pt x="184" y="403"/>
                  </a:cubicBezTo>
                  <a:cubicBezTo>
                    <a:pt x="186" y="405"/>
                    <a:pt x="187" y="408"/>
                    <a:pt x="188" y="411"/>
                  </a:cubicBezTo>
                  <a:cubicBezTo>
                    <a:pt x="189" y="414"/>
                    <a:pt x="190" y="416"/>
                    <a:pt x="191" y="418"/>
                  </a:cubicBezTo>
                  <a:cubicBezTo>
                    <a:pt x="193" y="421"/>
                    <a:pt x="193" y="421"/>
                    <a:pt x="193" y="421"/>
                  </a:cubicBezTo>
                  <a:cubicBezTo>
                    <a:pt x="200" y="429"/>
                    <a:pt x="205" y="438"/>
                    <a:pt x="205" y="450"/>
                  </a:cubicBezTo>
                  <a:cubicBezTo>
                    <a:pt x="204" y="454"/>
                    <a:pt x="204" y="454"/>
                    <a:pt x="204" y="454"/>
                  </a:cubicBezTo>
                  <a:cubicBezTo>
                    <a:pt x="204" y="464"/>
                    <a:pt x="204" y="470"/>
                    <a:pt x="207" y="479"/>
                  </a:cubicBezTo>
                  <a:cubicBezTo>
                    <a:pt x="208" y="482"/>
                    <a:pt x="209" y="484"/>
                    <a:pt x="210" y="486"/>
                  </a:cubicBezTo>
                  <a:cubicBezTo>
                    <a:pt x="214" y="492"/>
                    <a:pt x="217" y="498"/>
                    <a:pt x="217" y="508"/>
                  </a:cubicBezTo>
                  <a:cubicBezTo>
                    <a:pt x="217" y="510"/>
                    <a:pt x="217" y="512"/>
                    <a:pt x="216" y="514"/>
                  </a:cubicBezTo>
                  <a:cubicBezTo>
                    <a:pt x="216" y="521"/>
                    <a:pt x="215" y="527"/>
                    <a:pt x="219" y="530"/>
                  </a:cubicBezTo>
                  <a:cubicBezTo>
                    <a:pt x="221" y="532"/>
                    <a:pt x="227" y="531"/>
                    <a:pt x="232" y="531"/>
                  </a:cubicBezTo>
                  <a:cubicBezTo>
                    <a:pt x="233" y="531"/>
                    <a:pt x="234" y="531"/>
                    <a:pt x="236" y="531"/>
                  </a:cubicBezTo>
                  <a:cubicBezTo>
                    <a:pt x="236" y="531"/>
                    <a:pt x="236" y="531"/>
                    <a:pt x="236" y="531"/>
                  </a:cubicBezTo>
                  <a:cubicBezTo>
                    <a:pt x="239" y="529"/>
                    <a:pt x="243" y="528"/>
                    <a:pt x="245" y="525"/>
                  </a:cubicBezTo>
                  <a:cubicBezTo>
                    <a:pt x="256" y="517"/>
                    <a:pt x="260" y="517"/>
                    <a:pt x="273" y="520"/>
                  </a:cubicBezTo>
                  <a:cubicBezTo>
                    <a:pt x="285" y="522"/>
                    <a:pt x="297" y="526"/>
                    <a:pt x="304" y="537"/>
                  </a:cubicBezTo>
                  <a:cubicBezTo>
                    <a:pt x="309" y="531"/>
                    <a:pt x="314" y="524"/>
                    <a:pt x="317" y="516"/>
                  </a:cubicBezTo>
                  <a:cubicBezTo>
                    <a:pt x="318" y="514"/>
                    <a:pt x="319" y="510"/>
                    <a:pt x="319" y="506"/>
                  </a:cubicBezTo>
                  <a:cubicBezTo>
                    <a:pt x="320" y="502"/>
                    <a:pt x="321" y="498"/>
                    <a:pt x="323" y="494"/>
                  </a:cubicBezTo>
                  <a:cubicBezTo>
                    <a:pt x="324" y="491"/>
                    <a:pt x="327" y="488"/>
                    <a:pt x="330" y="485"/>
                  </a:cubicBezTo>
                  <a:cubicBezTo>
                    <a:pt x="332" y="483"/>
                    <a:pt x="334" y="480"/>
                    <a:pt x="335" y="478"/>
                  </a:cubicBezTo>
                  <a:cubicBezTo>
                    <a:pt x="338" y="475"/>
                    <a:pt x="339" y="471"/>
                    <a:pt x="340" y="466"/>
                  </a:cubicBezTo>
                  <a:cubicBezTo>
                    <a:pt x="341" y="459"/>
                    <a:pt x="344" y="450"/>
                    <a:pt x="352" y="445"/>
                  </a:cubicBezTo>
                  <a:cubicBezTo>
                    <a:pt x="355" y="443"/>
                    <a:pt x="358" y="443"/>
                    <a:pt x="361" y="442"/>
                  </a:cubicBezTo>
                  <a:cubicBezTo>
                    <a:pt x="364" y="441"/>
                    <a:pt x="367" y="440"/>
                    <a:pt x="369" y="438"/>
                  </a:cubicBezTo>
                  <a:cubicBezTo>
                    <a:pt x="371" y="436"/>
                    <a:pt x="372" y="435"/>
                    <a:pt x="374" y="433"/>
                  </a:cubicBezTo>
                  <a:cubicBezTo>
                    <a:pt x="378" y="429"/>
                    <a:pt x="382" y="426"/>
                    <a:pt x="386" y="422"/>
                  </a:cubicBezTo>
                  <a:cubicBezTo>
                    <a:pt x="391" y="420"/>
                    <a:pt x="395" y="419"/>
                    <a:pt x="399" y="418"/>
                  </a:cubicBezTo>
                  <a:cubicBezTo>
                    <a:pt x="401" y="416"/>
                    <a:pt x="403" y="414"/>
                    <a:pt x="405" y="412"/>
                  </a:cubicBezTo>
                  <a:cubicBezTo>
                    <a:pt x="411" y="408"/>
                    <a:pt x="416" y="403"/>
                    <a:pt x="421" y="399"/>
                  </a:cubicBezTo>
                  <a:cubicBezTo>
                    <a:pt x="426" y="395"/>
                    <a:pt x="432" y="392"/>
                    <a:pt x="437" y="389"/>
                  </a:cubicBezTo>
                  <a:cubicBezTo>
                    <a:pt x="444" y="384"/>
                    <a:pt x="451" y="380"/>
                    <a:pt x="456" y="375"/>
                  </a:cubicBezTo>
                  <a:cubicBezTo>
                    <a:pt x="457" y="374"/>
                    <a:pt x="459" y="371"/>
                    <a:pt x="460" y="369"/>
                  </a:cubicBezTo>
                  <a:cubicBezTo>
                    <a:pt x="462" y="367"/>
                    <a:pt x="463" y="365"/>
                    <a:pt x="465" y="363"/>
                  </a:cubicBezTo>
                  <a:cubicBezTo>
                    <a:pt x="466" y="362"/>
                    <a:pt x="468" y="360"/>
                    <a:pt x="470" y="359"/>
                  </a:cubicBezTo>
                  <a:cubicBezTo>
                    <a:pt x="472" y="357"/>
                    <a:pt x="475" y="355"/>
                    <a:pt x="475" y="354"/>
                  </a:cubicBezTo>
                  <a:cubicBezTo>
                    <a:pt x="476" y="352"/>
                    <a:pt x="476" y="352"/>
                    <a:pt x="475" y="351"/>
                  </a:cubicBezTo>
                  <a:cubicBezTo>
                    <a:pt x="475" y="349"/>
                    <a:pt x="473" y="346"/>
                    <a:pt x="474" y="343"/>
                  </a:cubicBezTo>
                  <a:cubicBezTo>
                    <a:pt x="476" y="337"/>
                    <a:pt x="479" y="336"/>
                    <a:pt x="482" y="335"/>
                  </a:cubicBezTo>
                  <a:cubicBezTo>
                    <a:pt x="483" y="334"/>
                    <a:pt x="483" y="334"/>
                    <a:pt x="484" y="334"/>
                  </a:cubicBezTo>
                  <a:cubicBezTo>
                    <a:pt x="486" y="331"/>
                    <a:pt x="485" y="326"/>
                    <a:pt x="484" y="321"/>
                  </a:cubicBezTo>
                  <a:cubicBezTo>
                    <a:pt x="483" y="315"/>
                    <a:pt x="482" y="308"/>
                    <a:pt x="485" y="303"/>
                  </a:cubicBezTo>
                  <a:cubicBezTo>
                    <a:pt x="488" y="299"/>
                    <a:pt x="492" y="297"/>
                    <a:pt x="495" y="295"/>
                  </a:cubicBezTo>
                  <a:cubicBezTo>
                    <a:pt x="499" y="293"/>
                    <a:pt x="502" y="292"/>
                    <a:pt x="504" y="288"/>
                  </a:cubicBezTo>
                  <a:cubicBezTo>
                    <a:pt x="504" y="286"/>
                    <a:pt x="504" y="285"/>
                    <a:pt x="505" y="283"/>
                  </a:cubicBezTo>
                  <a:cubicBezTo>
                    <a:pt x="505" y="280"/>
                    <a:pt x="506" y="276"/>
                    <a:pt x="508" y="273"/>
                  </a:cubicBezTo>
                  <a:cubicBezTo>
                    <a:pt x="511" y="269"/>
                    <a:pt x="515" y="267"/>
                    <a:pt x="518" y="265"/>
                  </a:cubicBezTo>
                  <a:cubicBezTo>
                    <a:pt x="521" y="263"/>
                    <a:pt x="523" y="262"/>
                    <a:pt x="525" y="260"/>
                  </a:cubicBezTo>
                  <a:cubicBezTo>
                    <a:pt x="527" y="257"/>
                    <a:pt x="528" y="255"/>
                    <a:pt x="530" y="253"/>
                  </a:cubicBezTo>
                  <a:cubicBezTo>
                    <a:pt x="532" y="249"/>
                    <a:pt x="535" y="245"/>
                    <a:pt x="540" y="242"/>
                  </a:cubicBezTo>
                  <a:cubicBezTo>
                    <a:pt x="542" y="240"/>
                    <a:pt x="545" y="239"/>
                    <a:pt x="549" y="237"/>
                  </a:cubicBezTo>
                  <a:cubicBezTo>
                    <a:pt x="553" y="236"/>
                    <a:pt x="559" y="234"/>
                    <a:pt x="561" y="232"/>
                  </a:cubicBezTo>
                  <a:cubicBezTo>
                    <a:pt x="561" y="231"/>
                    <a:pt x="560" y="229"/>
                    <a:pt x="560" y="228"/>
                  </a:cubicBezTo>
                  <a:cubicBezTo>
                    <a:pt x="559" y="227"/>
                    <a:pt x="558" y="225"/>
                    <a:pt x="558" y="224"/>
                  </a:cubicBezTo>
                  <a:cubicBezTo>
                    <a:pt x="559" y="220"/>
                    <a:pt x="558" y="216"/>
                    <a:pt x="558" y="211"/>
                  </a:cubicBezTo>
                  <a:cubicBezTo>
                    <a:pt x="557" y="207"/>
                    <a:pt x="556" y="202"/>
                    <a:pt x="557" y="197"/>
                  </a:cubicBezTo>
                  <a:cubicBezTo>
                    <a:pt x="557" y="193"/>
                    <a:pt x="560" y="189"/>
                    <a:pt x="562" y="187"/>
                  </a:cubicBezTo>
                  <a:cubicBezTo>
                    <a:pt x="563" y="185"/>
                    <a:pt x="564" y="184"/>
                    <a:pt x="564" y="183"/>
                  </a:cubicBezTo>
                  <a:cubicBezTo>
                    <a:pt x="563" y="183"/>
                    <a:pt x="561" y="181"/>
                    <a:pt x="561" y="180"/>
                  </a:cubicBezTo>
                  <a:cubicBezTo>
                    <a:pt x="560" y="178"/>
                    <a:pt x="561" y="177"/>
                    <a:pt x="562" y="175"/>
                  </a:cubicBezTo>
                  <a:cubicBezTo>
                    <a:pt x="560" y="173"/>
                    <a:pt x="559" y="171"/>
                    <a:pt x="558" y="170"/>
                  </a:cubicBezTo>
                  <a:cubicBezTo>
                    <a:pt x="555" y="167"/>
                    <a:pt x="547" y="166"/>
                    <a:pt x="540" y="164"/>
                  </a:cubicBezTo>
                  <a:cubicBezTo>
                    <a:pt x="534" y="163"/>
                    <a:pt x="530" y="162"/>
                    <a:pt x="526" y="160"/>
                  </a:cubicBezTo>
                  <a:cubicBezTo>
                    <a:pt x="522" y="159"/>
                    <a:pt x="518" y="156"/>
                    <a:pt x="514" y="154"/>
                  </a:cubicBezTo>
                  <a:cubicBezTo>
                    <a:pt x="509" y="151"/>
                    <a:pt x="504" y="148"/>
                    <a:pt x="499" y="147"/>
                  </a:cubicBezTo>
                  <a:cubicBezTo>
                    <a:pt x="493" y="145"/>
                    <a:pt x="493" y="145"/>
                    <a:pt x="493" y="145"/>
                  </a:cubicBezTo>
                  <a:cubicBezTo>
                    <a:pt x="483" y="142"/>
                    <a:pt x="476" y="140"/>
                    <a:pt x="465" y="132"/>
                  </a:cubicBezTo>
                  <a:cubicBezTo>
                    <a:pt x="462" y="130"/>
                    <a:pt x="462" y="130"/>
                    <a:pt x="462" y="130"/>
                  </a:cubicBezTo>
                  <a:cubicBezTo>
                    <a:pt x="456" y="125"/>
                    <a:pt x="450" y="120"/>
                    <a:pt x="442" y="117"/>
                  </a:cubicBezTo>
                  <a:cubicBezTo>
                    <a:pt x="439" y="116"/>
                    <a:pt x="436" y="115"/>
                    <a:pt x="432" y="114"/>
                  </a:cubicBezTo>
                  <a:cubicBezTo>
                    <a:pt x="426" y="113"/>
                    <a:pt x="419" y="112"/>
                    <a:pt x="414" y="107"/>
                  </a:cubicBezTo>
                  <a:cubicBezTo>
                    <a:pt x="412" y="106"/>
                    <a:pt x="412" y="104"/>
                    <a:pt x="412" y="102"/>
                  </a:cubicBezTo>
                  <a:cubicBezTo>
                    <a:pt x="413" y="99"/>
                    <a:pt x="415" y="97"/>
                    <a:pt x="416" y="95"/>
                  </a:cubicBezTo>
                  <a:cubicBezTo>
                    <a:pt x="417" y="94"/>
                    <a:pt x="417" y="94"/>
                    <a:pt x="417" y="93"/>
                  </a:cubicBezTo>
                  <a:cubicBezTo>
                    <a:pt x="417" y="93"/>
                    <a:pt x="417" y="92"/>
                    <a:pt x="417" y="92"/>
                  </a:cubicBezTo>
                  <a:cubicBezTo>
                    <a:pt x="416" y="89"/>
                    <a:pt x="407" y="86"/>
                    <a:pt x="403" y="85"/>
                  </a:cubicBezTo>
                  <a:cubicBezTo>
                    <a:pt x="401" y="84"/>
                    <a:pt x="401" y="84"/>
                    <a:pt x="401" y="84"/>
                  </a:cubicBezTo>
                  <a:cubicBezTo>
                    <a:pt x="394" y="82"/>
                    <a:pt x="391" y="79"/>
                    <a:pt x="389" y="76"/>
                  </a:cubicBezTo>
                  <a:cubicBezTo>
                    <a:pt x="389" y="76"/>
                    <a:pt x="389" y="75"/>
                    <a:pt x="388" y="75"/>
                  </a:cubicBezTo>
                  <a:cubicBezTo>
                    <a:pt x="388" y="75"/>
                    <a:pt x="388" y="74"/>
                    <a:pt x="388" y="74"/>
                  </a:cubicBezTo>
                  <a:cubicBezTo>
                    <a:pt x="387" y="73"/>
                    <a:pt x="386" y="73"/>
                    <a:pt x="385" y="72"/>
                  </a:cubicBezTo>
                  <a:cubicBezTo>
                    <a:pt x="384" y="71"/>
                    <a:pt x="379" y="69"/>
                    <a:pt x="376" y="68"/>
                  </a:cubicBezTo>
                  <a:cubicBezTo>
                    <a:pt x="371" y="66"/>
                    <a:pt x="371" y="66"/>
                    <a:pt x="371" y="66"/>
                  </a:cubicBezTo>
                  <a:cubicBezTo>
                    <a:pt x="369" y="66"/>
                    <a:pt x="366" y="66"/>
                    <a:pt x="363" y="66"/>
                  </a:cubicBezTo>
                  <a:cubicBezTo>
                    <a:pt x="358" y="66"/>
                    <a:pt x="354" y="66"/>
                    <a:pt x="349" y="64"/>
                  </a:cubicBezTo>
                  <a:cubicBezTo>
                    <a:pt x="346" y="63"/>
                    <a:pt x="342" y="61"/>
                    <a:pt x="341" y="58"/>
                  </a:cubicBezTo>
                  <a:cubicBezTo>
                    <a:pt x="339" y="54"/>
                    <a:pt x="341" y="51"/>
                    <a:pt x="342" y="47"/>
                  </a:cubicBezTo>
                  <a:cubicBezTo>
                    <a:pt x="343" y="46"/>
                    <a:pt x="343" y="45"/>
                    <a:pt x="344" y="43"/>
                  </a:cubicBezTo>
                  <a:cubicBezTo>
                    <a:pt x="347" y="33"/>
                    <a:pt x="346" y="24"/>
                    <a:pt x="342" y="14"/>
                  </a:cubicBezTo>
                  <a:cubicBezTo>
                    <a:pt x="326" y="24"/>
                    <a:pt x="312" y="29"/>
                    <a:pt x="299" y="29"/>
                  </a:cubicBezTo>
                  <a:cubicBezTo>
                    <a:pt x="296" y="29"/>
                    <a:pt x="293" y="28"/>
                    <a:pt x="291" y="28"/>
                  </a:cubicBezTo>
                  <a:cubicBezTo>
                    <a:pt x="289" y="27"/>
                    <a:pt x="286" y="27"/>
                    <a:pt x="285" y="27"/>
                  </a:cubicBezTo>
                  <a:cubicBezTo>
                    <a:pt x="283" y="27"/>
                    <a:pt x="282" y="27"/>
                    <a:pt x="281" y="28"/>
                  </a:cubicBezTo>
                  <a:cubicBezTo>
                    <a:pt x="280" y="28"/>
                    <a:pt x="279" y="29"/>
                    <a:pt x="277" y="29"/>
                  </a:cubicBezTo>
                  <a:cubicBezTo>
                    <a:pt x="270" y="31"/>
                    <a:pt x="264" y="31"/>
                    <a:pt x="257" y="32"/>
                  </a:cubicBezTo>
                  <a:cubicBezTo>
                    <a:pt x="254" y="32"/>
                    <a:pt x="250" y="32"/>
                    <a:pt x="246" y="33"/>
                  </a:cubicBezTo>
                  <a:cubicBezTo>
                    <a:pt x="234" y="34"/>
                    <a:pt x="228" y="35"/>
                    <a:pt x="217" y="27"/>
                  </a:cubicBezTo>
                  <a:cubicBezTo>
                    <a:pt x="214" y="25"/>
                    <a:pt x="214" y="25"/>
                    <a:pt x="214" y="25"/>
                  </a:cubicBezTo>
                  <a:cubicBezTo>
                    <a:pt x="207" y="19"/>
                    <a:pt x="203" y="16"/>
                    <a:pt x="194" y="13"/>
                  </a:cubicBezTo>
                  <a:cubicBezTo>
                    <a:pt x="192" y="12"/>
                    <a:pt x="189" y="11"/>
                    <a:pt x="186" y="9"/>
                  </a:cubicBezTo>
                  <a:cubicBezTo>
                    <a:pt x="179" y="6"/>
                    <a:pt x="165" y="0"/>
                    <a:pt x="159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3" y="8"/>
                    <a:pt x="136" y="10"/>
                    <a:pt x="130" y="11"/>
                  </a:cubicBezTo>
                  <a:cubicBezTo>
                    <a:pt x="119" y="12"/>
                    <a:pt x="116" y="10"/>
                    <a:pt x="109" y="14"/>
                  </a:cubicBezTo>
                  <a:cubicBezTo>
                    <a:pt x="105" y="18"/>
                    <a:pt x="102" y="21"/>
                    <a:pt x="99" y="25"/>
                  </a:cubicBezTo>
                  <a:cubicBezTo>
                    <a:pt x="95" y="30"/>
                    <a:pt x="91" y="36"/>
                    <a:pt x="83" y="40"/>
                  </a:cubicBezTo>
                  <a:cubicBezTo>
                    <a:pt x="81" y="40"/>
                    <a:pt x="79" y="41"/>
                    <a:pt x="77" y="42"/>
                  </a:cubicBezTo>
                  <a:cubicBezTo>
                    <a:pt x="72" y="45"/>
                    <a:pt x="66" y="48"/>
                    <a:pt x="58" y="46"/>
                  </a:cubicBezTo>
                  <a:cubicBezTo>
                    <a:pt x="50" y="45"/>
                    <a:pt x="47" y="39"/>
                    <a:pt x="44" y="35"/>
                  </a:cubicBezTo>
                  <a:cubicBezTo>
                    <a:pt x="43" y="34"/>
                    <a:pt x="42" y="33"/>
                    <a:pt x="41" y="32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7" y="27"/>
                    <a:pt x="34" y="23"/>
                    <a:pt x="32" y="21"/>
                  </a:cubicBezTo>
                  <a:cubicBezTo>
                    <a:pt x="31" y="22"/>
                    <a:pt x="31" y="22"/>
                    <a:pt x="31" y="23"/>
                  </a:cubicBezTo>
                  <a:cubicBezTo>
                    <a:pt x="30" y="25"/>
                    <a:pt x="29" y="27"/>
                    <a:pt x="27" y="28"/>
                  </a:cubicBezTo>
                  <a:cubicBezTo>
                    <a:pt x="28" y="30"/>
                    <a:pt x="28" y="33"/>
                    <a:pt x="28" y="35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30" y="43"/>
                    <a:pt x="30" y="45"/>
                    <a:pt x="34" y="51"/>
                  </a:cubicBezTo>
                  <a:cubicBezTo>
                    <a:pt x="36" y="54"/>
                    <a:pt x="38" y="59"/>
                    <a:pt x="40" y="65"/>
                  </a:cubicBezTo>
                  <a:cubicBezTo>
                    <a:pt x="41" y="70"/>
                    <a:pt x="44" y="78"/>
                    <a:pt x="46" y="79"/>
                  </a:cubicBezTo>
                  <a:cubicBezTo>
                    <a:pt x="47" y="80"/>
                    <a:pt x="48" y="81"/>
                    <a:pt x="49" y="82"/>
                  </a:cubicBezTo>
                  <a:cubicBezTo>
                    <a:pt x="49" y="84"/>
                    <a:pt x="49" y="85"/>
                    <a:pt x="48" y="86"/>
                  </a:cubicBezTo>
                  <a:cubicBezTo>
                    <a:pt x="46" y="89"/>
                    <a:pt x="44" y="90"/>
                    <a:pt x="42" y="91"/>
                  </a:cubicBezTo>
                  <a:cubicBezTo>
                    <a:pt x="40" y="93"/>
                    <a:pt x="38" y="94"/>
                    <a:pt x="38" y="95"/>
                  </a:cubicBezTo>
                  <a:cubicBezTo>
                    <a:pt x="37" y="97"/>
                    <a:pt x="36" y="100"/>
                    <a:pt x="36" y="103"/>
                  </a:cubicBezTo>
                  <a:cubicBezTo>
                    <a:pt x="35" y="106"/>
                    <a:pt x="34" y="109"/>
                    <a:pt x="33" y="113"/>
                  </a:cubicBezTo>
                  <a:cubicBezTo>
                    <a:pt x="29" y="121"/>
                    <a:pt x="29" y="124"/>
                    <a:pt x="31" y="134"/>
                  </a:cubicBezTo>
                  <a:cubicBezTo>
                    <a:pt x="31" y="135"/>
                    <a:pt x="31" y="135"/>
                    <a:pt x="31" y="135"/>
                  </a:cubicBezTo>
                  <a:cubicBezTo>
                    <a:pt x="32" y="143"/>
                    <a:pt x="34" y="152"/>
                    <a:pt x="26" y="159"/>
                  </a:cubicBezTo>
                  <a:cubicBezTo>
                    <a:pt x="23" y="161"/>
                    <a:pt x="21" y="162"/>
                    <a:pt x="18" y="163"/>
                  </a:cubicBezTo>
                  <a:cubicBezTo>
                    <a:pt x="16" y="164"/>
                    <a:pt x="14" y="164"/>
                    <a:pt x="13" y="165"/>
                  </a:cubicBezTo>
                  <a:cubicBezTo>
                    <a:pt x="11" y="168"/>
                    <a:pt x="10" y="172"/>
                    <a:pt x="9" y="177"/>
                  </a:cubicBezTo>
                  <a:cubicBezTo>
                    <a:pt x="9" y="180"/>
                    <a:pt x="8" y="183"/>
                    <a:pt x="7" y="185"/>
                  </a:cubicBezTo>
                  <a:cubicBezTo>
                    <a:pt x="7" y="187"/>
                    <a:pt x="6" y="189"/>
                    <a:pt x="5" y="190"/>
                  </a:cubicBezTo>
                  <a:cubicBezTo>
                    <a:pt x="3" y="197"/>
                    <a:pt x="1" y="202"/>
                    <a:pt x="4" y="206"/>
                  </a:cubicBezTo>
                  <a:cubicBezTo>
                    <a:pt x="4" y="207"/>
                    <a:pt x="6" y="207"/>
                    <a:pt x="7" y="207"/>
                  </a:cubicBezTo>
                  <a:cubicBezTo>
                    <a:pt x="10" y="209"/>
                    <a:pt x="15" y="211"/>
                    <a:pt x="16" y="218"/>
                  </a:cubicBezTo>
                  <a:cubicBezTo>
                    <a:pt x="16" y="225"/>
                    <a:pt x="11" y="229"/>
                    <a:pt x="7" y="233"/>
                  </a:cubicBezTo>
                  <a:cubicBezTo>
                    <a:pt x="6" y="233"/>
                    <a:pt x="5" y="234"/>
                    <a:pt x="4" y="235"/>
                  </a:cubicBezTo>
                  <a:cubicBezTo>
                    <a:pt x="0" y="240"/>
                    <a:pt x="2" y="243"/>
                    <a:pt x="5" y="250"/>
                  </a:cubicBezTo>
                  <a:cubicBezTo>
                    <a:pt x="7" y="254"/>
                    <a:pt x="9" y="259"/>
                    <a:pt x="10" y="264"/>
                  </a:cubicBezTo>
                  <a:cubicBezTo>
                    <a:pt x="11" y="266"/>
                    <a:pt x="11" y="268"/>
                    <a:pt x="11" y="270"/>
                  </a:cubicBezTo>
                  <a:cubicBezTo>
                    <a:pt x="12" y="275"/>
                    <a:pt x="12" y="281"/>
                    <a:pt x="15" y="284"/>
                  </a:cubicBezTo>
                  <a:cubicBezTo>
                    <a:pt x="16" y="285"/>
                    <a:pt x="17" y="286"/>
                    <a:pt x="18" y="286"/>
                  </a:cubicBezTo>
                  <a:cubicBezTo>
                    <a:pt x="21" y="287"/>
                    <a:pt x="24" y="289"/>
                    <a:pt x="26" y="293"/>
                  </a:cubicBezTo>
                  <a:cubicBezTo>
                    <a:pt x="27" y="295"/>
                    <a:pt x="28" y="299"/>
                    <a:pt x="28" y="310"/>
                  </a:cubicBezTo>
                  <a:cubicBezTo>
                    <a:pt x="28" y="317"/>
                    <a:pt x="28" y="319"/>
                    <a:pt x="23" y="323"/>
                  </a:cubicBezTo>
                  <a:cubicBezTo>
                    <a:pt x="22" y="323"/>
                    <a:pt x="21" y="324"/>
                    <a:pt x="19" y="326"/>
                  </a:cubicBezTo>
                  <a:cubicBezTo>
                    <a:pt x="15" y="331"/>
                    <a:pt x="16" y="337"/>
                    <a:pt x="18" y="346"/>
                  </a:cubicBezTo>
                  <a:cubicBezTo>
                    <a:pt x="18" y="350"/>
                    <a:pt x="19" y="354"/>
                    <a:pt x="19" y="359"/>
                  </a:cubicBezTo>
                  <a:cubicBezTo>
                    <a:pt x="19" y="361"/>
                    <a:pt x="19" y="363"/>
                    <a:pt x="19" y="365"/>
                  </a:cubicBezTo>
                  <a:cubicBezTo>
                    <a:pt x="18" y="369"/>
                    <a:pt x="18" y="375"/>
                    <a:pt x="19" y="377"/>
                  </a:cubicBezTo>
                  <a:cubicBezTo>
                    <a:pt x="20" y="378"/>
                    <a:pt x="27" y="380"/>
                    <a:pt x="30" y="381"/>
                  </a:cubicBezTo>
                  <a:cubicBezTo>
                    <a:pt x="33" y="381"/>
                    <a:pt x="34" y="382"/>
                    <a:pt x="36" y="3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46" name="Freeform 80">
              <a:extLst>
                <a:ext uri="{FF2B5EF4-FFF2-40B4-BE49-F238E27FC236}">
                  <a16:creationId xmlns:a16="http://schemas.microsoft.com/office/drawing/2014/main" id="{7B76B7AE-6D8E-4666-88EB-BA777667D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" y="215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47" name="Oval 188">
              <a:extLst>
                <a:ext uri="{FF2B5EF4-FFF2-40B4-BE49-F238E27FC236}">
                  <a16:creationId xmlns:a16="http://schemas.microsoft.com/office/drawing/2014/main" id="{4391B890-BA46-4B59-9847-869872DED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" y="2154"/>
              <a:ext cx="1" cy="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48" name="Freeform 82">
              <a:extLst>
                <a:ext uri="{FF2B5EF4-FFF2-40B4-BE49-F238E27FC236}">
                  <a16:creationId xmlns:a16="http://schemas.microsoft.com/office/drawing/2014/main" id="{95C68443-4284-444F-9124-D62505330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3004"/>
              <a:ext cx="290" cy="165"/>
            </a:xfrm>
            <a:custGeom>
              <a:avLst/>
              <a:gdLst>
                <a:gd name="T0" fmla="*/ 284 w 292"/>
                <a:gd name="T1" fmla="*/ 43 h 166"/>
                <a:gd name="T2" fmla="*/ 290 w 292"/>
                <a:gd name="T3" fmla="*/ 29 h 166"/>
                <a:gd name="T4" fmla="*/ 249 w 292"/>
                <a:gd name="T5" fmla="*/ 28 h 166"/>
                <a:gd name="T6" fmla="*/ 244 w 292"/>
                <a:gd name="T7" fmla="*/ 22 h 166"/>
                <a:gd name="T8" fmla="*/ 231 w 292"/>
                <a:gd name="T9" fmla="*/ 19 h 166"/>
                <a:gd name="T10" fmla="*/ 223 w 292"/>
                <a:gd name="T11" fmla="*/ 4 h 166"/>
                <a:gd name="T12" fmla="*/ 211 w 292"/>
                <a:gd name="T13" fmla="*/ 11 h 166"/>
                <a:gd name="T14" fmla="*/ 209 w 292"/>
                <a:gd name="T15" fmla="*/ 28 h 166"/>
                <a:gd name="T16" fmla="*/ 198 w 292"/>
                <a:gd name="T17" fmla="*/ 42 h 166"/>
                <a:gd name="T18" fmla="*/ 196 w 292"/>
                <a:gd name="T19" fmla="*/ 59 h 166"/>
                <a:gd name="T20" fmla="*/ 173 w 292"/>
                <a:gd name="T21" fmla="*/ 81 h 166"/>
                <a:gd name="T22" fmla="*/ 125 w 292"/>
                <a:gd name="T23" fmla="*/ 100 h 166"/>
                <a:gd name="T24" fmla="*/ 108 w 292"/>
                <a:gd name="T25" fmla="*/ 95 h 166"/>
                <a:gd name="T26" fmla="*/ 90 w 292"/>
                <a:gd name="T27" fmla="*/ 100 h 166"/>
                <a:gd name="T28" fmla="*/ 64 w 292"/>
                <a:gd name="T29" fmla="*/ 105 h 166"/>
                <a:gd name="T30" fmla="*/ 43 w 292"/>
                <a:gd name="T31" fmla="*/ 115 h 166"/>
                <a:gd name="T32" fmla="*/ 0 w 292"/>
                <a:gd name="T33" fmla="*/ 126 h 166"/>
                <a:gd name="T34" fmla="*/ 6 w 292"/>
                <a:gd name="T35" fmla="*/ 130 h 166"/>
                <a:gd name="T36" fmla="*/ 47 w 292"/>
                <a:gd name="T37" fmla="*/ 139 h 166"/>
                <a:gd name="T38" fmla="*/ 34 w 292"/>
                <a:gd name="T39" fmla="*/ 157 h 166"/>
                <a:gd name="T40" fmla="*/ 52 w 292"/>
                <a:gd name="T41" fmla="*/ 158 h 166"/>
                <a:gd name="T42" fmla="*/ 51 w 292"/>
                <a:gd name="T43" fmla="*/ 166 h 166"/>
                <a:gd name="T44" fmla="*/ 79 w 292"/>
                <a:gd name="T45" fmla="*/ 152 h 166"/>
                <a:gd name="T46" fmla="*/ 82 w 292"/>
                <a:gd name="T47" fmla="*/ 164 h 166"/>
                <a:gd name="T48" fmla="*/ 105 w 292"/>
                <a:gd name="T49" fmla="*/ 158 h 166"/>
                <a:gd name="T50" fmla="*/ 124 w 292"/>
                <a:gd name="T51" fmla="*/ 155 h 166"/>
                <a:gd name="T52" fmla="*/ 141 w 292"/>
                <a:gd name="T53" fmla="*/ 156 h 166"/>
                <a:gd name="T54" fmla="*/ 177 w 292"/>
                <a:gd name="T55" fmla="*/ 156 h 166"/>
                <a:gd name="T56" fmla="*/ 218 w 292"/>
                <a:gd name="T57" fmla="*/ 151 h 166"/>
                <a:gd name="T58" fmla="*/ 222 w 292"/>
                <a:gd name="T59" fmla="*/ 138 h 166"/>
                <a:gd name="T60" fmla="*/ 233 w 292"/>
                <a:gd name="T61" fmla="*/ 117 h 166"/>
                <a:gd name="T62" fmla="*/ 242 w 292"/>
                <a:gd name="T63" fmla="*/ 102 h 166"/>
                <a:gd name="T64" fmla="*/ 270 w 292"/>
                <a:gd name="T65" fmla="*/ 89 h 166"/>
                <a:gd name="T66" fmla="*/ 291 w 292"/>
                <a:gd name="T67" fmla="*/ 78 h 166"/>
                <a:gd name="T68" fmla="*/ 290 w 292"/>
                <a:gd name="T69" fmla="*/ 5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2" h="166">
                  <a:moveTo>
                    <a:pt x="287" y="50"/>
                  </a:moveTo>
                  <a:cubicBezTo>
                    <a:pt x="286" y="47"/>
                    <a:pt x="285" y="45"/>
                    <a:pt x="284" y="43"/>
                  </a:cubicBezTo>
                  <a:cubicBezTo>
                    <a:pt x="284" y="36"/>
                    <a:pt x="287" y="33"/>
                    <a:pt x="289" y="30"/>
                  </a:cubicBezTo>
                  <a:cubicBezTo>
                    <a:pt x="290" y="30"/>
                    <a:pt x="290" y="29"/>
                    <a:pt x="290" y="29"/>
                  </a:cubicBezTo>
                  <a:cubicBezTo>
                    <a:pt x="286" y="28"/>
                    <a:pt x="281" y="29"/>
                    <a:pt x="276" y="30"/>
                  </a:cubicBezTo>
                  <a:cubicBezTo>
                    <a:pt x="267" y="32"/>
                    <a:pt x="257" y="33"/>
                    <a:pt x="249" y="28"/>
                  </a:cubicBezTo>
                  <a:cubicBezTo>
                    <a:pt x="247" y="27"/>
                    <a:pt x="246" y="25"/>
                    <a:pt x="245" y="23"/>
                  </a:cubicBezTo>
                  <a:cubicBezTo>
                    <a:pt x="245" y="23"/>
                    <a:pt x="244" y="22"/>
                    <a:pt x="244" y="22"/>
                  </a:cubicBezTo>
                  <a:cubicBezTo>
                    <a:pt x="243" y="22"/>
                    <a:pt x="241" y="21"/>
                    <a:pt x="240" y="21"/>
                  </a:cubicBezTo>
                  <a:cubicBezTo>
                    <a:pt x="237" y="21"/>
                    <a:pt x="233" y="21"/>
                    <a:pt x="231" y="19"/>
                  </a:cubicBezTo>
                  <a:cubicBezTo>
                    <a:pt x="227" y="15"/>
                    <a:pt x="227" y="7"/>
                    <a:pt x="227" y="0"/>
                  </a:cubicBezTo>
                  <a:cubicBezTo>
                    <a:pt x="226" y="1"/>
                    <a:pt x="225" y="3"/>
                    <a:pt x="223" y="4"/>
                  </a:cubicBezTo>
                  <a:cubicBezTo>
                    <a:pt x="221" y="5"/>
                    <a:pt x="219" y="6"/>
                    <a:pt x="217" y="7"/>
                  </a:cubicBezTo>
                  <a:cubicBezTo>
                    <a:pt x="214" y="8"/>
                    <a:pt x="212" y="9"/>
                    <a:pt x="211" y="11"/>
                  </a:cubicBezTo>
                  <a:cubicBezTo>
                    <a:pt x="210" y="13"/>
                    <a:pt x="210" y="15"/>
                    <a:pt x="210" y="18"/>
                  </a:cubicBezTo>
                  <a:cubicBezTo>
                    <a:pt x="210" y="21"/>
                    <a:pt x="210" y="24"/>
                    <a:pt x="209" y="28"/>
                  </a:cubicBezTo>
                  <a:cubicBezTo>
                    <a:pt x="207" y="32"/>
                    <a:pt x="205" y="35"/>
                    <a:pt x="202" y="37"/>
                  </a:cubicBezTo>
                  <a:cubicBezTo>
                    <a:pt x="201" y="39"/>
                    <a:pt x="199" y="40"/>
                    <a:pt x="198" y="42"/>
                  </a:cubicBezTo>
                  <a:cubicBezTo>
                    <a:pt x="196" y="46"/>
                    <a:pt x="196" y="51"/>
                    <a:pt x="196" y="57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96" y="75"/>
                    <a:pt x="192" y="78"/>
                    <a:pt x="182" y="79"/>
                  </a:cubicBezTo>
                  <a:cubicBezTo>
                    <a:pt x="179" y="79"/>
                    <a:pt x="176" y="80"/>
                    <a:pt x="173" y="81"/>
                  </a:cubicBezTo>
                  <a:cubicBezTo>
                    <a:pt x="168" y="82"/>
                    <a:pt x="162" y="86"/>
                    <a:pt x="157" y="89"/>
                  </a:cubicBezTo>
                  <a:cubicBezTo>
                    <a:pt x="147" y="95"/>
                    <a:pt x="137" y="101"/>
                    <a:pt x="125" y="100"/>
                  </a:cubicBezTo>
                  <a:cubicBezTo>
                    <a:pt x="121" y="100"/>
                    <a:pt x="118" y="99"/>
                    <a:pt x="115" y="97"/>
                  </a:cubicBezTo>
                  <a:cubicBezTo>
                    <a:pt x="113" y="96"/>
                    <a:pt x="110" y="95"/>
                    <a:pt x="108" y="95"/>
                  </a:cubicBezTo>
                  <a:cubicBezTo>
                    <a:pt x="104" y="96"/>
                    <a:pt x="101" y="97"/>
                    <a:pt x="98" y="98"/>
                  </a:cubicBezTo>
                  <a:cubicBezTo>
                    <a:pt x="95" y="99"/>
                    <a:pt x="93" y="100"/>
                    <a:pt x="90" y="100"/>
                  </a:cubicBezTo>
                  <a:cubicBezTo>
                    <a:pt x="86" y="101"/>
                    <a:pt x="82" y="101"/>
                    <a:pt x="78" y="102"/>
                  </a:cubicBezTo>
                  <a:cubicBezTo>
                    <a:pt x="73" y="102"/>
                    <a:pt x="68" y="103"/>
                    <a:pt x="64" y="105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55" y="110"/>
                    <a:pt x="50" y="113"/>
                    <a:pt x="43" y="115"/>
                  </a:cubicBezTo>
                  <a:cubicBezTo>
                    <a:pt x="37" y="116"/>
                    <a:pt x="32" y="117"/>
                    <a:pt x="27" y="118"/>
                  </a:cubicBezTo>
                  <a:cubicBezTo>
                    <a:pt x="17" y="119"/>
                    <a:pt x="8" y="120"/>
                    <a:pt x="0" y="126"/>
                  </a:cubicBezTo>
                  <a:cubicBezTo>
                    <a:pt x="1" y="126"/>
                    <a:pt x="1" y="127"/>
                    <a:pt x="2" y="127"/>
                  </a:cubicBezTo>
                  <a:cubicBezTo>
                    <a:pt x="3" y="128"/>
                    <a:pt x="5" y="129"/>
                    <a:pt x="6" y="130"/>
                  </a:cubicBezTo>
                  <a:cubicBezTo>
                    <a:pt x="9" y="131"/>
                    <a:pt x="14" y="130"/>
                    <a:pt x="19" y="129"/>
                  </a:cubicBezTo>
                  <a:cubicBezTo>
                    <a:pt x="29" y="128"/>
                    <a:pt x="45" y="126"/>
                    <a:pt x="47" y="139"/>
                  </a:cubicBezTo>
                  <a:cubicBezTo>
                    <a:pt x="48" y="151"/>
                    <a:pt x="36" y="155"/>
                    <a:pt x="27" y="157"/>
                  </a:cubicBezTo>
                  <a:cubicBezTo>
                    <a:pt x="29" y="157"/>
                    <a:pt x="32" y="157"/>
                    <a:pt x="34" y="157"/>
                  </a:cubicBezTo>
                  <a:cubicBezTo>
                    <a:pt x="39" y="157"/>
                    <a:pt x="43" y="157"/>
                    <a:pt x="48" y="156"/>
                  </a:cubicBezTo>
                  <a:cubicBezTo>
                    <a:pt x="49" y="156"/>
                    <a:pt x="51" y="157"/>
                    <a:pt x="52" y="158"/>
                  </a:cubicBezTo>
                  <a:cubicBezTo>
                    <a:pt x="53" y="159"/>
                    <a:pt x="53" y="161"/>
                    <a:pt x="53" y="162"/>
                  </a:cubicBezTo>
                  <a:cubicBezTo>
                    <a:pt x="52" y="163"/>
                    <a:pt x="52" y="165"/>
                    <a:pt x="51" y="166"/>
                  </a:cubicBezTo>
                  <a:cubicBezTo>
                    <a:pt x="53" y="164"/>
                    <a:pt x="54" y="163"/>
                    <a:pt x="56" y="162"/>
                  </a:cubicBezTo>
                  <a:cubicBezTo>
                    <a:pt x="62" y="157"/>
                    <a:pt x="69" y="152"/>
                    <a:pt x="79" y="152"/>
                  </a:cubicBezTo>
                  <a:cubicBezTo>
                    <a:pt x="82" y="152"/>
                    <a:pt x="84" y="154"/>
                    <a:pt x="84" y="156"/>
                  </a:cubicBezTo>
                  <a:cubicBezTo>
                    <a:pt x="85" y="159"/>
                    <a:pt x="84" y="162"/>
                    <a:pt x="82" y="164"/>
                  </a:cubicBezTo>
                  <a:cubicBezTo>
                    <a:pt x="87" y="164"/>
                    <a:pt x="94" y="163"/>
                    <a:pt x="99" y="161"/>
                  </a:cubicBezTo>
                  <a:cubicBezTo>
                    <a:pt x="101" y="161"/>
                    <a:pt x="103" y="159"/>
                    <a:pt x="105" y="158"/>
                  </a:cubicBezTo>
                  <a:cubicBezTo>
                    <a:pt x="107" y="156"/>
                    <a:pt x="110" y="154"/>
                    <a:pt x="114" y="153"/>
                  </a:cubicBezTo>
                  <a:cubicBezTo>
                    <a:pt x="117" y="152"/>
                    <a:pt x="120" y="153"/>
                    <a:pt x="124" y="155"/>
                  </a:cubicBezTo>
                  <a:cubicBezTo>
                    <a:pt x="125" y="155"/>
                    <a:pt x="128" y="156"/>
                    <a:pt x="128" y="156"/>
                  </a:cubicBezTo>
                  <a:cubicBezTo>
                    <a:pt x="133" y="157"/>
                    <a:pt x="137" y="156"/>
                    <a:pt x="141" y="156"/>
                  </a:cubicBezTo>
                  <a:cubicBezTo>
                    <a:pt x="142" y="155"/>
                    <a:pt x="143" y="155"/>
                    <a:pt x="145" y="155"/>
                  </a:cubicBezTo>
                  <a:cubicBezTo>
                    <a:pt x="156" y="154"/>
                    <a:pt x="167" y="155"/>
                    <a:pt x="177" y="156"/>
                  </a:cubicBezTo>
                  <a:cubicBezTo>
                    <a:pt x="180" y="156"/>
                    <a:pt x="180" y="156"/>
                    <a:pt x="180" y="156"/>
                  </a:cubicBezTo>
                  <a:cubicBezTo>
                    <a:pt x="191" y="156"/>
                    <a:pt x="211" y="158"/>
                    <a:pt x="218" y="151"/>
                  </a:cubicBezTo>
                  <a:cubicBezTo>
                    <a:pt x="221" y="149"/>
                    <a:pt x="221" y="148"/>
                    <a:pt x="221" y="144"/>
                  </a:cubicBezTo>
                  <a:cubicBezTo>
                    <a:pt x="221" y="142"/>
                    <a:pt x="221" y="140"/>
                    <a:pt x="222" y="138"/>
                  </a:cubicBezTo>
                  <a:cubicBezTo>
                    <a:pt x="223" y="130"/>
                    <a:pt x="227" y="124"/>
                    <a:pt x="231" y="119"/>
                  </a:cubicBezTo>
                  <a:cubicBezTo>
                    <a:pt x="233" y="117"/>
                    <a:pt x="233" y="117"/>
                    <a:pt x="233" y="117"/>
                  </a:cubicBezTo>
                  <a:cubicBezTo>
                    <a:pt x="235" y="115"/>
                    <a:pt x="236" y="112"/>
                    <a:pt x="237" y="110"/>
                  </a:cubicBezTo>
                  <a:cubicBezTo>
                    <a:pt x="239" y="107"/>
                    <a:pt x="240" y="104"/>
                    <a:pt x="242" y="102"/>
                  </a:cubicBezTo>
                  <a:cubicBezTo>
                    <a:pt x="249" y="96"/>
                    <a:pt x="254" y="99"/>
                    <a:pt x="257" y="97"/>
                  </a:cubicBezTo>
                  <a:cubicBezTo>
                    <a:pt x="262" y="96"/>
                    <a:pt x="266" y="93"/>
                    <a:pt x="270" y="89"/>
                  </a:cubicBezTo>
                  <a:cubicBezTo>
                    <a:pt x="274" y="86"/>
                    <a:pt x="278" y="82"/>
                    <a:pt x="284" y="80"/>
                  </a:cubicBezTo>
                  <a:cubicBezTo>
                    <a:pt x="287" y="79"/>
                    <a:pt x="289" y="78"/>
                    <a:pt x="291" y="78"/>
                  </a:cubicBezTo>
                  <a:cubicBezTo>
                    <a:pt x="291" y="78"/>
                    <a:pt x="291" y="78"/>
                    <a:pt x="292" y="76"/>
                  </a:cubicBezTo>
                  <a:cubicBezTo>
                    <a:pt x="292" y="73"/>
                    <a:pt x="291" y="60"/>
                    <a:pt x="290" y="56"/>
                  </a:cubicBezTo>
                  <a:cubicBezTo>
                    <a:pt x="289" y="54"/>
                    <a:pt x="288" y="52"/>
                    <a:pt x="287" y="5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49" name="Freeform 83">
              <a:extLst>
                <a:ext uri="{FF2B5EF4-FFF2-40B4-BE49-F238E27FC236}">
                  <a16:creationId xmlns:a16="http://schemas.microsoft.com/office/drawing/2014/main" id="{D82BE9D7-0DA2-4C3B-8368-2DC11A36D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" y="1997"/>
              <a:ext cx="540" cy="431"/>
            </a:xfrm>
            <a:custGeom>
              <a:avLst/>
              <a:gdLst>
                <a:gd name="T0" fmla="*/ 479 w 543"/>
                <a:gd name="T1" fmla="*/ 434 h 434"/>
                <a:gd name="T2" fmla="*/ 506 w 543"/>
                <a:gd name="T3" fmla="*/ 414 h 434"/>
                <a:gd name="T4" fmla="*/ 524 w 543"/>
                <a:gd name="T5" fmla="*/ 386 h 434"/>
                <a:gd name="T6" fmla="*/ 543 w 543"/>
                <a:gd name="T7" fmla="*/ 341 h 434"/>
                <a:gd name="T8" fmla="*/ 535 w 543"/>
                <a:gd name="T9" fmla="*/ 311 h 434"/>
                <a:gd name="T10" fmla="*/ 539 w 543"/>
                <a:gd name="T11" fmla="*/ 265 h 434"/>
                <a:gd name="T12" fmla="*/ 531 w 543"/>
                <a:gd name="T13" fmla="*/ 247 h 434"/>
                <a:gd name="T14" fmla="*/ 511 w 543"/>
                <a:gd name="T15" fmla="*/ 248 h 434"/>
                <a:gd name="T16" fmla="*/ 469 w 543"/>
                <a:gd name="T17" fmla="*/ 238 h 434"/>
                <a:gd name="T18" fmla="*/ 416 w 543"/>
                <a:gd name="T19" fmla="*/ 238 h 434"/>
                <a:gd name="T20" fmla="*/ 409 w 543"/>
                <a:gd name="T21" fmla="*/ 135 h 434"/>
                <a:gd name="T22" fmla="*/ 406 w 543"/>
                <a:gd name="T23" fmla="*/ 89 h 434"/>
                <a:gd name="T24" fmla="*/ 409 w 543"/>
                <a:gd name="T25" fmla="*/ 69 h 434"/>
                <a:gd name="T26" fmla="*/ 404 w 543"/>
                <a:gd name="T27" fmla="*/ 65 h 434"/>
                <a:gd name="T28" fmla="*/ 392 w 543"/>
                <a:gd name="T29" fmla="*/ 64 h 434"/>
                <a:gd name="T30" fmla="*/ 372 w 543"/>
                <a:gd name="T31" fmla="*/ 64 h 434"/>
                <a:gd name="T32" fmla="*/ 338 w 543"/>
                <a:gd name="T33" fmla="*/ 37 h 434"/>
                <a:gd name="T34" fmla="*/ 329 w 543"/>
                <a:gd name="T35" fmla="*/ 30 h 434"/>
                <a:gd name="T36" fmla="*/ 311 w 543"/>
                <a:gd name="T37" fmla="*/ 13 h 434"/>
                <a:gd name="T38" fmla="*/ 297 w 543"/>
                <a:gd name="T39" fmla="*/ 3 h 434"/>
                <a:gd name="T40" fmla="*/ 276 w 543"/>
                <a:gd name="T41" fmla="*/ 2 h 434"/>
                <a:gd name="T42" fmla="*/ 261 w 543"/>
                <a:gd name="T43" fmla="*/ 8 h 434"/>
                <a:gd name="T44" fmla="*/ 244 w 543"/>
                <a:gd name="T45" fmla="*/ 23 h 434"/>
                <a:gd name="T46" fmla="*/ 227 w 543"/>
                <a:gd name="T47" fmla="*/ 38 h 434"/>
                <a:gd name="T48" fmla="*/ 215 w 543"/>
                <a:gd name="T49" fmla="*/ 56 h 434"/>
                <a:gd name="T50" fmla="*/ 197 w 543"/>
                <a:gd name="T51" fmla="*/ 74 h 434"/>
                <a:gd name="T52" fmla="*/ 149 w 543"/>
                <a:gd name="T53" fmla="*/ 95 h 434"/>
                <a:gd name="T54" fmla="*/ 118 w 543"/>
                <a:gd name="T55" fmla="*/ 108 h 434"/>
                <a:gd name="T56" fmla="*/ 92 w 543"/>
                <a:gd name="T57" fmla="*/ 120 h 434"/>
                <a:gd name="T58" fmla="*/ 67 w 543"/>
                <a:gd name="T59" fmla="*/ 118 h 434"/>
                <a:gd name="T60" fmla="*/ 26 w 543"/>
                <a:gd name="T61" fmla="*/ 124 h 434"/>
                <a:gd name="T62" fmla="*/ 14 w 543"/>
                <a:gd name="T63" fmla="*/ 136 h 434"/>
                <a:gd name="T64" fmla="*/ 10 w 543"/>
                <a:gd name="T65" fmla="*/ 140 h 434"/>
                <a:gd name="T66" fmla="*/ 16 w 543"/>
                <a:gd name="T67" fmla="*/ 146 h 434"/>
                <a:gd name="T68" fmla="*/ 28 w 543"/>
                <a:gd name="T69" fmla="*/ 146 h 434"/>
                <a:gd name="T70" fmla="*/ 52 w 543"/>
                <a:gd name="T71" fmla="*/ 136 h 434"/>
                <a:gd name="T72" fmla="*/ 83 w 543"/>
                <a:gd name="T73" fmla="*/ 132 h 434"/>
                <a:gd name="T74" fmla="*/ 93 w 543"/>
                <a:gd name="T75" fmla="*/ 135 h 434"/>
                <a:gd name="T76" fmla="*/ 115 w 543"/>
                <a:gd name="T77" fmla="*/ 140 h 434"/>
                <a:gd name="T78" fmla="*/ 115 w 543"/>
                <a:gd name="T79" fmla="*/ 166 h 434"/>
                <a:gd name="T80" fmla="*/ 111 w 543"/>
                <a:gd name="T81" fmla="*/ 186 h 434"/>
                <a:gd name="T82" fmla="*/ 119 w 543"/>
                <a:gd name="T83" fmla="*/ 239 h 434"/>
                <a:gd name="T84" fmla="*/ 120 w 543"/>
                <a:gd name="T85" fmla="*/ 271 h 434"/>
                <a:gd name="T86" fmla="*/ 157 w 543"/>
                <a:gd name="T87" fmla="*/ 313 h 434"/>
                <a:gd name="T88" fmla="*/ 183 w 543"/>
                <a:gd name="T89" fmla="*/ 339 h 434"/>
                <a:gd name="T90" fmla="*/ 245 w 543"/>
                <a:gd name="T91" fmla="*/ 348 h 434"/>
                <a:gd name="T92" fmla="*/ 273 w 543"/>
                <a:gd name="T93" fmla="*/ 364 h 434"/>
                <a:gd name="T94" fmla="*/ 309 w 543"/>
                <a:gd name="T95" fmla="*/ 384 h 434"/>
                <a:gd name="T96" fmla="*/ 349 w 543"/>
                <a:gd name="T97" fmla="*/ 398 h 434"/>
                <a:gd name="T98" fmla="*/ 373 w 543"/>
                <a:gd name="T99" fmla="*/ 415 h 434"/>
                <a:gd name="T100" fmla="*/ 400 w 543"/>
                <a:gd name="T101" fmla="*/ 422 h 434"/>
                <a:gd name="T102" fmla="*/ 424 w 543"/>
                <a:gd name="T103" fmla="*/ 42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3" h="434">
                  <a:moveTo>
                    <a:pt x="472" y="432"/>
                  </a:moveTo>
                  <a:cubicBezTo>
                    <a:pt x="474" y="433"/>
                    <a:pt x="476" y="433"/>
                    <a:pt x="477" y="434"/>
                  </a:cubicBezTo>
                  <a:cubicBezTo>
                    <a:pt x="478" y="434"/>
                    <a:pt x="479" y="434"/>
                    <a:pt x="479" y="434"/>
                  </a:cubicBezTo>
                  <a:cubicBezTo>
                    <a:pt x="480" y="434"/>
                    <a:pt x="481" y="433"/>
                    <a:pt x="482" y="433"/>
                  </a:cubicBezTo>
                  <a:cubicBezTo>
                    <a:pt x="484" y="432"/>
                    <a:pt x="486" y="430"/>
                    <a:pt x="489" y="429"/>
                  </a:cubicBezTo>
                  <a:cubicBezTo>
                    <a:pt x="496" y="425"/>
                    <a:pt x="501" y="421"/>
                    <a:pt x="506" y="414"/>
                  </a:cubicBezTo>
                  <a:cubicBezTo>
                    <a:pt x="509" y="411"/>
                    <a:pt x="510" y="408"/>
                    <a:pt x="511" y="405"/>
                  </a:cubicBezTo>
                  <a:cubicBezTo>
                    <a:pt x="512" y="403"/>
                    <a:pt x="512" y="401"/>
                    <a:pt x="514" y="399"/>
                  </a:cubicBezTo>
                  <a:cubicBezTo>
                    <a:pt x="516" y="393"/>
                    <a:pt x="520" y="389"/>
                    <a:pt x="524" y="386"/>
                  </a:cubicBezTo>
                  <a:cubicBezTo>
                    <a:pt x="526" y="384"/>
                    <a:pt x="528" y="382"/>
                    <a:pt x="529" y="380"/>
                  </a:cubicBezTo>
                  <a:cubicBezTo>
                    <a:pt x="538" y="370"/>
                    <a:pt x="542" y="359"/>
                    <a:pt x="543" y="347"/>
                  </a:cubicBezTo>
                  <a:cubicBezTo>
                    <a:pt x="543" y="341"/>
                    <a:pt x="543" y="341"/>
                    <a:pt x="543" y="341"/>
                  </a:cubicBezTo>
                  <a:cubicBezTo>
                    <a:pt x="543" y="335"/>
                    <a:pt x="543" y="329"/>
                    <a:pt x="542" y="323"/>
                  </a:cubicBezTo>
                  <a:cubicBezTo>
                    <a:pt x="542" y="320"/>
                    <a:pt x="541" y="319"/>
                    <a:pt x="539" y="317"/>
                  </a:cubicBezTo>
                  <a:cubicBezTo>
                    <a:pt x="538" y="315"/>
                    <a:pt x="536" y="314"/>
                    <a:pt x="535" y="311"/>
                  </a:cubicBezTo>
                  <a:cubicBezTo>
                    <a:pt x="529" y="303"/>
                    <a:pt x="527" y="284"/>
                    <a:pt x="531" y="274"/>
                  </a:cubicBezTo>
                  <a:cubicBezTo>
                    <a:pt x="532" y="271"/>
                    <a:pt x="535" y="269"/>
                    <a:pt x="536" y="267"/>
                  </a:cubicBezTo>
                  <a:cubicBezTo>
                    <a:pt x="537" y="266"/>
                    <a:pt x="539" y="265"/>
                    <a:pt x="539" y="265"/>
                  </a:cubicBezTo>
                  <a:cubicBezTo>
                    <a:pt x="540" y="261"/>
                    <a:pt x="538" y="259"/>
                    <a:pt x="535" y="254"/>
                  </a:cubicBezTo>
                  <a:cubicBezTo>
                    <a:pt x="532" y="249"/>
                    <a:pt x="532" y="249"/>
                    <a:pt x="532" y="249"/>
                  </a:cubicBezTo>
                  <a:cubicBezTo>
                    <a:pt x="532" y="248"/>
                    <a:pt x="531" y="247"/>
                    <a:pt x="531" y="247"/>
                  </a:cubicBezTo>
                  <a:cubicBezTo>
                    <a:pt x="530" y="247"/>
                    <a:pt x="527" y="247"/>
                    <a:pt x="526" y="247"/>
                  </a:cubicBezTo>
                  <a:cubicBezTo>
                    <a:pt x="524" y="247"/>
                    <a:pt x="523" y="247"/>
                    <a:pt x="521" y="247"/>
                  </a:cubicBezTo>
                  <a:cubicBezTo>
                    <a:pt x="518" y="248"/>
                    <a:pt x="515" y="249"/>
                    <a:pt x="511" y="248"/>
                  </a:cubicBezTo>
                  <a:cubicBezTo>
                    <a:pt x="506" y="246"/>
                    <a:pt x="503" y="244"/>
                    <a:pt x="500" y="241"/>
                  </a:cubicBezTo>
                  <a:cubicBezTo>
                    <a:pt x="495" y="238"/>
                    <a:pt x="492" y="235"/>
                    <a:pt x="485" y="236"/>
                  </a:cubicBezTo>
                  <a:cubicBezTo>
                    <a:pt x="480" y="236"/>
                    <a:pt x="475" y="237"/>
                    <a:pt x="469" y="238"/>
                  </a:cubicBezTo>
                  <a:cubicBezTo>
                    <a:pt x="455" y="239"/>
                    <a:pt x="440" y="241"/>
                    <a:pt x="425" y="240"/>
                  </a:cubicBezTo>
                  <a:cubicBezTo>
                    <a:pt x="424" y="241"/>
                    <a:pt x="423" y="243"/>
                    <a:pt x="421" y="243"/>
                  </a:cubicBezTo>
                  <a:cubicBezTo>
                    <a:pt x="418" y="243"/>
                    <a:pt x="416" y="241"/>
                    <a:pt x="416" y="238"/>
                  </a:cubicBezTo>
                  <a:cubicBezTo>
                    <a:pt x="416" y="221"/>
                    <a:pt x="413" y="204"/>
                    <a:pt x="410" y="187"/>
                  </a:cubicBezTo>
                  <a:cubicBezTo>
                    <a:pt x="409" y="181"/>
                    <a:pt x="409" y="181"/>
                    <a:pt x="409" y="181"/>
                  </a:cubicBezTo>
                  <a:cubicBezTo>
                    <a:pt x="407" y="165"/>
                    <a:pt x="407" y="153"/>
                    <a:pt x="409" y="135"/>
                  </a:cubicBezTo>
                  <a:cubicBezTo>
                    <a:pt x="411" y="126"/>
                    <a:pt x="412" y="118"/>
                    <a:pt x="410" y="110"/>
                  </a:cubicBezTo>
                  <a:cubicBezTo>
                    <a:pt x="410" y="108"/>
                    <a:pt x="409" y="106"/>
                    <a:pt x="408" y="103"/>
                  </a:cubicBezTo>
                  <a:cubicBezTo>
                    <a:pt x="407" y="99"/>
                    <a:pt x="405" y="95"/>
                    <a:pt x="406" y="89"/>
                  </a:cubicBezTo>
                  <a:cubicBezTo>
                    <a:pt x="407" y="87"/>
                    <a:pt x="408" y="83"/>
                    <a:pt x="409" y="80"/>
                  </a:cubicBezTo>
                  <a:cubicBezTo>
                    <a:pt x="411" y="77"/>
                    <a:pt x="413" y="72"/>
                    <a:pt x="412" y="70"/>
                  </a:cubicBezTo>
                  <a:cubicBezTo>
                    <a:pt x="412" y="69"/>
                    <a:pt x="411" y="69"/>
                    <a:pt x="409" y="69"/>
                  </a:cubicBezTo>
                  <a:cubicBezTo>
                    <a:pt x="408" y="68"/>
                    <a:pt x="407" y="68"/>
                    <a:pt x="406" y="67"/>
                  </a:cubicBezTo>
                  <a:cubicBezTo>
                    <a:pt x="405" y="66"/>
                    <a:pt x="404" y="65"/>
                    <a:pt x="404" y="65"/>
                  </a:cubicBezTo>
                  <a:cubicBezTo>
                    <a:pt x="404" y="65"/>
                    <a:pt x="404" y="65"/>
                    <a:pt x="404" y="65"/>
                  </a:cubicBezTo>
                  <a:cubicBezTo>
                    <a:pt x="402" y="64"/>
                    <a:pt x="399" y="63"/>
                    <a:pt x="397" y="63"/>
                  </a:cubicBezTo>
                  <a:cubicBezTo>
                    <a:pt x="394" y="63"/>
                    <a:pt x="393" y="63"/>
                    <a:pt x="392" y="63"/>
                  </a:cubicBezTo>
                  <a:cubicBezTo>
                    <a:pt x="393" y="63"/>
                    <a:pt x="392" y="64"/>
                    <a:pt x="392" y="64"/>
                  </a:cubicBezTo>
                  <a:cubicBezTo>
                    <a:pt x="392" y="66"/>
                    <a:pt x="391" y="69"/>
                    <a:pt x="388" y="73"/>
                  </a:cubicBezTo>
                  <a:cubicBezTo>
                    <a:pt x="386" y="75"/>
                    <a:pt x="384" y="75"/>
                    <a:pt x="382" y="74"/>
                  </a:cubicBezTo>
                  <a:cubicBezTo>
                    <a:pt x="378" y="71"/>
                    <a:pt x="375" y="67"/>
                    <a:pt x="372" y="64"/>
                  </a:cubicBezTo>
                  <a:cubicBezTo>
                    <a:pt x="370" y="61"/>
                    <a:pt x="367" y="58"/>
                    <a:pt x="364" y="55"/>
                  </a:cubicBezTo>
                  <a:cubicBezTo>
                    <a:pt x="361" y="53"/>
                    <a:pt x="358" y="52"/>
                    <a:pt x="355" y="50"/>
                  </a:cubicBezTo>
                  <a:cubicBezTo>
                    <a:pt x="349" y="47"/>
                    <a:pt x="343" y="44"/>
                    <a:pt x="338" y="37"/>
                  </a:cubicBezTo>
                  <a:cubicBezTo>
                    <a:pt x="336" y="34"/>
                    <a:pt x="336" y="33"/>
                    <a:pt x="335" y="31"/>
                  </a:cubicBezTo>
                  <a:cubicBezTo>
                    <a:pt x="335" y="31"/>
                    <a:pt x="335" y="31"/>
                    <a:pt x="334" y="30"/>
                  </a:cubicBezTo>
                  <a:cubicBezTo>
                    <a:pt x="333" y="29"/>
                    <a:pt x="331" y="30"/>
                    <a:pt x="329" y="30"/>
                  </a:cubicBezTo>
                  <a:cubicBezTo>
                    <a:pt x="326" y="30"/>
                    <a:pt x="323" y="30"/>
                    <a:pt x="321" y="28"/>
                  </a:cubicBezTo>
                  <a:cubicBezTo>
                    <a:pt x="315" y="25"/>
                    <a:pt x="314" y="21"/>
                    <a:pt x="313" y="18"/>
                  </a:cubicBezTo>
                  <a:cubicBezTo>
                    <a:pt x="313" y="16"/>
                    <a:pt x="312" y="15"/>
                    <a:pt x="311" y="13"/>
                  </a:cubicBezTo>
                  <a:cubicBezTo>
                    <a:pt x="310" y="12"/>
                    <a:pt x="309" y="11"/>
                    <a:pt x="307" y="10"/>
                  </a:cubicBezTo>
                  <a:cubicBezTo>
                    <a:pt x="305" y="10"/>
                    <a:pt x="303" y="8"/>
                    <a:pt x="301" y="7"/>
                  </a:cubicBezTo>
                  <a:cubicBezTo>
                    <a:pt x="300" y="6"/>
                    <a:pt x="298" y="4"/>
                    <a:pt x="297" y="3"/>
                  </a:cubicBezTo>
                  <a:cubicBezTo>
                    <a:pt x="296" y="2"/>
                    <a:pt x="296" y="1"/>
                    <a:pt x="294" y="1"/>
                  </a:cubicBezTo>
                  <a:cubicBezTo>
                    <a:pt x="291" y="0"/>
                    <a:pt x="287" y="1"/>
                    <a:pt x="283" y="1"/>
                  </a:cubicBezTo>
                  <a:cubicBezTo>
                    <a:pt x="281" y="2"/>
                    <a:pt x="278" y="2"/>
                    <a:pt x="276" y="2"/>
                  </a:cubicBezTo>
                  <a:cubicBezTo>
                    <a:pt x="274" y="3"/>
                    <a:pt x="272" y="2"/>
                    <a:pt x="269" y="2"/>
                  </a:cubicBezTo>
                  <a:cubicBezTo>
                    <a:pt x="268" y="2"/>
                    <a:pt x="265" y="2"/>
                    <a:pt x="263" y="2"/>
                  </a:cubicBezTo>
                  <a:cubicBezTo>
                    <a:pt x="263" y="4"/>
                    <a:pt x="263" y="6"/>
                    <a:pt x="261" y="8"/>
                  </a:cubicBezTo>
                  <a:cubicBezTo>
                    <a:pt x="259" y="9"/>
                    <a:pt x="257" y="11"/>
                    <a:pt x="255" y="12"/>
                  </a:cubicBezTo>
                  <a:cubicBezTo>
                    <a:pt x="252" y="14"/>
                    <a:pt x="248" y="16"/>
                    <a:pt x="247" y="18"/>
                  </a:cubicBezTo>
                  <a:cubicBezTo>
                    <a:pt x="245" y="20"/>
                    <a:pt x="245" y="22"/>
                    <a:pt x="244" y="23"/>
                  </a:cubicBezTo>
                  <a:cubicBezTo>
                    <a:pt x="243" y="26"/>
                    <a:pt x="241" y="28"/>
                    <a:pt x="238" y="31"/>
                  </a:cubicBezTo>
                  <a:cubicBezTo>
                    <a:pt x="236" y="33"/>
                    <a:pt x="234" y="34"/>
                    <a:pt x="232" y="34"/>
                  </a:cubicBezTo>
                  <a:cubicBezTo>
                    <a:pt x="230" y="35"/>
                    <a:pt x="229" y="36"/>
                    <a:pt x="227" y="38"/>
                  </a:cubicBezTo>
                  <a:cubicBezTo>
                    <a:pt x="226" y="40"/>
                    <a:pt x="224" y="41"/>
                    <a:pt x="223" y="43"/>
                  </a:cubicBezTo>
                  <a:cubicBezTo>
                    <a:pt x="220" y="46"/>
                    <a:pt x="218" y="48"/>
                    <a:pt x="217" y="50"/>
                  </a:cubicBezTo>
                  <a:cubicBezTo>
                    <a:pt x="216" y="52"/>
                    <a:pt x="215" y="54"/>
                    <a:pt x="215" y="56"/>
                  </a:cubicBezTo>
                  <a:cubicBezTo>
                    <a:pt x="214" y="60"/>
                    <a:pt x="213" y="64"/>
                    <a:pt x="210" y="67"/>
                  </a:cubicBezTo>
                  <a:cubicBezTo>
                    <a:pt x="207" y="71"/>
                    <a:pt x="202" y="72"/>
                    <a:pt x="198" y="74"/>
                  </a:cubicBezTo>
                  <a:cubicBezTo>
                    <a:pt x="197" y="74"/>
                    <a:pt x="197" y="74"/>
                    <a:pt x="197" y="74"/>
                  </a:cubicBezTo>
                  <a:cubicBezTo>
                    <a:pt x="192" y="76"/>
                    <a:pt x="185" y="77"/>
                    <a:pt x="179" y="78"/>
                  </a:cubicBezTo>
                  <a:cubicBezTo>
                    <a:pt x="169" y="80"/>
                    <a:pt x="160" y="81"/>
                    <a:pt x="155" y="86"/>
                  </a:cubicBezTo>
                  <a:cubicBezTo>
                    <a:pt x="153" y="89"/>
                    <a:pt x="151" y="92"/>
                    <a:pt x="149" y="95"/>
                  </a:cubicBezTo>
                  <a:cubicBezTo>
                    <a:pt x="148" y="99"/>
                    <a:pt x="146" y="103"/>
                    <a:pt x="143" y="106"/>
                  </a:cubicBezTo>
                  <a:cubicBezTo>
                    <a:pt x="139" y="109"/>
                    <a:pt x="130" y="117"/>
                    <a:pt x="123" y="113"/>
                  </a:cubicBezTo>
                  <a:cubicBezTo>
                    <a:pt x="121" y="113"/>
                    <a:pt x="119" y="111"/>
                    <a:pt x="118" y="108"/>
                  </a:cubicBezTo>
                  <a:cubicBezTo>
                    <a:pt x="116" y="109"/>
                    <a:pt x="115" y="110"/>
                    <a:pt x="113" y="112"/>
                  </a:cubicBezTo>
                  <a:cubicBezTo>
                    <a:pt x="111" y="114"/>
                    <a:pt x="108" y="117"/>
                    <a:pt x="103" y="119"/>
                  </a:cubicBezTo>
                  <a:cubicBezTo>
                    <a:pt x="99" y="121"/>
                    <a:pt x="95" y="121"/>
                    <a:pt x="92" y="120"/>
                  </a:cubicBezTo>
                  <a:cubicBezTo>
                    <a:pt x="88" y="120"/>
                    <a:pt x="86" y="120"/>
                    <a:pt x="84" y="123"/>
                  </a:cubicBezTo>
                  <a:cubicBezTo>
                    <a:pt x="83" y="125"/>
                    <a:pt x="81" y="126"/>
                    <a:pt x="79" y="125"/>
                  </a:cubicBezTo>
                  <a:cubicBezTo>
                    <a:pt x="73" y="124"/>
                    <a:pt x="70" y="121"/>
                    <a:pt x="67" y="118"/>
                  </a:cubicBezTo>
                  <a:cubicBezTo>
                    <a:pt x="64" y="116"/>
                    <a:pt x="62" y="114"/>
                    <a:pt x="58" y="113"/>
                  </a:cubicBezTo>
                  <a:cubicBezTo>
                    <a:pt x="48" y="113"/>
                    <a:pt x="40" y="115"/>
                    <a:pt x="30" y="122"/>
                  </a:cubicBezTo>
                  <a:cubicBezTo>
                    <a:pt x="30" y="123"/>
                    <a:pt x="28" y="123"/>
                    <a:pt x="26" y="124"/>
                  </a:cubicBezTo>
                  <a:cubicBezTo>
                    <a:pt x="27" y="125"/>
                    <a:pt x="27" y="127"/>
                    <a:pt x="25" y="129"/>
                  </a:cubicBezTo>
                  <a:cubicBezTo>
                    <a:pt x="24" y="130"/>
                    <a:pt x="24" y="130"/>
                    <a:pt x="24" y="131"/>
                  </a:cubicBezTo>
                  <a:cubicBezTo>
                    <a:pt x="22" y="135"/>
                    <a:pt x="19" y="136"/>
                    <a:pt x="14" y="136"/>
                  </a:cubicBezTo>
                  <a:cubicBezTo>
                    <a:pt x="11" y="137"/>
                    <a:pt x="8" y="137"/>
                    <a:pt x="6" y="137"/>
                  </a:cubicBezTo>
                  <a:cubicBezTo>
                    <a:pt x="4" y="137"/>
                    <a:pt x="2" y="137"/>
                    <a:pt x="0" y="137"/>
                  </a:cubicBezTo>
                  <a:cubicBezTo>
                    <a:pt x="3" y="138"/>
                    <a:pt x="7" y="138"/>
                    <a:pt x="10" y="140"/>
                  </a:cubicBezTo>
                  <a:cubicBezTo>
                    <a:pt x="12" y="141"/>
                    <a:pt x="12" y="143"/>
                    <a:pt x="13" y="145"/>
                  </a:cubicBezTo>
                  <a:cubicBezTo>
                    <a:pt x="13" y="145"/>
                    <a:pt x="14" y="145"/>
                    <a:pt x="14" y="145"/>
                  </a:cubicBezTo>
                  <a:cubicBezTo>
                    <a:pt x="15" y="145"/>
                    <a:pt x="15" y="145"/>
                    <a:pt x="16" y="146"/>
                  </a:cubicBezTo>
                  <a:cubicBezTo>
                    <a:pt x="17" y="145"/>
                    <a:pt x="18" y="145"/>
                    <a:pt x="20" y="145"/>
                  </a:cubicBezTo>
                  <a:cubicBezTo>
                    <a:pt x="21" y="145"/>
                    <a:pt x="24" y="145"/>
                    <a:pt x="26" y="146"/>
                  </a:cubicBezTo>
                  <a:cubicBezTo>
                    <a:pt x="27" y="146"/>
                    <a:pt x="28" y="146"/>
                    <a:pt x="28" y="146"/>
                  </a:cubicBezTo>
                  <a:cubicBezTo>
                    <a:pt x="28" y="146"/>
                    <a:pt x="29" y="145"/>
                    <a:pt x="30" y="144"/>
                  </a:cubicBezTo>
                  <a:cubicBezTo>
                    <a:pt x="31" y="143"/>
                    <a:pt x="31" y="141"/>
                    <a:pt x="33" y="140"/>
                  </a:cubicBezTo>
                  <a:cubicBezTo>
                    <a:pt x="39" y="137"/>
                    <a:pt x="46" y="137"/>
                    <a:pt x="52" y="136"/>
                  </a:cubicBezTo>
                  <a:cubicBezTo>
                    <a:pt x="57" y="136"/>
                    <a:pt x="61" y="136"/>
                    <a:pt x="64" y="135"/>
                  </a:cubicBezTo>
                  <a:cubicBezTo>
                    <a:pt x="66" y="135"/>
                    <a:pt x="67" y="134"/>
                    <a:pt x="68" y="134"/>
                  </a:cubicBezTo>
                  <a:cubicBezTo>
                    <a:pt x="73" y="133"/>
                    <a:pt x="77" y="132"/>
                    <a:pt x="83" y="132"/>
                  </a:cubicBezTo>
                  <a:cubicBezTo>
                    <a:pt x="85" y="132"/>
                    <a:pt x="87" y="134"/>
                    <a:pt x="89" y="134"/>
                  </a:cubicBezTo>
                  <a:cubicBezTo>
                    <a:pt x="90" y="135"/>
                    <a:pt x="91" y="136"/>
                    <a:pt x="92" y="136"/>
                  </a:cubicBezTo>
                  <a:cubicBezTo>
                    <a:pt x="91" y="136"/>
                    <a:pt x="92" y="135"/>
                    <a:pt x="93" y="135"/>
                  </a:cubicBezTo>
                  <a:cubicBezTo>
                    <a:pt x="95" y="134"/>
                    <a:pt x="96" y="133"/>
                    <a:pt x="99" y="133"/>
                  </a:cubicBezTo>
                  <a:cubicBezTo>
                    <a:pt x="99" y="133"/>
                    <a:pt x="99" y="132"/>
                    <a:pt x="100" y="132"/>
                  </a:cubicBezTo>
                  <a:cubicBezTo>
                    <a:pt x="104" y="131"/>
                    <a:pt x="111" y="129"/>
                    <a:pt x="115" y="140"/>
                  </a:cubicBezTo>
                  <a:cubicBezTo>
                    <a:pt x="117" y="144"/>
                    <a:pt x="117" y="148"/>
                    <a:pt x="117" y="152"/>
                  </a:cubicBezTo>
                  <a:cubicBezTo>
                    <a:pt x="117" y="155"/>
                    <a:pt x="116" y="158"/>
                    <a:pt x="117" y="161"/>
                  </a:cubicBezTo>
                  <a:cubicBezTo>
                    <a:pt x="118" y="163"/>
                    <a:pt x="117" y="165"/>
                    <a:pt x="115" y="166"/>
                  </a:cubicBezTo>
                  <a:cubicBezTo>
                    <a:pt x="115" y="169"/>
                    <a:pt x="115" y="172"/>
                    <a:pt x="115" y="175"/>
                  </a:cubicBezTo>
                  <a:cubicBezTo>
                    <a:pt x="115" y="178"/>
                    <a:pt x="113" y="181"/>
                    <a:pt x="112" y="183"/>
                  </a:cubicBezTo>
                  <a:cubicBezTo>
                    <a:pt x="111" y="184"/>
                    <a:pt x="111" y="185"/>
                    <a:pt x="111" y="186"/>
                  </a:cubicBezTo>
                  <a:cubicBezTo>
                    <a:pt x="109" y="193"/>
                    <a:pt x="111" y="208"/>
                    <a:pt x="114" y="216"/>
                  </a:cubicBezTo>
                  <a:cubicBezTo>
                    <a:pt x="116" y="220"/>
                    <a:pt x="116" y="220"/>
                    <a:pt x="116" y="220"/>
                  </a:cubicBezTo>
                  <a:cubicBezTo>
                    <a:pt x="118" y="226"/>
                    <a:pt x="120" y="232"/>
                    <a:pt x="119" y="239"/>
                  </a:cubicBezTo>
                  <a:cubicBezTo>
                    <a:pt x="119" y="242"/>
                    <a:pt x="118" y="244"/>
                    <a:pt x="117" y="246"/>
                  </a:cubicBezTo>
                  <a:cubicBezTo>
                    <a:pt x="117" y="248"/>
                    <a:pt x="116" y="249"/>
                    <a:pt x="116" y="251"/>
                  </a:cubicBezTo>
                  <a:cubicBezTo>
                    <a:pt x="116" y="257"/>
                    <a:pt x="118" y="265"/>
                    <a:pt x="120" y="271"/>
                  </a:cubicBezTo>
                  <a:cubicBezTo>
                    <a:pt x="126" y="284"/>
                    <a:pt x="133" y="290"/>
                    <a:pt x="145" y="299"/>
                  </a:cubicBezTo>
                  <a:cubicBezTo>
                    <a:pt x="150" y="303"/>
                    <a:pt x="152" y="306"/>
                    <a:pt x="154" y="310"/>
                  </a:cubicBezTo>
                  <a:cubicBezTo>
                    <a:pt x="155" y="311"/>
                    <a:pt x="156" y="312"/>
                    <a:pt x="157" y="313"/>
                  </a:cubicBezTo>
                  <a:cubicBezTo>
                    <a:pt x="159" y="317"/>
                    <a:pt x="161" y="318"/>
                    <a:pt x="164" y="319"/>
                  </a:cubicBezTo>
                  <a:cubicBezTo>
                    <a:pt x="167" y="321"/>
                    <a:pt x="171" y="322"/>
                    <a:pt x="174" y="325"/>
                  </a:cubicBezTo>
                  <a:cubicBezTo>
                    <a:pt x="179" y="330"/>
                    <a:pt x="181" y="335"/>
                    <a:pt x="183" y="339"/>
                  </a:cubicBezTo>
                  <a:cubicBezTo>
                    <a:pt x="185" y="344"/>
                    <a:pt x="186" y="347"/>
                    <a:pt x="195" y="348"/>
                  </a:cubicBezTo>
                  <a:cubicBezTo>
                    <a:pt x="200" y="349"/>
                    <a:pt x="207" y="348"/>
                    <a:pt x="213" y="347"/>
                  </a:cubicBezTo>
                  <a:cubicBezTo>
                    <a:pt x="224" y="345"/>
                    <a:pt x="235" y="343"/>
                    <a:pt x="245" y="348"/>
                  </a:cubicBezTo>
                  <a:cubicBezTo>
                    <a:pt x="249" y="350"/>
                    <a:pt x="252" y="354"/>
                    <a:pt x="255" y="357"/>
                  </a:cubicBezTo>
                  <a:cubicBezTo>
                    <a:pt x="258" y="360"/>
                    <a:pt x="260" y="362"/>
                    <a:pt x="263" y="363"/>
                  </a:cubicBezTo>
                  <a:cubicBezTo>
                    <a:pt x="265" y="364"/>
                    <a:pt x="269" y="364"/>
                    <a:pt x="273" y="364"/>
                  </a:cubicBezTo>
                  <a:cubicBezTo>
                    <a:pt x="276" y="364"/>
                    <a:pt x="279" y="363"/>
                    <a:pt x="282" y="364"/>
                  </a:cubicBezTo>
                  <a:cubicBezTo>
                    <a:pt x="294" y="365"/>
                    <a:pt x="298" y="371"/>
                    <a:pt x="302" y="376"/>
                  </a:cubicBezTo>
                  <a:cubicBezTo>
                    <a:pt x="304" y="379"/>
                    <a:pt x="306" y="382"/>
                    <a:pt x="309" y="384"/>
                  </a:cubicBezTo>
                  <a:cubicBezTo>
                    <a:pt x="314" y="388"/>
                    <a:pt x="321" y="390"/>
                    <a:pt x="328" y="391"/>
                  </a:cubicBezTo>
                  <a:cubicBezTo>
                    <a:pt x="333" y="393"/>
                    <a:pt x="339" y="394"/>
                    <a:pt x="344" y="396"/>
                  </a:cubicBezTo>
                  <a:cubicBezTo>
                    <a:pt x="346" y="397"/>
                    <a:pt x="347" y="397"/>
                    <a:pt x="349" y="398"/>
                  </a:cubicBezTo>
                  <a:cubicBezTo>
                    <a:pt x="352" y="399"/>
                    <a:pt x="355" y="399"/>
                    <a:pt x="358" y="401"/>
                  </a:cubicBezTo>
                  <a:cubicBezTo>
                    <a:pt x="362" y="403"/>
                    <a:pt x="366" y="407"/>
                    <a:pt x="368" y="410"/>
                  </a:cubicBezTo>
                  <a:cubicBezTo>
                    <a:pt x="370" y="412"/>
                    <a:pt x="371" y="414"/>
                    <a:pt x="373" y="415"/>
                  </a:cubicBezTo>
                  <a:cubicBezTo>
                    <a:pt x="376" y="418"/>
                    <a:pt x="382" y="423"/>
                    <a:pt x="385" y="424"/>
                  </a:cubicBezTo>
                  <a:cubicBezTo>
                    <a:pt x="388" y="425"/>
                    <a:pt x="389" y="424"/>
                    <a:pt x="391" y="424"/>
                  </a:cubicBezTo>
                  <a:cubicBezTo>
                    <a:pt x="393" y="423"/>
                    <a:pt x="395" y="422"/>
                    <a:pt x="400" y="422"/>
                  </a:cubicBezTo>
                  <a:cubicBezTo>
                    <a:pt x="404" y="422"/>
                    <a:pt x="407" y="423"/>
                    <a:pt x="410" y="424"/>
                  </a:cubicBezTo>
                  <a:cubicBezTo>
                    <a:pt x="412" y="425"/>
                    <a:pt x="414" y="426"/>
                    <a:pt x="416" y="426"/>
                  </a:cubicBezTo>
                  <a:cubicBezTo>
                    <a:pt x="418" y="426"/>
                    <a:pt x="421" y="425"/>
                    <a:pt x="424" y="424"/>
                  </a:cubicBezTo>
                  <a:cubicBezTo>
                    <a:pt x="427" y="423"/>
                    <a:pt x="430" y="422"/>
                    <a:pt x="434" y="422"/>
                  </a:cubicBezTo>
                  <a:cubicBezTo>
                    <a:pt x="447" y="423"/>
                    <a:pt x="463" y="428"/>
                    <a:pt x="472" y="4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50" name="Freeform 84">
              <a:extLst>
                <a:ext uri="{FF2B5EF4-FFF2-40B4-BE49-F238E27FC236}">
                  <a16:creationId xmlns:a16="http://schemas.microsoft.com/office/drawing/2014/main" id="{FEE986C7-802B-4C7A-8EFF-6612712A1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" y="2157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51" name="Freeform 85">
              <a:extLst>
                <a:ext uri="{FF2B5EF4-FFF2-40B4-BE49-F238E27FC236}">
                  <a16:creationId xmlns:a16="http://schemas.microsoft.com/office/drawing/2014/main" id="{60325B26-2276-4C1D-8F3E-39D008DB2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" y="215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52" name="Freeform 86">
              <a:extLst>
                <a:ext uri="{FF2B5EF4-FFF2-40B4-BE49-F238E27FC236}">
                  <a16:creationId xmlns:a16="http://schemas.microsoft.com/office/drawing/2014/main" id="{E6E8CC0C-E726-44E3-AEF5-1693CA0C1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" y="30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53" name="Freeform 87">
              <a:extLst>
                <a:ext uri="{FF2B5EF4-FFF2-40B4-BE49-F238E27FC236}">
                  <a16:creationId xmlns:a16="http://schemas.microsoft.com/office/drawing/2014/main" id="{7753A44F-2A17-4B2C-84E1-A3EF2F762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2267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54" name="Freeform 88">
              <a:extLst>
                <a:ext uri="{FF2B5EF4-FFF2-40B4-BE49-F238E27FC236}">
                  <a16:creationId xmlns:a16="http://schemas.microsoft.com/office/drawing/2014/main" id="{D5244CD5-73E6-48C6-AF16-080B5B929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391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55" name="Freeform 89">
              <a:extLst>
                <a:ext uri="{FF2B5EF4-FFF2-40B4-BE49-F238E27FC236}">
                  <a16:creationId xmlns:a16="http://schemas.microsoft.com/office/drawing/2014/main" id="{57845FF8-0061-49F7-957C-6E1B6325E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" y="2115"/>
              <a:ext cx="119" cy="152"/>
            </a:xfrm>
            <a:custGeom>
              <a:avLst/>
              <a:gdLst>
                <a:gd name="T0" fmla="*/ 114 w 120"/>
                <a:gd name="T1" fmla="*/ 77 h 153"/>
                <a:gd name="T2" fmla="*/ 117 w 120"/>
                <a:gd name="T3" fmla="*/ 75 h 153"/>
                <a:gd name="T4" fmla="*/ 119 w 120"/>
                <a:gd name="T5" fmla="*/ 73 h 153"/>
                <a:gd name="T6" fmla="*/ 120 w 120"/>
                <a:gd name="T7" fmla="*/ 70 h 153"/>
                <a:gd name="T8" fmla="*/ 97 w 120"/>
                <a:gd name="T9" fmla="*/ 54 h 153"/>
                <a:gd name="T10" fmla="*/ 86 w 120"/>
                <a:gd name="T11" fmla="*/ 47 h 153"/>
                <a:gd name="T12" fmla="*/ 77 w 120"/>
                <a:gd name="T13" fmla="*/ 37 h 153"/>
                <a:gd name="T14" fmla="*/ 65 w 120"/>
                <a:gd name="T15" fmla="*/ 26 h 153"/>
                <a:gd name="T16" fmla="*/ 58 w 120"/>
                <a:gd name="T17" fmla="*/ 26 h 153"/>
                <a:gd name="T18" fmla="*/ 48 w 120"/>
                <a:gd name="T19" fmla="*/ 26 h 153"/>
                <a:gd name="T20" fmla="*/ 36 w 120"/>
                <a:gd name="T21" fmla="*/ 18 h 153"/>
                <a:gd name="T22" fmla="*/ 26 w 120"/>
                <a:gd name="T23" fmla="*/ 12 h 153"/>
                <a:gd name="T24" fmla="*/ 13 w 120"/>
                <a:gd name="T25" fmla="*/ 4 h 153"/>
                <a:gd name="T26" fmla="*/ 7 w 120"/>
                <a:gd name="T27" fmla="*/ 0 h 153"/>
                <a:gd name="T28" fmla="*/ 7 w 120"/>
                <a:gd name="T29" fmla="*/ 0 h 153"/>
                <a:gd name="T30" fmla="*/ 10 w 120"/>
                <a:gd name="T31" fmla="*/ 16 h 153"/>
                <a:gd name="T32" fmla="*/ 11 w 120"/>
                <a:gd name="T33" fmla="*/ 27 h 153"/>
                <a:gd name="T34" fmla="*/ 18 w 120"/>
                <a:gd name="T35" fmla="*/ 30 h 153"/>
                <a:gd name="T36" fmla="*/ 29 w 120"/>
                <a:gd name="T37" fmla="*/ 38 h 153"/>
                <a:gd name="T38" fmla="*/ 30 w 120"/>
                <a:gd name="T39" fmla="*/ 74 h 153"/>
                <a:gd name="T40" fmla="*/ 29 w 120"/>
                <a:gd name="T41" fmla="*/ 82 h 153"/>
                <a:gd name="T42" fmla="*/ 28 w 120"/>
                <a:gd name="T43" fmla="*/ 90 h 153"/>
                <a:gd name="T44" fmla="*/ 18 w 120"/>
                <a:gd name="T45" fmla="*/ 106 h 153"/>
                <a:gd name="T46" fmla="*/ 6 w 120"/>
                <a:gd name="T47" fmla="*/ 104 h 153"/>
                <a:gd name="T48" fmla="*/ 0 w 120"/>
                <a:gd name="T49" fmla="*/ 103 h 153"/>
                <a:gd name="T50" fmla="*/ 13 w 120"/>
                <a:gd name="T51" fmla="*/ 134 h 153"/>
                <a:gd name="T52" fmla="*/ 16 w 120"/>
                <a:gd name="T53" fmla="*/ 139 h 153"/>
                <a:gd name="T54" fmla="*/ 31 w 120"/>
                <a:gd name="T55" fmla="*/ 153 h 153"/>
                <a:gd name="T56" fmla="*/ 33 w 120"/>
                <a:gd name="T57" fmla="*/ 153 h 153"/>
                <a:gd name="T58" fmla="*/ 76 w 120"/>
                <a:gd name="T59" fmla="*/ 119 h 153"/>
                <a:gd name="T60" fmla="*/ 81 w 120"/>
                <a:gd name="T61" fmla="*/ 113 h 153"/>
                <a:gd name="T62" fmla="*/ 92 w 120"/>
                <a:gd name="T63" fmla="*/ 101 h 153"/>
                <a:gd name="T64" fmla="*/ 97 w 120"/>
                <a:gd name="T65" fmla="*/ 98 h 153"/>
                <a:gd name="T66" fmla="*/ 104 w 120"/>
                <a:gd name="T67" fmla="*/ 92 h 153"/>
                <a:gd name="T68" fmla="*/ 106 w 120"/>
                <a:gd name="T69" fmla="*/ 87 h 153"/>
                <a:gd name="T70" fmla="*/ 114 w 120"/>
                <a:gd name="T71" fmla="*/ 7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0" h="153">
                  <a:moveTo>
                    <a:pt x="114" y="77"/>
                  </a:moveTo>
                  <a:cubicBezTo>
                    <a:pt x="115" y="77"/>
                    <a:pt x="116" y="76"/>
                    <a:pt x="117" y="75"/>
                  </a:cubicBezTo>
                  <a:cubicBezTo>
                    <a:pt x="118" y="74"/>
                    <a:pt x="118" y="74"/>
                    <a:pt x="119" y="73"/>
                  </a:cubicBezTo>
                  <a:cubicBezTo>
                    <a:pt x="119" y="72"/>
                    <a:pt x="119" y="71"/>
                    <a:pt x="120" y="70"/>
                  </a:cubicBezTo>
                  <a:cubicBezTo>
                    <a:pt x="118" y="66"/>
                    <a:pt x="104" y="58"/>
                    <a:pt x="97" y="54"/>
                  </a:cubicBezTo>
                  <a:cubicBezTo>
                    <a:pt x="93" y="51"/>
                    <a:pt x="89" y="49"/>
                    <a:pt x="86" y="47"/>
                  </a:cubicBezTo>
                  <a:cubicBezTo>
                    <a:pt x="82" y="44"/>
                    <a:pt x="79" y="40"/>
                    <a:pt x="77" y="37"/>
                  </a:cubicBezTo>
                  <a:cubicBezTo>
                    <a:pt x="73" y="32"/>
                    <a:pt x="70" y="27"/>
                    <a:pt x="65" y="26"/>
                  </a:cubicBezTo>
                  <a:cubicBezTo>
                    <a:pt x="63" y="26"/>
                    <a:pt x="61" y="26"/>
                    <a:pt x="58" y="26"/>
                  </a:cubicBezTo>
                  <a:cubicBezTo>
                    <a:pt x="55" y="26"/>
                    <a:pt x="52" y="27"/>
                    <a:pt x="48" y="26"/>
                  </a:cubicBezTo>
                  <a:cubicBezTo>
                    <a:pt x="44" y="24"/>
                    <a:pt x="40" y="21"/>
                    <a:pt x="36" y="18"/>
                  </a:cubicBezTo>
                  <a:cubicBezTo>
                    <a:pt x="32" y="16"/>
                    <a:pt x="29" y="13"/>
                    <a:pt x="26" y="12"/>
                  </a:cubicBezTo>
                  <a:cubicBezTo>
                    <a:pt x="22" y="10"/>
                    <a:pt x="18" y="7"/>
                    <a:pt x="13" y="4"/>
                  </a:cubicBezTo>
                  <a:cubicBezTo>
                    <a:pt x="11" y="3"/>
                    <a:pt x="9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4"/>
                    <a:pt x="11" y="10"/>
                    <a:pt x="10" y="16"/>
                  </a:cubicBezTo>
                  <a:cubicBezTo>
                    <a:pt x="10" y="20"/>
                    <a:pt x="10" y="25"/>
                    <a:pt x="11" y="27"/>
                  </a:cubicBezTo>
                  <a:cubicBezTo>
                    <a:pt x="13" y="28"/>
                    <a:pt x="15" y="29"/>
                    <a:pt x="18" y="30"/>
                  </a:cubicBezTo>
                  <a:cubicBezTo>
                    <a:pt x="21" y="31"/>
                    <a:pt x="26" y="32"/>
                    <a:pt x="29" y="38"/>
                  </a:cubicBezTo>
                  <a:cubicBezTo>
                    <a:pt x="34" y="47"/>
                    <a:pt x="32" y="62"/>
                    <a:pt x="30" y="74"/>
                  </a:cubicBezTo>
                  <a:cubicBezTo>
                    <a:pt x="29" y="77"/>
                    <a:pt x="29" y="80"/>
                    <a:pt x="29" y="82"/>
                  </a:cubicBezTo>
                  <a:cubicBezTo>
                    <a:pt x="28" y="85"/>
                    <a:pt x="28" y="88"/>
                    <a:pt x="28" y="90"/>
                  </a:cubicBezTo>
                  <a:cubicBezTo>
                    <a:pt x="28" y="96"/>
                    <a:pt x="28" y="103"/>
                    <a:pt x="18" y="106"/>
                  </a:cubicBezTo>
                  <a:cubicBezTo>
                    <a:pt x="14" y="107"/>
                    <a:pt x="11" y="106"/>
                    <a:pt x="6" y="104"/>
                  </a:cubicBezTo>
                  <a:cubicBezTo>
                    <a:pt x="5" y="104"/>
                    <a:pt x="2" y="103"/>
                    <a:pt x="0" y="103"/>
                  </a:cubicBezTo>
                  <a:cubicBezTo>
                    <a:pt x="1" y="109"/>
                    <a:pt x="10" y="127"/>
                    <a:pt x="13" y="134"/>
                  </a:cubicBezTo>
                  <a:cubicBezTo>
                    <a:pt x="14" y="136"/>
                    <a:pt x="15" y="138"/>
                    <a:pt x="16" y="139"/>
                  </a:cubicBezTo>
                  <a:cubicBezTo>
                    <a:pt x="20" y="148"/>
                    <a:pt x="25" y="152"/>
                    <a:pt x="31" y="153"/>
                  </a:cubicBezTo>
                  <a:cubicBezTo>
                    <a:pt x="32" y="153"/>
                    <a:pt x="32" y="153"/>
                    <a:pt x="33" y="153"/>
                  </a:cubicBezTo>
                  <a:cubicBezTo>
                    <a:pt x="44" y="153"/>
                    <a:pt x="58" y="141"/>
                    <a:pt x="76" y="119"/>
                  </a:cubicBezTo>
                  <a:cubicBezTo>
                    <a:pt x="78" y="117"/>
                    <a:pt x="79" y="115"/>
                    <a:pt x="81" y="113"/>
                  </a:cubicBezTo>
                  <a:cubicBezTo>
                    <a:pt x="84" y="109"/>
                    <a:pt x="88" y="105"/>
                    <a:pt x="92" y="101"/>
                  </a:cubicBezTo>
                  <a:cubicBezTo>
                    <a:pt x="94" y="100"/>
                    <a:pt x="95" y="99"/>
                    <a:pt x="97" y="98"/>
                  </a:cubicBezTo>
                  <a:cubicBezTo>
                    <a:pt x="100" y="97"/>
                    <a:pt x="103" y="95"/>
                    <a:pt x="104" y="92"/>
                  </a:cubicBezTo>
                  <a:cubicBezTo>
                    <a:pt x="105" y="90"/>
                    <a:pt x="106" y="89"/>
                    <a:pt x="106" y="87"/>
                  </a:cubicBezTo>
                  <a:cubicBezTo>
                    <a:pt x="108" y="84"/>
                    <a:pt x="109" y="81"/>
                    <a:pt x="114" y="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56" name="Freeform 90">
              <a:extLst>
                <a:ext uri="{FF2B5EF4-FFF2-40B4-BE49-F238E27FC236}">
                  <a16:creationId xmlns:a16="http://schemas.microsoft.com/office/drawing/2014/main" id="{CBC6848A-FBDA-49ED-A1E3-0D1DF6B83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2" y="1948"/>
              <a:ext cx="483" cy="153"/>
            </a:xfrm>
            <a:custGeom>
              <a:avLst/>
              <a:gdLst>
                <a:gd name="T0" fmla="*/ 452 w 486"/>
                <a:gd name="T1" fmla="*/ 9 h 154"/>
                <a:gd name="T2" fmla="*/ 444 w 486"/>
                <a:gd name="T3" fmla="*/ 22 h 154"/>
                <a:gd name="T4" fmla="*/ 427 w 486"/>
                <a:gd name="T5" fmla="*/ 25 h 154"/>
                <a:gd name="T6" fmla="*/ 414 w 486"/>
                <a:gd name="T7" fmla="*/ 33 h 154"/>
                <a:gd name="T8" fmla="*/ 401 w 486"/>
                <a:gd name="T9" fmla="*/ 34 h 154"/>
                <a:gd name="T10" fmla="*/ 370 w 486"/>
                <a:gd name="T11" fmla="*/ 49 h 154"/>
                <a:gd name="T12" fmla="*/ 354 w 486"/>
                <a:gd name="T13" fmla="*/ 60 h 154"/>
                <a:gd name="T14" fmla="*/ 343 w 486"/>
                <a:gd name="T15" fmla="*/ 66 h 154"/>
                <a:gd name="T16" fmla="*/ 319 w 486"/>
                <a:gd name="T17" fmla="*/ 76 h 154"/>
                <a:gd name="T18" fmla="*/ 316 w 486"/>
                <a:gd name="T19" fmla="*/ 57 h 154"/>
                <a:gd name="T20" fmla="*/ 306 w 486"/>
                <a:gd name="T21" fmla="*/ 52 h 154"/>
                <a:gd name="T22" fmla="*/ 300 w 486"/>
                <a:gd name="T23" fmla="*/ 48 h 154"/>
                <a:gd name="T24" fmla="*/ 298 w 486"/>
                <a:gd name="T25" fmla="*/ 45 h 154"/>
                <a:gd name="T26" fmla="*/ 303 w 486"/>
                <a:gd name="T27" fmla="*/ 37 h 154"/>
                <a:gd name="T28" fmla="*/ 308 w 486"/>
                <a:gd name="T29" fmla="*/ 31 h 154"/>
                <a:gd name="T30" fmla="*/ 304 w 486"/>
                <a:gd name="T31" fmla="*/ 11 h 154"/>
                <a:gd name="T32" fmla="*/ 309 w 486"/>
                <a:gd name="T33" fmla="*/ 1 h 154"/>
                <a:gd name="T34" fmla="*/ 284 w 486"/>
                <a:gd name="T35" fmla="*/ 11 h 154"/>
                <a:gd name="T36" fmla="*/ 246 w 486"/>
                <a:gd name="T37" fmla="*/ 25 h 154"/>
                <a:gd name="T38" fmla="*/ 241 w 486"/>
                <a:gd name="T39" fmla="*/ 33 h 154"/>
                <a:gd name="T40" fmla="*/ 195 w 486"/>
                <a:gd name="T41" fmla="*/ 27 h 154"/>
                <a:gd name="T42" fmla="*/ 184 w 486"/>
                <a:gd name="T43" fmla="*/ 30 h 154"/>
                <a:gd name="T44" fmla="*/ 174 w 486"/>
                <a:gd name="T45" fmla="*/ 47 h 154"/>
                <a:gd name="T46" fmla="*/ 168 w 486"/>
                <a:gd name="T47" fmla="*/ 46 h 154"/>
                <a:gd name="T48" fmla="*/ 159 w 486"/>
                <a:gd name="T49" fmla="*/ 31 h 154"/>
                <a:gd name="T50" fmla="*/ 142 w 486"/>
                <a:gd name="T51" fmla="*/ 23 h 154"/>
                <a:gd name="T52" fmla="*/ 116 w 486"/>
                <a:gd name="T53" fmla="*/ 4 h 154"/>
                <a:gd name="T54" fmla="*/ 83 w 486"/>
                <a:gd name="T55" fmla="*/ 6 h 154"/>
                <a:gd name="T56" fmla="*/ 55 w 486"/>
                <a:gd name="T57" fmla="*/ 5 h 154"/>
                <a:gd name="T58" fmla="*/ 50 w 486"/>
                <a:gd name="T59" fmla="*/ 22 h 154"/>
                <a:gd name="T60" fmla="*/ 28 w 486"/>
                <a:gd name="T61" fmla="*/ 81 h 154"/>
                <a:gd name="T62" fmla="*/ 8 w 486"/>
                <a:gd name="T63" fmla="*/ 96 h 154"/>
                <a:gd name="T64" fmla="*/ 0 w 486"/>
                <a:gd name="T65" fmla="*/ 99 h 154"/>
                <a:gd name="T66" fmla="*/ 31 w 486"/>
                <a:gd name="T67" fmla="*/ 107 h 154"/>
                <a:gd name="T68" fmla="*/ 37 w 486"/>
                <a:gd name="T69" fmla="*/ 129 h 154"/>
                <a:gd name="T70" fmla="*/ 37 w 486"/>
                <a:gd name="T71" fmla="*/ 133 h 154"/>
                <a:gd name="T72" fmla="*/ 43 w 486"/>
                <a:gd name="T73" fmla="*/ 138 h 154"/>
                <a:gd name="T74" fmla="*/ 56 w 486"/>
                <a:gd name="T75" fmla="*/ 153 h 154"/>
                <a:gd name="T76" fmla="*/ 60 w 486"/>
                <a:gd name="T77" fmla="*/ 144 h 154"/>
                <a:gd name="T78" fmla="*/ 89 w 486"/>
                <a:gd name="T79" fmla="*/ 129 h 154"/>
                <a:gd name="T80" fmla="*/ 91 w 486"/>
                <a:gd name="T81" fmla="*/ 129 h 154"/>
                <a:gd name="T82" fmla="*/ 101 w 486"/>
                <a:gd name="T83" fmla="*/ 113 h 154"/>
                <a:gd name="T84" fmla="*/ 169 w 486"/>
                <a:gd name="T85" fmla="*/ 97 h 154"/>
                <a:gd name="T86" fmla="*/ 216 w 486"/>
                <a:gd name="T87" fmla="*/ 123 h 154"/>
                <a:gd name="T88" fmla="*/ 240 w 486"/>
                <a:gd name="T89" fmla="*/ 134 h 154"/>
                <a:gd name="T90" fmla="*/ 254 w 486"/>
                <a:gd name="T91" fmla="*/ 124 h 154"/>
                <a:gd name="T92" fmla="*/ 298 w 486"/>
                <a:gd name="T93" fmla="*/ 128 h 154"/>
                <a:gd name="T94" fmla="*/ 330 w 486"/>
                <a:gd name="T95" fmla="*/ 140 h 154"/>
                <a:gd name="T96" fmla="*/ 347 w 486"/>
                <a:gd name="T97" fmla="*/ 141 h 154"/>
                <a:gd name="T98" fmla="*/ 394 w 486"/>
                <a:gd name="T99" fmla="*/ 118 h 154"/>
                <a:gd name="T100" fmla="*/ 393 w 486"/>
                <a:gd name="T101" fmla="*/ 111 h 154"/>
                <a:gd name="T102" fmla="*/ 402 w 486"/>
                <a:gd name="T103" fmla="*/ 105 h 154"/>
                <a:gd name="T104" fmla="*/ 426 w 486"/>
                <a:gd name="T105" fmla="*/ 105 h 154"/>
                <a:gd name="T106" fmla="*/ 443 w 486"/>
                <a:gd name="T107" fmla="*/ 107 h 154"/>
                <a:gd name="T108" fmla="*/ 462 w 486"/>
                <a:gd name="T109" fmla="*/ 107 h 154"/>
                <a:gd name="T110" fmla="*/ 479 w 486"/>
                <a:gd name="T111" fmla="*/ 69 h 154"/>
                <a:gd name="T112" fmla="*/ 477 w 486"/>
                <a:gd name="T113" fmla="*/ 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6" h="154">
                  <a:moveTo>
                    <a:pt x="469" y="4"/>
                  </a:moveTo>
                  <a:cubicBezTo>
                    <a:pt x="462" y="3"/>
                    <a:pt x="454" y="6"/>
                    <a:pt x="452" y="9"/>
                  </a:cubicBezTo>
                  <a:cubicBezTo>
                    <a:pt x="451" y="10"/>
                    <a:pt x="451" y="10"/>
                    <a:pt x="451" y="12"/>
                  </a:cubicBezTo>
                  <a:cubicBezTo>
                    <a:pt x="452" y="16"/>
                    <a:pt x="451" y="19"/>
                    <a:pt x="444" y="22"/>
                  </a:cubicBezTo>
                  <a:cubicBezTo>
                    <a:pt x="441" y="25"/>
                    <a:pt x="436" y="25"/>
                    <a:pt x="433" y="24"/>
                  </a:cubicBezTo>
                  <a:cubicBezTo>
                    <a:pt x="431" y="24"/>
                    <a:pt x="429" y="24"/>
                    <a:pt x="427" y="25"/>
                  </a:cubicBezTo>
                  <a:cubicBezTo>
                    <a:pt x="425" y="25"/>
                    <a:pt x="423" y="27"/>
                    <a:pt x="420" y="29"/>
                  </a:cubicBezTo>
                  <a:cubicBezTo>
                    <a:pt x="418" y="30"/>
                    <a:pt x="416" y="32"/>
                    <a:pt x="414" y="33"/>
                  </a:cubicBezTo>
                  <a:cubicBezTo>
                    <a:pt x="409" y="35"/>
                    <a:pt x="407" y="35"/>
                    <a:pt x="404" y="34"/>
                  </a:cubicBezTo>
                  <a:cubicBezTo>
                    <a:pt x="403" y="34"/>
                    <a:pt x="402" y="34"/>
                    <a:pt x="401" y="34"/>
                  </a:cubicBezTo>
                  <a:cubicBezTo>
                    <a:pt x="386" y="35"/>
                    <a:pt x="375" y="38"/>
                    <a:pt x="372" y="43"/>
                  </a:cubicBezTo>
                  <a:cubicBezTo>
                    <a:pt x="371" y="46"/>
                    <a:pt x="370" y="48"/>
                    <a:pt x="370" y="49"/>
                  </a:cubicBezTo>
                  <a:cubicBezTo>
                    <a:pt x="370" y="55"/>
                    <a:pt x="367" y="56"/>
                    <a:pt x="360" y="58"/>
                  </a:cubicBezTo>
                  <a:cubicBezTo>
                    <a:pt x="358" y="59"/>
                    <a:pt x="356" y="59"/>
                    <a:pt x="354" y="60"/>
                  </a:cubicBezTo>
                  <a:cubicBezTo>
                    <a:pt x="351" y="60"/>
                    <a:pt x="350" y="60"/>
                    <a:pt x="347" y="62"/>
                  </a:cubicBezTo>
                  <a:cubicBezTo>
                    <a:pt x="346" y="63"/>
                    <a:pt x="344" y="64"/>
                    <a:pt x="343" y="66"/>
                  </a:cubicBezTo>
                  <a:cubicBezTo>
                    <a:pt x="338" y="71"/>
                    <a:pt x="332" y="78"/>
                    <a:pt x="325" y="78"/>
                  </a:cubicBezTo>
                  <a:cubicBezTo>
                    <a:pt x="323" y="78"/>
                    <a:pt x="321" y="77"/>
                    <a:pt x="319" y="76"/>
                  </a:cubicBezTo>
                  <a:cubicBezTo>
                    <a:pt x="311" y="72"/>
                    <a:pt x="314" y="65"/>
                    <a:pt x="315" y="62"/>
                  </a:cubicBezTo>
                  <a:cubicBezTo>
                    <a:pt x="316" y="60"/>
                    <a:pt x="316" y="59"/>
                    <a:pt x="316" y="57"/>
                  </a:cubicBezTo>
                  <a:cubicBezTo>
                    <a:pt x="317" y="54"/>
                    <a:pt x="315" y="52"/>
                    <a:pt x="309" y="50"/>
                  </a:cubicBezTo>
                  <a:cubicBezTo>
                    <a:pt x="308" y="51"/>
                    <a:pt x="307" y="52"/>
                    <a:pt x="306" y="52"/>
                  </a:cubicBezTo>
                  <a:cubicBezTo>
                    <a:pt x="305" y="52"/>
                    <a:pt x="305" y="52"/>
                    <a:pt x="305" y="52"/>
                  </a:cubicBezTo>
                  <a:cubicBezTo>
                    <a:pt x="303" y="52"/>
                    <a:pt x="301" y="51"/>
                    <a:pt x="300" y="48"/>
                  </a:cubicBezTo>
                  <a:cubicBezTo>
                    <a:pt x="300" y="48"/>
                    <a:pt x="300" y="47"/>
                    <a:pt x="300" y="46"/>
                  </a:cubicBezTo>
                  <a:cubicBezTo>
                    <a:pt x="299" y="46"/>
                    <a:pt x="299" y="45"/>
                    <a:pt x="298" y="45"/>
                  </a:cubicBezTo>
                  <a:cubicBezTo>
                    <a:pt x="298" y="43"/>
                    <a:pt x="297" y="41"/>
                    <a:pt x="298" y="40"/>
                  </a:cubicBezTo>
                  <a:cubicBezTo>
                    <a:pt x="299" y="38"/>
                    <a:pt x="301" y="37"/>
                    <a:pt x="303" y="37"/>
                  </a:cubicBezTo>
                  <a:cubicBezTo>
                    <a:pt x="304" y="36"/>
                    <a:pt x="305" y="35"/>
                    <a:pt x="305" y="34"/>
                  </a:cubicBezTo>
                  <a:cubicBezTo>
                    <a:pt x="306" y="33"/>
                    <a:pt x="308" y="32"/>
                    <a:pt x="308" y="31"/>
                  </a:cubicBezTo>
                  <a:cubicBezTo>
                    <a:pt x="308" y="29"/>
                    <a:pt x="307" y="27"/>
                    <a:pt x="306" y="25"/>
                  </a:cubicBezTo>
                  <a:cubicBezTo>
                    <a:pt x="304" y="22"/>
                    <a:pt x="301" y="17"/>
                    <a:pt x="304" y="11"/>
                  </a:cubicBezTo>
                  <a:cubicBezTo>
                    <a:pt x="307" y="8"/>
                    <a:pt x="311" y="7"/>
                    <a:pt x="315" y="6"/>
                  </a:cubicBezTo>
                  <a:cubicBezTo>
                    <a:pt x="313" y="5"/>
                    <a:pt x="311" y="4"/>
                    <a:pt x="309" y="1"/>
                  </a:cubicBezTo>
                  <a:cubicBezTo>
                    <a:pt x="301" y="0"/>
                    <a:pt x="297" y="2"/>
                    <a:pt x="290" y="7"/>
                  </a:cubicBezTo>
                  <a:cubicBezTo>
                    <a:pt x="288" y="8"/>
                    <a:pt x="286" y="10"/>
                    <a:pt x="284" y="11"/>
                  </a:cubicBezTo>
                  <a:cubicBezTo>
                    <a:pt x="278" y="14"/>
                    <a:pt x="271" y="16"/>
                    <a:pt x="265" y="17"/>
                  </a:cubicBezTo>
                  <a:cubicBezTo>
                    <a:pt x="258" y="18"/>
                    <a:pt x="251" y="20"/>
                    <a:pt x="246" y="25"/>
                  </a:cubicBezTo>
                  <a:cubicBezTo>
                    <a:pt x="246" y="25"/>
                    <a:pt x="245" y="26"/>
                    <a:pt x="245" y="26"/>
                  </a:cubicBezTo>
                  <a:cubicBezTo>
                    <a:pt x="245" y="28"/>
                    <a:pt x="244" y="31"/>
                    <a:pt x="241" y="33"/>
                  </a:cubicBezTo>
                  <a:cubicBezTo>
                    <a:pt x="234" y="38"/>
                    <a:pt x="223" y="36"/>
                    <a:pt x="216" y="35"/>
                  </a:cubicBezTo>
                  <a:cubicBezTo>
                    <a:pt x="206" y="33"/>
                    <a:pt x="201" y="31"/>
                    <a:pt x="195" y="27"/>
                  </a:cubicBezTo>
                  <a:cubicBezTo>
                    <a:pt x="195" y="27"/>
                    <a:pt x="195" y="27"/>
                    <a:pt x="195" y="27"/>
                  </a:cubicBezTo>
                  <a:cubicBezTo>
                    <a:pt x="191" y="27"/>
                    <a:pt x="187" y="27"/>
                    <a:pt x="184" y="30"/>
                  </a:cubicBezTo>
                  <a:cubicBezTo>
                    <a:pt x="182" y="31"/>
                    <a:pt x="182" y="34"/>
                    <a:pt x="181" y="37"/>
                  </a:cubicBezTo>
                  <a:cubicBezTo>
                    <a:pt x="179" y="40"/>
                    <a:pt x="178" y="44"/>
                    <a:pt x="174" y="47"/>
                  </a:cubicBezTo>
                  <a:cubicBezTo>
                    <a:pt x="173" y="48"/>
                    <a:pt x="172" y="48"/>
                    <a:pt x="171" y="48"/>
                  </a:cubicBezTo>
                  <a:cubicBezTo>
                    <a:pt x="170" y="48"/>
                    <a:pt x="169" y="47"/>
                    <a:pt x="168" y="46"/>
                  </a:cubicBezTo>
                  <a:cubicBezTo>
                    <a:pt x="166" y="44"/>
                    <a:pt x="165" y="41"/>
                    <a:pt x="163" y="38"/>
                  </a:cubicBezTo>
                  <a:cubicBezTo>
                    <a:pt x="162" y="35"/>
                    <a:pt x="161" y="32"/>
                    <a:pt x="159" y="31"/>
                  </a:cubicBezTo>
                  <a:cubicBezTo>
                    <a:pt x="158" y="30"/>
                    <a:pt x="156" y="30"/>
                    <a:pt x="154" y="30"/>
                  </a:cubicBezTo>
                  <a:cubicBezTo>
                    <a:pt x="151" y="29"/>
                    <a:pt x="147" y="29"/>
                    <a:pt x="142" y="23"/>
                  </a:cubicBezTo>
                  <a:cubicBezTo>
                    <a:pt x="141" y="21"/>
                    <a:pt x="139" y="19"/>
                    <a:pt x="138" y="18"/>
                  </a:cubicBezTo>
                  <a:cubicBezTo>
                    <a:pt x="132" y="8"/>
                    <a:pt x="130" y="6"/>
                    <a:pt x="116" y="4"/>
                  </a:cubicBezTo>
                  <a:cubicBezTo>
                    <a:pt x="107" y="2"/>
                    <a:pt x="101" y="2"/>
                    <a:pt x="92" y="3"/>
                  </a:cubicBezTo>
                  <a:cubicBezTo>
                    <a:pt x="90" y="4"/>
                    <a:pt x="86" y="5"/>
                    <a:pt x="83" y="6"/>
                  </a:cubicBezTo>
                  <a:cubicBezTo>
                    <a:pt x="78" y="7"/>
                    <a:pt x="73" y="9"/>
                    <a:pt x="69" y="9"/>
                  </a:cubicBezTo>
                  <a:cubicBezTo>
                    <a:pt x="62" y="8"/>
                    <a:pt x="58" y="6"/>
                    <a:pt x="55" y="5"/>
                  </a:cubicBezTo>
                  <a:cubicBezTo>
                    <a:pt x="51" y="3"/>
                    <a:pt x="50" y="2"/>
                    <a:pt x="46" y="6"/>
                  </a:cubicBezTo>
                  <a:cubicBezTo>
                    <a:pt x="49" y="10"/>
                    <a:pt x="50" y="16"/>
                    <a:pt x="50" y="22"/>
                  </a:cubicBezTo>
                  <a:cubicBezTo>
                    <a:pt x="51" y="26"/>
                    <a:pt x="51" y="29"/>
                    <a:pt x="52" y="31"/>
                  </a:cubicBezTo>
                  <a:cubicBezTo>
                    <a:pt x="59" y="54"/>
                    <a:pt x="43" y="69"/>
                    <a:pt x="28" y="81"/>
                  </a:cubicBezTo>
                  <a:cubicBezTo>
                    <a:pt x="26" y="83"/>
                    <a:pt x="23" y="85"/>
                    <a:pt x="21" y="87"/>
                  </a:cubicBezTo>
                  <a:cubicBezTo>
                    <a:pt x="17" y="90"/>
                    <a:pt x="13" y="93"/>
                    <a:pt x="8" y="96"/>
                  </a:cubicBezTo>
                  <a:cubicBezTo>
                    <a:pt x="6" y="97"/>
                    <a:pt x="4" y="98"/>
                    <a:pt x="2" y="99"/>
                  </a:cubicBezTo>
                  <a:cubicBezTo>
                    <a:pt x="1" y="99"/>
                    <a:pt x="1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12" y="100"/>
                    <a:pt x="25" y="102"/>
                    <a:pt x="31" y="107"/>
                  </a:cubicBezTo>
                  <a:cubicBezTo>
                    <a:pt x="38" y="112"/>
                    <a:pt x="38" y="118"/>
                    <a:pt x="37" y="123"/>
                  </a:cubicBezTo>
                  <a:cubicBezTo>
                    <a:pt x="37" y="125"/>
                    <a:pt x="37" y="127"/>
                    <a:pt x="37" y="129"/>
                  </a:cubicBezTo>
                  <a:cubicBezTo>
                    <a:pt x="37" y="130"/>
                    <a:pt x="37" y="131"/>
                    <a:pt x="37" y="132"/>
                  </a:cubicBezTo>
                  <a:cubicBezTo>
                    <a:pt x="37" y="132"/>
                    <a:pt x="37" y="132"/>
                    <a:pt x="37" y="133"/>
                  </a:cubicBezTo>
                  <a:cubicBezTo>
                    <a:pt x="37" y="133"/>
                    <a:pt x="37" y="133"/>
                    <a:pt x="38" y="134"/>
                  </a:cubicBezTo>
                  <a:cubicBezTo>
                    <a:pt x="39" y="134"/>
                    <a:pt x="42" y="135"/>
                    <a:pt x="43" y="138"/>
                  </a:cubicBezTo>
                  <a:cubicBezTo>
                    <a:pt x="47" y="145"/>
                    <a:pt x="45" y="150"/>
                    <a:pt x="42" y="154"/>
                  </a:cubicBezTo>
                  <a:cubicBezTo>
                    <a:pt x="47" y="154"/>
                    <a:pt x="53" y="154"/>
                    <a:pt x="56" y="153"/>
                  </a:cubicBezTo>
                  <a:cubicBezTo>
                    <a:pt x="56" y="153"/>
                    <a:pt x="58" y="152"/>
                    <a:pt x="59" y="152"/>
                  </a:cubicBezTo>
                  <a:cubicBezTo>
                    <a:pt x="59" y="149"/>
                    <a:pt x="59" y="147"/>
                    <a:pt x="60" y="144"/>
                  </a:cubicBezTo>
                  <a:cubicBezTo>
                    <a:pt x="63" y="132"/>
                    <a:pt x="70" y="126"/>
                    <a:pt x="82" y="127"/>
                  </a:cubicBezTo>
                  <a:cubicBezTo>
                    <a:pt x="85" y="128"/>
                    <a:pt x="87" y="129"/>
                    <a:pt x="89" y="129"/>
                  </a:cubicBezTo>
                  <a:cubicBezTo>
                    <a:pt x="89" y="130"/>
                    <a:pt x="90" y="130"/>
                    <a:pt x="90" y="130"/>
                  </a:cubicBezTo>
                  <a:cubicBezTo>
                    <a:pt x="90" y="130"/>
                    <a:pt x="90" y="130"/>
                    <a:pt x="91" y="129"/>
                  </a:cubicBezTo>
                  <a:cubicBezTo>
                    <a:pt x="93" y="128"/>
                    <a:pt x="94" y="125"/>
                    <a:pt x="95" y="122"/>
                  </a:cubicBezTo>
                  <a:cubicBezTo>
                    <a:pt x="97" y="119"/>
                    <a:pt x="99" y="115"/>
                    <a:pt x="101" y="113"/>
                  </a:cubicBezTo>
                  <a:cubicBezTo>
                    <a:pt x="107" y="107"/>
                    <a:pt x="119" y="99"/>
                    <a:pt x="125" y="96"/>
                  </a:cubicBezTo>
                  <a:cubicBezTo>
                    <a:pt x="136" y="92"/>
                    <a:pt x="158" y="93"/>
                    <a:pt x="169" y="97"/>
                  </a:cubicBezTo>
                  <a:cubicBezTo>
                    <a:pt x="183" y="101"/>
                    <a:pt x="198" y="111"/>
                    <a:pt x="211" y="119"/>
                  </a:cubicBezTo>
                  <a:cubicBezTo>
                    <a:pt x="216" y="123"/>
                    <a:pt x="216" y="123"/>
                    <a:pt x="216" y="123"/>
                  </a:cubicBezTo>
                  <a:cubicBezTo>
                    <a:pt x="223" y="127"/>
                    <a:pt x="228" y="130"/>
                    <a:pt x="233" y="137"/>
                  </a:cubicBezTo>
                  <a:cubicBezTo>
                    <a:pt x="235" y="136"/>
                    <a:pt x="238" y="135"/>
                    <a:pt x="240" y="134"/>
                  </a:cubicBezTo>
                  <a:cubicBezTo>
                    <a:pt x="244" y="132"/>
                    <a:pt x="248" y="131"/>
                    <a:pt x="250" y="129"/>
                  </a:cubicBezTo>
                  <a:cubicBezTo>
                    <a:pt x="252" y="127"/>
                    <a:pt x="253" y="126"/>
                    <a:pt x="254" y="124"/>
                  </a:cubicBezTo>
                  <a:cubicBezTo>
                    <a:pt x="255" y="120"/>
                    <a:pt x="257" y="116"/>
                    <a:pt x="265" y="113"/>
                  </a:cubicBezTo>
                  <a:cubicBezTo>
                    <a:pt x="282" y="109"/>
                    <a:pt x="291" y="120"/>
                    <a:pt x="298" y="128"/>
                  </a:cubicBezTo>
                  <a:cubicBezTo>
                    <a:pt x="301" y="132"/>
                    <a:pt x="305" y="135"/>
                    <a:pt x="308" y="138"/>
                  </a:cubicBezTo>
                  <a:cubicBezTo>
                    <a:pt x="313" y="141"/>
                    <a:pt x="322" y="141"/>
                    <a:pt x="330" y="140"/>
                  </a:cubicBezTo>
                  <a:cubicBezTo>
                    <a:pt x="333" y="140"/>
                    <a:pt x="337" y="140"/>
                    <a:pt x="339" y="140"/>
                  </a:cubicBezTo>
                  <a:cubicBezTo>
                    <a:pt x="341" y="140"/>
                    <a:pt x="344" y="141"/>
                    <a:pt x="347" y="141"/>
                  </a:cubicBezTo>
                  <a:cubicBezTo>
                    <a:pt x="354" y="141"/>
                    <a:pt x="362" y="141"/>
                    <a:pt x="368" y="140"/>
                  </a:cubicBezTo>
                  <a:cubicBezTo>
                    <a:pt x="372" y="139"/>
                    <a:pt x="392" y="126"/>
                    <a:pt x="394" y="118"/>
                  </a:cubicBezTo>
                  <a:cubicBezTo>
                    <a:pt x="395" y="116"/>
                    <a:pt x="394" y="115"/>
                    <a:pt x="394" y="115"/>
                  </a:cubicBezTo>
                  <a:cubicBezTo>
                    <a:pt x="393" y="114"/>
                    <a:pt x="393" y="112"/>
                    <a:pt x="393" y="111"/>
                  </a:cubicBezTo>
                  <a:cubicBezTo>
                    <a:pt x="394" y="109"/>
                    <a:pt x="395" y="108"/>
                    <a:pt x="397" y="107"/>
                  </a:cubicBezTo>
                  <a:cubicBezTo>
                    <a:pt x="398" y="107"/>
                    <a:pt x="400" y="106"/>
                    <a:pt x="402" y="105"/>
                  </a:cubicBezTo>
                  <a:cubicBezTo>
                    <a:pt x="408" y="103"/>
                    <a:pt x="414" y="101"/>
                    <a:pt x="420" y="102"/>
                  </a:cubicBezTo>
                  <a:cubicBezTo>
                    <a:pt x="422" y="102"/>
                    <a:pt x="424" y="103"/>
                    <a:pt x="426" y="105"/>
                  </a:cubicBezTo>
                  <a:cubicBezTo>
                    <a:pt x="428" y="106"/>
                    <a:pt x="429" y="106"/>
                    <a:pt x="431" y="107"/>
                  </a:cubicBezTo>
                  <a:cubicBezTo>
                    <a:pt x="435" y="107"/>
                    <a:pt x="439" y="107"/>
                    <a:pt x="443" y="107"/>
                  </a:cubicBezTo>
                  <a:cubicBezTo>
                    <a:pt x="448" y="106"/>
                    <a:pt x="454" y="106"/>
                    <a:pt x="459" y="107"/>
                  </a:cubicBezTo>
                  <a:cubicBezTo>
                    <a:pt x="460" y="107"/>
                    <a:pt x="461" y="107"/>
                    <a:pt x="462" y="107"/>
                  </a:cubicBezTo>
                  <a:cubicBezTo>
                    <a:pt x="465" y="96"/>
                    <a:pt x="470" y="86"/>
                    <a:pt x="475" y="76"/>
                  </a:cubicBezTo>
                  <a:cubicBezTo>
                    <a:pt x="479" y="69"/>
                    <a:pt x="479" y="69"/>
                    <a:pt x="479" y="69"/>
                  </a:cubicBezTo>
                  <a:cubicBezTo>
                    <a:pt x="482" y="62"/>
                    <a:pt x="486" y="26"/>
                    <a:pt x="485" y="15"/>
                  </a:cubicBezTo>
                  <a:cubicBezTo>
                    <a:pt x="481" y="14"/>
                    <a:pt x="479" y="11"/>
                    <a:pt x="477" y="9"/>
                  </a:cubicBezTo>
                  <a:cubicBezTo>
                    <a:pt x="474" y="7"/>
                    <a:pt x="471" y="5"/>
                    <a:pt x="469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57" name="Freeform 91">
              <a:extLst>
                <a:ext uri="{FF2B5EF4-FFF2-40B4-BE49-F238E27FC236}">
                  <a16:creationId xmlns:a16="http://schemas.microsoft.com/office/drawing/2014/main" id="{2A366858-BF36-430D-8449-4E12F64A8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9" y="2057"/>
              <a:ext cx="218" cy="125"/>
            </a:xfrm>
            <a:custGeom>
              <a:avLst/>
              <a:gdLst>
                <a:gd name="T0" fmla="*/ 220 w 220"/>
                <a:gd name="T1" fmla="*/ 6 h 125"/>
                <a:gd name="T2" fmla="*/ 219 w 220"/>
                <a:gd name="T3" fmla="*/ 6 h 125"/>
                <a:gd name="T4" fmla="*/ 206 w 220"/>
                <a:gd name="T5" fmla="*/ 6 h 125"/>
                <a:gd name="T6" fmla="*/ 191 w 220"/>
                <a:gd name="T7" fmla="*/ 6 h 125"/>
                <a:gd name="T8" fmla="*/ 183 w 220"/>
                <a:gd name="T9" fmla="*/ 3 h 125"/>
                <a:gd name="T10" fmla="*/ 180 w 220"/>
                <a:gd name="T11" fmla="*/ 1 h 125"/>
                <a:gd name="T12" fmla="*/ 168 w 220"/>
                <a:gd name="T13" fmla="*/ 4 h 125"/>
                <a:gd name="T14" fmla="*/ 166 w 220"/>
                <a:gd name="T15" fmla="*/ 5 h 125"/>
                <a:gd name="T16" fmla="*/ 165 w 220"/>
                <a:gd name="T17" fmla="*/ 11 h 125"/>
                <a:gd name="T18" fmla="*/ 131 w 220"/>
                <a:gd name="T19" fmla="*/ 39 h 125"/>
                <a:gd name="T20" fmla="*/ 118 w 220"/>
                <a:gd name="T21" fmla="*/ 40 h 125"/>
                <a:gd name="T22" fmla="*/ 108 w 220"/>
                <a:gd name="T23" fmla="*/ 40 h 125"/>
                <a:gd name="T24" fmla="*/ 101 w 220"/>
                <a:gd name="T25" fmla="*/ 40 h 125"/>
                <a:gd name="T26" fmla="*/ 92 w 220"/>
                <a:gd name="T27" fmla="*/ 40 h 125"/>
                <a:gd name="T28" fmla="*/ 65 w 220"/>
                <a:gd name="T29" fmla="*/ 35 h 125"/>
                <a:gd name="T30" fmla="*/ 53 w 220"/>
                <a:gd name="T31" fmla="*/ 24 h 125"/>
                <a:gd name="T32" fmla="*/ 30 w 220"/>
                <a:gd name="T33" fmla="*/ 12 h 125"/>
                <a:gd name="T34" fmla="*/ 24 w 220"/>
                <a:gd name="T35" fmla="*/ 18 h 125"/>
                <a:gd name="T36" fmla="*/ 19 w 220"/>
                <a:gd name="T37" fmla="*/ 25 h 125"/>
                <a:gd name="T38" fmla="*/ 5 w 220"/>
                <a:gd name="T39" fmla="*/ 33 h 125"/>
                <a:gd name="T40" fmla="*/ 0 w 220"/>
                <a:gd name="T41" fmla="*/ 35 h 125"/>
                <a:gd name="T42" fmla="*/ 5 w 220"/>
                <a:gd name="T43" fmla="*/ 45 h 125"/>
                <a:gd name="T44" fmla="*/ 23 w 220"/>
                <a:gd name="T45" fmla="*/ 55 h 125"/>
                <a:gd name="T46" fmla="*/ 34 w 220"/>
                <a:gd name="T47" fmla="*/ 62 h 125"/>
                <a:gd name="T48" fmla="*/ 45 w 220"/>
                <a:gd name="T49" fmla="*/ 69 h 125"/>
                <a:gd name="T50" fmla="*/ 56 w 220"/>
                <a:gd name="T51" fmla="*/ 75 h 125"/>
                <a:gd name="T52" fmla="*/ 61 w 220"/>
                <a:gd name="T53" fmla="*/ 75 h 125"/>
                <a:gd name="T54" fmla="*/ 72 w 220"/>
                <a:gd name="T55" fmla="*/ 75 h 125"/>
                <a:gd name="T56" fmla="*/ 88 w 220"/>
                <a:gd name="T57" fmla="*/ 89 h 125"/>
                <a:gd name="T58" fmla="*/ 96 w 220"/>
                <a:gd name="T59" fmla="*/ 98 h 125"/>
                <a:gd name="T60" fmla="*/ 106 w 220"/>
                <a:gd name="T61" fmla="*/ 104 h 125"/>
                <a:gd name="T62" fmla="*/ 132 w 220"/>
                <a:gd name="T63" fmla="*/ 125 h 125"/>
                <a:gd name="T64" fmla="*/ 134 w 220"/>
                <a:gd name="T65" fmla="*/ 125 h 125"/>
                <a:gd name="T66" fmla="*/ 141 w 220"/>
                <a:gd name="T67" fmla="*/ 123 h 125"/>
                <a:gd name="T68" fmla="*/ 144 w 220"/>
                <a:gd name="T69" fmla="*/ 116 h 125"/>
                <a:gd name="T70" fmla="*/ 148 w 220"/>
                <a:gd name="T71" fmla="*/ 103 h 125"/>
                <a:gd name="T72" fmla="*/ 157 w 220"/>
                <a:gd name="T73" fmla="*/ 98 h 125"/>
                <a:gd name="T74" fmla="*/ 163 w 220"/>
                <a:gd name="T75" fmla="*/ 94 h 125"/>
                <a:gd name="T76" fmla="*/ 168 w 220"/>
                <a:gd name="T77" fmla="*/ 85 h 125"/>
                <a:gd name="T78" fmla="*/ 177 w 220"/>
                <a:gd name="T79" fmla="*/ 71 h 125"/>
                <a:gd name="T80" fmla="*/ 188 w 220"/>
                <a:gd name="T81" fmla="*/ 61 h 125"/>
                <a:gd name="T82" fmla="*/ 206 w 220"/>
                <a:gd name="T83" fmla="*/ 42 h 125"/>
                <a:gd name="T84" fmla="*/ 210 w 220"/>
                <a:gd name="T85" fmla="*/ 30 h 125"/>
                <a:gd name="T86" fmla="*/ 220 w 220"/>
                <a:gd name="T87" fmla="*/ 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0" h="125">
                  <a:moveTo>
                    <a:pt x="220" y="6"/>
                  </a:moveTo>
                  <a:cubicBezTo>
                    <a:pt x="220" y="6"/>
                    <a:pt x="220" y="6"/>
                    <a:pt x="219" y="6"/>
                  </a:cubicBezTo>
                  <a:cubicBezTo>
                    <a:pt x="215" y="5"/>
                    <a:pt x="210" y="6"/>
                    <a:pt x="206" y="6"/>
                  </a:cubicBezTo>
                  <a:cubicBezTo>
                    <a:pt x="201" y="6"/>
                    <a:pt x="196" y="6"/>
                    <a:pt x="191" y="6"/>
                  </a:cubicBezTo>
                  <a:cubicBezTo>
                    <a:pt x="188" y="5"/>
                    <a:pt x="185" y="4"/>
                    <a:pt x="183" y="3"/>
                  </a:cubicBezTo>
                  <a:cubicBezTo>
                    <a:pt x="182" y="2"/>
                    <a:pt x="181" y="1"/>
                    <a:pt x="180" y="1"/>
                  </a:cubicBezTo>
                  <a:cubicBezTo>
                    <a:pt x="177" y="0"/>
                    <a:pt x="172" y="2"/>
                    <a:pt x="168" y="4"/>
                  </a:cubicBezTo>
                  <a:cubicBezTo>
                    <a:pt x="167" y="4"/>
                    <a:pt x="166" y="4"/>
                    <a:pt x="166" y="5"/>
                  </a:cubicBezTo>
                  <a:cubicBezTo>
                    <a:pt x="166" y="7"/>
                    <a:pt x="166" y="9"/>
                    <a:pt x="165" y="11"/>
                  </a:cubicBezTo>
                  <a:cubicBezTo>
                    <a:pt x="161" y="23"/>
                    <a:pt x="138" y="38"/>
                    <a:pt x="131" y="39"/>
                  </a:cubicBezTo>
                  <a:cubicBezTo>
                    <a:pt x="128" y="40"/>
                    <a:pt x="123" y="40"/>
                    <a:pt x="118" y="40"/>
                  </a:cubicBezTo>
                  <a:cubicBezTo>
                    <a:pt x="115" y="40"/>
                    <a:pt x="112" y="40"/>
                    <a:pt x="108" y="40"/>
                  </a:cubicBezTo>
                  <a:cubicBezTo>
                    <a:pt x="106" y="40"/>
                    <a:pt x="103" y="40"/>
                    <a:pt x="101" y="40"/>
                  </a:cubicBezTo>
                  <a:cubicBezTo>
                    <a:pt x="98" y="40"/>
                    <a:pt x="95" y="40"/>
                    <a:pt x="92" y="40"/>
                  </a:cubicBezTo>
                  <a:cubicBezTo>
                    <a:pt x="83" y="40"/>
                    <a:pt x="72" y="40"/>
                    <a:pt x="65" y="35"/>
                  </a:cubicBezTo>
                  <a:cubicBezTo>
                    <a:pt x="60" y="32"/>
                    <a:pt x="57" y="28"/>
                    <a:pt x="53" y="24"/>
                  </a:cubicBezTo>
                  <a:cubicBezTo>
                    <a:pt x="46" y="16"/>
                    <a:pt x="41" y="10"/>
                    <a:pt x="30" y="12"/>
                  </a:cubicBezTo>
                  <a:cubicBezTo>
                    <a:pt x="26" y="13"/>
                    <a:pt x="25" y="15"/>
                    <a:pt x="24" y="18"/>
                  </a:cubicBezTo>
                  <a:cubicBezTo>
                    <a:pt x="23" y="20"/>
                    <a:pt x="22" y="22"/>
                    <a:pt x="19" y="25"/>
                  </a:cubicBezTo>
                  <a:cubicBezTo>
                    <a:pt x="16" y="29"/>
                    <a:pt x="11" y="31"/>
                    <a:pt x="5" y="33"/>
                  </a:cubicBezTo>
                  <a:cubicBezTo>
                    <a:pt x="3" y="33"/>
                    <a:pt x="2" y="34"/>
                    <a:pt x="0" y="35"/>
                  </a:cubicBezTo>
                  <a:cubicBezTo>
                    <a:pt x="2" y="38"/>
                    <a:pt x="3" y="41"/>
                    <a:pt x="5" y="45"/>
                  </a:cubicBezTo>
                  <a:cubicBezTo>
                    <a:pt x="11" y="47"/>
                    <a:pt x="17" y="51"/>
                    <a:pt x="23" y="55"/>
                  </a:cubicBezTo>
                  <a:cubicBezTo>
                    <a:pt x="27" y="58"/>
                    <a:pt x="31" y="60"/>
                    <a:pt x="34" y="62"/>
                  </a:cubicBezTo>
                  <a:cubicBezTo>
                    <a:pt x="38" y="63"/>
                    <a:pt x="42" y="66"/>
                    <a:pt x="45" y="69"/>
                  </a:cubicBezTo>
                  <a:cubicBezTo>
                    <a:pt x="49" y="71"/>
                    <a:pt x="52" y="74"/>
                    <a:pt x="56" y="75"/>
                  </a:cubicBezTo>
                  <a:cubicBezTo>
                    <a:pt x="57" y="75"/>
                    <a:pt x="59" y="75"/>
                    <a:pt x="61" y="75"/>
                  </a:cubicBezTo>
                  <a:cubicBezTo>
                    <a:pt x="65" y="75"/>
                    <a:pt x="68" y="74"/>
                    <a:pt x="72" y="75"/>
                  </a:cubicBezTo>
                  <a:cubicBezTo>
                    <a:pt x="79" y="77"/>
                    <a:pt x="84" y="84"/>
                    <a:pt x="88" y="89"/>
                  </a:cubicBezTo>
                  <a:cubicBezTo>
                    <a:pt x="91" y="93"/>
                    <a:pt x="93" y="96"/>
                    <a:pt x="96" y="98"/>
                  </a:cubicBezTo>
                  <a:cubicBezTo>
                    <a:pt x="98" y="100"/>
                    <a:pt x="102" y="102"/>
                    <a:pt x="106" y="104"/>
                  </a:cubicBezTo>
                  <a:cubicBezTo>
                    <a:pt x="119" y="112"/>
                    <a:pt x="129" y="118"/>
                    <a:pt x="132" y="125"/>
                  </a:cubicBezTo>
                  <a:cubicBezTo>
                    <a:pt x="133" y="125"/>
                    <a:pt x="133" y="125"/>
                    <a:pt x="134" y="125"/>
                  </a:cubicBezTo>
                  <a:cubicBezTo>
                    <a:pt x="137" y="125"/>
                    <a:pt x="140" y="124"/>
                    <a:pt x="141" y="123"/>
                  </a:cubicBezTo>
                  <a:cubicBezTo>
                    <a:pt x="145" y="121"/>
                    <a:pt x="145" y="120"/>
                    <a:pt x="144" y="116"/>
                  </a:cubicBezTo>
                  <a:cubicBezTo>
                    <a:pt x="144" y="113"/>
                    <a:pt x="144" y="108"/>
                    <a:pt x="148" y="103"/>
                  </a:cubicBezTo>
                  <a:cubicBezTo>
                    <a:pt x="151" y="101"/>
                    <a:pt x="154" y="99"/>
                    <a:pt x="157" y="98"/>
                  </a:cubicBezTo>
                  <a:cubicBezTo>
                    <a:pt x="159" y="97"/>
                    <a:pt x="162" y="96"/>
                    <a:pt x="163" y="94"/>
                  </a:cubicBezTo>
                  <a:cubicBezTo>
                    <a:pt x="165" y="91"/>
                    <a:pt x="166" y="88"/>
                    <a:pt x="168" y="85"/>
                  </a:cubicBezTo>
                  <a:cubicBezTo>
                    <a:pt x="170" y="80"/>
                    <a:pt x="173" y="75"/>
                    <a:pt x="177" y="71"/>
                  </a:cubicBezTo>
                  <a:cubicBezTo>
                    <a:pt x="180" y="67"/>
                    <a:pt x="184" y="64"/>
                    <a:pt x="188" y="61"/>
                  </a:cubicBezTo>
                  <a:cubicBezTo>
                    <a:pt x="195" y="55"/>
                    <a:pt x="202" y="48"/>
                    <a:pt x="206" y="42"/>
                  </a:cubicBezTo>
                  <a:cubicBezTo>
                    <a:pt x="207" y="39"/>
                    <a:pt x="208" y="35"/>
                    <a:pt x="210" y="30"/>
                  </a:cubicBezTo>
                  <a:cubicBezTo>
                    <a:pt x="212" y="22"/>
                    <a:pt x="215" y="12"/>
                    <a:pt x="22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58" name="Freeform 92">
              <a:extLst>
                <a:ext uri="{FF2B5EF4-FFF2-40B4-BE49-F238E27FC236}">
                  <a16:creationId xmlns:a16="http://schemas.microsoft.com/office/drawing/2014/main" id="{D4C42460-F1D3-41B8-ADAB-CEC9407A8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39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59" name="Freeform 93">
              <a:extLst>
                <a:ext uri="{FF2B5EF4-FFF2-40B4-BE49-F238E27FC236}">
                  <a16:creationId xmlns:a16="http://schemas.microsoft.com/office/drawing/2014/main" id="{E030FF2A-4A2C-4564-929C-E7E56EC7B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49"/>
              <a:ext cx="708" cy="745"/>
            </a:xfrm>
            <a:custGeom>
              <a:avLst/>
              <a:gdLst>
                <a:gd name="T0" fmla="*/ 672 w 712"/>
                <a:gd name="T1" fmla="*/ 210 h 750"/>
                <a:gd name="T2" fmla="*/ 681 w 712"/>
                <a:gd name="T3" fmla="*/ 164 h 750"/>
                <a:gd name="T4" fmla="*/ 686 w 712"/>
                <a:gd name="T5" fmla="*/ 109 h 750"/>
                <a:gd name="T6" fmla="*/ 666 w 712"/>
                <a:gd name="T7" fmla="*/ 74 h 750"/>
                <a:gd name="T8" fmla="*/ 658 w 712"/>
                <a:gd name="T9" fmla="*/ 61 h 750"/>
                <a:gd name="T10" fmla="*/ 634 w 712"/>
                <a:gd name="T11" fmla="*/ 29 h 750"/>
                <a:gd name="T12" fmla="*/ 531 w 712"/>
                <a:gd name="T13" fmla="*/ 19 h 750"/>
                <a:gd name="T14" fmla="*/ 504 w 712"/>
                <a:gd name="T15" fmla="*/ 36 h 750"/>
                <a:gd name="T16" fmla="*/ 456 w 712"/>
                <a:gd name="T17" fmla="*/ 60 h 750"/>
                <a:gd name="T18" fmla="*/ 458 w 712"/>
                <a:gd name="T19" fmla="*/ 42 h 750"/>
                <a:gd name="T20" fmla="*/ 451 w 712"/>
                <a:gd name="T21" fmla="*/ 22 h 750"/>
                <a:gd name="T22" fmla="*/ 416 w 712"/>
                <a:gd name="T23" fmla="*/ 6 h 750"/>
                <a:gd name="T24" fmla="*/ 354 w 712"/>
                <a:gd name="T25" fmla="*/ 57 h 750"/>
                <a:gd name="T26" fmla="*/ 318 w 712"/>
                <a:gd name="T27" fmla="*/ 67 h 750"/>
                <a:gd name="T28" fmla="*/ 282 w 712"/>
                <a:gd name="T29" fmla="*/ 59 h 750"/>
                <a:gd name="T30" fmla="*/ 245 w 712"/>
                <a:gd name="T31" fmla="*/ 52 h 750"/>
                <a:gd name="T32" fmla="*/ 222 w 712"/>
                <a:gd name="T33" fmla="*/ 71 h 750"/>
                <a:gd name="T34" fmla="*/ 227 w 712"/>
                <a:gd name="T35" fmla="*/ 120 h 750"/>
                <a:gd name="T36" fmla="*/ 173 w 712"/>
                <a:gd name="T37" fmla="*/ 151 h 750"/>
                <a:gd name="T38" fmla="*/ 131 w 712"/>
                <a:gd name="T39" fmla="*/ 173 h 750"/>
                <a:gd name="T40" fmla="*/ 89 w 712"/>
                <a:gd name="T41" fmla="*/ 135 h 750"/>
                <a:gd name="T42" fmla="*/ 51 w 712"/>
                <a:gd name="T43" fmla="*/ 156 h 750"/>
                <a:gd name="T44" fmla="*/ 25 w 712"/>
                <a:gd name="T45" fmla="*/ 177 h 750"/>
                <a:gd name="T46" fmla="*/ 9 w 712"/>
                <a:gd name="T47" fmla="*/ 205 h 750"/>
                <a:gd name="T48" fmla="*/ 41 w 712"/>
                <a:gd name="T49" fmla="*/ 221 h 750"/>
                <a:gd name="T50" fmla="*/ 34 w 712"/>
                <a:gd name="T51" fmla="*/ 240 h 750"/>
                <a:gd name="T52" fmla="*/ 24 w 712"/>
                <a:gd name="T53" fmla="*/ 284 h 750"/>
                <a:gd name="T54" fmla="*/ 29 w 712"/>
                <a:gd name="T55" fmla="*/ 305 h 750"/>
                <a:gd name="T56" fmla="*/ 38 w 712"/>
                <a:gd name="T57" fmla="*/ 334 h 750"/>
                <a:gd name="T58" fmla="*/ 33 w 712"/>
                <a:gd name="T59" fmla="*/ 373 h 750"/>
                <a:gd name="T60" fmla="*/ 28 w 712"/>
                <a:gd name="T61" fmla="*/ 398 h 750"/>
                <a:gd name="T62" fmla="*/ 49 w 712"/>
                <a:gd name="T63" fmla="*/ 443 h 750"/>
                <a:gd name="T64" fmla="*/ 45 w 712"/>
                <a:gd name="T65" fmla="*/ 497 h 750"/>
                <a:gd name="T66" fmla="*/ 115 w 712"/>
                <a:gd name="T67" fmla="*/ 470 h 750"/>
                <a:gd name="T68" fmla="*/ 145 w 712"/>
                <a:gd name="T69" fmla="*/ 445 h 750"/>
                <a:gd name="T70" fmla="*/ 186 w 712"/>
                <a:gd name="T71" fmla="*/ 435 h 750"/>
                <a:gd name="T72" fmla="*/ 224 w 712"/>
                <a:gd name="T73" fmla="*/ 457 h 750"/>
                <a:gd name="T74" fmla="*/ 215 w 712"/>
                <a:gd name="T75" fmla="*/ 464 h 750"/>
                <a:gd name="T76" fmla="*/ 243 w 712"/>
                <a:gd name="T77" fmla="*/ 480 h 750"/>
                <a:gd name="T78" fmla="*/ 278 w 712"/>
                <a:gd name="T79" fmla="*/ 468 h 750"/>
                <a:gd name="T80" fmla="*/ 309 w 712"/>
                <a:gd name="T81" fmla="*/ 488 h 750"/>
                <a:gd name="T82" fmla="*/ 377 w 712"/>
                <a:gd name="T83" fmla="*/ 508 h 750"/>
                <a:gd name="T84" fmla="*/ 412 w 712"/>
                <a:gd name="T85" fmla="*/ 544 h 750"/>
                <a:gd name="T86" fmla="*/ 430 w 712"/>
                <a:gd name="T87" fmla="*/ 552 h 750"/>
                <a:gd name="T88" fmla="*/ 521 w 712"/>
                <a:gd name="T89" fmla="*/ 602 h 750"/>
                <a:gd name="T90" fmla="*/ 509 w 712"/>
                <a:gd name="T91" fmla="*/ 622 h 750"/>
                <a:gd name="T92" fmla="*/ 496 w 712"/>
                <a:gd name="T93" fmla="*/ 637 h 750"/>
                <a:gd name="T94" fmla="*/ 475 w 712"/>
                <a:gd name="T95" fmla="*/ 662 h 750"/>
                <a:gd name="T96" fmla="*/ 480 w 712"/>
                <a:gd name="T97" fmla="*/ 699 h 750"/>
                <a:gd name="T98" fmla="*/ 500 w 712"/>
                <a:gd name="T99" fmla="*/ 725 h 750"/>
                <a:gd name="T100" fmla="*/ 532 w 712"/>
                <a:gd name="T101" fmla="*/ 750 h 750"/>
                <a:gd name="T102" fmla="*/ 572 w 712"/>
                <a:gd name="T103" fmla="*/ 701 h 750"/>
                <a:gd name="T104" fmla="*/ 571 w 712"/>
                <a:gd name="T105" fmla="*/ 661 h 750"/>
                <a:gd name="T106" fmla="*/ 582 w 712"/>
                <a:gd name="T107" fmla="*/ 611 h 750"/>
                <a:gd name="T108" fmla="*/ 594 w 712"/>
                <a:gd name="T109" fmla="*/ 553 h 750"/>
                <a:gd name="T110" fmla="*/ 590 w 712"/>
                <a:gd name="T111" fmla="*/ 489 h 750"/>
                <a:gd name="T112" fmla="*/ 587 w 712"/>
                <a:gd name="T113" fmla="*/ 413 h 750"/>
                <a:gd name="T114" fmla="*/ 587 w 712"/>
                <a:gd name="T115" fmla="*/ 392 h 750"/>
                <a:gd name="T116" fmla="*/ 591 w 712"/>
                <a:gd name="T117" fmla="*/ 369 h 750"/>
                <a:gd name="T118" fmla="*/ 631 w 712"/>
                <a:gd name="T119" fmla="*/ 335 h 750"/>
                <a:gd name="T120" fmla="*/ 662 w 712"/>
                <a:gd name="T121" fmla="*/ 308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2" h="750">
                  <a:moveTo>
                    <a:pt x="712" y="225"/>
                  </a:moveTo>
                  <a:cubicBezTo>
                    <a:pt x="707" y="228"/>
                    <a:pt x="703" y="229"/>
                    <a:pt x="698" y="229"/>
                  </a:cubicBezTo>
                  <a:cubicBezTo>
                    <a:pt x="697" y="229"/>
                    <a:pt x="696" y="229"/>
                    <a:pt x="696" y="229"/>
                  </a:cubicBezTo>
                  <a:cubicBezTo>
                    <a:pt x="686" y="228"/>
                    <a:pt x="678" y="222"/>
                    <a:pt x="672" y="210"/>
                  </a:cubicBezTo>
                  <a:cubicBezTo>
                    <a:pt x="672" y="209"/>
                    <a:pt x="671" y="207"/>
                    <a:pt x="669" y="205"/>
                  </a:cubicBezTo>
                  <a:cubicBezTo>
                    <a:pt x="657" y="179"/>
                    <a:pt x="654" y="170"/>
                    <a:pt x="657" y="165"/>
                  </a:cubicBezTo>
                  <a:cubicBezTo>
                    <a:pt x="660" y="158"/>
                    <a:pt x="668" y="161"/>
                    <a:pt x="674" y="163"/>
                  </a:cubicBezTo>
                  <a:cubicBezTo>
                    <a:pt x="676" y="163"/>
                    <a:pt x="679" y="164"/>
                    <a:pt x="681" y="164"/>
                  </a:cubicBezTo>
                  <a:cubicBezTo>
                    <a:pt x="683" y="163"/>
                    <a:pt x="684" y="163"/>
                    <a:pt x="684" y="157"/>
                  </a:cubicBezTo>
                  <a:cubicBezTo>
                    <a:pt x="684" y="154"/>
                    <a:pt x="684" y="151"/>
                    <a:pt x="684" y="148"/>
                  </a:cubicBezTo>
                  <a:cubicBezTo>
                    <a:pt x="685" y="146"/>
                    <a:pt x="685" y="143"/>
                    <a:pt x="686" y="139"/>
                  </a:cubicBezTo>
                  <a:cubicBezTo>
                    <a:pt x="687" y="129"/>
                    <a:pt x="690" y="116"/>
                    <a:pt x="686" y="109"/>
                  </a:cubicBezTo>
                  <a:cubicBezTo>
                    <a:pt x="685" y="107"/>
                    <a:pt x="684" y="107"/>
                    <a:pt x="680" y="106"/>
                  </a:cubicBezTo>
                  <a:cubicBezTo>
                    <a:pt x="677" y="105"/>
                    <a:pt x="673" y="104"/>
                    <a:pt x="669" y="100"/>
                  </a:cubicBezTo>
                  <a:cubicBezTo>
                    <a:pt x="665" y="95"/>
                    <a:pt x="666" y="88"/>
                    <a:pt x="666" y="82"/>
                  </a:cubicBezTo>
                  <a:cubicBezTo>
                    <a:pt x="666" y="79"/>
                    <a:pt x="667" y="75"/>
                    <a:pt x="666" y="74"/>
                  </a:cubicBezTo>
                  <a:cubicBezTo>
                    <a:pt x="666" y="74"/>
                    <a:pt x="665" y="73"/>
                    <a:pt x="662" y="74"/>
                  </a:cubicBezTo>
                  <a:cubicBezTo>
                    <a:pt x="660" y="74"/>
                    <a:pt x="658" y="73"/>
                    <a:pt x="658" y="72"/>
                  </a:cubicBezTo>
                  <a:cubicBezTo>
                    <a:pt x="657" y="70"/>
                    <a:pt x="656" y="69"/>
                    <a:pt x="657" y="67"/>
                  </a:cubicBezTo>
                  <a:cubicBezTo>
                    <a:pt x="658" y="65"/>
                    <a:pt x="658" y="63"/>
                    <a:pt x="658" y="61"/>
                  </a:cubicBezTo>
                  <a:cubicBezTo>
                    <a:pt x="657" y="60"/>
                    <a:pt x="657" y="59"/>
                    <a:pt x="657" y="58"/>
                  </a:cubicBezTo>
                  <a:cubicBezTo>
                    <a:pt x="657" y="58"/>
                    <a:pt x="657" y="57"/>
                    <a:pt x="657" y="57"/>
                  </a:cubicBezTo>
                  <a:cubicBezTo>
                    <a:pt x="655" y="53"/>
                    <a:pt x="653" y="48"/>
                    <a:pt x="650" y="44"/>
                  </a:cubicBezTo>
                  <a:cubicBezTo>
                    <a:pt x="645" y="37"/>
                    <a:pt x="641" y="34"/>
                    <a:pt x="634" y="29"/>
                  </a:cubicBezTo>
                  <a:cubicBezTo>
                    <a:pt x="629" y="26"/>
                    <a:pt x="629" y="26"/>
                    <a:pt x="629" y="26"/>
                  </a:cubicBezTo>
                  <a:cubicBezTo>
                    <a:pt x="617" y="18"/>
                    <a:pt x="602" y="8"/>
                    <a:pt x="589" y="5"/>
                  </a:cubicBezTo>
                  <a:cubicBezTo>
                    <a:pt x="580" y="2"/>
                    <a:pt x="560" y="0"/>
                    <a:pt x="552" y="4"/>
                  </a:cubicBezTo>
                  <a:cubicBezTo>
                    <a:pt x="546" y="6"/>
                    <a:pt x="536" y="13"/>
                    <a:pt x="531" y="19"/>
                  </a:cubicBezTo>
                  <a:cubicBezTo>
                    <a:pt x="529" y="20"/>
                    <a:pt x="528" y="22"/>
                    <a:pt x="527" y="25"/>
                  </a:cubicBezTo>
                  <a:cubicBezTo>
                    <a:pt x="525" y="29"/>
                    <a:pt x="523" y="34"/>
                    <a:pt x="519" y="36"/>
                  </a:cubicBezTo>
                  <a:cubicBezTo>
                    <a:pt x="514" y="39"/>
                    <a:pt x="510" y="38"/>
                    <a:pt x="507" y="37"/>
                  </a:cubicBezTo>
                  <a:cubicBezTo>
                    <a:pt x="506" y="36"/>
                    <a:pt x="505" y="36"/>
                    <a:pt x="504" y="36"/>
                  </a:cubicBezTo>
                  <a:cubicBezTo>
                    <a:pt x="498" y="35"/>
                    <a:pt x="494" y="37"/>
                    <a:pt x="492" y="45"/>
                  </a:cubicBezTo>
                  <a:cubicBezTo>
                    <a:pt x="491" y="48"/>
                    <a:pt x="491" y="50"/>
                    <a:pt x="491" y="51"/>
                  </a:cubicBezTo>
                  <a:cubicBezTo>
                    <a:pt x="491" y="57"/>
                    <a:pt x="488" y="58"/>
                    <a:pt x="482" y="61"/>
                  </a:cubicBezTo>
                  <a:cubicBezTo>
                    <a:pt x="474" y="64"/>
                    <a:pt x="462" y="62"/>
                    <a:pt x="456" y="60"/>
                  </a:cubicBezTo>
                  <a:cubicBezTo>
                    <a:pt x="455" y="60"/>
                    <a:pt x="454" y="59"/>
                    <a:pt x="453" y="57"/>
                  </a:cubicBezTo>
                  <a:cubicBezTo>
                    <a:pt x="452" y="56"/>
                    <a:pt x="453" y="55"/>
                    <a:pt x="453" y="53"/>
                  </a:cubicBezTo>
                  <a:cubicBezTo>
                    <a:pt x="454" y="52"/>
                    <a:pt x="455" y="51"/>
                    <a:pt x="456" y="49"/>
                  </a:cubicBezTo>
                  <a:cubicBezTo>
                    <a:pt x="459" y="45"/>
                    <a:pt x="459" y="44"/>
                    <a:pt x="458" y="42"/>
                  </a:cubicBezTo>
                  <a:cubicBezTo>
                    <a:pt x="458" y="42"/>
                    <a:pt x="457" y="41"/>
                    <a:pt x="457" y="41"/>
                  </a:cubicBezTo>
                  <a:cubicBezTo>
                    <a:pt x="455" y="40"/>
                    <a:pt x="452" y="39"/>
                    <a:pt x="451" y="35"/>
                  </a:cubicBezTo>
                  <a:cubicBezTo>
                    <a:pt x="450" y="33"/>
                    <a:pt x="450" y="31"/>
                    <a:pt x="451" y="29"/>
                  </a:cubicBezTo>
                  <a:cubicBezTo>
                    <a:pt x="451" y="26"/>
                    <a:pt x="451" y="24"/>
                    <a:pt x="451" y="22"/>
                  </a:cubicBezTo>
                  <a:cubicBezTo>
                    <a:pt x="451" y="17"/>
                    <a:pt x="451" y="15"/>
                    <a:pt x="448" y="13"/>
                  </a:cubicBezTo>
                  <a:cubicBezTo>
                    <a:pt x="444" y="9"/>
                    <a:pt x="428" y="8"/>
                    <a:pt x="422" y="8"/>
                  </a:cubicBezTo>
                  <a:cubicBezTo>
                    <a:pt x="420" y="7"/>
                    <a:pt x="419" y="7"/>
                    <a:pt x="418" y="7"/>
                  </a:cubicBezTo>
                  <a:cubicBezTo>
                    <a:pt x="417" y="7"/>
                    <a:pt x="417" y="7"/>
                    <a:pt x="416" y="6"/>
                  </a:cubicBezTo>
                  <a:cubicBezTo>
                    <a:pt x="416" y="7"/>
                    <a:pt x="415" y="9"/>
                    <a:pt x="414" y="10"/>
                  </a:cubicBezTo>
                  <a:cubicBezTo>
                    <a:pt x="413" y="15"/>
                    <a:pt x="404" y="25"/>
                    <a:pt x="395" y="30"/>
                  </a:cubicBezTo>
                  <a:cubicBezTo>
                    <a:pt x="397" y="35"/>
                    <a:pt x="396" y="38"/>
                    <a:pt x="395" y="41"/>
                  </a:cubicBezTo>
                  <a:cubicBezTo>
                    <a:pt x="389" y="53"/>
                    <a:pt x="364" y="58"/>
                    <a:pt x="354" y="57"/>
                  </a:cubicBezTo>
                  <a:cubicBezTo>
                    <a:pt x="350" y="56"/>
                    <a:pt x="350" y="56"/>
                    <a:pt x="350" y="56"/>
                  </a:cubicBezTo>
                  <a:cubicBezTo>
                    <a:pt x="345" y="56"/>
                    <a:pt x="342" y="56"/>
                    <a:pt x="337" y="58"/>
                  </a:cubicBezTo>
                  <a:cubicBezTo>
                    <a:pt x="335" y="59"/>
                    <a:pt x="333" y="60"/>
                    <a:pt x="331" y="61"/>
                  </a:cubicBezTo>
                  <a:cubicBezTo>
                    <a:pt x="327" y="64"/>
                    <a:pt x="323" y="66"/>
                    <a:pt x="318" y="67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09" y="69"/>
                    <a:pt x="302" y="71"/>
                    <a:pt x="296" y="70"/>
                  </a:cubicBezTo>
                  <a:cubicBezTo>
                    <a:pt x="292" y="68"/>
                    <a:pt x="289" y="65"/>
                    <a:pt x="286" y="63"/>
                  </a:cubicBezTo>
                  <a:cubicBezTo>
                    <a:pt x="285" y="61"/>
                    <a:pt x="283" y="59"/>
                    <a:pt x="282" y="59"/>
                  </a:cubicBezTo>
                  <a:cubicBezTo>
                    <a:pt x="278" y="57"/>
                    <a:pt x="274" y="58"/>
                    <a:pt x="269" y="59"/>
                  </a:cubicBezTo>
                  <a:cubicBezTo>
                    <a:pt x="265" y="60"/>
                    <a:pt x="261" y="61"/>
                    <a:pt x="257" y="60"/>
                  </a:cubicBezTo>
                  <a:cubicBezTo>
                    <a:pt x="250" y="59"/>
                    <a:pt x="247" y="55"/>
                    <a:pt x="246" y="52"/>
                  </a:cubicBezTo>
                  <a:cubicBezTo>
                    <a:pt x="245" y="52"/>
                    <a:pt x="245" y="52"/>
                    <a:pt x="245" y="52"/>
                  </a:cubicBezTo>
                  <a:cubicBezTo>
                    <a:pt x="245" y="52"/>
                    <a:pt x="245" y="52"/>
                    <a:pt x="245" y="52"/>
                  </a:cubicBezTo>
                  <a:cubicBezTo>
                    <a:pt x="243" y="55"/>
                    <a:pt x="241" y="58"/>
                    <a:pt x="238" y="61"/>
                  </a:cubicBezTo>
                  <a:cubicBezTo>
                    <a:pt x="236" y="64"/>
                    <a:pt x="233" y="65"/>
                    <a:pt x="229" y="67"/>
                  </a:cubicBezTo>
                  <a:cubicBezTo>
                    <a:pt x="227" y="68"/>
                    <a:pt x="223" y="70"/>
                    <a:pt x="222" y="71"/>
                  </a:cubicBezTo>
                  <a:cubicBezTo>
                    <a:pt x="221" y="74"/>
                    <a:pt x="224" y="77"/>
                    <a:pt x="229" y="82"/>
                  </a:cubicBezTo>
                  <a:cubicBezTo>
                    <a:pt x="232" y="85"/>
                    <a:pt x="235" y="88"/>
                    <a:pt x="236" y="92"/>
                  </a:cubicBezTo>
                  <a:cubicBezTo>
                    <a:pt x="238" y="97"/>
                    <a:pt x="234" y="104"/>
                    <a:pt x="230" y="114"/>
                  </a:cubicBezTo>
                  <a:cubicBezTo>
                    <a:pt x="228" y="116"/>
                    <a:pt x="227" y="118"/>
                    <a:pt x="227" y="120"/>
                  </a:cubicBezTo>
                  <a:cubicBezTo>
                    <a:pt x="224" y="130"/>
                    <a:pt x="220" y="137"/>
                    <a:pt x="211" y="143"/>
                  </a:cubicBezTo>
                  <a:cubicBezTo>
                    <a:pt x="205" y="148"/>
                    <a:pt x="196" y="154"/>
                    <a:pt x="188" y="154"/>
                  </a:cubicBezTo>
                  <a:cubicBezTo>
                    <a:pt x="185" y="154"/>
                    <a:pt x="182" y="153"/>
                    <a:pt x="180" y="152"/>
                  </a:cubicBezTo>
                  <a:cubicBezTo>
                    <a:pt x="178" y="152"/>
                    <a:pt x="176" y="151"/>
                    <a:pt x="173" y="151"/>
                  </a:cubicBezTo>
                  <a:cubicBezTo>
                    <a:pt x="171" y="152"/>
                    <a:pt x="171" y="152"/>
                    <a:pt x="169" y="154"/>
                  </a:cubicBezTo>
                  <a:cubicBezTo>
                    <a:pt x="168" y="155"/>
                    <a:pt x="167" y="156"/>
                    <a:pt x="165" y="157"/>
                  </a:cubicBezTo>
                  <a:cubicBezTo>
                    <a:pt x="160" y="162"/>
                    <a:pt x="153" y="167"/>
                    <a:pt x="145" y="170"/>
                  </a:cubicBezTo>
                  <a:cubicBezTo>
                    <a:pt x="140" y="172"/>
                    <a:pt x="135" y="173"/>
                    <a:pt x="131" y="173"/>
                  </a:cubicBezTo>
                  <a:cubicBezTo>
                    <a:pt x="123" y="173"/>
                    <a:pt x="116" y="170"/>
                    <a:pt x="109" y="167"/>
                  </a:cubicBezTo>
                  <a:cubicBezTo>
                    <a:pt x="107" y="166"/>
                    <a:pt x="105" y="165"/>
                    <a:pt x="102" y="164"/>
                  </a:cubicBezTo>
                  <a:cubicBezTo>
                    <a:pt x="89" y="160"/>
                    <a:pt x="90" y="151"/>
                    <a:pt x="91" y="146"/>
                  </a:cubicBezTo>
                  <a:cubicBezTo>
                    <a:pt x="91" y="141"/>
                    <a:pt x="91" y="138"/>
                    <a:pt x="89" y="135"/>
                  </a:cubicBezTo>
                  <a:cubicBezTo>
                    <a:pt x="84" y="130"/>
                    <a:pt x="65" y="130"/>
                    <a:pt x="57" y="134"/>
                  </a:cubicBezTo>
                  <a:cubicBezTo>
                    <a:pt x="57" y="134"/>
                    <a:pt x="57" y="134"/>
                    <a:pt x="57" y="134"/>
                  </a:cubicBezTo>
                  <a:cubicBezTo>
                    <a:pt x="57" y="134"/>
                    <a:pt x="58" y="135"/>
                    <a:pt x="58" y="135"/>
                  </a:cubicBezTo>
                  <a:cubicBezTo>
                    <a:pt x="59" y="142"/>
                    <a:pt x="60" y="147"/>
                    <a:pt x="51" y="156"/>
                  </a:cubicBezTo>
                  <a:cubicBezTo>
                    <a:pt x="47" y="159"/>
                    <a:pt x="42" y="160"/>
                    <a:pt x="38" y="161"/>
                  </a:cubicBezTo>
                  <a:cubicBezTo>
                    <a:pt x="35" y="162"/>
                    <a:pt x="33" y="163"/>
                    <a:pt x="31" y="165"/>
                  </a:cubicBezTo>
                  <a:cubicBezTo>
                    <a:pt x="29" y="166"/>
                    <a:pt x="29" y="168"/>
                    <a:pt x="28" y="171"/>
                  </a:cubicBezTo>
                  <a:cubicBezTo>
                    <a:pt x="27" y="173"/>
                    <a:pt x="26" y="175"/>
                    <a:pt x="25" y="177"/>
                  </a:cubicBezTo>
                  <a:cubicBezTo>
                    <a:pt x="23" y="179"/>
                    <a:pt x="21" y="180"/>
                    <a:pt x="20" y="180"/>
                  </a:cubicBezTo>
                  <a:cubicBezTo>
                    <a:pt x="19" y="183"/>
                    <a:pt x="19" y="185"/>
                    <a:pt x="19" y="187"/>
                  </a:cubicBezTo>
                  <a:cubicBezTo>
                    <a:pt x="18" y="190"/>
                    <a:pt x="18" y="195"/>
                    <a:pt x="15" y="200"/>
                  </a:cubicBezTo>
                  <a:cubicBezTo>
                    <a:pt x="13" y="201"/>
                    <a:pt x="11" y="203"/>
                    <a:pt x="9" y="205"/>
                  </a:cubicBezTo>
                  <a:cubicBezTo>
                    <a:pt x="5" y="208"/>
                    <a:pt x="0" y="213"/>
                    <a:pt x="1" y="215"/>
                  </a:cubicBezTo>
                  <a:cubicBezTo>
                    <a:pt x="1" y="216"/>
                    <a:pt x="8" y="216"/>
                    <a:pt x="11" y="215"/>
                  </a:cubicBezTo>
                  <a:cubicBezTo>
                    <a:pt x="13" y="215"/>
                    <a:pt x="15" y="215"/>
                    <a:pt x="16" y="215"/>
                  </a:cubicBezTo>
                  <a:cubicBezTo>
                    <a:pt x="26" y="215"/>
                    <a:pt x="33" y="218"/>
                    <a:pt x="41" y="221"/>
                  </a:cubicBezTo>
                  <a:cubicBezTo>
                    <a:pt x="42" y="222"/>
                    <a:pt x="43" y="223"/>
                    <a:pt x="44" y="225"/>
                  </a:cubicBezTo>
                  <a:cubicBezTo>
                    <a:pt x="44" y="227"/>
                    <a:pt x="43" y="228"/>
                    <a:pt x="42" y="229"/>
                  </a:cubicBezTo>
                  <a:cubicBezTo>
                    <a:pt x="40" y="231"/>
                    <a:pt x="40" y="231"/>
                    <a:pt x="40" y="231"/>
                  </a:cubicBezTo>
                  <a:cubicBezTo>
                    <a:pt x="36" y="235"/>
                    <a:pt x="34" y="237"/>
                    <a:pt x="34" y="240"/>
                  </a:cubicBezTo>
                  <a:cubicBezTo>
                    <a:pt x="34" y="241"/>
                    <a:pt x="35" y="242"/>
                    <a:pt x="36" y="243"/>
                  </a:cubicBezTo>
                  <a:cubicBezTo>
                    <a:pt x="39" y="247"/>
                    <a:pt x="40" y="251"/>
                    <a:pt x="35" y="259"/>
                  </a:cubicBezTo>
                  <a:cubicBezTo>
                    <a:pt x="33" y="263"/>
                    <a:pt x="31" y="265"/>
                    <a:pt x="28" y="268"/>
                  </a:cubicBezTo>
                  <a:cubicBezTo>
                    <a:pt x="24" y="273"/>
                    <a:pt x="21" y="275"/>
                    <a:pt x="24" y="284"/>
                  </a:cubicBezTo>
                  <a:cubicBezTo>
                    <a:pt x="24" y="285"/>
                    <a:pt x="25" y="286"/>
                    <a:pt x="26" y="287"/>
                  </a:cubicBezTo>
                  <a:cubicBezTo>
                    <a:pt x="27" y="289"/>
                    <a:pt x="29" y="292"/>
                    <a:pt x="30" y="296"/>
                  </a:cubicBezTo>
                  <a:cubicBezTo>
                    <a:pt x="30" y="298"/>
                    <a:pt x="30" y="301"/>
                    <a:pt x="30" y="302"/>
                  </a:cubicBezTo>
                  <a:cubicBezTo>
                    <a:pt x="29" y="303"/>
                    <a:pt x="29" y="305"/>
                    <a:pt x="29" y="305"/>
                  </a:cubicBezTo>
                  <a:cubicBezTo>
                    <a:pt x="29" y="310"/>
                    <a:pt x="30" y="313"/>
                    <a:pt x="32" y="316"/>
                  </a:cubicBezTo>
                  <a:cubicBezTo>
                    <a:pt x="32" y="318"/>
                    <a:pt x="33" y="320"/>
                    <a:pt x="34" y="323"/>
                  </a:cubicBezTo>
                  <a:cubicBezTo>
                    <a:pt x="34" y="325"/>
                    <a:pt x="35" y="327"/>
                    <a:pt x="35" y="329"/>
                  </a:cubicBezTo>
                  <a:cubicBezTo>
                    <a:pt x="37" y="330"/>
                    <a:pt x="38" y="332"/>
                    <a:pt x="38" y="334"/>
                  </a:cubicBezTo>
                  <a:cubicBezTo>
                    <a:pt x="40" y="340"/>
                    <a:pt x="37" y="347"/>
                    <a:pt x="34" y="352"/>
                  </a:cubicBezTo>
                  <a:cubicBezTo>
                    <a:pt x="33" y="352"/>
                    <a:pt x="33" y="353"/>
                    <a:pt x="33" y="353"/>
                  </a:cubicBezTo>
                  <a:cubicBezTo>
                    <a:pt x="36" y="355"/>
                    <a:pt x="38" y="358"/>
                    <a:pt x="39" y="361"/>
                  </a:cubicBezTo>
                  <a:cubicBezTo>
                    <a:pt x="40" y="366"/>
                    <a:pt x="37" y="371"/>
                    <a:pt x="33" y="373"/>
                  </a:cubicBezTo>
                  <a:cubicBezTo>
                    <a:pt x="32" y="374"/>
                    <a:pt x="30" y="375"/>
                    <a:pt x="28" y="374"/>
                  </a:cubicBezTo>
                  <a:cubicBezTo>
                    <a:pt x="28" y="377"/>
                    <a:pt x="28" y="380"/>
                    <a:pt x="28" y="383"/>
                  </a:cubicBezTo>
                  <a:cubicBezTo>
                    <a:pt x="28" y="385"/>
                    <a:pt x="29" y="387"/>
                    <a:pt x="29" y="389"/>
                  </a:cubicBezTo>
                  <a:cubicBezTo>
                    <a:pt x="28" y="392"/>
                    <a:pt x="28" y="395"/>
                    <a:pt x="28" y="398"/>
                  </a:cubicBezTo>
                  <a:cubicBezTo>
                    <a:pt x="27" y="404"/>
                    <a:pt x="26" y="411"/>
                    <a:pt x="27" y="416"/>
                  </a:cubicBezTo>
                  <a:cubicBezTo>
                    <a:pt x="29" y="421"/>
                    <a:pt x="31" y="423"/>
                    <a:pt x="36" y="427"/>
                  </a:cubicBezTo>
                  <a:cubicBezTo>
                    <a:pt x="37" y="428"/>
                    <a:pt x="38" y="429"/>
                    <a:pt x="40" y="430"/>
                  </a:cubicBezTo>
                  <a:cubicBezTo>
                    <a:pt x="46" y="435"/>
                    <a:pt x="48" y="438"/>
                    <a:pt x="49" y="443"/>
                  </a:cubicBezTo>
                  <a:cubicBezTo>
                    <a:pt x="49" y="444"/>
                    <a:pt x="50" y="446"/>
                    <a:pt x="51" y="447"/>
                  </a:cubicBezTo>
                  <a:cubicBezTo>
                    <a:pt x="52" y="451"/>
                    <a:pt x="52" y="451"/>
                    <a:pt x="52" y="451"/>
                  </a:cubicBezTo>
                  <a:cubicBezTo>
                    <a:pt x="54" y="459"/>
                    <a:pt x="59" y="473"/>
                    <a:pt x="48" y="480"/>
                  </a:cubicBezTo>
                  <a:cubicBezTo>
                    <a:pt x="48" y="485"/>
                    <a:pt x="47" y="492"/>
                    <a:pt x="45" y="497"/>
                  </a:cubicBezTo>
                  <a:cubicBezTo>
                    <a:pt x="46" y="500"/>
                    <a:pt x="46" y="503"/>
                    <a:pt x="45" y="507"/>
                  </a:cubicBezTo>
                  <a:cubicBezTo>
                    <a:pt x="51" y="503"/>
                    <a:pt x="58" y="501"/>
                    <a:pt x="65" y="499"/>
                  </a:cubicBezTo>
                  <a:cubicBezTo>
                    <a:pt x="73" y="496"/>
                    <a:pt x="81" y="494"/>
                    <a:pt x="87" y="489"/>
                  </a:cubicBezTo>
                  <a:cubicBezTo>
                    <a:pt x="95" y="482"/>
                    <a:pt x="104" y="475"/>
                    <a:pt x="115" y="470"/>
                  </a:cubicBezTo>
                  <a:cubicBezTo>
                    <a:pt x="117" y="469"/>
                    <a:pt x="119" y="468"/>
                    <a:pt x="121" y="467"/>
                  </a:cubicBezTo>
                  <a:cubicBezTo>
                    <a:pt x="129" y="464"/>
                    <a:pt x="132" y="462"/>
                    <a:pt x="138" y="454"/>
                  </a:cubicBezTo>
                  <a:cubicBezTo>
                    <a:pt x="139" y="452"/>
                    <a:pt x="139" y="451"/>
                    <a:pt x="139" y="451"/>
                  </a:cubicBezTo>
                  <a:cubicBezTo>
                    <a:pt x="140" y="448"/>
                    <a:pt x="142" y="447"/>
                    <a:pt x="145" y="445"/>
                  </a:cubicBezTo>
                  <a:cubicBezTo>
                    <a:pt x="148" y="443"/>
                    <a:pt x="152" y="442"/>
                    <a:pt x="156" y="442"/>
                  </a:cubicBezTo>
                  <a:cubicBezTo>
                    <a:pt x="159" y="441"/>
                    <a:pt x="162" y="441"/>
                    <a:pt x="164" y="439"/>
                  </a:cubicBezTo>
                  <a:cubicBezTo>
                    <a:pt x="168" y="438"/>
                    <a:pt x="168" y="438"/>
                    <a:pt x="168" y="438"/>
                  </a:cubicBezTo>
                  <a:cubicBezTo>
                    <a:pt x="174" y="434"/>
                    <a:pt x="176" y="434"/>
                    <a:pt x="186" y="435"/>
                  </a:cubicBezTo>
                  <a:cubicBezTo>
                    <a:pt x="189" y="435"/>
                    <a:pt x="193" y="435"/>
                    <a:pt x="197" y="435"/>
                  </a:cubicBezTo>
                  <a:cubicBezTo>
                    <a:pt x="205" y="435"/>
                    <a:pt x="214" y="434"/>
                    <a:pt x="219" y="438"/>
                  </a:cubicBezTo>
                  <a:cubicBezTo>
                    <a:pt x="228" y="442"/>
                    <a:pt x="226" y="448"/>
                    <a:pt x="225" y="453"/>
                  </a:cubicBezTo>
                  <a:cubicBezTo>
                    <a:pt x="225" y="454"/>
                    <a:pt x="224" y="455"/>
                    <a:pt x="224" y="457"/>
                  </a:cubicBezTo>
                  <a:cubicBezTo>
                    <a:pt x="224" y="458"/>
                    <a:pt x="223" y="459"/>
                    <a:pt x="221" y="460"/>
                  </a:cubicBezTo>
                  <a:cubicBezTo>
                    <a:pt x="220" y="460"/>
                    <a:pt x="219" y="460"/>
                    <a:pt x="217" y="460"/>
                  </a:cubicBezTo>
                  <a:cubicBezTo>
                    <a:pt x="217" y="460"/>
                    <a:pt x="216" y="459"/>
                    <a:pt x="214" y="459"/>
                  </a:cubicBezTo>
                  <a:cubicBezTo>
                    <a:pt x="215" y="461"/>
                    <a:pt x="215" y="462"/>
                    <a:pt x="215" y="464"/>
                  </a:cubicBezTo>
                  <a:cubicBezTo>
                    <a:pt x="216" y="466"/>
                    <a:pt x="217" y="468"/>
                    <a:pt x="217" y="471"/>
                  </a:cubicBezTo>
                  <a:cubicBezTo>
                    <a:pt x="223" y="470"/>
                    <a:pt x="229" y="470"/>
                    <a:pt x="235" y="475"/>
                  </a:cubicBezTo>
                  <a:cubicBezTo>
                    <a:pt x="237" y="476"/>
                    <a:pt x="239" y="477"/>
                    <a:pt x="240" y="478"/>
                  </a:cubicBezTo>
                  <a:cubicBezTo>
                    <a:pt x="240" y="479"/>
                    <a:pt x="241" y="479"/>
                    <a:pt x="243" y="480"/>
                  </a:cubicBezTo>
                  <a:cubicBezTo>
                    <a:pt x="243" y="480"/>
                    <a:pt x="243" y="480"/>
                    <a:pt x="244" y="479"/>
                  </a:cubicBezTo>
                  <a:cubicBezTo>
                    <a:pt x="244" y="479"/>
                    <a:pt x="245" y="479"/>
                    <a:pt x="245" y="478"/>
                  </a:cubicBezTo>
                  <a:cubicBezTo>
                    <a:pt x="245" y="474"/>
                    <a:pt x="245" y="469"/>
                    <a:pt x="251" y="465"/>
                  </a:cubicBezTo>
                  <a:cubicBezTo>
                    <a:pt x="258" y="461"/>
                    <a:pt x="273" y="466"/>
                    <a:pt x="278" y="468"/>
                  </a:cubicBezTo>
                  <a:cubicBezTo>
                    <a:pt x="283" y="470"/>
                    <a:pt x="285" y="473"/>
                    <a:pt x="286" y="475"/>
                  </a:cubicBezTo>
                  <a:cubicBezTo>
                    <a:pt x="287" y="476"/>
                    <a:pt x="288" y="476"/>
                    <a:pt x="288" y="477"/>
                  </a:cubicBezTo>
                  <a:cubicBezTo>
                    <a:pt x="292" y="479"/>
                    <a:pt x="294" y="479"/>
                    <a:pt x="296" y="479"/>
                  </a:cubicBezTo>
                  <a:cubicBezTo>
                    <a:pt x="300" y="480"/>
                    <a:pt x="303" y="481"/>
                    <a:pt x="309" y="488"/>
                  </a:cubicBezTo>
                  <a:cubicBezTo>
                    <a:pt x="316" y="497"/>
                    <a:pt x="322" y="497"/>
                    <a:pt x="333" y="498"/>
                  </a:cubicBezTo>
                  <a:cubicBezTo>
                    <a:pt x="336" y="498"/>
                    <a:pt x="339" y="498"/>
                    <a:pt x="342" y="499"/>
                  </a:cubicBezTo>
                  <a:cubicBezTo>
                    <a:pt x="352" y="500"/>
                    <a:pt x="357" y="502"/>
                    <a:pt x="362" y="504"/>
                  </a:cubicBezTo>
                  <a:cubicBezTo>
                    <a:pt x="367" y="506"/>
                    <a:pt x="371" y="507"/>
                    <a:pt x="377" y="508"/>
                  </a:cubicBezTo>
                  <a:cubicBezTo>
                    <a:pt x="390" y="509"/>
                    <a:pt x="395" y="517"/>
                    <a:pt x="400" y="525"/>
                  </a:cubicBezTo>
                  <a:cubicBezTo>
                    <a:pt x="400" y="526"/>
                    <a:pt x="401" y="528"/>
                    <a:pt x="402" y="529"/>
                  </a:cubicBezTo>
                  <a:cubicBezTo>
                    <a:pt x="404" y="531"/>
                    <a:pt x="408" y="536"/>
                    <a:pt x="412" y="542"/>
                  </a:cubicBezTo>
                  <a:cubicBezTo>
                    <a:pt x="412" y="543"/>
                    <a:pt x="412" y="543"/>
                    <a:pt x="412" y="544"/>
                  </a:cubicBezTo>
                  <a:cubicBezTo>
                    <a:pt x="413" y="545"/>
                    <a:pt x="413" y="546"/>
                    <a:pt x="413" y="548"/>
                  </a:cubicBezTo>
                  <a:cubicBezTo>
                    <a:pt x="414" y="550"/>
                    <a:pt x="415" y="556"/>
                    <a:pt x="416" y="557"/>
                  </a:cubicBezTo>
                  <a:cubicBezTo>
                    <a:pt x="417" y="557"/>
                    <a:pt x="424" y="557"/>
                    <a:pt x="426" y="557"/>
                  </a:cubicBezTo>
                  <a:cubicBezTo>
                    <a:pt x="427" y="556"/>
                    <a:pt x="429" y="554"/>
                    <a:pt x="430" y="552"/>
                  </a:cubicBezTo>
                  <a:cubicBezTo>
                    <a:pt x="431" y="550"/>
                    <a:pt x="433" y="548"/>
                    <a:pt x="435" y="547"/>
                  </a:cubicBezTo>
                  <a:cubicBezTo>
                    <a:pt x="445" y="543"/>
                    <a:pt x="472" y="552"/>
                    <a:pt x="479" y="556"/>
                  </a:cubicBezTo>
                  <a:cubicBezTo>
                    <a:pt x="499" y="564"/>
                    <a:pt x="524" y="577"/>
                    <a:pt x="525" y="591"/>
                  </a:cubicBezTo>
                  <a:cubicBezTo>
                    <a:pt x="525" y="594"/>
                    <a:pt x="525" y="598"/>
                    <a:pt x="521" y="602"/>
                  </a:cubicBezTo>
                  <a:cubicBezTo>
                    <a:pt x="521" y="603"/>
                    <a:pt x="521" y="604"/>
                    <a:pt x="521" y="605"/>
                  </a:cubicBezTo>
                  <a:cubicBezTo>
                    <a:pt x="521" y="610"/>
                    <a:pt x="517" y="613"/>
                    <a:pt x="514" y="616"/>
                  </a:cubicBezTo>
                  <a:cubicBezTo>
                    <a:pt x="512" y="617"/>
                    <a:pt x="511" y="618"/>
                    <a:pt x="511" y="619"/>
                  </a:cubicBezTo>
                  <a:cubicBezTo>
                    <a:pt x="510" y="620"/>
                    <a:pt x="510" y="621"/>
                    <a:pt x="509" y="622"/>
                  </a:cubicBezTo>
                  <a:cubicBezTo>
                    <a:pt x="508" y="624"/>
                    <a:pt x="508" y="626"/>
                    <a:pt x="505" y="629"/>
                  </a:cubicBezTo>
                  <a:cubicBezTo>
                    <a:pt x="503" y="631"/>
                    <a:pt x="501" y="631"/>
                    <a:pt x="499" y="632"/>
                  </a:cubicBezTo>
                  <a:cubicBezTo>
                    <a:pt x="498" y="633"/>
                    <a:pt x="497" y="633"/>
                    <a:pt x="496" y="633"/>
                  </a:cubicBezTo>
                  <a:cubicBezTo>
                    <a:pt x="496" y="634"/>
                    <a:pt x="496" y="635"/>
                    <a:pt x="496" y="637"/>
                  </a:cubicBezTo>
                  <a:cubicBezTo>
                    <a:pt x="496" y="639"/>
                    <a:pt x="496" y="642"/>
                    <a:pt x="494" y="644"/>
                  </a:cubicBezTo>
                  <a:cubicBezTo>
                    <a:pt x="492" y="647"/>
                    <a:pt x="490" y="648"/>
                    <a:pt x="489" y="648"/>
                  </a:cubicBezTo>
                  <a:cubicBezTo>
                    <a:pt x="488" y="649"/>
                    <a:pt x="487" y="649"/>
                    <a:pt x="486" y="650"/>
                  </a:cubicBezTo>
                  <a:cubicBezTo>
                    <a:pt x="478" y="655"/>
                    <a:pt x="475" y="657"/>
                    <a:pt x="475" y="662"/>
                  </a:cubicBezTo>
                  <a:cubicBezTo>
                    <a:pt x="474" y="663"/>
                    <a:pt x="474" y="663"/>
                    <a:pt x="474" y="664"/>
                  </a:cubicBezTo>
                  <a:cubicBezTo>
                    <a:pt x="475" y="672"/>
                    <a:pt x="475" y="681"/>
                    <a:pt x="474" y="688"/>
                  </a:cubicBezTo>
                  <a:cubicBezTo>
                    <a:pt x="475" y="688"/>
                    <a:pt x="475" y="689"/>
                    <a:pt x="476" y="689"/>
                  </a:cubicBezTo>
                  <a:cubicBezTo>
                    <a:pt x="479" y="691"/>
                    <a:pt x="480" y="696"/>
                    <a:pt x="480" y="699"/>
                  </a:cubicBezTo>
                  <a:cubicBezTo>
                    <a:pt x="481" y="701"/>
                    <a:pt x="481" y="704"/>
                    <a:pt x="482" y="705"/>
                  </a:cubicBezTo>
                  <a:cubicBezTo>
                    <a:pt x="483" y="705"/>
                    <a:pt x="485" y="706"/>
                    <a:pt x="487" y="707"/>
                  </a:cubicBezTo>
                  <a:cubicBezTo>
                    <a:pt x="491" y="708"/>
                    <a:pt x="498" y="710"/>
                    <a:pt x="500" y="720"/>
                  </a:cubicBezTo>
                  <a:cubicBezTo>
                    <a:pt x="500" y="722"/>
                    <a:pt x="500" y="724"/>
                    <a:pt x="500" y="725"/>
                  </a:cubicBezTo>
                  <a:cubicBezTo>
                    <a:pt x="507" y="727"/>
                    <a:pt x="512" y="733"/>
                    <a:pt x="517" y="739"/>
                  </a:cubicBezTo>
                  <a:cubicBezTo>
                    <a:pt x="520" y="741"/>
                    <a:pt x="522" y="744"/>
                    <a:pt x="524" y="745"/>
                  </a:cubicBezTo>
                  <a:cubicBezTo>
                    <a:pt x="526" y="747"/>
                    <a:pt x="528" y="748"/>
                    <a:pt x="531" y="749"/>
                  </a:cubicBezTo>
                  <a:cubicBezTo>
                    <a:pt x="531" y="749"/>
                    <a:pt x="531" y="750"/>
                    <a:pt x="532" y="750"/>
                  </a:cubicBezTo>
                  <a:cubicBezTo>
                    <a:pt x="534" y="739"/>
                    <a:pt x="541" y="730"/>
                    <a:pt x="549" y="722"/>
                  </a:cubicBezTo>
                  <a:cubicBezTo>
                    <a:pt x="551" y="720"/>
                    <a:pt x="553" y="717"/>
                    <a:pt x="555" y="715"/>
                  </a:cubicBezTo>
                  <a:cubicBezTo>
                    <a:pt x="558" y="710"/>
                    <a:pt x="562" y="706"/>
                    <a:pt x="565" y="703"/>
                  </a:cubicBezTo>
                  <a:cubicBezTo>
                    <a:pt x="568" y="702"/>
                    <a:pt x="570" y="701"/>
                    <a:pt x="572" y="701"/>
                  </a:cubicBezTo>
                  <a:cubicBezTo>
                    <a:pt x="573" y="701"/>
                    <a:pt x="575" y="700"/>
                    <a:pt x="576" y="700"/>
                  </a:cubicBezTo>
                  <a:cubicBezTo>
                    <a:pt x="576" y="699"/>
                    <a:pt x="574" y="696"/>
                    <a:pt x="573" y="694"/>
                  </a:cubicBezTo>
                  <a:cubicBezTo>
                    <a:pt x="571" y="692"/>
                    <a:pt x="570" y="689"/>
                    <a:pt x="570" y="687"/>
                  </a:cubicBezTo>
                  <a:cubicBezTo>
                    <a:pt x="568" y="679"/>
                    <a:pt x="570" y="670"/>
                    <a:pt x="571" y="661"/>
                  </a:cubicBezTo>
                  <a:cubicBezTo>
                    <a:pt x="572" y="658"/>
                    <a:pt x="572" y="655"/>
                    <a:pt x="573" y="651"/>
                  </a:cubicBezTo>
                  <a:cubicBezTo>
                    <a:pt x="573" y="645"/>
                    <a:pt x="574" y="642"/>
                    <a:pt x="577" y="637"/>
                  </a:cubicBezTo>
                  <a:cubicBezTo>
                    <a:pt x="577" y="636"/>
                    <a:pt x="578" y="634"/>
                    <a:pt x="579" y="632"/>
                  </a:cubicBezTo>
                  <a:cubicBezTo>
                    <a:pt x="582" y="626"/>
                    <a:pt x="582" y="618"/>
                    <a:pt x="582" y="611"/>
                  </a:cubicBezTo>
                  <a:cubicBezTo>
                    <a:pt x="582" y="606"/>
                    <a:pt x="582" y="601"/>
                    <a:pt x="583" y="596"/>
                  </a:cubicBezTo>
                  <a:cubicBezTo>
                    <a:pt x="585" y="588"/>
                    <a:pt x="587" y="583"/>
                    <a:pt x="591" y="577"/>
                  </a:cubicBezTo>
                  <a:cubicBezTo>
                    <a:pt x="592" y="574"/>
                    <a:pt x="592" y="574"/>
                    <a:pt x="592" y="574"/>
                  </a:cubicBezTo>
                  <a:cubicBezTo>
                    <a:pt x="595" y="567"/>
                    <a:pt x="595" y="561"/>
                    <a:pt x="594" y="553"/>
                  </a:cubicBezTo>
                  <a:cubicBezTo>
                    <a:pt x="593" y="549"/>
                    <a:pt x="593" y="549"/>
                    <a:pt x="593" y="549"/>
                  </a:cubicBezTo>
                  <a:cubicBezTo>
                    <a:pt x="591" y="535"/>
                    <a:pt x="591" y="520"/>
                    <a:pt x="591" y="505"/>
                  </a:cubicBezTo>
                  <a:cubicBezTo>
                    <a:pt x="591" y="498"/>
                    <a:pt x="591" y="498"/>
                    <a:pt x="591" y="498"/>
                  </a:cubicBezTo>
                  <a:cubicBezTo>
                    <a:pt x="591" y="495"/>
                    <a:pt x="590" y="492"/>
                    <a:pt x="590" y="489"/>
                  </a:cubicBezTo>
                  <a:cubicBezTo>
                    <a:pt x="589" y="487"/>
                    <a:pt x="589" y="485"/>
                    <a:pt x="588" y="482"/>
                  </a:cubicBezTo>
                  <a:cubicBezTo>
                    <a:pt x="587" y="474"/>
                    <a:pt x="589" y="466"/>
                    <a:pt x="590" y="458"/>
                  </a:cubicBezTo>
                  <a:cubicBezTo>
                    <a:pt x="592" y="452"/>
                    <a:pt x="593" y="447"/>
                    <a:pt x="593" y="441"/>
                  </a:cubicBezTo>
                  <a:cubicBezTo>
                    <a:pt x="593" y="430"/>
                    <a:pt x="592" y="423"/>
                    <a:pt x="587" y="413"/>
                  </a:cubicBezTo>
                  <a:cubicBezTo>
                    <a:pt x="585" y="411"/>
                    <a:pt x="585" y="411"/>
                    <a:pt x="584" y="410"/>
                  </a:cubicBezTo>
                  <a:cubicBezTo>
                    <a:pt x="581" y="408"/>
                    <a:pt x="582" y="405"/>
                    <a:pt x="583" y="402"/>
                  </a:cubicBezTo>
                  <a:cubicBezTo>
                    <a:pt x="583" y="400"/>
                    <a:pt x="583" y="400"/>
                    <a:pt x="583" y="400"/>
                  </a:cubicBezTo>
                  <a:cubicBezTo>
                    <a:pt x="584" y="397"/>
                    <a:pt x="585" y="394"/>
                    <a:pt x="587" y="392"/>
                  </a:cubicBezTo>
                  <a:cubicBezTo>
                    <a:pt x="588" y="390"/>
                    <a:pt x="589" y="387"/>
                    <a:pt x="590" y="385"/>
                  </a:cubicBezTo>
                  <a:cubicBezTo>
                    <a:pt x="590" y="382"/>
                    <a:pt x="591" y="379"/>
                    <a:pt x="591" y="377"/>
                  </a:cubicBezTo>
                  <a:cubicBezTo>
                    <a:pt x="591" y="375"/>
                    <a:pt x="591" y="374"/>
                    <a:pt x="591" y="373"/>
                  </a:cubicBezTo>
                  <a:cubicBezTo>
                    <a:pt x="590" y="371"/>
                    <a:pt x="590" y="370"/>
                    <a:pt x="591" y="369"/>
                  </a:cubicBezTo>
                  <a:cubicBezTo>
                    <a:pt x="592" y="366"/>
                    <a:pt x="593" y="362"/>
                    <a:pt x="594" y="359"/>
                  </a:cubicBezTo>
                  <a:cubicBezTo>
                    <a:pt x="597" y="350"/>
                    <a:pt x="600" y="340"/>
                    <a:pt x="606" y="336"/>
                  </a:cubicBezTo>
                  <a:cubicBezTo>
                    <a:pt x="613" y="331"/>
                    <a:pt x="619" y="332"/>
                    <a:pt x="623" y="334"/>
                  </a:cubicBezTo>
                  <a:cubicBezTo>
                    <a:pt x="626" y="335"/>
                    <a:pt x="628" y="335"/>
                    <a:pt x="631" y="335"/>
                  </a:cubicBezTo>
                  <a:cubicBezTo>
                    <a:pt x="634" y="334"/>
                    <a:pt x="639" y="332"/>
                    <a:pt x="642" y="329"/>
                  </a:cubicBezTo>
                  <a:cubicBezTo>
                    <a:pt x="645" y="328"/>
                    <a:pt x="648" y="326"/>
                    <a:pt x="650" y="325"/>
                  </a:cubicBezTo>
                  <a:cubicBezTo>
                    <a:pt x="658" y="322"/>
                    <a:pt x="658" y="321"/>
                    <a:pt x="660" y="313"/>
                  </a:cubicBezTo>
                  <a:cubicBezTo>
                    <a:pt x="660" y="312"/>
                    <a:pt x="661" y="310"/>
                    <a:pt x="662" y="308"/>
                  </a:cubicBezTo>
                  <a:cubicBezTo>
                    <a:pt x="667" y="289"/>
                    <a:pt x="680" y="271"/>
                    <a:pt x="692" y="255"/>
                  </a:cubicBezTo>
                  <a:cubicBezTo>
                    <a:pt x="699" y="245"/>
                    <a:pt x="706" y="235"/>
                    <a:pt x="712" y="22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60" name="Freeform 94">
              <a:extLst>
                <a:ext uri="{FF2B5EF4-FFF2-40B4-BE49-F238E27FC236}">
                  <a16:creationId xmlns:a16="http://schemas.microsoft.com/office/drawing/2014/main" id="{C8BC4C91-652B-492A-B703-F51DFF2F7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" y="2777"/>
              <a:ext cx="164" cy="251"/>
            </a:xfrm>
            <a:custGeom>
              <a:avLst/>
              <a:gdLst>
                <a:gd name="T0" fmla="*/ 160 w 165"/>
                <a:gd name="T1" fmla="*/ 77 h 252"/>
                <a:gd name="T2" fmla="*/ 159 w 165"/>
                <a:gd name="T3" fmla="*/ 48 h 252"/>
                <a:gd name="T4" fmla="*/ 162 w 165"/>
                <a:gd name="T5" fmla="*/ 32 h 252"/>
                <a:gd name="T6" fmla="*/ 159 w 165"/>
                <a:gd name="T7" fmla="*/ 27 h 252"/>
                <a:gd name="T8" fmla="*/ 145 w 165"/>
                <a:gd name="T9" fmla="*/ 20 h 252"/>
                <a:gd name="T10" fmla="*/ 122 w 165"/>
                <a:gd name="T11" fmla="*/ 1 h 252"/>
                <a:gd name="T12" fmla="*/ 106 w 165"/>
                <a:gd name="T13" fmla="*/ 1 h 252"/>
                <a:gd name="T14" fmla="*/ 83 w 165"/>
                <a:gd name="T15" fmla="*/ 3 h 252"/>
                <a:gd name="T16" fmla="*/ 81 w 165"/>
                <a:gd name="T17" fmla="*/ 9 h 252"/>
                <a:gd name="T18" fmla="*/ 55 w 165"/>
                <a:gd name="T19" fmla="*/ 30 h 252"/>
                <a:gd name="T20" fmla="*/ 67 w 165"/>
                <a:gd name="T21" fmla="*/ 58 h 252"/>
                <a:gd name="T22" fmla="*/ 70 w 165"/>
                <a:gd name="T23" fmla="*/ 65 h 252"/>
                <a:gd name="T24" fmla="*/ 55 w 165"/>
                <a:gd name="T25" fmla="*/ 73 h 252"/>
                <a:gd name="T26" fmla="*/ 61 w 165"/>
                <a:gd name="T27" fmla="*/ 104 h 252"/>
                <a:gd name="T28" fmla="*/ 61 w 165"/>
                <a:gd name="T29" fmla="*/ 118 h 252"/>
                <a:gd name="T30" fmla="*/ 54 w 165"/>
                <a:gd name="T31" fmla="*/ 140 h 252"/>
                <a:gd name="T32" fmla="*/ 44 w 165"/>
                <a:gd name="T33" fmla="*/ 159 h 252"/>
                <a:gd name="T34" fmla="*/ 27 w 165"/>
                <a:gd name="T35" fmla="*/ 182 h 252"/>
                <a:gd name="T36" fmla="*/ 23 w 165"/>
                <a:gd name="T37" fmla="*/ 176 h 252"/>
                <a:gd name="T38" fmla="*/ 1 w 165"/>
                <a:gd name="T39" fmla="*/ 201 h 252"/>
                <a:gd name="T40" fmla="*/ 8 w 165"/>
                <a:gd name="T41" fmla="*/ 211 h 252"/>
                <a:gd name="T42" fmla="*/ 4 w 165"/>
                <a:gd name="T43" fmla="*/ 217 h 252"/>
                <a:gd name="T44" fmla="*/ 4 w 165"/>
                <a:gd name="T45" fmla="*/ 224 h 252"/>
                <a:gd name="T46" fmla="*/ 7 w 165"/>
                <a:gd name="T47" fmla="*/ 240 h 252"/>
                <a:gd name="T48" fmla="*/ 20 w 165"/>
                <a:gd name="T49" fmla="*/ 246 h 252"/>
                <a:gd name="T50" fmla="*/ 41 w 165"/>
                <a:gd name="T51" fmla="*/ 249 h 252"/>
                <a:gd name="T52" fmla="*/ 69 w 165"/>
                <a:gd name="T53" fmla="*/ 239 h 252"/>
                <a:gd name="T54" fmla="*/ 85 w 165"/>
                <a:gd name="T55" fmla="*/ 224 h 252"/>
                <a:gd name="T56" fmla="*/ 101 w 165"/>
                <a:gd name="T57" fmla="*/ 203 h 252"/>
                <a:gd name="T58" fmla="*/ 111 w 165"/>
                <a:gd name="T59" fmla="*/ 195 h 252"/>
                <a:gd name="T60" fmla="*/ 117 w 165"/>
                <a:gd name="T61" fmla="*/ 172 h 252"/>
                <a:gd name="T62" fmla="*/ 161 w 165"/>
                <a:gd name="T63" fmla="*/ 10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252">
                  <a:moveTo>
                    <a:pt x="161" y="103"/>
                  </a:moveTo>
                  <a:cubicBezTo>
                    <a:pt x="165" y="92"/>
                    <a:pt x="163" y="86"/>
                    <a:pt x="160" y="77"/>
                  </a:cubicBezTo>
                  <a:cubicBezTo>
                    <a:pt x="159" y="74"/>
                    <a:pt x="158" y="72"/>
                    <a:pt x="157" y="69"/>
                  </a:cubicBezTo>
                  <a:cubicBezTo>
                    <a:pt x="154" y="60"/>
                    <a:pt x="157" y="54"/>
                    <a:pt x="159" y="48"/>
                  </a:cubicBezTo>
                  <a:cubicBezTo>
                    <a:pt x="160" y="44"/>
                    <a:pt x="162" y="41"/>
                    <a:pt x="162" y="37"/>
                  </a:cubicBezTo>
                  <a:cubicBezTo>
                    <a:pt x="162" y="35"/>
                    <a:pt x="162" y="34"/>
                    <a:pt x="162" y="32"/>
                  </a:cubicBezTo>
                  <a:cubicBezTo>
                    <a:pt x="160" y="32"/>
                    <a:pt x="159" y="31"/>
                    <a:pt x="159" y="29"/>
                  </a:cubicBezTo>
                  <a:cubicBezTo>
                    <a:pt x="159" y="28"/>
                    <a:pt x="159" y="28"/>
                    <a:pt x="159" y="27"/>
                  </a:cubicBezTo>
                  <a:cubicBezTo>
                    <a:pt x="157" y="26"/>
                    <a:pt x="155" y="25"/>
                    <a:pt x="153" y="24"/>
                  </a:cubicBezTo>
                  <a:cubicBezTo>
                    <a:pt x="151" y="23"/>
                    <a:pt x="148" y="22"/>
                    <a:pt x="145" y="20"/>
                  </a:cubicBezTo>
                  <a:cubicBezTo>
                    <a:pt x="143" y="18"/>
                    <a:pt x="140" y="15"/>
                    <a:pt x="137" y="12"/>
                  </a:cubicBezTo>
                  <a:cubicBezTo>
                    <a:pt x="132" y="6"/>
                    <a:pt x="127" y="1"/>
                    <a:pt x="122" y="1"/>
                  </a:cubicBezTo>
                  <a:cubicBezTo>
                    <a:pt x="121" y="1"/>
                    <a:pt x="120" y="1"/>
                    <a:pt x="120" y="0"/>
                  </a:cubicBezTo>
                  <a:cubicBezTo>
                    <a:pt x="116" y="2"/>
                    <a:pt x="111" y="1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ubicBezTo>
                    <a:pt x="92" y="1"/>
                    <a:pt x="88" y="1"/>
                    <a:pt x="83" y="3"/>
                  </a:cubicBezTo>
                  <a:cubicBezTo>
                    <a:pt x="84" y="4"/>
                    <a:pt x="84" y="5"/>
                    <a:pt x="84" y="5"/>
                  </a:cubicBezTo>
                  <a:cubicBezTo>
                    <a:pt x="84" y="7"/>
                    <a:pt x="83" y="9"/>
                    <a:pt x="81" y="9"/>
                  </a:cubicBezTo>
                  <a:cubicBezTo>
                    <a:pt x="79" y="10"/>
                    <a:pt x="77" y="11"/>
                    <a:pt x="75" y="12"/>
                  </a:cubicBezTo>
                  <a:cubicBezTo>
                    <a:pt x="61" y="18"/>
                    <a:pt x="54" y="22"/>
                    <a:pt x="55" y="30"/>
                  </a:cubicBezTo>
                  <a:cubicBezTo>
                    <a:pt x="56" y="30"/>
                    <a:pt x="57" y="30"/>
                    <a:pt x="58" y="31"/>
                  </a:cubicBezTo>
                  <a:cubicBezTo>
                    <a:pt x="65" y="35"/>
                    <a:pt x="66" y="46"/>
                    <a:pt x="67" y="58"/>
                  </a:cubicBezTo>
                  <a:cubicBezTo>
                    <a:pt x="68" y="58"/>
                    <a:pt x="69" y="59"/>
                    <a:pt x="70" y="60"/>
                  </a:cubicBezTo>
                  <a:cubicBezTo>
                    <a:pt x="71" y="62"/>
                    <a:pt x="71" y="64"/>
                    <a:pt x="70" y="65"/>
                  </a:cubicBezTo>
                  <a:cubicBezTo>
                    <a:pt x="67" y="70"/>
                    <a:pt x="61" y="71"/>
                    <a:pt x="57" y="73"/>
                  </a:cubicBezTo>
                  <a:cubicBezTo>
                    <a:pt x="56" y="73"/>
                    <a:pt x="56" y="73"/>
                    <a:pt x="55" y="73"/>
                  </a:cubicBezTo>
                  <a:cubicBezTo>
                    <a:pt x="67" y="80"/>
                    <a:pt x="65" y="90"/>
                    <a:pt x="63" y="98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0" y="108"/>
                    <a:pt x="59" y="111"/>
                    <a:pt x="60" y="115"/>
                  </a:cubicBezTo>
                  <a:cubicBezTo>
                    <a:pt x="60" y="116"/>
                    <a:pt x="61" y="117"/>
                    <a:pt x="61" y="118"/>
                  </a:cubicBezTo>
                  <a:cubicBezTo>
                    <a:pt x="63" y="121"/>
                    <a:pt x="65" y="124"/>
                    <a:pt x="64" y="128"/>
                  </a:cubicBezTo>
                  <a:cubicBezTo>
                    <a:pt x="63" y="133"/>
                    <a:pt x="59" y="137"/>
                    <a:pt x="54" y="140"/>
                  </a:cubicBezTo>
                  <a:cubicBezTo>
                    <a:pt x="52" y="141"/>
                    <a:pt x="50" y="143"/>
                    <a:pt x="50" y="144"/>
                  </a:cubicBezTo>
                  <a:cubicBezTo>
                    <a:pt x="47" y="148"/>
                    <a:pt x="45" y="153"/>
                    <a:pt x="44" y="159"/>
                  </a:cubicBezTo>
                  <a:cubicBezTo>
                    <a:pt x="42" y="167"/>
                    <a:pt x="39" y="176"/>
                    <a:pt x="32" y="181"/>
                  </a:cubicBezTo>
                  <a:cubicBezTo>
                    <a:pt x="31" y="182"/>
                    <a:pt x="29" y="183"/>
                    <a:pt x="27" y="182"/>
                  </a:cubicBezTo>
                  <a:cubicBezTo>
                    <a:pt x="26" y="181"/>
                    <a:pt x="25" y="180"/>
                    <a:pt x="25" y="178"/>
                  </a:cubicBezTo>
                  <a:cubicBezTo>
                    <a:pt x="25" y="177"/>
                    <a:pt x="24" y="176"/>
                    <a:pt x="23" y="176"/>
                  </a:cubicBezTo>
                  <a:cubicBezTo>
                    <a:pt x="17" y="175"/>
                    <a:pt x="7" y="179"/>
                    <a:pt x="5" y="182"/>
                  </a:cubicBezTo>
                  <a:cubicBezTo>
                    <a:pt x="2" y="186"/>
                    <a:pt x="0" y="197"/>
                    <a:pt x="1" y="201"/>
                  </a:cubicBezTo>
                  <a:cubicBezTo>
                    <a:pt x="1" y="202"/>
                    <a:pt x="2" y="203"/>
                    <a:pt x="3" y="204"/>
                  </a:cubicBezTo>
                  <a:cubicBezTo>
                    <a:pt x="5" y="206"/>
                    <a:pt x="7" y="208"/>
                    <a:pt x="8" y="211"/>
                  </a:cubicBezTo>
                  <a:cubicBezTo>
                    <a:pt x="9" y="214"/>
                    <a:pt x="8" y="216"/>
                    <a:pt x="5" y="217"/>
                  </a:cubicBezTo>
                  <a:cubicBezTo>
                    <a:pt x="5" y="217"/>
                    <a:pt x="5" y="217"/>
                    <a:pt x="4" y="217"/>
                  </a:cubicBezTo>
                  <a:cubicBezTo>
                    <a:pt x="4" y="217"/>
                    <a:pt x="4" y="217"/>
                    <a:pt x="4" y="218"/>
                  </a:cubicBezTo>
                  <a:cubicBezTo>
                    <a:pt x="4" y="219"/>
                    <a:pt x="4" y="221"/>
                    <a:pt x="4" y="224"/>
                  </a:cubicBezTo>
                  <a:cubicBezTo>
                    <a:pt x="3" y="228"/>
                    <a:pt x="2" y="238"/>
                    <a:pt x="5" y="240"/>
                  </a:cubicBezTo>
                  <a:cubicBezTo>
                    <a:pt x="5" y="240"/>
                    <a:pt x="6" y="240"/>
                    <a:pt x="7" y="240"/>
                  </a:cubicBezTo>
                  <a:cubicBezTo>
                    <a:pt x="10" y="240"/>
                    <a:pt x="13" y="240"/>
                    <a:pt x="15" y="242"/>
                  </a:cubicBezTo>
                  <a:cubicBezTo>
                    <a:pt x="18" y="243"/>
                    <a:pt x="19" y="245"/>
                    <a:pt x="20" y="246"/>
                  </a:cubicBezTo>
                  <a:cubicBezTo>
                    <a:pt x="20" y="247"/>
                    <a:pt x="20" y="248"/>
                    <a:pt x="21" y="248"/>
                  </a:cubicBezTo>
                  <a:cubicBezTo>
                    <a:pt x="26" y="252"/>
                    <a:pt x="33" y="250"/>
                    <a:pt x="41" y="249"/>
                  </a:cubicBezTo>
                  <a:cubicBezTo>
                    <a:pt x="49" y="248"/>
                    <a:pt x="57" y="246"/>
                    <a:pt x="65" y="250"/>
                  </a:cubicBezTo>
                  <a:cubicBezTo>
                    <a:pt x="68" y="248"/>
                    <a:pt x="72" y="244"/>
                    <a:pt x="69" y="239"/>
                  </a:cubicBezTo>
                  <a:cubicBezTo>
                    <a:pt x="68" y="237"/>
                    <a:pt x="69" y="234"/>
                    <a:pt x="71" y="233"/>
                  </a:cubicBezTo>
                  <a:cubicBezTo>
                    <a:pt x="77" y="230"/>
                    <a:pt x="81" y="227"/>
                    <a:pt x="85" y="224"/>
                  </a:cubicBezTo>
                  <a:cubicBezTo>
                    <a:pt x="91" y="219"/>
                    <a:pt x="93" y="215"/>
                    <a:pt x="97" y="209"/>
                  </a:cubicBezTo>
                  <a:cubicBezTo>
                    <a:pt x="98" y="207"/>
                    <a:pt x="99" y="206"/>
                    <a:pt x="101" y="203"/>
                  </a:cubicBezTo>
                  <a:cubicBezTo>
                    <a:pt x="103" y="200"/>
                    <a:pt x="106" y="199"/>
                    <a:pt x="108" y="197"/>
                  </a:cubicBezTo>
                  <a:cubicBezTo>
                    <a:pt x="110" y="197"/>
                    <a:pt x="111" y="196"/>
                    <a:pt x="111" y="195"/>
                  </a:cubicBezTo>
                  <a:cubicBezTo>
                    <a:pt x="115" y="192"/>
                    <a:pt x="115" y="187"/>
                    <a:pt x="116" y="182"/>
                  </a:cubicBezTo>
                  <a:cubicBezTo>
                    <a:pt x="116" y="179"/>
                    <a:pt x="116" y="175"/>
                    <a:pt x="117" y="172"/>
                  </a:cubicBezTo>
                  <a:cubicBezTo>
                    <a:pt x="122" y="157"/>
                    <a:pt x="131" y="146"/>
                    <a:pt x="140" y="135"/>
                  </a:cubicBezTo>
                  <a:cubicBezTo>
                    <a:pt x="148" y="125"/>
                    <a:pt x="156" y="115"/>
                    <a:pt x="161" y="10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61" name="Oval 202">
              <a:extLst>
                <a:ext uri="{FF2B5EF4-FFF2-40B4-BE49-F238E27FC236}">
                  <a16:creationId xmlns:a16="http://schemas.microsoft.com/office/drawing/2014/main" id="{36989033-EE7B-47D5-AD35-A066DB847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9" y="3036"/>
              <a:ext cx="1" cy="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62" name="Freeform 96">
              <a:extLst>
                <a:ext uri="{FF2B5EF4-FFF2-40B4-BE49-F238E27FC236}">
                  <a16:creationId xmlns:a16="http://schemas.microsoft.com/office/drawing/2014/main" id="{688AECB1-0C14-4F0B-8B53-BAC2284F6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" y="2394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63" name="Freeform 97">
              <a:extLst>
                <a:ext uri="{FF2B5EF4-FFF2-40B4-BE49-F238E27FC236}">
                  <a16:creationId xmlns:a16="http://schemas.microsoft.com/office/drawing/2014/main" id="{F6061B98-5DF9-4BFF-8094-177246098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40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64" name="Freeform 98">
              <a:extLst>
                <a:ext uri="{FF2B5EF4-FFF2-40B4-BE49-F238E27FC236}">
                  <a16:creationId xmlns:a16="http://schemas.microsoft.com/office/drawing/2014/main" id="{E7D7D55A-1304-4282-9F1C-BEC3EED59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" y="2396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65" name="Freeform 99">
              <a:extLst>
                <a:ext uri="{FF2B5EF4-FFF2-40B4-BE49-F238E27FC236}">
                  <a16:creationId xmlns:a16="http://schemas.microsoft.com/office/drawing/2014/main" id="{7ABF0EC0-9DBD-48F7-BB0F-88D0CA758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4" y="2398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66" name="Freeform 100">
              <a:extLst>
                <a:ext uri="{FF2B5EF4-FFF2-40B4-BE49-F238E27FC236}">
                  <a16:creationId xmlns:a16="http://schemas.microsoft.com/office/drawing/2014/main" id="{A77A9402-A12D-4A7E-8BCA-85B33491F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3" y="240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67" name="Freeform 101">
              <a:extLst>
                <a:ext uri="{FF2B5EF4-FFF2-40B4-BE49-F238E27FC236}">
                  <a16:creationId xmlns:a16="http://schemas.microsoft.com/office/drawing/2014/main" id="{916E25FB-7B13-4813-951C-BF763954D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" y="114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68" name="Freeform 102">
              <a:extLst>
                <a:ext uri="{FF2B5EF4-FFF2-40B4-BE49-F238E27FC236}">
                  <a16:creationId xmlns:a16="http://schemas.microsoft.com/office/drawing/2014/main" id="{730053F8-F3EC-48AD-8AA6-D3436DB9C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" y="948"/>
              <a:ext cx="450" cy="528"/>
            </a:xfrm>
            <a:custGeom>
              <a:avLst/>
              <a:gdLst>
                <a:gd name="T0" fmla="*/ 20 w 453"/>
                <a:gd name="T1" fmla="*/ 95 h 531"/>
                <a:gd name="T2" fmla="*/ 36 w 453"/>
                <a:gd name="T3" fmla="*/ 123 h 531"/>
                <a:gd name="T4" fmla="*/ 26 w 453"/>
                <a:gd name="T5" fmla="*/ 161 h 531"/>
                <a:gd name="T6" fmla="*/ 31 w 453"/>
                <a:gd name="T7" fmla="*/ 172 h 531"/>
                <a:gd name="T8" fmla="*/ 33 w 453"/>
                <a:gd name="T9" fmla="*/ 204 h 531"/>
                <a:gd name="T10" fmla="*/ 60 w 453"/>
                <a:gd name="T11" fmla="*/ 224 h 531"/>
                <a:gd name="T12" fmla="*/ 76 w 453"/>
                <a:gd name="T13" fmla="*/ 222 h 531"/>
                <a:gd name="T14" fmla="*/ 98 w 453"/>
                <a:gd name="T15" fmla="*/ 248 h 531"/>
                <a:gd name="T16" fmla="*/ 124 w 453"/>
                <a:gd name="T17" fmla="*/ 276 h 531"/>
                <a:gd name="T18" fmla="*/ 138 w 453"/>
                <a:gd name="T19" fmla="*/ 306 h 531"/>
                <a:gd name="T20" fmla="*/ 151 w 453"/>
                <a:gd name="T21" fmla="*/ 336 h 531"/>
                <a:gd name="T22" fmla="*/ 160 w 453"/>
                <a:gd name="T23" fmla="*/ 375 h 531"/>
                <a:gd name="T24" fmla="*/ 167 w 453"/>
                <a:gd name="T25" fmla="*/ 428 h 531"/>
                <a:gd name="T26" fmla="*/ 174 w 453"/>
                <a:gd name="T27" fmla="*/ 480 h 531"/>
                <a:gd name="T28" fmla="*/ 177 w 453"/>
                <a:gd name="T29" fmla="*/ 497 h 531"/>
                <a:gd name="T30" fmla="*/ 228 w 453"/>
                <a:gd name="T31" fmla="*/ 500 h 531"/>
                <a:gd name="T32" fmla="*/ 263 w 453"/>
                <a:gd name="T33" fmla="*/ 461 h 531"/>
                <a:gd name="T34" fmla="*/ 304 w 453"/>
                <a:gd name="T35" fmla="*/ 487 h 531"/>
                <a:gd name="T36" fmla="*/ 325 w 453"/>
                <a:gd name="T37" fmla="*/ 471 h 531"/>
                <a:gd name="T38" fmla="*/ 344 w 453"/>
                <a:gd name="T39" fmla="*/ 442 h 531"/>
                <a:gd name="T40" fmla="*/ 367 w 453"/>
                <a:gd name="T41" fmla="*/ 403 h 531"/>
                <a:gd name="T42" fmla="*/ 406 w 453"/>
                <a:gd name="T43" fmla="*/ 397 h 531"/>
                <a:gd name="T44" fmla="*/ 451 w 453"/>
                <a:gd name="T45" fmla="*/ 392 h 531"/>
                <a:gd name="T46" fmla="*/ 448 w 453"/>
                <a:gd name="T47" fmla="*/ 360 h 531"/>
                <a:gd name="T48" fmla="*/ 451 w 453"/>
                <a:gd name="T49" fmla="*/ 332 h 531"/>
                <a:gd name="T50" fmla="*/ 432 w 453"/>
                <a:gd name="T51" fmla="*/ 314 h 531"/>
                <a:gd name="T52" fmla="*/ 414 w 453"/>
                <a:gd name="T53" fmla="*/ 301 h 531"/>
                <a:gd name="T54" fmla="*/ 380 w 453"/>
                <a:gd name="T55" fmla="*/ 252 h 531"/>
                <a:gd name="T56" fmla="*/ 375 w 453"/>
                <a:gd name="T57" fmla="*/ 229 h 531"/>
                <a:gd name="T58" fmla="*/ 364 w 453"/>
                <a:gd name="T59" fmla="*/ 187 h 531"/>
                <a:gd name="T60" fmla="*/ 369 w 453"/>
                <a:gd name="T61" fmla="*/ 150 h 531"/>
                <a:gd name="T62" fmla="*/ 392 w 453"/>
                <a:gd name="T63" fmla="*/ 112 h 531"/>
                <a:gd name="T64" fmla="*/ 399 w 453"/>
                <a:gd name="T65" fmla="*/ 100 h 531"/>
                <a:gd name="T66" fmla="*/ 366 w 453"/>
                <a:gd name="T67" fmla="*/ 59 h 531"/>
                <a:gd name="T68" fmla="*/ 350 w 453"/>
                <a:gd name="T69" fmla="*/ 44 h 531"/>
                <a:gd name="T70" fmla="*/ 361 w 453"/>
                <a:gd name="T71" fmla="*/ 20 h 531"/>
                <a:gd name="T72" fmla="*/ 353 w 453"/>
                <a:gd name="T73" fmla="*/ 5 h 531"/>
                <a:gd name="T74" fmla="*/ 343 w 453"/>
                <a:gd name="T75" fmla="*/ 5 h 531"/>
                <a:gd name="T76" fmla="*/ 316 w 453"/>
                <a:gd name="T77" fmla="*/ 7 h 531"/>
                <a:gd name="T78" fmla="*/ 305 w 453"/>
                <a:gd name="T79" fmla="*/ 37 h 531"/>
                <a:gd name="T80" fmla="*/ 299 w 453"/>
                <a:gd name="T81" fmla="*/ 45 h 531"/>
                <a:gd name="T82" fmla="*/ 277 w 453"/>
                <a:gd name="T83" fmla="*/ 58 h 531"/>
                <a:gd name="T84" fmla="*/ 262 w 453"/>
                <a:gd name="T85" fmla="*/ 61 h 531"/>
                <a:gd name="T86" fmla="*/ 250 w 453"/>
                <a:gd name="T87" fmla="*/ 66 h 531"/>
                <a:gd name="T88" fmla="*/ 229 w 453"/>
                <a:gd name="T89" fmla="*/ 80 h 531"/>
                <a:gd name="T90" fmla="*/ 203 w 453"/>
                <a:gd name="T91" fmla="*/ 92 h 531"/>
                <a:gd name="T92" fmla="*/ 157 w 453"/>
                <a:gd name="T93" fmla="*/ 105 h 531"/>
                <a:gd name="T94" fmla="*/ 125 w 453"/>
                <a:gd name="T95" fmla="*/ 127 h 531"/>
                <a:gd name="T96" fmla="*/ 95 w 453"/>
                <a:gd name="T97" fmla="*/ 111 h 531"/>
                <a:gd name="T98" fmla="*/ 53 w 453"/>
                <a:gd name="T99" fmla="*/ 100 h 531"/>
                <a:gd name="T100" fmla="*/ 1 w 453"/>
                <a:gd name="T101" fmla="*/ 81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53" h="531">
                  <a:moveTo>
                    <a:pt x="0" y="85"/>
                  </a:moveTo>
                  <a:cubicBezTo>
                    <a:pt x="2" y="88"/>
                    <a:pt x="8" y="93"/>
                    <a:pt x="12" y="94"/>
                  </a:cubicBezTo>
                  <a:cubicBezTo>
                    <a:pt x="16" y="95"/>
                    <a:pt x="18" y="95"/>
                    <a:pt x="20" y="95"/>
                  </a:cubicBezTo>
                  <a:cubicBezTo>
                    <a:pt x="29" y="97"/>
                    <a:pt x="29" y="99"/>
                    <a:pt x="31" y="109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33" y="117"/>
                    <a:pt x="34" y="120"/>
                    <a:pt x="36" y="123"/>
                  </a:cubicBezTo>
                  <a:cubicBezTo>
                    <a:pt x="39" y="128"/>
                    <a:pt x="43" y="134"/>
                    <a:pt x="39" y="145"/>
                  </a:cubicBezTo>
                  <a:cubicBezTo>
                    <a:pt x="36" y="150"/>
                    <a:pt x="33" y="153"/>
                    <a:pt x="30" y="156"/>
                  </a:cubicBezTo>
                  <a:cubicBezTo>
                    <a:pt x="28" y="157"/>
                    <a:pt x="27" y="159"/>
                    <a:pt x="26" y="161"/>
                  </a:cubicBezTo>
                  <a:cubicBezTo>
                    <a:pt x="24" y="164"/>
                    <a:pt x="25" y="167"/>
                    <a:pt x="25" y="167"/>
                  </a:cubicBezTo>
                  <a:cubicBezTo>
                    <a:pt x="25" y="168"/>
                    <a:pt x="26" y="168"/>
                    <a:pt x="26" y="168"/>
                  </a:cubicBezTo>
                  <a:cubicBezTo>
                    <a:pt x="29" y="168"/>
                    <a:pt x="30" y="170"/>
                    <a:pt x="31" y="172"/>
                  </a:cubicBezTo>
                  <a:cubicBezTo>
                    <a:pt x="31" y="175"/>
                    <a:pt x="31" y="178"/>
                    <a:pt x="32" y="181"/>
                  </a:cubicBezTo>
                  <a:cubicBezTo>
                    <a:pt x="32" y="186"/>
                    <a:pt x="33" y="192"/>
                    <a:pt x="33" y="197"/>
                  </a:cubicBezTo>
                  <a:cubicBezTo>
                    <a:pt x="33" y="199"/>
                    <a:pt x="33" y="202"/>
                    <a:pt x="33" y="204"/>
                  </a:cubicBezTo>
                  <a:cubicBezTo>
                    <a:pt x="33" y="209"/>
                    <a:pt x="32" y="214"/>
                    <a:pt x="34" y="216"/>
                  </a:cubicBezTo>
                  <a:cubicBezTo>
                    <a:pt x="36" y="217"/>
                    <a:pt x="42" y="216"/>
                    <a:pt x="47" y="217"/>
                  </a:cubicBezTo>
                  <a:cubicBezTo>
                    <a:pt x="53" y="219"/>
                    <a:pt x="56" y="221"/>
                    <a:pt x="60" y="224"/>
                  </a:cubicBezTo>
                  <a:cubicBezTo>
                    <a:pt x="63" y="223"/>
                    <a:pt x="66" y="223"/>
                    <a:pt x="68" y="224"/>
                  </a:cubicBezTo>
                  <a:cubicBezTo>
                    <a:pt x="70" y="224"/>
                    <a:pt x="71" y="225"/>
                    <a:pt x="73" y="225"/>
                  </a:cubicBezTo>
                  <a:cubicBezTo>
                    <a:pt x="73" y="224"/>
                    <a:pt x="75" y="223"/>
                    <a:pt x="76" y="222"/>
                  </a:cubicBezTo>
                  <a:cubicBezTo>
                    <a:pt x="80" y="220"/>
                    <a:pt x="85" y="217"/>
                    <a:pt x="91" y="219"/>
                  </a:cubicBezTo>
                  <a:cubicBezTo>
                    <a:pt x="93" y="220"/>
                    <a:pt x="96" y="222"/>
                    <a:pt x="98" y="228"/>
                  </a:cubicBezTo>
                  <a:cubicBezTo>
                    <a:pt x="100" y="233"/>
                    <a:pt x="100" y="242"/>
                    <a:pt x="98" y="248"/>
                  </a:cubicBezTo>
                  <a:cubicBezTo>
                    <a:pt x="108" y="250"/>
                    <a:pt x="117" y="253"/>
                    <a:pt x="120" y="261"/>
                  </a:cubicBezTo>
                  <a:cubicBezTo>
                    <a:pt x="121" y="263"/>
                    <a:pt x="122" y="266"/>
                    <a:pt x="122" y="269"/>
                  </a:cubicBezTo>
                  <a:cubicBezTo>
                    <a:pt x="122" y="271"/>
                    <a:pt x="123" y="274"/>
                    <a:pt x="124" y="276"/>
                  </a:cubicBezTo>
                  <a:cubicBezTo>
                    <a:pt x="125" y="278"/>
                    <a:pt x="125" y="278"/>
                    <a:pt x="125" y="278"/>
                  </a:cubicBezTo>
                  <a:cubicBezTo>
                    <a:pt x="127" y="283"/>
                    <a:pt x="129" y="286"/>
                    <a:pt x="131" y="292"/>
                  </a:cubicBezTo>
                  <a:cubicBezTo>
                    <a:pt x="132" y="298"/>
                    <a:pt x="135" y="301"/>
                    <a:pt x="138" y="306"/>
                  </a:cubicBezTo>
                  <a:cubicBezTo>
                    <a:pt x="141" y="310"/>
                    <a:pt x="145" y="315"/>
                    <a:pt x="147" y="321"/>
                  </a:cubicBezTo>
                  <a:cubicBezTo>
                    <a:pt x="148" y="324"/>
                    <a:pt x="148" y="326"/>
                    <a:pt x="149" y="328"/>
                  </a:cubicBezTo>
                  <a:cubicBezTo>
                    <a:pt x="149" y="332"/>
                    <a:pt x="150" y="334"/>
                    <a:pt x="151" y="336"/>
                  </a:cubicBezTo>
                  <a:cubicBezTo>
                    <a:pt x="153" y="335"/>
                    <a:pt x="154" y="335"/>
                    <a:pt x="156" y="336"/>
                  </a:cubicBezTo>
                  <a:cubicBezTo>
                    <a:pt x="162" y="341"/>
                    <a:pt x="161" y="354"/>
                    <a:pt x="160" y="365"/>
                  </a:cubicBezTo>
                  <a:cubicBezTo>
                    <a:pt x="160" y="369"/>
                    <a:pt x="160" y="373"/>
                    <a:pt x="160" y="375"/>
                  </a:cubicBezTo>
                  <a:cubicBezTo>
                    <a:pt x="160" y="382"/>
                    <a:pt x="162" y="389"/>
                    <a:pt x="163" y="397"/>
                  </a:cubicBezTo>
                  <a:cubicBezTo>
                    <a:pt x="165" y="402"/>
                    <a:pt x="166" y="408"/>
                    <a:pt x="166" y="414"/>
                  </a:cubicBezTo>
                  <a:cubicBezTo>
                    <a:pt x="167" y="419"/>
                    <a:pt x="167" y="424"/>
                    <a:pt x="167" y="428"/>
                  </a:cubicBezTo>
                  <a:cubicBezTo>
                    <a:pt x="167" y="436"/>
                    <a:pt x="167" y="443"/>
                    <a:pt x="170" y="450"/>
                  </a:cubicBezTo>
                  <a:cubicBezTo>
                    <a:pt x="171" y="451"/>
                    <a:pt x="171" y="451"/>
                    <a:pt x="171" y="451"/>
                  </a:cubicBezTo>
                  <a:cubicBezTo>
                    <a:pt x="176" y="465"/>
                    <a:pt x="179" y="475"/>
                    <a:pt x="174" y="480"/>
                  </a:cubicBezTo>
                  <a:cubicBezTo>
                    <a:pt x="172" y="484"/>
                    <a:pt x="168" y="484"/>
                    <a:pt x="165" y="484"/>
                  </a:cubicBezTo>
                  <a:cubicBezTo>
                    <a:pt x="165" y="484"/>
                    <a:pt x="165" y="484"/>
                    <a:pt x="165" y="484"/>
                  </a:cubicBezTo>
                  <a:cubicBezTo>
                    <a:pt x="167" y="488"/>
                    <a:pt x="172" y="492"/>
                    <a:pt x="177" y="497"/>
                  </a:cubicBezTo>
                  <a:cubicBezTo>
                    <a:pt x="179" y="499"/>
                    <a:pt x="182" y="502"/>
                    <a:pt x="184" y="504"/>
                  </a:cubicBezTo>
                  <a:cubicBezTo>
                    <a:pt x="197" y="518"/>
                    <a:pt x="210" y="526"/>
                    <a:pt x="227" y="531"/>
                  </a:cubicBezTo>
                  <a:cubicBezTo>
                    <a:pt x="228" y="521"/>
                    <a:pt x="228" y="511"/>
                    <a:pt x="228" y="500"/>
                  </a:cubicBezTo>
                  <a:cubicBezTo>
                    <a:pt x="228" y="487"/>
                    <a:pt x="228" y="480"/>
                    <a:pt x="242" y="472"/>
                  </a:cubicBezTo>
                  <a:cubicBezTo>
                    <a:pt x="244" y="471"/>
                    <a:pt x="247" y="470"/>
                    <a:pt x="249" y="468"/>
                  </a:cubicBezTo>
                  <a:cubicBezTo>
                    <a:pt x="254" y="465"/>
                    <a:pt x="258" y="462"/>
                    <a:pt x="263" y="461"/>
                  </a:cubicBezTo>
                  <a:cubicBezTo>
                    <a:pt x="274" y="458"/>
                    <a:pt x="281" y="464"/>
                    <a:pt x="286" y="470"/>
                  </a:cubicBezTo>
                  <a:cubicBezTo>
                    <a:pt x="290" y="473"/>
                    <a:pt x="292" y="476"/>
                    <a:pt x="294" y="478"/>
                  </a:cubicBezTo>
                  <a:cubicBezTo>
                    <a:pt x="298" y="482"/>
                    <a:pt x="301" y="485"/>
                    <a:pt x="304" y="487"/>
                  </a:cubicBezTo>
                  <a:cubicBezTo>
                    <a:pt x="307" y="486"/>
                    <a:pt x="310" y="486"/>
                    <a:pt x="313" y="485"/>
                  </a:cubicBezTo>
                  <a:cubicBezTo>
                    <a:pt x="317" y="485"/>
                    <a:pt x="320" y="485"/>
                    <a:pt x="322" y="482"/>
                  </a:cubicBezTo>
                  <a:cubicBezTo>
                    <a:pt x="324" y="479"/>
                    <a:pt x="324" y="475"/>
                    <a:pt x="325" y="471"/>
                  </a:cubicBezTo>
                  <a:cubicBezTo>
                    <a:pt x="325" y="465"/>
                    <a:pt x="326" y="459"/>
                    <a:pt x="331" y="453"/>
                  </a:cubicBezTo>
                  <a:cubicBezTo>
                    <a:pt x="333" y="450"/>
                    <a:pt x="336" y="449"/>
                    <a:pt x="339" y="447"/>
                  </a:cubicBezTo>
                  <a:cubicBezTo>
                    <a:pt x="341" y="446"/>
                    <a:pt x="343" y="444"/>
                    <a:pt x="344" y="442"/>
                  </a:cubicBezTo>
                  <a:cubicBezTo>
                    <a:pt x="345" y="441"/>
                    <a:pt x="346" y="438"/>
                    <a:pt x="346" y="436"/>
                  </a:cubicBezTo>
                  <a:cubicBezTo>
                    <a:pt x="347" y="434"/>
                    <a:pt x="347" y="432"/>
                    <a:pt x="348" y="431"/>
                  </a:cubicBezTo>
                  <a:cubicBezTo>
                    <a:pt x="351" y="421"/>
                    <a:pt x="356" y="406"/>
                    <a:pt x="367" y="403"/>
                  </a:cubicBezTo>
                  <a:cubicBezTo>
                    <a:pt x="371" y="401"/>
                    <a:pt x="377" y="401"/>
                    <a:pt x="383" y="401"/>
                  </a:cubicBezTo>
                  <a:cubicBezTo>
                    <a:pt x="387" y="401"/>
                    <a:pt x="391" y="401"/>
                    <a:pt x="394" y="401"/>
                  </a:cubicBezTo>
                  <a:cubicBezTo>
                    <a:pt x="398" y="400"/>
                    <a:pt x="402" y="399"/>
                    <a:pt x="406" y="397"/>
                  </a:cubicBezTo>
                  <a:cubicBezTo>
                    <a:pt x="411" y="396"/>
                    <a:pt x="416" y="394"/>
                    <a:pt x="421" y="393"/>
                  </a:cubicBezTo>
                  <a:cubicBezTo>
                    <a:pt x="425" y="393"/>
                    <a:pt x="430" y="393"/>
                    <a:pt x="435" y="394"/>
                  </a:cubicBezTo>
                  <a:cubicBezTo>
                    <a:pt x="441" y="394"/>
                    <a:pt x="450" y="395"/>
                    <a:pt x="451" y="392"/>
                  </a:cubicBezTo>
                  <a:cubicBezTo>
                    <a:pt x="452" y="390"/>
                    <a:pt x="452" y="377"/>
                    <a:pt x="451" y="372"/>
                  </a:cubicBezTo>
                  <a:cubicBezTo>
                    <a:pt x="451" y="369"/>
                    <a:pt x="450" y="368"/>
                    <a:pt x="450" y="366"/>
                  </a:cubicBezTo>
                  <a:cubicBezTo>
                    <a:pt x="449" y="364"/>
                    <a:pt x="448" y="363"/>
                    <a:pt x="448" y="360"/>
                  </a:cubicBezTo>
                  <a:cubicBezTo>
                    <a:pt x="446" y="356"/>
                    <a:pt x="445" y="346"/>
                    <a:pt x="447" y="341"/>
                  </a:cubicBezTo>
                  <a:cubicBezTo>
                    <a:pt x="447" y="338"/>
                    <a:pt x="449" y="337"/>
                    <a:pt x="450" y="335"/>
                  </a:cubicBezTo>
                  <a:cubicBezTo>
                    <a:pt x="451" y="334"/>
                    <a:pt x="451" y="333"/>
                    <a:pt x="451" y="332"/>
                  </a:cubicBezTo>
                  <a:cubicBezTo>
                    <a:pt x="451" y="331"/>
                    <a:pt x="452" y="329"/>
                    <a:pt x="453" y="328"/>
                  </a:cubicBezTo>
                  <a:cubicBezTo>
                    <a:pt x="453" y="322"/>
                    <a:pt x="452" y="318"/>
                    <a:pt x="447" y="316"/>
                  </a:cubicBezTo>
                  <a:cubicBezTo>
                    <a:pt x="443" y="315"/>
                    <a:pt x="438" y="316"/>
                    <a:pt x="432" y="314"/>
                  </a:cubicBezTo>
                  <a:cubicBezTo>
                    <a:pt x="428" y="313"/>
                    <a:pt x="425" y="310"/>
                    <a:pt x="423" y="307"/>
                  </a:cubicBezTo>
                  <a:cubicBezTo>
                    <a:pt x="422" y="306"/>
                    <a:pt x="421" y="304"/>
                    <a:pt x="419" y="303"/>
                  </a:cubicBezTo>
                  <a:cubicBezTo>
                    <a:pt x="418" y="302"/>
                    <a:pt x="416" y="301"/>
                    <a:pt x="414" y="301"/>
                  </a:cubicBezTo>
                  <a:cubicBezTo>
                    <a:pt x="410" y="298"/>
                    <a:pt x="407" y="297"/>
                    <a:pt x="402" y="290"/>
                  </a:cubicBezTo>
                  <a:cubicBezTo>
                    <a:pt x="398" y="282"/>
                    <a:pt x="396" y="280"/>
                    <a:pt x="390" y="274"/>
                  </a:cubicBezTo>
                  <a:cubicBezTo>
                    <a:pt x="383" y="268"/>
                    <a:pt x="382" y="259"/>
                    <a:pt x="380" y="252"/>
                  </a:cubicBezTo>
                  <a:cubicBezTo>
                    <a:pt x="380" y="249"/>
                    <a:pt x="380" y="247"/>
                    <a:pt x="379" y="245"/>
                  </a:cubicBezTo>
                  <a:cubicBezTo>
                    <a:pt x="379" y="243"/>
                    <a:pt x="378" y="242"/>
                    <a:pt x="378" y="240"/>
                  </a:cubicBezTo>
                  <a:cubicBezTo>
                    <a:pt x="377" y="236"/>
                    <a:pt x="376" y="232"/>
                    <a:pt x="375" y="229"/>
                  </a:cubicBezTo>
                  <a:cubicBezTo>
                    <a:pt x="375" y="229"/>
                    <a:pt x="374" y="228"/>
                    <a:pt x="373" y="227"/>
                  </a:cubicBezTo>
                  <a:cubicBezTo>
                    <a:pt x="372" y="226"/>
                    <a:pt x="370" y="225"/>
                    <a:pt x="369" y="223"/>
                  </a:cubicBezTo>
                  <a:cubicBezTo>
                    <a:pt x="364" y="215"/>
                    <a:pt x="364" y="200"/>
                    <a:pt x="364" y="187"/>
                  </a:cubicBezTo>
                  <a:cubicBezTo>
                    <a:pt x="363" y="186"/>
                    <a:pt x="362" y="184"/>
                    <a:pt x="363" y="182"/>
                  </a:cubicBezTo>
                  <a:cubicBezTo>
                    <a:pt x="364" y="177"/>
                    <a:pt x="365" y="173"/>
                    <a:pt x="365" y="168"/>
                  </a:cubicBezTo>
                  <a:cubicBezTo>
                    <a:pt x="365" y="163"/>
                    <a:pt x="365" y="156"/>
                    <a:pt x="369" y="150"/>
                  </a:cubicBezTo>
                  <a:cubicBezTo>
                    <a:pt x="371" y="146"/>
                    <a:pt x="373" y="142"/>
                    <a:pt x="374" y="138"/>
                  </a:cubicBezTo>
                  <a:cubicBezTo>
                    <a:pt x="377" y="130"/>
                    <a:pt x="380" y="123"/>
                    <a:pt x="387" y="116"/>
                  </a:cubicBezTo>
                  <a:cubicBezTo>
                    <a:pt x="388" y="115"/>
                    <a:pt x="390" y="113"/>
                    <a:pt x="392" y="112"/>
                  </a:cubicBezTo>
                  <a:cubicBezTo>
                    <a:pt x="396" y="109"/>
                    <a:pt x="400" y="106"/>
                    <a:pt x="400" y="103"/>
                  </a:cubicBezTo>
                  <a:cubicBezTo>
                    <a:pt x="400" y="102"/>
                    <a:pt x="400" y="101"/>
                    <a:pt x="400" y="101"/>
                  </a:cubicBezTo>
                  <a:cubicBezTo>
                    <a:pt x="400" y="101"/>
                    <a:pt x="399" y="101"/>
                    <a:pt x="399" y="100"/>
                  </a:cubicBezTo>
                  <a:cubicBezTo>
                    <a:pt x="398" y="100"/>
                    <a:pt x="396" y="99"/>
                    <a:pt x="395" y="97"/>
                  </a:cubicBezTo>
                  <a:cubicBezTo>
                    <a:pt x="388" y="87"/>
                    <a:pt x="385" y="81"/>
                    <a:pt x="382" y="71"/>
                  </a:cubicBezTo>
                  <a:cubicBezTo>
                    <a:pt x="379" y="62"/>
                    <a:pt x="375" y="61"/>
                    <a:pt x="366" y="59"/>
                  </a:cubicBezTo>
                  <a:cubicBezTo>
                    <a:pt x="363" y="59"/>
                    <a:pt x="363" y="59"/>
                    <a:pt x="363" y="59"/>
                  </a:cubicBezTo>
                  <a:cubicBezTo>
                    <a:pt x="361" y="58"/>
                    <a:pt x="360" y="58"/>
                    <a:pt x="360" y="58"/>
                  </a:cubicBezTo>
                  <a:cubicBezTo>
                    <a:pt x="353" y="56"/>
                    <a:pt x="349" y="54"/>
                    <a:pt x="350" y="44"/>
                  </a:cubicBezTo>
                  <a:cubicBezTo>
                    <a:pt x="351" y="37"/>
                    <a:pt x="354" y="35"/>
                    <a:pt x="357" y="34"/>
                  </a:cubicBezTo>
                  <a:cubicBezTo>
                    <a:pt x="358" y="34"/>
                    <a:pt x="359" y="34"/>
                    <a:pt x="359" y="33"/>
                  </a:cubicBezTo>
                  <a:cubicBezTo>
                    <a:pt x="361" y="31"/>
                    <a:pt x="362" y="25"/>
                    <a:pt x="361" y="20"/>
                  </a:cubicBezTo>
                  <a:cubicBezTo>
                    <a:pt x="361" y="18"/>
                    <a:pt x="361" y="18"/>
                    <a:pt x="360" y="18"/>
                  </a:cubicBezTo>
                  <a:cubicBezTo>
                    <a:pt x="359" y="17"/>
                    <a:pt x="357" y="16"/>
                    <a:pt x="355" y="13"/>
                  </a:cubicBezTo>
                  <a:cubicBezTo>
                    <a:pt x="353" y="10"/>
                    <a:pt x="353" y="7"/>
                    <a:pt x="353" y="5"/>
                  </a:cubicBezTo>
                  <a:cubicBezTo>
                    <a:pt x="352" y="3"/>
                    <a:pt x="352" y="2"/>
                    <a:pt x="351" y="1"/>
                  </a:cubicBezTo>
                  <a:cubicBezTo>
                    <a:pt x="349" y="0"/>
                    <a:pt x="347" y="0"/>
                    <a:pt x="347" y="0"/>
                  </a:cubicBezTo>
                  <a:cubicBezTo>
                    <a:pt x="347" y="3"/>
                    <a:pt x="346" y="5"/>
                    <a:pt x="343" y="5"/>
                  </a:cubicBezTo>
                  <a:cubicBezTo>
                    <a:pt x="341" y="5"/>
                    <a:pt x="339" y="5"/>
                    <a:pt x="336" y="6"/>
                  </a:cubicBezTo>
                  <a:cubicBezTo>
                    <a:pt x="329" y="7"/>
                    <a:pt x="322" y="8"/>
                    <a:pt x="315" y="6"/>
                  </a:cubicBezTo>
                  <a:cubicBezTo>
                    <a:pt x="315" y="7"/>
                    <a:pt x="315" y="7"/>
                    <a:pt x="316" y="7"/>
                  </a:cubicBezTo>
                  <a:cubicBezTo>
                    <a:pt x="319" y="10"/>
                    <a:pt x="320" y="12"/>
                    <a:pt x="321" y="13"/>
                  </a:cubicBezTo>
                  <a:cubicBezTo>
                    <a:pt x="324" y="23"/>
                    <a:pt x="316" y="29"/>
                    <a:pt x="311" y="32"/>
                  </a:cubicBezTo>
                  <a:cubicBezTo>
                    <a:pt x="307" y="34"/>
                    <a:pt x="305" y="36"/>
                    <a:pt x="305" y="37"/>
                  </a:cubicBezTo>
                  <a:cubicBezTo>
                    <a:pt x="305" y="38"/>
                    <a:pt x="305" y="39"/>
                    <a:pt x="304" y="40"/>
                  </a:cubicBezTo>
                  <a:cubicBezTo>
                    <a:pt x="304" y="42"/>
                    <a:pt x="303" y="44"/>
                    <a:pt x="300" y="45"/>
                  </a:cubicBezTo>
                  <a:cubicBezTo>
                    <a:pt x="300" y="45"/>
                    <a:pt x="299" y="45"/>
                    <a:pt x="299" y="45"/>
                  </a:cubicBezTo>
                  <a:cubicBezTo>
                    <a:pt x="298" y="46"/>
                    <a:pt x="298" y="46"/>
                    <a:pt x="297" y="48"/>
                  </a:cubicBezTo>
                  <a:cubicBezTo>
                    <a:pt x="296" y="50"/>
                    <a:pt x="295" y="54"/>
                    <a:pt x="288" y="57"/>
                  </a:cubicBezTo>
                  <a:cubicBezTo>
                    <a:pt x="285" y="58"/>
                    <a:pt x="280" y="58"/>
                    <a:pt x="277" y="58"/>
                  </a:cubicBezTo>
                  <a:cubicBezTo>
                    <a:pt x="274" y="58"/>
                    <a:pt x="271" y="58"/>
                    <a:pt x="270" y="59"/>
                  </a:cubicBezTo>
                  <a:cubicBezTo>
                    <a:pt x="268" y="59"/>
                    <a:pt x="267" y="59"/>
                    <a:pt x="266" y="60"/>
                  </a:cubicBezTo>
                  <a:cubicBezTo>
                    <a:pt x="264" y="60"/>
                    <a:pt x="263" y="61"/>
                    <a:pt x="262" y="61"/>
                  </a:cubicBezTo>
                  <a:cubicBezTo>
                    <a:pt x="260" y="62"/>
                    <a:pt x="258" y="62"/>
                    <a:pt x="256" y="62"/>
                  </a:cubicBezTo>
                  <a:cubicBezTo>
                    <a:pt x="253" y="62"/>
                    <a:pt x="252" y="63"/>
                    <a:pt x="251" y="64"/>
                  </a:cubicBezTo>
                  <a:cubicBezTo>
                    <a:pt x="250" y="65"/>
                    <a:pt x="250" y="65"/>
                    <a:pt x="250" y="66"/>
                  </a:cubicBezTo>
                  <a:cubicBezTo>
                    <a:pt x="249" y="69"/>
                    <a:pt x="247" y="72"/>
                    <a:pt x="243" y="74"/>
                  </a:cubicBezTo>
                  <a:cubicBezTo>
                    <a:pt x="239" y="77"/>
                    <a:pt x="235" y="77"/>
                    <a:pt x="233" y="78"/>
                  </a:cubicBezTo>
                  <a:cubicBezTo>
                    <a:pt x="230" y="78"/>
                    <a:pt x="230" y="78"/>
                    <a:pt x="229" y="80"/>
                  </a:cubicBezTo>
                  <a:cubicBezTo>
                    <a:pt x="229" y="81"/>
                    <a:pt x="229" y="81"/>
                    <a:pt x="229" y="82"/>
                  </a:cubicBezTo>
                  <a:cubicBezTo>
                    <a:pt x="230" y="85"/>
                    <a:pt x="230" y="88"/>
                    <a:pt x="225" y="91"/>
                  </a:cubicBezTo>
                  <a:cubicBezTo>
                    <a:pt x="220" y="94"/>
                    <a:pt x="213" y="93"/>
                    <a:pt x="203" y="92"/>
                  </a:cubicBezTo>
                  <a:cubicBezTo>
                    <a:pt x="201" y="92"/>
                    <a:pt x="198" y="92"/>
                    <a:pt x="197" y="92"/>
                  </a:cubicBezTo>
                  <a:cubicBezTo>
                    <a:pt x="188" y="92"/>
                    <a:pt x="165" y="92"/>
                    <a:pt x="158" y="97"/>
                  </a:cubicBezTo>
                  <a:cubicBezTo>
                    <a:pt x="156" y="99"/>
                    <a:pt x="156" y="100"/>
                    <a:pt x="157" y="105"/>
                  </a:cubicBezTo>
                  <a:cubicBezTo>
                    <a:pt x="157" y="109"/>
                    <a:pt x="158" y="112"/>
                    <a:pt x="157" y="117"/>
                  </a:cubicBezTo>
                  <a:cubicBezTo>
                    <a:pt x="156" y="121"/>
                    <a:pt x="153" y="125"/>
                    <a:pt x="148" y="127"/>
                  </a:cubicBezTo>
                  <a:cubicBezTo>
                    <a:pt x="141" y="131"/>
                    <a:pt x="131" y="131"/>
                    <a:pt x="125" y="127"/>
                  </a:cubicBezTo>
                  <a:cubicBezTo>
                    <a:pt x="120" y="125"/>
                    <a:pt x="118" y="121"/>
                    <a:pt x="117" y="118"/>
                  </a:cubicBezTo>
                  <a:cubicBezTo>
                    <a:pt x="116" y="115"/>
                    <a:pt x="115" y="113"/>
                    <a:pt x="113" y="112"/>
                  </a:cubicBezTo>
                  <a:cubicBezTo>
                    <a:pt x="109" y="110"/>
                    <a:pt x="101" y="110"/>
                    <a:pt x="95" y="111"/>
                  </a:cubicBezTo>
                  <a:cubicBezTo>
                    <a:pt x="93" y="111"/>
                    <a:pt x="91" y="111"/>
                    <a:pt x="89" y="111"/>
                  </a:cubicBezTo>
                  <a:cubicBezTo>
                    <a:pt x="81" y="110"/>
                    <a:pt x="75" y="107"/>
                    <a:pt x="70" y="105"/>
                  </a:cubicBezTo>
                  <a:cubicBezTo>
                    <a:pt x="65" y="102"/>
                    <a:pt x="60" y="100"/>
                    <a:pt x="53" y="100"/>
                  </a:cubicBezTo>
                  <a:cubicBezTo>
                    <a:pt x="41" y="99"/>
                    <a:pt x="38" y="94"/>
                    <a:pt x="36" y="88"/>
                  </a:cubicBezTo>
                  <a:cubicBezTo>
                    <a:pt x="35" y="86"/>
                    <a:pt x="34" y="84"/>
                    <a:pt x="30" y="82"/>
                  </a:cubicBezTo>
                  <a:cubicBezTo>
                    <a:pt x="27" y="80"/>
                    <a:pt x="5" y="79"/>
                    <a:pt x="1" y="81"/>
                  </a:cubicBezTo>
                  <a:cubicBezTo>
                    <a:pt x="0" y="83"/>
                    <a:pt x="0" y="84"/>
                    <a:pt x="0" y="8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69" name="Freeform 103">
              <a:extLst>
                <a:ext uri="{FF2B5EF4-FFF2-40B4-BE49-F238E27FC236}">
                  <a16:creationId xmlns:a16="http://schemas.microsoft.com/office/drawing/2014/main" id="{10C3E97A-F58E-4E78-90A6-54C39D96F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" y="981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70" name="Freeform 104">
              <a:extLst>
                <a:ext uri="{FF2B5EF4-FFF2-40B4-BE49-F238E27FC236}">
                  <a16:creationId xmlns:a16="http://schemas.microsoft.com/office/drawing/2014/main" id="{580EE845-6CFE-49F5-81EB-0C2F821D5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" y="979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71" name="Freeform 105">
              <a:extLst>
                <a:ext uri="{FF2B5EF4-FFF2-40B4-BE49-F238E27FC236}">
                  <a16:creationId xmlns:a16="http://schemas.microsoft.com/office/drawing/2014/main" id="{6BC7DAE6-BA31-4638-AE3D-18D0055A6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" y="1155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72" name="Freeform 106">
              <a:extLst>
                <a:ext uri="{FF2B5EF4-FFF2-40B4-BE49-F238E27FC236}">
                  <a16:creationId xmlns:a16="http://schemas.microsoft.com/office/drawing/2014/main" id="{D79D1516-0463-4347-929E-EE1178053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2" y="97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73" name="Freeform 107">
              <a:extLst>
                <a:ext uri="{FF2B5EF4-FFF2-40B4-BE49-F238E27FC236}">
                  <a16:creationId xmlns:a16="http://schemas.microsoft.com/office/drawing/2014/main" id="{B64662D9-EEC0-4F61-8EA6-E7F70DB01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" y="1152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74" name="Freeform 108">
              <a:extLst>
                <a:ext uri="{FF2B5EF4-FFF2-40B4-BE49-F238E27FC236}">
                  <a16:creationId xmlns:a16="http://schemas.microsoft.com/office/drawing/2014/main" id="{9A11F900-C03F-4866-BEDD-D3B9E4E19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" y="974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75" name="Freeform 109">
              <a:extLst>
                <a:ext uri="{FF2B5EF4-FFF2-40B4-BE49-F238E27FC236}">
                  <a16:creationId xmlns:a16="http://schemas.microsoft.com/office/drawing/2014/main" id="{A4C814EF-9798-4EBE-9DAE-B0F47A463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5" y="972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76" name="Freeform 110">
              <a:extLst>
                <a:ext uri="{FF2B5EF4-FFF2-40B4-BE49-F238E27FC236}">
                  <a16:creationId xmlns:a16="http://schemas.microsoft.com/office/drawing/2014/main" id="{3C4BB5C2-4544-4C7B-ACBB-657F22D83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" y="113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77" name="Freeform 111">
              <a:extLst>
                <a:ext uri="{FF2B5EF4-FFF2-40B4-BE49-F238E27FC236}">
                  <a16:creationId xmlns:a16="http://schemas.microsoft.com/office/drawing/2014/main" id="{CAA80E2B-D4A5-4F11-9F50-ADFD31627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" y="1150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78" name="Freeform 112">
              <a:extLst>
                <a:ext uri="{FF2B5EF4-FFF2-40B4-BE49-F238E27FC236}">
                  <a16:creationId xmlns:a16="http://schemas.microsoft.com/office/drawing/2014/main" id="{76165192-B70B-4416-9D5A-32F739F0B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1160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79" name="Freeform 113">
              <a:extLst>
                <a:ext uri="{FF2B5EF4-FFF2-40B4-BE49-F238E27FC236}">
                  <a16:creationId xmlns:a16="http://schemas.microsoft.com/office/drawing/2014/main" id="{356C286D-CA17-451B-AFFC-59C26163D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115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80" name="Freeform 114">
              <a:extLst>
                <a:ext uri="{FF2B5EF4-FFF2-40B4-BE49-F238E27FC236}">
                  <a16:creationId xmlns:a16="http://schemas.microsoft.com/office/drawing/2014/main" id="{F6F8D520-C3B0-4B09-8A21-16EED74C3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7" y="1162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81" name="Freeform 115">
              <a:extLst>
                <a:ext uri="{FF2B5EF4-FFF2-40B4-BE49-F238E27FC236}">
                  <a16:creationId xmlns:a16="http://schemas.microsoft.com/office/drawing/2014/main" id="{588B1001-37F4-4E57-8A41-784797CF2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" y="1141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82" name="Freeform 116">
              <a:extLst>
                <a:ext uri="{FF2B5EF4-FFF2-40B4-BE49-F238E27FC236}">
                  <a16:creationId xmlns:a16="http://schemas.microsoft.com/office/drawing/2014/main" id="{768C03C4-10DB-4CD6-B5C4-90C5D77E4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" y="114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83" name="Freeform 117">
              <a:extLst>
                <a:ext uri="{FF2B5EF4-FFF2-40B4-BE49-F238E27FC236}">
                  <a16:creationId xmlns:a16="http://schemas.microsoft.com/office/drawing/2014/main" id="{ECA21C7C-EEB1-4146-A749-F368C96C5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1167"/>
              <a:ext cx="992" cy="973"/>
            </a:xfrm>
            <a:custGeom>
              <a:avLst/>
              <a:gdLst>
                <a:gd name="T0" fmla="*/ 3 w 998"/>
                <a:gd name="T1" fmla="*/ 125 h 979"/>
                <a:gd name="T2" fmla="*/ 4 w 998"/>
                <a:gd name="T3" fmla="*/ 176 h 979"/>
                <a:gd name="T4" fmla="*/ 7 w 998"/>
                <a:gd name="T5" fmla="*/ 209 h 979"/>
                <a:gd name="T6" fmla="*/ 18 w 998"/>
                <a:gd name="T7" fmla="*/ 257 h 979"/>
                <a:gd name="T8" fmla="*/ 45 w 998"/>
                <a:gd name="T9" fmla="*/ 283 h 979"/>
                <a:gd name="T10" fmla="*/ 96 w 998"/>
                <a:gd name="T11" fmla="*/ 319 h 979"/>
                <a:gd name="T12" fmla="*/ 157 w 998"/>
                <a:gd name="T13" fmla="*/ 350 h 979"/>
                <a:gd name="T14" fmla="*/ 214 w 998"/>
                <a:gd name="T15" fmla="*/ 351 h 979"/>
                <a:gd name="T16" fmla="*/ 220 w 998"/>
                <a:gd name="T17" fmla="*/ 375 h 979"/>
                <a:gd name="T18" fmla="*/ 125 w 998"/>
                <a:gd name="T19" fmla="*/ 559 h 979"/>
                <a:gd name="T20" fmla="*/ 82 w 998"/>
                <a:gd name="T21" fmla="*/ 649 h 979"/>
                <a:gd name="T22" fmla="*/ 45 w 998"/>
                <a:gd name="T23" fmla="*/ 728 h 979"/>
                <a:gd name="T24" fmla="*/ 63 w 998"/>
                <a:gd name="T25" fmla="*/ 780 h 979"/>
                <a:gd name="T26" fmla="*/ 96 w 998"/>
                <a:gd name="T27" fmla="*/ 844 h 979"/>
                <a:gd name="T28" fmla="*/ 123 w 998"/>
                <a:gd name="T29" fmla="*/ 904 h 979"/>
                <a:gd name="T30" fmla="*/ 159 w 998"/>
                <a:gd name="T31" fmla="*/ 934 h 979"/>
                <a:gd name="T32" fmla="*/ 217 w 998"/>
                <a:gd name="T33" fmla="*/ 944 h 979"/>
                <a:gd name="T34" fmla="*/ 305 w 998"/>
                <a:gd name="T35" fmla="*/ 951 h 979"/>
                <a:gd name="T36" fmla="*/ 460 w 998"/>
                <a:gd name="T37" fmla="*/ 958 h 979"/>
                <a:gd name="T38" fmla="*/ 685 w 998"/>
                <a:gd name="T39" fmla="*/ 971 h 979"/>
                <a:gd name="T40" fmla="*/ 720 w 998"/>
                <a:gd name="T41" fmla="*/ 905 h 979"/>
                <a:gd name="T42" fmla="*/ 753 w 998"/>
                <a:gd name="T43" fmla="*/ 819 h 979"/>
                <a:gd name="T44" fmla="*/ 758 w 998"/>
                <a:gd name="T45" fmla="*/ 752 h 979"/>
                <a:gd name="T46" fmla="*/ 808 w 998"/>
                <a:gd name="T47" fmla="*/ 715 h 979"/>
                <a:gd name="T48" fmla="*/ 831 w 998"/>
                <a:gd name="T49" fmla="*/ 672 h 979"/>
                <a:gd name="T50" fmla="*/ 838 w 998"/>
                <a:gd name="T51" fmla="*/ 649 h 979"/>
                <a:gd name="T52" fmla="*/ 806 w 998"/>
                <a:gd name="T53" fmla="*/ 615 h 979"/>
                <a:gd name="T54" fmla="*/ 855 w 998"/>
                <a:gd name="T55" fmla="*/ 571 h 979"/>
                <a:gd name="T56" fmla="*/ 897 w 998"/>
                <a:gd name="T57" fmla="*/ 538 h 979"/>
                <a:gd name="T58" fmla="*/ 929 w 998"/>
                <a:gd name="T59" fmla="*/ 481 h 979"/>
                <a:gd name="T60" fmla="*/ 954 w 998"/>
                <a:gd name="T61" fmla="*/ 446 h 979"/>
                <a:gd name="T62" fmla="*/ 968 w 998"/>
                <a:gd name="T63" fmla="*/ 406 h 979"/>
                <a:gd name="T64" fmla="*/ 986 w 998"/>
                <a:gd name="T65" fmla="*/ 367 h 979"/>
                <a:gd name="T66" fmla="*/ 976 w 998"/>
                <a:gd name="T67" fmla="*/ 344 h 979"/>
                <a:gd name="T68" fmla="*/ 996 w 998"/>
                <a:gd name="T69" fmla="*/ 319 h 979"/>
                <a:gd name="T70" fmla="*/ 989 w 998"/>
                <a:gd name="T71" fmla="*/ 289 h 979"/>
                <a:gd name="T72" fmla="*/ 950 w 998"/>
                <a:gd name="T73" fmla="*/ 271 h 979"/>
                <a:gd name="T74" fmla="*/ 895 w 998"/>
                <a:gd name="T75" fmla="*/ 263 h 979"/>
                <a:gd name="T76" fmla="*/ 839 w 998"/>
                <a:gd name="T77" fmla="*/ 289 h 979"/>
                <a:gd name="T78" fmla="*/ 795 w 998"/>
                <a:gd name="T79" fmla="*/ 323 h 979"/>
                <a:gd name="T80" fmla="*/ 748 w 998"/>
                <a:gd name="T81" fmla="*/ 351 h 979"/>
                <a:gd name="T82" fmla="*/ 726 w 998"/>
                <a:gd name="T83" fmla="*/ 361 h 979"/>
                <a:gd name="T84" fmla="*/ 701 w 998"/>
                <a:gd name="T85" fmla="*/ 355 h 979"/>
                <a:gd name="T86" fmla="*/ 640 w 998"/>
                <a:gd name="T87" fmla="*/ 350 h 979"/>
                <a:gd name="T88" fmla="*/ 624 w 998"/>
                <a:gd name="T89" fmla="*/ 305 h 979"/>
                <a:gd name="T90" fmla="*/ 581 w 998"/>
                <a:gd name="T91" fmla="*/ 308 h 979"/>
                <a:gd name="T92" fmla="*/ 525 w 998"/>
                <a:gd name="T93" fmla="*/ 315 h 979"/>
                <a:gd name="T94" fmla="*/ 494 w 998"/>
                <a:gd name="T95" fmla="*/ 263 h 979"/>
                <a:gd name="T96" fmla="*/ 455 w 998"/>
                <a:gd name="T97" fmla="*/ 198 h 979"/>
                <a:gd name="T98" fmla="*/ 447 w 998"/>
                <a:gd name="T99" fmla="*/ 171 h 979"/>
                <a:gd name="T100" fmla="*/ 427 w 998"/>
                <a:gd name="T101" fmla="*/ 130 h 979"/>
                <a:gd name="T102" fmla="*/ 404 w 998"/>
                <a:gd name="T103" fmla="*/ 102 h 979"/>
                <a:gd name="T104" fmla="*/ 376 w 998"/>
                <a:gd name="T105" fmla="*/ 89 h 979"/>
                <a:gd name="T106" fmla="*/ 340 w 998"/>
                <a:gd name="T107" fmla="*/ 66 h 979"/>
                <a:gd name="T108" fmla="*/ 324 w 998"/>
                <a:gd name="T109" fmla="*/ 20 h 979"/>
                <a:gd name="T110" fmla="*/ 268 w 998"/>
                <a:gd name="T111" fmla="*/ 11 h 979"/>
                <a:gd name="T112" fmla="*/ 228 w 998"/>
                <a:gd name="T113" fmla="*/ 18 h 979"/>
                <a:gd name="T114" fmla="*/ 233 w 998"/>
                <a:gd name="T115" fmla="*/ 38 h 979"/>
                <a:gd name="T116" fmla="*/ 127 w 998"/>
                <a:gd name="T117" fmla="*/ 56 h 979"/>
                <a:gd name="T118" fmla="*/ 74 w 998"/>
                <a:gd name="T119" fmla="*/ 75 h 979"/>
                <a:gd name="T120" fmla="*/ 34 w 998"/>
                <a:gd name="T121" fmla="*/ 96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98" h="979">
                  <a:moveTo>
                    <a:pt x="17" y="109"/>
                  </a:moveTo>
                  <a:cubicBezTo>
                    <a:pt x="14" y="110"/>
                    <a:pt x="10" y="111"/>
                    <a:pt x="8" y="112"/>
                  </a:cubicBezTo>
                  <a:cubicBezTo>
                    <a:pt x="8" y="113"/>
                    <a:pt x="8" y="114"/>
                    <a:pt x="8" y="115"/>
                  </a:cubicBezTo>
                  <a:cubicBezTo>
                    <a:pt x="7" y="117"/>
                    <a:pt x="7" y="119"/>
                    <a:pt x="7" y="121"/>
                  </a:cubicBezTo>
                  <a:cubicBezTo>
                    <a:pt x="7" y="123"/>
                    <a:pt x="5" y="125"/>
                    <a:pt x="3" y="125"/>
                  </a:cubicBezTo>
                  <a:cubicBezTo>
                    <a:pt x="2" y="125"/>
                    <a:pt x="1" y="125"/>
                    <a:pt x="1" y="125"/>
                  </a:cubicBezTo>
                  <a:cubicBezTo>
                    <a:pt x="0" y="129"/>
                    <a:pt x="1" y="135"/>
                    <a:pt x="2" y="138"/>
                  </a:cubicBezTo>
                  <a:cubicBezTo>
                    <a:pt x="2" y="140"/>
                    <a:pt x="2" y="141"/>
                    <a:pt x="3" y="142"/>
                  </a:cubicBezTo>
                  <a:cubicBezTo>
                    <a:pt x="4" y="144"/>
                    <a:pt x="5" y="147"/>
                    <a:pt x="5" y="150"/>
                  </a:cubicBezTo>
                  <a:cubicBezTo>
                    <a:pt x="6" y="153"/>
                    <a:pt x="7" y="170"/>
                    <a:pt x="4" y="176"/>
                  </a:cubicBezTo>
                  <a:cubicBezTo>
                    <a:pt x="4" y="176"/>
                    <a:pt x="4" y="176"/>
                    <a:pt x="4" y="177"/>
                  </a:cubicBezTo>
                  <a:cubicBezTo>
                    <a:pt x="4" y="177"/>
                    <a:pt x="4" y="177"/>
                    <a:pt x="4" y="177"/>
                  </a:cubicBezTo>
                  <a:cubicBezTo>
                    <a:pt x="4" y="179"/>
                    <a:pt x="4" y="179"/>
                    <a:pt x="4" y="179"/>
                  </a:cubicBezTo>
                  <a:cubicBezTo>
                    <a:pt x="4" y="181"/>
                    <a:pt x="3" y="183"/>
                    <a:pt x="2" y="183"/>
                  </a:cubicBezTo>
                  <a:cubicBezTo>
                    <a:pt x="0" y="191"/>
                    <a:pt x="4" y="200"/>
                    <a:pt x="7" y="209"/>
                  </a:cubicBezTo>
                  <a:cubicBezTo>
                    <a:pt x="9" y="215"/>
                    <a:pt x="12" y="221"/>
                    <a:pt x="13" y="227"/>
                  </a:cubicBezTo>
                  <a:cubicBezTo>
                    <a:pt x="13" y="230"/>
                    <a:pt x="13" y="232"/>
                    <a:pt x="13" y="234"/>
                  </a:cubicBezTo>
                  <a:cubicBezTo>
                    <a:pt x="13" y="236"/>
                    <a:pt x="13" y="239"/>
                    <a:pt x="14" y="241"/>
                  </a:cubicBezTo>
                  <a:cubicBezTo>
                    <a:pt x="14" y="243"/>
                    <a:pt x="15" y="246"/>
                    <a:pt x="15" y="248"/>
                  </a:cubicBezTo>
                  <a:cubicBezTo>
                    <a:pt x="16" y="253"/>
                    <a:pt x="16" y="256"/>
                    <a:pt x="18" y="257"/>
                  </a:cubicBezTo>
                  <a:cubicBezTo>
                    <a:pt x="19" y="257"/>
                    <a:pt x="21" y="257"/>
                    <a:pt x="23" y="257"/>
                  </a:cubicBezTo>
                  <a:cubicBezTo>
                    <a:pt x="26" y="256"/>
                    <a:pt x="31" y="256"/>
                    <a:pt x="35" y="259"/>
                  </a:cubicBezTo>
                  <a:cubicBezTo>
                    <a:pt x="39" y="263"/>
                    <a:pt x="40" y="268"/>
                    <a:pt x="41" y="272"/>
                  </a:cubicBezTo>
                  <a:cubicBezTo>
                    <a:pt x="41" y="273"/>
                    <a:pt x="41" y="274"/>
                    <a:pt x="41" y="275"/>
                  </a:cubicBezTo>
                  <a:cubicBezTo>
                    <a:pt x="43" y="281"/>
                    <a:pt x="43" y="281"/>
                    <a:pt x="45" y="283"/>
                  </a:cubicBezTo>
                  <a:cubicBezTo>
                    <a:pt x="45" y="284"/>
                    <a:pt x="47" y="285"/>
                    <a:pt x="48" y="287"/>
                  </a:cubicBezTo>
                  <a:cubicBezTo>
                    <a:pt x="51" y="290"/>
                    <a:pt x="51" y="292"/>
                    <a:pt x="52" y="295"/>
                  </a:cubicBezTo>
                  <a:cubicBezTo>
                    <a:pt x="52" y="296"/>
                    <a:pt x="53" y="297"/>
                    <a:pt x="53" y="299"/>
                  </a:cubicBezTo>
                  <a:cubicBezTo>
                    <a:pt x="56" y="304"/>
                    <a:pt x="68" y="313"/>
                    <a:pt x="74" y="316"/>
                  </a:cubicBezTo>
                  <a:cubicBezTo>
                    <a:pt x="80" y="318"/>
                    <a:pt x="88" y="318"/>
                    <a:pt x="96" y="319"/>
                  </a:cubicBezTo>
                  <a:cubicBezTo>
                    <a:pt x="104" y="319"/>
                    <a:pt x="112" y="319"/>
                    <a:pt x="119" y="321"/>
                  </a:cubicBezTo>
                  <a:cubicBezTo>
                    <a:pt x="123" y="322"/>
                    <a:pt x="123" y="322"/>
                    <a:pt x="123" y="322"/>
                  </a:cubicBezTo>
                  <a:cubicBezTo>
                    <a:pt x="134" y="325"/>
                    <a:pt x="142" y="327"/>
                    <a:pt x="150" y="341"/>
                  </a:cubicBezTo>
                  <a:cubicBezTo>
                    <a:pt x="152" y="345"/>
                    <a:pt x="153" y="347"/>
                    <a:pt x="153" y="348"/>
                  </a:cubicBezTo>
                  <a:cubicBezTo>
                    <a:pt x="153" y="349"/>
                    <a:pt x="155" y="349"/>
                    <a:pt x="157" y="350"/>
                  </a:cubicBezTo>
                  <a:cubicBezTo>
                    <a:pt x="159" y="350"/>
                    <a:pt x="161" y="350"/>
                    <a:pt x="162" y="350"/>
                  </a:cubicBezTo>
                  <a:cubicBezTo>
                    <a:pt x="168" y="351"/>
                    <a:pt x="172" y="352"/>
                    <a:pt x="177" y="359"/>
                  </a:cubicBezTo>
                  <a:cubicBezTo>
                    <a:pt x="178" y="360"/>
                    <a:pt x="178" y="362"/>
                    <a:pt x="178" y="364"/>
                  </a:cubicBezTo>
                  <a:cubicBezTo>
                    <a:pt x="190" y="364"/>
                    <a:pt x="203" y="359"/>
                    <a:pt x="212" y="352"/>
                  </a:cubicBezTo>
                  <a:cubicBezTo>
                    <a:pt x="214" y="351"/>
                    <a:pt x="214" y="351"/>
                    <a:pt x="214" y="351"/>
                  </a:cubicBezTo>
                  <a:cubicBezTo>
                    <a:pt x="218" y="348"/>
                    <a:pt x="223" y="344"/>
                    <a:pt x="228" y="346"/>
                  </a:cubicBezTo>
                  <a:cubicBezTo>
                    <a:pt x="230" y="346"/>
                    <a:pt x="233" y="348"/>
                    <a:pt x="235" y="352"/>
                  </a:cubicBezTo>
                  <a:cubicBezTo>
                    <a:pt x="237" y="359"/>
                    <a:pt x="230" y="365"/>
                    <a:pt x="225" y="369"/>
                  </a:cubicBezTo>
                  <a:cubicBezTo>
                    <a:pt x="224" y="369"/>
                    <a:pt x="223" y="370"/>
                    <a:pt x="222" y="371"/>
                  </a:cubicBezTo>
                  <a:cubicBezTo>
                    <a:pt x="222" y="372"/>
                    <a:pt x="222" y="374"/>
                    <a:pt x="220" y="375"/>
                  </a:cubicBezTo>
                  <a:cubicBezTo>
                    <a:pt x="205" y="388"/>
                    <a:pt x="193" y="411"/>
                    <a:pt x="183" y="431"/>
                  </a:cubicBezTo>
                  <a:cubicBezTo>
                    <a:pt x="178" y="442"/>
                    <a:pt x="172" y="453"/>
                    <a:pt x="167" y="463"/>
                  </a:cubicBezTo>
                  <a:cubicBezTo>
                    <a:pt x="159" y="476"/>
                    <a:pt x="151" y="490"/>
                    <a:pt x="146" y="505"/>
                  </a:cubicBezTo>
                  <a:cubicBezTo>
                    <a:pt x="143" y="511"/>
                    <a:pt x="141" y="517"/>
                    <a:pt x="139" y="524"/>
                  </a:cubicBezTo>
                  <a:cubicBezTo>
                    <a:pt x="134" y="535"/>
                    <a:pt x="130" y="547"/>
                    <a:pt x="125" y="559"/>
                  </a:cubicBezTo>
                  <a:cubicBezTo>
                    <a:pt x="123" y="562"/>
                    <a:pt x="121" y="566"/>
                    <a:pt x="119" y="570"/>
                  </a:cubicBezTo>
                  <a:cubicBezTo>
                    <a:pt x="117" y="574"/>
                    <a:pt x="114" y="578"/>
                    <a:pt x="113" y="582"/>
                  </a:cubicBezTo>
                  <a:cubicBezTo>
                    <a:pt x="110" y="588"/>
                    <a:pt x="109" y="594"/>
                    <a:pt x="107" y="600"/>
                  </a:cubicBezTo>
                  <a:cubicBezTo>
                    <a:pt x="105" y="606"/>
                    <a:pt x="103" y="613"/>
                    <a:pt x="101" y="619"/>
                  </a:cubicBezTo>
                  <a:cubicBezTo>
                    <a:pt x="96" y="630"/>
                    <a:pt x="89" y="640"/>
                    <a:pt x="82" y="649"/>
                  </a:cubicBezTo>
                  <a:cubicBezTo>
                    <a:pt x="78" y="656"/>
                    <a:pt x="73" y="662"/>
                    <a:pt x="69" y="669"/>
                  </a:cubicBezTo>
                  <a:cubicBezTo>
                    <a:pt x="64" y="680"/>
                    <a:pt x="58" y="690"/>
                    <a:pt x="54" y="702"/>
                  </a:cubicBezTo>
                  <a:cubicBezTo>
                    <a:pt x="53" y="704"/>
                    <a:pt x="52" y="706"/>
                    <a:pt x="51" y="709"/>
                  </a:cubicBezTo>
                  <a:cubicBezTo>
                    <a:pt x="50" y="714"/>
                    <a:pt x="48" y="720"/>
                    <a:pt x="45" y="725"/>
                  </a:cubicBezTo>
                  <a:cubicBezTo>
                    <a:pt x="45" y="726"/>
                    <a:pt x="45" y="727"/>
                    <a:pt x="45" y="728"/>
                  </a:cubicBezTo>
                  <a:cubicBezTo>
                    <a:pt x="44" y="733"/>
                    <a:pt x="45" y="735"/>
                    <a:pt x="51" y="740"/>
                  </a:cubicBezTo>
                  <a:cubicBezTo>
                    <a:pt x="55" y="742"/>
                    <a:pt x="60" y="746"/>
                    <a:pt x="62" y="752"/>
                  </a:cubicBezTo>
                  <a:cubicBezTo>
                    <a:pt x="65" y="757"/>
                    <a:pt x="67" y="764"/>
                    <a:pt x="66" y="772"/>
                  </a:cubicBezTo>
                  <a:cubicBezTo>
                    <a:pt x="65" y="774"/>
                    <a:pt x="64" y="776"/>
                    <a:pt x="63" y="778"/>
                  </a:cubicBezTo>
                  <a:cubicBezTo>
                    <a:pt x="63" y="779"/>
                    <a:pt x="63" y="779"/>
                    <a:pt x="63" y="780"/>
                  </a:cubicBezTo>
                  <a:cubicBezTo>
                    <a:pt x="75" y="783"/>
                    <a:pt x="76" y="795"/>
                    <a:pt x="77" y="803"/>
                  </a:cubicBezTo>
                  <a:cubicBezTo>
                    <a:pt x="77" y="807"/>
                    <a:pt x="77" y="810"/>
                    <a:pt x="78" y="813"/>
                  </a:cubicBezTo>
                  <a:cubicBezTo>
                    <a:pt x="80" y="818"/>
                    <a:pt x="83" y="822"/>
                    <a:pt x="86" y="826"/>
                  </a:cubicBezTo>
                  <a:cubicBezTo>
                    <a:pt x="89" y="830"/>
                    <a:pt x="92" y="834"/>
                    <a:pt x="94" y="839"/>
                  </a:cubicBezTo>
                  <a:cubicBezTo>
                    <a:pt x="96" y="844"/>
                    <a:pt x="96" y="844"/>
                    <a:pt x="96" y="844"/>
                  </a:cubicBezTo>
                  <a:cubicBezTo>
                    <a:pt x="99" y="852"/>
                    <a:pt x="102" y="860"/>
                    <a:pt x="102" y="868"/>
                  </a:cubicBezTo>
                  <a:cubicBezTo>
                    <a:pt x="102" y="872"/>
                    <a:pt x="102" y="876"/>
                    <a:pt x="103" y="881"/>
                  </a:cubicBezTo>
                  <a:cubicBezTo>
                    <a:pt x="103" y="884"/>
                    <a:pt x="103" y="887"/>
                    <a:pt x="103" y="891"/>
                  </a:cubicBezTo>
                  <a:cubicBezTo>
                    <a:pt x="110" y="891"/>
                    <a:pt x="115" y="896"/>
                    <a:pt x="119" y="900"/>
                  </a:cubicBezTo>
                  <a:cubicBezTo>
                    <a:pt x="120" y="902"/>
                    <a:pt x="121" y="903"/>
                    <a:pt x="123" y="904"/>
                  </a:cubicBezTo>
                  <a:cubicBezTo>
                    <a:pt x="127" y="907"/>
                    <a:pt x="131" y="910"/>
                    <a:pt x="134" y="914"/>
                  </a:cubicBezTo>
                  <a:cubicBezTo>
                    <a:pt x="137" y="917"/>
                    <a:pt x="139" y="920"/>
                    <a:pt x="140" y="923"/>
                  </a:cubicBezTo>
                  <a:cubicBezTo>
                    <a:pt x="142" y="927"/>
                    <a:pt x="144" y="930"/>
                    <a:pt x="145" y="932"/>
                  </a:cubicBezTo>
                  <a:cubicBezTo>
                    <a:pt x="147" y="934"/>
                    <a:pt x="148" y="934"/>
                    <a:pt x="152" y="934"/>
                  </a:cubicBezTo>
                  <a:cubicBezTo>
                    <a:pt x="154" y="933"/>
                    <a:pt x="156" y="933"/>
                    <a:pt x="159" y="934"/>
                  </a:cubicBezTo>
                  <a:cubicBezTo>
                    <a:pt x="166" y="935"/>
                    <a:pt x="168" y="939"/>
                    <a:pt x="170" y="942"/>
                  </a:cubicBezTo>
                  <a:cubicBezTo>
                    <a:pt x="171" y="943"/>
                    <a:pt x="172" y="944"/>
                    <a:pt x="174" y="945"/>
                  </a:cubicBezTo>
                  <a:cubicBezTo>
                    <a:pt x="177" y="947"/>
                    <a:pt x="183" y="946"/>
                    <a:pt x="188" y="945"/>
                  </a:cubicBezTo>
                  <a:cubicBezTo>
                    <a:pt x="191" y="945"/>
                    <a:pt x="194" y="944"/>
                    <a:pt x="197" y="944"/>
                  </a:cubicBezTo>
                  <a:cubicBezTo>
                    <a:pt x="204" y="944"/>
                    <a:pt x="210" y="944"/>
                    <a:pt x="217" y="944"/>
                  </a:cubicBezTo>
                  <a:cubicBezTo>
                    <a:pt x="224" y="944"/>
                    <a:pt x="231" y="944"/>
                    <a:pt x="237" y="944"/>
                  </a:cubicBezTo>
                  <a:cubicBezTo>
                    <a:pt x="237" y="944"/>
                    <a:pt x="237" y="944"/>
                    <a:pt x="237" y="944"/>
                  </a:cubicBezTo>
                  <a:cubicBezTo>
                    <a:pt x="244" y="944"/>
                    <a:pt x="250" y="945"/>
                    <a:pt x="255" y="946"/>
                  </a:cubicBezTo>
                  <a:cubicBezTo>
                    <a:pt x="259" y="947"/>
                    <a:pt x="262" y="948"/>
                    <a:pt x="266" y="948"/>
                  </a:cubicBezTo>
                  <a:cubicBezTo>
                    <a:pt x="280" y="949"/>
                    <a:pt x="292" y="950"/>
                    <a:pt x="305" y="951"/>
                  </a:cubicBezTo>
                  <a:cubicBezTo>
                    <a:pt x="311" y="951"/>
                    <a:pt x="316" y="951"/>
                    <a:pt x="321" y="951"/>
                  </a:cubicBezTo>
                  <a:cubicBezTo>
                    <a:pt x="329" y="951"/>
                    <a:pt x="338" y="951"/>
                    <a:pt x="346" y="952"/>
                  </a:cubicBezTo>
                  <a:cubicBezTo>
                    <a:pt x="355" y="953"/>
                    <a:pt x="355" y="953"/>
                    <a:pt x="355" y="953"/>
                  </a:cubicBezTo>
                  <a:cubicBezTo>
                    <a:pt x="365" y="954"/>
                    <a:pt x="375" y="955"/>
                    <a:pt x="385" y="955"/>
                  </a:cubicBezTo>
                  <a:cubicBezTo>
                    <a:pt x="410" y="955"/>
                    <a:pt x="436" y="957"/>
                    <a:pt x="460" y="958"/>
                  </a:cubicBezTo>
                  <a:cubicBezTo>
                    <a:pt x="487" y="960"/>
                    <a:pt x="515" y="961"/>
                    <a:pt x="542" y="961"/>
                  </a:cubicBezTo>
                  <a:cubicBezTo>
                    <a:pt x="575" y="961"/>
                    <a:pt x="611" y="965"/>
                    <a:pt x="649" y="972"/>
                  </a:cubicBezTo>
                  <a:cubicBezTo>
                    <a:pt x="653" y="973"/>
                    <a:pt x="653" y="973"/>
                    <a:pt x="653" y="973"/>
                  </a:cubicBezTo>
                  <a:cubicBezTo>
                    <a:pt x="660" y="975"/>
                    <a:pt x="678" y="979"/>
                    <a:pt x="685" y="974"/>
                  </a:cubicBezTo>
                  <a:cubicBezTo>
                    <a:pt x="685" y="973"/>
                    <a:pt x="685" y="972"/>
                    <a:pt x="685" y="971"/>
                  </a:cubicBezTo>
                  <a:cubicBezTo>
                    <a:pt x="685" y="964"/>
                    <a:pt x="686" y="958"/>
                    <a:pt x="687" y="952"/>
                  </a:cubicBezTo>
                  <a:cubicBezTo>
                    <a:pt x="689" y="947"/>
                    <a:pt x="691" y="944"/>
                    <a:pt x="693" y="942"/>
                  </a:cubicBezTo>
                  <a:cubicBezTo>
                    <a:pt x="694" y="940"/>
                    <a:pt x="695" y="939"/>
                    <a:pt x="696" y="937"/>
                  </a:cubicBezTo>
                  <a:cubicBezTo>
                    <a:pt x="698" y="934"/>
                    <a:pt x="699" y="930"/>
                    <a:pt x="701" y="927"/>
                  </a:cubicBezTo>
                  <a:cubicBezTo>
                    <a:pt x="704" y="918"/>
                    <a:pt x="707" y="910"/>
                    <a:pt x="720" y="905"/>
                  </a:cubicBezTo>
                  <a:cubicBezTo>
                    <a:pt x="730" y="901"/>
                    <a:pt x="730" y="899"/>
                    <a:pt x="732" y="892"/>
                  </a:cubicBezTo>
                  <a:cubicBezTo>
                    <a:pt x="732" y="890"/>
                    <a:pt x="733" y="886"/>
                    <a:pt x="735" y="882"/>
                  </a:cubicBezTo>
                  <a:cubicBezTo>
                    <a:pt x="737" y="874"/>
                    <a:pt x="742" y="868"/>
                    <a:pt x="747" y="862"/>
                  </a:cubicBezTo>
                  <a:cubicBezTo>
                    <a:pt x="750" y="857"/>
                    <a:pt x="754" y="852"/>
                    <a:pt x="756" y="847"/>
                  </a:cubicBezTo>
                  <a:cubicBezTo>
                    <a:pt x="761" y="835"/>
                    <a:pt x="756" y="823"/>
                    <a:pt x="753" y="819"/>
                  </a:cubicBezTo>
                  <a:cubicBezTo>
                    <a:pt x="747" y="809"/>
                    <a:pt x="741" y="799"/>
                    <a:pt x="748" y="785"/>
                  </a:cubicBezTo>
                  <a:cubicBezTo>
                    <a:pt x="750" y="782"/>
                    <a:pt x="753" y="780"/>
                    <a:pt x="755" y="778"/>
                  </a:cubicBezTo>
                  <a:cubicBezTo>
                    <a:pt x="757" y="776"/>
                    <a:pt x="759" y="775"/>
                    <a:pt x="760" y="773"/>
                  </a:cubicBezTo>
                  <a:cubicBezTo>
                    <a:pt x="762" y="770"/>
                    <a:pt x="761" y="766"/>
                    <a:pt x="760" y="762"/>
                  </a:cubicBezTo>
                  <a:cubicBezTo>
                    <a:pt x="759" y="759"/>
                    <a:pt x="758" y="755"/>
                    <a:pt x="758" y="752"/>
                  </a:cubicBezTo>
                  <a:cubicBezTo>
                    <a:pt x="759" y="744"/>
                    <a:pt x="768" y="738"/>
                    <a:pt x="771" y="736"/>
                  </a:cubicBezTo>
                  <a:cubicBezTo>
                    <a:pt x="777" y="732"/>
                    <a:pt x="786" y="728"/>
                    <a:pt x="793" y="730"/>
                  </a:cubicBezTo>
                  <a:cubicBezTo>
                    <a:pt x="793" y="728"/>
                    <a:pt x="795" y="726"/>
                    <a:pt x="797" y="727"/>
                  </a:cubicBezTo>
                  <a:cubicBezTo>
                    <a:pt x="799" y="727"/>
                    <a:pt x="800" y="728"/>
                    <a:pt x="801" y="729"/>
                  </a:cubicBezTo>
                  <a:cubicBezTo>
                    <a:pt x="805" y="727"/>
                    <a:pt x="807" y="722"/>
                    <a:pt x="808" y="715"/>
                  </a:cubicBezTo>
                  <a:cubicBezTo>
                    <a:pt x="810" y="709"/>
                    <a:pt x="812" y="701"/>
                    <a:pt x="818" y="696"/>
                  </a:cubicBezTo>
                  <a:cubicBezTo>
                    <a:pt x="819" y="694"/>
                    <a:pt x="821" y="692"/>
                    <a:pt x="822" y="691"/>
                  </a:cubicBezTo>
                  <a:cubicBezTo>
                    <a:pt x="826" y="688"/>
                    <a:pt x="828" y="686"/>
                    <a:pt x="830" y="680"/>
                  </a:cubicBezTo>
                  <a:cubicBezTo>
                    <a:pt x="830" y="679"/>
                    <a:pt x="830" y="678"/>
                    <a:pt x="830" y="677"/>
                  </a:cubicBezTo>
                  <a:cubicBezTo>
                    <a:pt x="831" y="675"/>
                    <a:pt x="831" y="674"/>
                    <a:pt x="831" y="672"/>
                  </a:cubicBezTo>
                  <a:cubicBezTo>
                    <a:pt x="831" y="671"/>
                    <a:pt x="831" y="668"/>
                    <a:pt x="831" y="667"/>
                  </a:cubicBezTo>
                  <a:cubicBezTo>
                    <a:pt x="830" y="666"/>
                    <a:pt x="830" y="666"/>
                    <a:pt x="830" y="665"/>
                  </a:cubicBezTo>
                  <a:cubicBezTo>
                    <a:pt x="830" y="665"/>
                    <a:pt x="830" y="664"/>
                    <a:pt x="830" y="664"/>
                  </a:cubicBezTo>
                  <a:cubicBezTo>
                    <a:pt x="831" y="659"/>
                    <a:pt x="834" y="656"/>
                    <a:pt x="836" y="653"/>
                  </a:cubicBezTo>
                  <a:cubicBezTo>
                    <a:pt x="837" y="652"/>
                    <a:pt x="838" y="650"/>
                    <a:pt x="838" y="649"/>
                  </a:cubicBezTo>
                  <a:cubicBezTo>
                    <a:pt x="838" y="649"/>
                    <a:pt x="837" y="648"/>
                    <a:pt x="832" y="645"/>
                  </a:cubicBezTo>
                  <a:cubicBezTo>
                    <a:pt x="828" y="644"/>
                    <a:pt x="824" y="643"/>
                    <a:pt x="819" y="642"/>
                  </a:cubicBezTo>
                  <a:cubicBezTo>
                    <a:pt x="810" y="640"/>
                    <a:pt x="800" y="638"/>
                    <a:pt x="795" y="631"/>
                  </a:cubicBezTo>
                  <a:cubicBezTo>
                    <a:pt x="793" y="629"/>
                    <a:pt x="793" y="627"/>
                    <a:pt x="794" y="625"/>
                  </a:cubicBezTo>
                  <a:cubicBezTo>
                    <a:pt x="797" y="619"/>
                    <a:pt x="802" y="617"/>
                    <a:pt x="806" y="615"/>
                  </a:cubicBezTo>
                  <a:cubicBezTo>
                    <a:pt x="809" y="614"/>
                    <a:pt x="811" y="613"/>
                    <a:pt x="813" y="611"/>
                  </a:cubicBezTo>
                  <a:cubicBezTo>
                    <a:pt x="814" y="610"/>
                    <a:pt x="816" y="607"/>
                    <a:pt x="817" y="605"/>
                  </a:cubicBezTo>
                  <a:cubicBezTo>
                    <a:pt x="819" y="602"/>
                    <a:pt x="820" y="600"/>
                    <a:pt x="822" y="597"/>
                  </a:cubicBezTo>
                  <a:cubicBezTo>
                    <a:pt x="828" y="592"/>
                    <a:pt x="833" y="588"/>
                    <a:pt x="839" y="584"/>
                  </a:cubicBezTo>
                  <a:cubicBezTo>
                    <a:pt x="845" y="581"/>
                    <a:pt x="851" y="577"/>
                    <a:pt x="855" y="571"/>
                  </a:cubicBezTo>
                  <a:cubicBezTo>
                    <a:pt x="856" y="570"/>
                    <a:pt x="856" y="568"/>
                    <a:pt x="857" y="567"/>
                  </a:cubicBezTo>
                  <a:cubicBezTo>
                    <a:pt x="859" y="564"/>
                    <a:pt x="862" y="559"/>
                    <a:pt x="867" y="557"/>
                  </a:cubicBezTo>
                  <a:cubicBezTo>
                    <a:pt x="870" y="556"/>
                    <a:pt x="873" y="556"/>
                    <a:pt x="875" y="556"/>
                  </a:cubicBezTo>
                  <a:cubicBezTo>
                    <a:pt x="877" y="556"/>
                    <a:pt x="879" y="556"/>
                    <a:pt x="881" y="556"/>
                  </a:cubicBezTo>
                  <a:cubicBezTo>
                    <a:pt x="889" y="553"/>
                    <a:pt x="893" y="546"/>
                    <a:pt x="897" y="538"/>
                  </a:cubicBezTo>
                  <a:cubicBezTo>
                    <a:pt x="899" y="535"/>
                    <a:pt x="901" y="531"/>
                    <a:pt x="903" y="528"/>
                  </a:cubicBezTo>
                  <a:cubicBezTo>
                    <a:pt x="905" y="525"/>
                    <a:pt x="908" y="521"/>
                    <a:pt x="911" y="518"/>
                  </a:cubicBezTo>
                  <a:cubicBezTo>
                    <a:pt x="915" y="512"/>
                    <a:pt x="919" y="507"/>
                    <a:pt x="922" y="501"/>
                  </a:cubicBezTo>
                  <a:cubicBezTo>
                    <a:pt x="923" y="499"/>
                    <a:pt x="924" y="496"/>
                    <a:pt x="925" y="493"/>
                  </a:cubicBezTo>
                  <a:cubicBezTo>
                    <a:pt x="926" y="489"/>
                    <a:pt x="927" y="484"/>
                    <a:pt x="929" y="481"/>
                  </a:cubicBezTo>
                  <a:cubicBezTo>
                    <a:pt x="931" y="479"/>
                    <a:pt x="933" y="477"/>
                    <a:pt x="935" y="475"/>
                  </a:cubicBezTo>
                  <a:cubicBezTo>
                    <a:pt x="936" y="474"/>
                    <a:pt x="938" y="473"/>
                    <a:pt x="939" y="473"/>
                  </a:cubicBezTo>
                  <a:cubicBezTo>
                    <a:pt x="941" y="470"/>
                    <a:pt x="942" y="467"/>
                    <a:pt x="943" y="463"/>
                  </a:cubicBezTo>
                  <a:cubicBezTo>
                    <a:pt x="944" y="460"/>
                    <a:pt x="945" y="456"/>
                    <a:pt x="947" y="452"/>
                  </a:cubicBezTo>
                  <a:cubicBezTo>
                    <a:pt x="950" y="449"/>
                    <a:pt x="952" y="448"/>
                    <a:pt x="954" y="446"/>
                  </a:cubicBezTo>
                  <a:cubicBezTo>
                    <a:pt x="957" y="444"/>
                    <a:pt x="958" y="443"/>
                    <a:pt x="959" y="441"/>
                  </a:cubicBezTo>
                  <a:cubicBezTo>
                    <a:pt x="960" y="439"/>
                    <a:pt x="963" y="431"/>
                    <a:pt x="963" y="430"/>
                  </a:cubicBezTo>
                  <a:cubicBezTo>
                    <a:pt x="963" y="428"/>
                    <a:pt x="963" y="426"/>
                    <a:pt x="962" y="424"/>
                  </a:cubicBezTo>
                  <a:cubicBezTo>
                    <a:pt x="962" y="422"/>
                    <a:pt x="961" y="420"/>
                    <a:pt x="962" y="416"/>
                  </a:cubicBezTo>
                  <a:cubicBezTo>
                    <a:pt x="962" y="411"/>
                    <a:pt x="966" y="408"/>
                    <a:pt x="968" y="406"/>
                  </a:cubicBezTo>
                  <a:cubicBezTo>
                    <a:pt x="969" y="405"/>
                    <a:pt x="971" y="404"/>
                    <a:pt x="971" y="402"/>
                  </a:cubicBezTo>
                  <a:cubicBezTo>
                    <a:pt x="972" y="400"/>
                    <a:pt x="973" y="397"/>
                    <a:pt x="974" y="394"/>
                  </a:cubicBezTo>
                  <a:cubicBezTo>
                    <a:pt x="974" y="391"/>
                    <a:pt x="975" y="387"/>
                    <a:pt x="977" y="384"/>
                  </a:cubicBezTo>
                  <a:cubicBezTo>
                    <a:pt x="978" y="381"/>
                    <a:pt x="980" y="378"/>
                    <a:pt x="981" y="375"/>
                  </a:cubicBezTo>
                  <a:cubicBezTo>
                    <a:pt x="983" y="373"/>
                    <a:pt x="984" y="370"/>
                    <a:pt x="986" y="367"/>
                  </a:cubicBezTo>
                  <a:cubicBezTo>
                    <a:pt x="986" y="367"/>
                    <a:pt x="986" y="366"/>
                    <a:pt x="986" y="364"/>
                  </a:cubicBezTo>
                  <a:cubicBezTo>
                    <a:pt x="986" y="362"/>
                    <a:pt x="987" y="358"/>
                    <a:pt x="989" y="355"/>
                  </a:cubicBezTo>
                  <a:cubicBezTo>
                    <a:pt x="989" y="355"/>
                    <a:pt x="989" y="355"/>
                    <a:pt x="989" y="355"/>
                  </a:cubicBezTo>
                  <a:cubicBezTo>
                    <a:pt x="989" y="354"/>
                    <a:pt x="989" y="353"/>
                    <a:pt x="985" y="352"/>
                  </a:cubicBezTo>
                  <a:cubicBezTo>
                    <a:pt x="981" y="350"/>
                    <a:pt x="977" y="349"/>
                    <a:pt x="976" y="344"/>
                  </a:cubicBezTo>
                  <a:cubicBezTo>
                    <a:pt x="976" y="340"/>
                    <a:pt x="978" y="337"/>
                    <a:pt x="979" y="336"/>
                  </a:cubicBezTo>
                  <a:cubicBezTo>
                    <a:pt x="981" y="334"/>
                    <a:pt x="984" y="333"/>
                    <a:pt x="988" y="332"/>
                  </a:cubicBezTo>
                  <a:cubicBezTo>
                    <a:pt x="989" y="331"/>
                    <a:pt x="990" y="331"/>
                    <a:pt x="991" y="330"/>
                  </a:cubicBezTo>
                  <a:cubicBezTo>
                    <a:pt x="993" y="328"/>
                    <a:pt x="993" y="328"/>
                    <a:pt x="995" y="325"/>
                  </a:cubicBezTo>
                  <a:cubicBezTo>
                    <a:pt x="996" y="319"/>
                    <a:pt x="996" y="319"/>
                    <a:pt x="996" y="319"/>
                  </a:cubicBezTo>
                  <a:cubicBezTo>
                    <a:pt x="997" y="314"/>
                    <a:pt x="998" y="307"/>
                    <a:pt x="998" y="303"/>
                  </a:cubicBezTo>
                  <a:cubicBezTo>
                    <a:pt x="997" y="302"/>
                    <a:pt x="997" y="302"/>
                    <a:pt x="996" y="301"/>
                  </a:cubicBezTo>
                  <a:cubicBezTo>
                    <a:pt x="995" y="299"/>
                    <a:pt x="996" y="297"/>
                    <a:pt x="997" y="295"/>
                  </a:cubicBezTo>
                  <a:cubicBezTo>
                    <a:pt x="996" y="293"/>
                    <a:pt x="995" y="293"/>
                    <a:pt x="992" y="291"/>
                  </a:cubicBezTo>
                  <a:cubicBezTo>
                    <a:pt x="989" y="289"/>
                    <a:pt x="989" y="289"/>
                    <a:pt x="989" y="289"/>
                  </a:cubicBezTo>
                  <a:cubicBezTo>
                    <a:pt x="986" y="288"/>
                    <a:pt x="984" y="286"/>
                    <a:pt x="981" y="284"/>
                  </a:cubicBezTo>
                  <a:cubicBezTo>
                    <a:pt x="978" y="281"/>
                    <a:pt x="975" y="279"/>
                    <a:pt x="972" y="278"/>
                  </a:cubicBezTo>
                  <a:cubicBezTo>
                    <a:pt x="971" y="278"/>
                    <a:pt x="970" y="278"/>
                    <a:pt x="968" y="278"/>
                  </a:cubicBezTo>
                  <a:cubicBezTo>
                    <a:pt x="965" y="278"/>
                    <a:pt x="961" y="278"/>
                    <a:pt x="958" y="277"/>
                  </a:cubicBezTo>
                  <a:cubicBezTo>
                    <a:pt x="954" y="276"/>
                    <a:pt x="952" y="273"/>
                    <a:pt x="950" y="271"/>
                  </a:cubicBezTo>
                  <a:cubicBezTo>
                    <a:pt x="949" y="270"/>
                    <a:pt x="948" y="269"/>
                    <a:pt x="946" y="268"/>
                  </a:cubicBezTo>
                  <a:cubicBezTo>
                    <a:pt x="942" y="266"/>
                    <a:pt x="936" y="265"/>
                    <a:pt x="930" y="266"/>
                  </a:cubicBezTo>
                  <a:cubicBezTo>
                    <a:pt x="927" y="266"/>
                    <a:pt x="923" y="266"/>
                    <a:pt x="920" y="265"/>
                  </a:cubicBezTo>
                  <a:cubicBezTo>
                    <a:pt x="916" y="265"/>
                    <a:pt x="913" y="264"/>
                    <a:pt x="910" y="264"/>
                  </a:cubicBezTo>
                  <a:cubicBezTo>
                    <a:pt x="905" y="264"/>
                    <a:pt x="900" y="264"/>
                    <a:pt x="895" y="263"/>
                  </a:cubicBezTo>
                  <a:cubicBezTo>
                    <a:pt x="893" y="262"/>
                    <a:pt x="891" y="261"/>
                    <a:pt x="889" y="261"/>
                  </a:cubicBezTo>
                  <a:cubicBezTo>
                    <a:pt x="883" y="259"/>
                    <a:pt x="879" y="257"/>
                    <a:pt x="873" y="260"/>
                  </a:cubicBezTo>
                  <a:cubicBezTo>
                    <a:pt x="868" y="262"/>
                    <a:pt x="860" y="268"/>
                    <a:pt x="857" y="272"/>
                  </a:cubicBezTo>
                  <a:cubicBezTo>
                    <a:pt x="852" y="280"/>
                    <a:pt x="849" y="282"/>
                    <a:pt x="842" y="287"/>
                  </a:cubicBezTo>
                  <a:cubicBezTo>
                    <a:pt x="839" y="289"/>
                    <a:pt x="839" y="289"/>
                    <a:pt x="839" y="289"/>
                  </a:cubicBezTo>
                  <a:cubicBezTo>
                    <a:pt x="835" y="291"/>
                    <a:pt x="833" y="295"/>
                    <a:pt x="830" y="299"/>
                  </a:cubicBezTo>
                  <a:cubicBezTo>
                    <a:pt x="828" y="301"/>
                    <a:pt x="827" y="303"/>
                    <a:pt x="825" y="305"/>
                  </a:cubicBezTo>
                  <a:cubicBezTo>
                    <a:pt x="820" y="310"/>
                    <a:pt x="813" y="313"/>
                    <a:pt x="807" y="316"/>
                  </a:cubicBezTo>
                  <a:cubicBezTo>
                    <a:pt x="804" y="318"/>
                    <a:pt x="801" y="319"/>
                    <a:pt x="799" y="321"/>
                  </a:cubicBezTo>
                  <a:cubicBezTo>
                    <a:pt x="795" y="323"/>
                    <a:pt x="795" y="323"/>
                    <a:pt x="795" y="323"/>
                  </a:cubicBezTo>
                  <a:cubicBezTo>
                    <a:pt x="788" y="328"/>
                    <a:pt x="780" y="334"/>
                    <a:pt x="775" y="340"/>
                  </a:cubicBezTo>
                  <a:cubicBezTo>
                    <a:pt x="773" y="342"/>
                    <a:pt x="772" y="344"/>
                    <a:pt x="771" y="346"/>
                  </a:cubicBezTo>
                  <a:cubicBezTo>
                    <a:pt x="767" y="352"/>
                    <a:pt x="762" y="361"/>
                    <a:pt x="751" y="359"/>
                  </a:cubicBezTo>
                  <a:cubicBezTo>
                    <a:pt x="749" y="358"/>
                    <a:pt x="747" y="356"/>
                    <a:pt x="748" y="353"/>
                  </a:cubicBezTo>
                  <a:cubicBezTo>
                    <a:pt x="748" y="351"/>
                    <a:pt x="748" y="351"/>
                    <a:pt x="748" y="351"/>
                  </a:cubicBezTo>
                  <a:cubicBezTo>
                    <a:pt x="749" y="349"/>
                    <a:pt x="749" y="348"/>
                    <a:pt x="749" y="346"/>
                  </a:cubicBezTo>
                  <a:cubicBezTo>
                    <a:pt x="748" y="347"/>
                    <a:pt x="747" y="349"/>
                    <a:pt x="745" y="350"/>
                  </a:cubicBezTo>
                  <a:cubicBezTo>
                    <a:pt x="741" y="352"/>
                    <a:pt x="738" y="353"/>
                    <a:pt x="735" y="353"/>
                  </a:cubicBezTo>
                  <a:cubicBezTo>
                    <a:pt x="734" y="353"/>
                    <a:pt x="733" y="353"/>
                    <a:pt x="732" y="354"/>
                  </a:cubicBezTo>
                  <a:cubicBezTo>
                    <a:pt x="728" y="355"/>
                    <a:pt x="727" y="357"/>
                    <a:pt x="726" y="361"/>
                  </a:cubicBezTo>
                  <a:cubicBezTo>
                    <a:pt x="724" y="364"/>
                    <a:pt x="723" y="368"/>
                    <a:pt x="718" y="372"/>
                  </a:cubicBezTo>
                  <a:cubicBezTo>
                    <a:pt x="717" y="372"/>
                    <a:pt x="716" y="373"/>
                    <a:pt x="715" y="373"/>
                  </a:cubicBezTo>
                  <a:cubicBezTo>
                    <a:pt x="714" y="373"/>
                    <a:pt x="713" y="372"/>
                    <a:pt x="712" y="371"/>
                  </a:cubicBezTo>
                  <a:cubicBezTo>
                    <a:pt x="708" y="367"/>
                    <a:pt x="705" y="362"/>
                    <a:pt x="703" y="357"/>
                  </a:cubicBezTo>
                  <a:cubicBezTo>
                    <a:pt x="702" y="357"/>
                    <a:pt x="701" y="356"/>
                    <a:pt x="701" y="355"/>
                  </a:cubicBezTo>
                  <a:cubicBezTo>
                    <a:pt x="699" y="356"/>
                    <a:pt x="697" y="356"/>
                    <a:pt x="695" y="357"/>
                  </a:cubicBezTo>
                  <a:cubicBezTo>
                    <a:pt x="694" y="357"/>
                    <a:pt x="693" y="357"/>
                    <a:pt x="691" y="357"/>
                  </a:cubicBezTo>
                  <a:cubicBezTo>
                    <a:pt x="688" y="358"/>
                    <a:pt x="685" y="360"/>
                    <a:pt x="682" y="362"/>
                  </a:cubicBezTo>
                  <a:cubicBezTo>
                    <a:pt x="679" y="364"/>
                    <a:pt x="675" y="366"/>
                    <a:pt x="672" y="367"/>
                  </a:cubicBezTo>
                  <a:cubicBezTo>
                    <a:pt x="662" y="369"/>
                    <a:pt x="645" y="356"/>
                    <a:pt x="640" y="350"/>
                  </a:cubicBezTo>
                  <a:cubicBezTo>
                    <a:pt x="637" y="346"/>
                    <a:pt x="636" y="340"/>
                    <a:pt x="635" y="335"/>
                  </a:cubicBezTo>
                  <a:cubicBezTo>
                    <a:pt x="634" y="331"/>
                    <a:pt x="633" y="327"/>
                    <a:pt x="631" y="324"/>
                  </a:cubicBezTo>
                  <a:cubicBezTo>
                    <a:pt x="630" y="323"/>
                    <a:pt x="630" y="322"/>
                    <a:pt x="629" y="322"/>
                  </a:cubicBezTo>
                  <a:cubicBezTo>
                    <a:pt x="627" y="319"/>
                    <a:pt x="625" y="317"/>
                    <a:pt x="623" y="313"/>
                  </a:cubicBezTo>
                  <a:cubicBezTo>
                    <a:pt x="622" y="310"/>
                    <a:pt x="623" y="307"/>
                    <a:pt x="624" y="305"/>
                  </a:cubicBezTo>
                  <a:cubicBezTo>
                    <a:pt x="624" y="304"/>
                    <a:pt x="625" y="303"/>
                    <a:pt x="624" y="302"/>
                  </a:cubicBezTo>
                  <a:cubicBezTo>
                    <a:pt x="624" y="298"/>
                    <a:pt x="623" y="296"/>
                    <a:pt x="617" y="295"/>
                  </a:cubicBezTo>
                  <a:cubicBezTo>
                    <a:pt x="611" y="295"/>
                    <a:pt x="603" y="295"/>
                    <a:pt x="600" y="297"/>
                  </a:cubicBezTo>
                  <a:cubicBezTo>
                    <a:pt x="597" y="299"/>
                    <a:pt x="596" y="301"/>
                    <a:pt x="595" y="302"/>
                  </a:cubicBezTo>
                  <a:cubicBezTo>
                    <a:pt x="592" y="306"/>
                    <a:pt x="590" y="308"/>
                    <a:pt x="581" y="308"/>
                  </a:cubicBezTo>
                  <a:cubicBezTo>
                    <a:pt x="579" y="308"/>
                    <a:pt x="579" y="308"/>
                    <a:pt x="579" y="308"/>
                  </a:cubicBezTo>
                  <a:cubicBezTo>
                    <a:pt x="573" y="309"/>
                    <a:pt x="573" y="309"/>
                    <a:pt x="569" y="316"/>
                  </a:cubicBezTo>
                  <a:cubicBezTo>
                    <a:pt x="563" y="326"/>
                    <a:pt x="559" y="333"/>
                    <a:pt x="546" y="336"/>
                  </a:cubicBezTo>
                  <a:cubicBezTo>
                    <a:pt x="537" y="339"/>
                    <a:pt x="521" y="336"/>
                    <a:pt x="518" y="328"/>
                  </a:cubicBezTo>
                  <a:cubicBezTo>
                    <a:pt x="517" y="325"/>
                    <a:pt x="516" y="320"/>
                    <a:pt x="525" y="315"/>
                  </a:cubicBezTo>
                  <a:cubicBezTo>
                    <a:pt x="528" y="313"/>
                    <a:pt x="531" y="313"/>
                    <a:pt x="534" y="312"/>
                  </a:cubicBezTo>
                  <a:cubicBezTo>
                    <a:pt x="537" y="312"/>
                    <a:pt x="539" y="312"/>
                    <a:pt x="542" y="309"/>
                  </a:cubicBezTo>
                  <a:cubicBezTo>
                    <a:pt x="544" y="307"/>
                    <a:pt x="546" y="304"/>
                    <a:pt x="547" y="300"/>
                  </a:cubicBezTo>
                  <a:cubicBezTo>
                    <a:pt x="537" y="300"/>
                    <a:pt x="522" y="293"/>
                    <a:pt x="522" y="293"/>
                  </a:cubicBezTo>
                  <a:cubicBezTo>
                    <a:pt x="511" y="288"/>
                    <a:pt x="498" y="280"/>
                    <a:pt x="494" y="263"/>
                  </a:cubicBezTo>
                  <a:cubicBezTo>
                    <a:pt x="494" y="260"/>
                    <a:pt x="493" y="257"/>
                    <a:pt x="493" y="254"/>
                  </a:cubicBezTo>
                  <a:cubicBezTo>
                    <a:pt x="492" y="247"/>
                    <a:pt x="492" y="240"/>
                    <a:pt x="489" y="236"/>
                  </a:cubicBezTo>
                  <a:cubicBezTo>
                    <a:pt x="487" y="233"/>
                    <a:pt x="485" y="233"/>
                    <a:pt x="482" y="232"/>
                  </a:cubicBezTo>
                  <a:cubicBezTo>
                    <a:pt x="480" y="232"/>
                    <a:pt x="477" y="231"/>
                    <a:pt x="473" y="228"/>
                  </a:cubicBezTo>
                  <a:cubicBezTo>
                    <a:pt x="466" y="223"/>
                    <a:pt x="460" y="210"/>
                    <a:pt x="455" y="198"/>
                  </a:cubicBezTo>
                  <a:cubicBezTo>
                    <a:pt x="455" y="196"/>
                    <a:pt x="454" y="194"/>
                    <a:pt x="453" y="192"/>
                  </a:cubicBezTo>
                  <a:cubicBezTo>
                    <a:pt x="453" y="190"/>
                    <a:pt x="453" y="189"/>
                    <a:pt x="452" y="188"/>
                  </a:cubicBezTo>
                  <a:cubicBezTo>
                    <a:pt x="452" y="188"/>
                    <a:pt x="452" y="187"/>
                    <a:pt x="451" y="187"/>
                  </a:cubicBezTo>
                  <a:cubicBezTo>
                    <a:pt x="450" y="186"/>
                    <a:pt x="448" y="185"/>
                    <a:pt x="447" y="184"/>
                  </a:cubicBezTo>
                  <a:cubicBezTo>
                    <a:pt x="446" y="179"/>
                    <a:pt x="446" y="175"/>
                    <a:pt x="447" y="171"/>
                  </a:cubicBezTo>
                  <a:cubicBezTo>
                    <a:pt x="447" y="170"/>
                    <a:pt x="447" y="168"/>
                    <a:pt x="447" y="167"/>
                  </a:cubicBezTo>
                  <a:cubicBezTo>
                    <a:pt x="447" y="164"/>
                    <a:pt x="446" y="159"/>
                    <a:pt x="446" y="153"/>
                  </a:cubicBezTo>
                  <a:cubicBezTo>
                    <a:pt x="446" y="149"/>
                    <a:pt x="445" y="147"/>
                    <a:pt x="445" y="145"/>
                  </a:cubicBezTo>
                  <a:cubicBezTo>
                    <a:pt x="436" y="144"/>
                    <a:pt x="432" y="138"/>
                    <a:pt x="429" y="133"/>
                  </a:cubicBezTo>
                  <a:cubicBezTo>
                    <a:pt x="427" y="130"/>
                    <a:pt x="427" y="130"/>
                    <a:pt x="427" y="130"/>
                  </a:cubicBezTo>
                  <a:cubicBezTo>
                    <a:pt x="423" y="125"/>
                    <a:pt x="420" y="119"/>
                    <a:pt x="417" y="113"/>
                  </a:cubicBezTo>
                  <a:cubicBezTo>
                    <a:pt x="416" y="110"/>
                    <a:pt x="416" y="108"/>
                    <a:pt x="416" y="106"/>
                  </a:cubicBezTo>
                  <a:cubicBezTo>
                    <a:pt x="416" y="105"/>
                    <a:pt x="416" y="105"/>
                    <a:pt x="415" y="103"/>
                  </a:cubicBezTo>
                  <a:cubicBezTo>
                    <a:pt x="414" y="103"/>
                    <a:pt x="413" y="103"/>
                    <a:pt x="411" y="103"/>
                  </a:cubicBezTo>
                  <a:cubicBezTo>
                    <a:pt x="409" y="103"/>
                    <a:pt x="407" y="103"/>
                    <a:pt x="404" y="102"/>
                  </a:cubicBezTo>
                  <a:cubicBezTo>
                    <a:pt x="399" y="100"/>
                    <a:pt x="396" y="97"/>
                    <a:pt x="393" y="93"/>
                  </a:cubicBezTo>
                  <a:cubicBezTo>
                    <a:pt x="392" y="92"/>
                    <a:pt x="391" y="90"/>
                    <a:pt x="389" y="89"/>
                  </a:cubicBezTo>
                  <a:cubicBezTo>
                    <a:pt x="386" y="87"/>
                    <a:pt x="383" y="86"/>
                    <a:pt x="379" y="85"/>
                  </a:cubicBezTo>
                  <a:cubicBezTo>
                    <a:pt x="379" y="85"/>
                    <a:pt x="378" y="85"/>
                    <a:pt x="378" y="85"/>
                  </a:cubicBezTo>
                  <a:cubicBezTo>
                    <a:pt x="378" y="87"/>
                    <a:pt x="377" y="88"/>
                    <a:pt x="376" y="89"/>
                  </a:cubicBezTo>
                  <a:cubicBezTo>
                    <a:pt x="374" y="90"/>
                    <a:pt x="371" y="89"/>
                    <a:pt x="370" y="86"/>
                  </a:cubicBezTo>
                  <a:cubicBezTo>
                    <a:pt x="369" y="85"/>
                    <a:pt x="368" y="83"/>
                    <a:pt x="367" y="82"/>
                  </a:cubicBezTo>
                  <a:cubicBezTo>
                    <a:pt x="366" y="81"/>
                    <a:pt x="366" y="81"/>
                    <a:pt x="366" y="81"/>
                  </a:cubicBezTo>
                  <a:cubicBezTo>
                    <a:pt x="365" y="81"/>
                    <a:pt x="364" y="79"/>
                    <a:pt x="364" y="78"/>
                  </a:cubicBezTo>
                  <a:cubicBezTo>
                    <a:pt x="357" y="71"/>
                    <a:pt x="348" y="66"/>
                    <a:pt x="340" y="66"/>
                  </a:cubicBezTo>
                  <a:cubicBezTo>
                    <a:pt x="336" y="65"/>
                    <a:pt x="336" y="65"/>
                    <a:pt x="336" y="65"/>
                  </a:cubicBezTo>
                  <a:cubicBezTo>
                    <a:pt x="330" y="65"/>
                    <a:pt x="327" y="65"/>
                    <a:pt x="324" y="62"/>
                  </a:cubicBezTo>
                  <a:cubicBezTo>
                    <a:pt x="321" y="59"/>
                    <a:pt x="321" y="55"/>
                    <a:pt x="321" y="49"/>
                  </a:cubicBezTo>
                  <a:cubicBezTo>
                    <a:pt x="321" y="44"/>
                    <a:pt x="322" y="38"/>
                    <a:pt x="323" y="32"/>
                  </a:cubicBezTo>
                  <a:cubicBezTo>
                    <a:pt x="323" y="28"/>
                    <a:pt x="324" y="24"/>
                    <a:pt x="324" y="20"/>
                  </a:cubicBezTo>
                  <a:cubicBezTo>
                    <a:pt x="323" y="19"/>
                    <a:pt x="322" y="18"/>
                    <a:pt x="322" y="17"/>
                  </a:cubicBezTo>
                  <a:cubicBezTo>
                    <a:pt x="320" y="15"/>
                    <a:pt x="321" y="12"/>
                    <a:pt x="323" y="11"/>
                  </a:cubicBezTo>
                  <a:cubicBezTo>
                    <a:pt x="322" y="9"/>
                    <a:pt x="321" y="7"/>
                    <a:pt x="319" y="6"/>
                  </a:cubicBezTo>
                  <a:cubicBezTo>
                    <a:pt x="311" y="0"/>
                    <a:pt x="293" y="2"/>
                    <a:pt x="280" y="6"/>
                  </a:cubicBezTo>
                  <a:cubicBezTo>
                    <a:pt x="276" y="6"/>
                    <a:pt x="272" y="9"/>
                    <a:pt x="268" y="11"/>
                  </a:cubicBezTo>
                  <a:cubicBezTo>
                    <a:pt x="260" y="15"/>
                    <a:pt x="252" y="20"/>
                    <a:pt x="244" y="18"/>
                  </a:cubicBezTo>
                  <a:cubicBezTo>
                    <a:pt x="239" y="18"/>
                    <a:pt x="236" y="15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3"/>
                    <a:pt x="231" y="15"/>
                    <a:pt x="229" y="17"/>
                  </a:cubicBezTo>
                  <a:cubicBezTo>
                    <a:pt x="228" y="18"/>
                    <a:pt x="228" y="18"/>
                    <a:pt x="228" y="18"/>
                  </a:cubicBezTo>
                  <a:cubicBezTo>
                    <a:pt x="227" y="20"/>
                    <a:pt x="225" y="22"/>
                    <a:pt x="223" y="23"/>
                  </a:cubicBezTo>
                  <a:cubicBezTo>
                    <a:pt x="223" y="23"/>
                    <a:pt x="223" y="23"/>
                    <a:pt x="223" y="24"/>
                  </a:cubicBezTo>
                  <a:cubicBezTo>
                    <a:pt x="223" y="24"/>
                    <a:pt x="224" y="25"/>
                    <a:pt x="225" y="27"/>
                  </a:cubicBezTo>
                  <a:cubicBezTo>
                    <a:pt x="226" y="29"/>
                    <a:pt x="227" y="30"/>
                    <a:pt x="228" y="32"/>
                  </a:cubicBezTo>
                  <a:cubicBezTo>
                    <a:pt x="230" y="34"/>
                    <a:pt x="231" y="35"/>
                    <a:pt x="233" y="38"/>
                  </a:cubicBezTo>
                  <a:cubicBezTo>
                    <a:pt x="236" y="46"/>
                    <a:pt x="235" y="52"/>
                    <a:pt x="231" y="57"/>
                  </a:cubicBezTo>
                  <a:cubicBezTo>
                    <a:pt x="225" y="64"/>
                    <a:pt x="210" y="62"/>
                    <a:pt x="199" y="59"/>
                  </a:cubicBezTo>
                  <a:cubicBezTo>
                    <a:pt x="187" y="56"/>
                    <a:pt x="177" y="56"/>
                    <a:pt x="162" y="57"/>
                  </a:cubicBezTo>
                  <a:cubicBezTo>
                    <a:pt x="157" y="57"/>
                    <a:pt x="151" y="56"/>
                    <a:pt x="146" y="56"/>
                  </a:cubicBezTo>
                  <a:cubicBezTo>
                    <a:pt x="140" y="55"/>
                    <a:pt x="133" y="55"/>
                    <a:pt x="127" y="56"/>
                  </a:cubicBezTo>
                  <a:cubicBezTo>
                    <a:pt x="120" y="57"/>
                    <a:pt x="118" y="58"/>
                    <a:pt x="113" y="63"/>
                  </a:cubicBezTo>
                  <a:cubicBezTo>
                    <a:pt x="112" y="64"/>
                    <a:pt x="111" y="65"/>
                    <a:pt x="111" y="66"/>
                  </a:cubicBezTo>
                  <a:cubicBezTo>
                    <a:pt x="109" y="70"/>
                    <a:pt x="107" y="72"/>
                    <a:pt x="101" y="74"/>
                  </a:cubicBezTo>
                  <a:cubicBezTo>
                    <a:pt x="96" y="76"/>
                    <a:pt x="91" y="75"/>
                    <a:pt x="87" y="75"/>
                  </a:cubicBezTo>
                  <a:cubicBezTo>
                    <a:pt x="82" y="74"/>
                    <a:pt x="77" y="74"/>
                    <a:pt x="74" y="75"/>
                  </a:cubicBezTo>
                  <a:cubicBezTo>
                    <a:pt x="74" y="76"/>
                    <a:pt x="73" y="76"/>
                    <a:pt x="73" y="78"/>
                  </a:cubicBezTo>
                  <a:cubicBezTo>
                    <a:pt x="71" y="80"/>
                    <a:pt x="70" y="83"/>
                    <a:pt x="64" y="86"/>
                  </a:cubicBezTo>
                  <a:cubicBezTo>
                    <a:pt x="59" y="88"/>
                    <a:pt x="54" y="88"/>
                    <a:pt x="50" y="88"/>
                  </a:cubicBezTo>
                  <a:cubicBezTo>
                    <a:pt x="43" y="88"/>
                    <a:pt x="39" y="88"/>
                    <a:pt x="35" y="93"/>
                  </a:cubicBezTo>
                  <a:cubicBezTo>
                    <a:pt x="35" y="94"/>
                    <a:pt x="35" y="94"/>
                    <a:pt x="34" y="96"/>
                  </a:cubicBezTo>
                  <a:cubicBezTo>
                    <a:pt x="34" y="98"/>
                    <a:pt x="34" y="101"/>
                    <a:pt x="30" y="104"/>
                  </a:cubicBezTo>
                  <a:cubicBezTo>
                    <a:pt x="26" y="107"/>
                    <a:pt x="22" y="108"/>
                    <a:pt x="17" y="10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84" name="Freeform 118">
              <a:extLst>
                <a:ext uri="{FF2B5EF4-FFF2-40B4-BE49-F238E27FC236}">
                  <a16:creationId xmlns:a16="http://schemas.microsoft.com/office/drawing/2014/main" id="{9973059C-0196-4E57-B61F-3ED97A433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" y="2231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85" name="Freeform 119">
              <a:extLst>
                <a:ext uri="{FF2B5EF4-FFF2-40B4-BE49-F238E27FC236}">
                  <a16:creationId xmlns:a16="http://schemas.microsoft.com/office/drawing/2014/main" id="{1F1DF0AF-A023-41E0-BACB-6ED03080C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" y="2107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86" name="Freeform 120">
              <a:extLst>
                <a:ext uri="{FF2B5EF4-FFF2-40B4-BE49-F238E27FC236}">
                  <a16:creationId xmlns:a16="http://schemas.microsoft.com/office/drawing/2014/main" id="{A1EB8CA4-AA9C-4619-8B69-F72C39102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" y="2107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87" name="Freeform 121">
              <a:extLst>
                <a:ext uri="{FF2B5EF4-FFF2-40B4-BE49-F238E27FC236}">
                  <a16:creationId xmlns:a16="http://schemas.microsoft.com/office/drawing/2014/main" id="{E242F393-524E-44AC-BB4C-989C011B8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" y="2107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88" name="Freeform 122">
              <a:extLst>
                <a:ext uri="{FF2B5EF4-FFF2-40B4-BE49-F238E27FC236}">
                  <a16:creationId xmlns:a16="http://schemas.microsoft.com/office/drawing/2014/main" id="{94B43E34-9B13-452C-9A2C-C00064E55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" y="1940"/>
              <a:ext cx="547" cy="296"/>
            </a:xfrm>
            <a:custGeom>
              <a:avLst/>
              <a:gdLst>
                <a:gd name="T0" fmla="*/ 523 w 550"/>
                <a:gd name="T1" fmla="*/ 223 h 298"/>
                <a:gd name="T2" fmla="*/ 544 w 550"/>
                <a:gd name="T3" fmla="*/ 211 h 298"/>
                <a:gd name="T4" fmla="*/ 550 w 550"/>
                <a:gd name="T5" fmla="*/ 205 h 298"/>
                <a:gd name="T6" fmla="*/ 539 w 550"/>
                <a:gd name="T7" fmla="*/ 203 h 298"/>
                <a:gd name="T8" fmla="*/ 535 w 550"/>
                <a:gd name="T9" fmla="*/ 203 h 298"/>
                <a:gd name="T10" fmla="*/ 535 w 550"/>
                <a:gd name="T11" fmla="*/ 203 h 298"/>
                <a:gd name="T12" fmla="*/ 517 w 550"/>
                <a:gd name="T13" fmla="*/ 192 h 298"/>
                <a:gd name="T14" fmla="*/ 483 w 550"/>
                <a:gd name="T15" fmla="*/ 173 h 298"/>
                <a:gd name="T16" fmla="*/ 387 w 550"/>
                <a:gd name="T17" fmla="*/ 130 h 298"/>
                <a:gd name="T18" fmla="*/ 281 w 550"/>
                <a:gd name="T19" fmla="*/ 79 h 298"/>
                <a:gd name="T20" fmla="*/ 174 w 550"/>
                <a:gd name="T21" fmla="*/ 47 h 298"/>
                <a:gd name="T22" fmla="*/ 93 w 550"/>
                <a:gd name="T23" fmla="*/ 28 h 298"/>
                <a:gd name="T24" fmla="*/ 34 w 550"/>
                <a:gd name="T25" fmla="*/ 8 h 298"/>
                <a:gd name="T26" fmla="*/ 18 w 550"/>
                <a:gd name="T27" fmla="*/ 6 h 298"/>
                <a:gd name="T28" fmla="*/ 8 w 550"/>
                <a:gd name="T29" fmla="*/ 11 h 298"/>
                <a:gd name="T30" fmla="*/ 2 w 550"/>
                <a:gd name="T31" fmla="*/ 19 h 298"/>
                <a:gd name="T32" fmla="*/ 20 w 550"/>
                <a:gd name="T33" fmla="*/ 46 h 298"/>
                <a:gd name="T34" fmla="*/ 16 w 550"/>
                <a:gd name="T35" fmla="*/ 52 h 298"/>
                <a:gd name="T36" fmla="*/ 14 w 550"/>
                <a:gd name="T37" fmla="*/ 57 h 298"/>
                <a:gd name="T38" fmla="*/ 23 w 550"/>
                <a:gd name="T39" fmla="*/ 59 h 298"/>
                <a:gd name="T40" fmla="*/ 31 w 550"/>
                <a:gd name="T41" fmla="*/ 69 h 298"/>
                <a:gd name="T42" fmla="*/ 39 w 550"/>
                <a:gd name="T43" fmla="*/ 90 h 298"/>
                <a:gd name="T44" fmla="*/ 69 w 550"/>
                <a:gd name="T45" fmla="*/ 127 h 298"/>
                <a:gd name="T46" fmla="*/ 61 w 550"/>
                <a:gd name="T47" fmla="*/ 159 h 298"/>
                <a:gd name="T48" fmla="*/ 110 w 550"/>
                <a:gd name="T49" fmla="*/ 171 h 298"/>
                <a:gd name="T50" fmla="*/ 130 w 550"/>
                <a:gd name="T51" fmla="*/ 200 h 298"/>
                <a:gd name="T52" fmla="*/ 142 w 550"/>
                <a:gd name="T53" fmla="*/ 210 h 298"/>
                <a:gd name="T54" fmla="*/ 160 w 550"/>
                <a:gd name="T55" fmla="*/ 214 h 298"/>
                <a:gd name="T56" fmla="*/ 200 w 550"/>
                <a:gd name="T57" fmla="*/ 209 h 298"/>
                <a:gd name="T58" fmla="*/ 220 w 550"/>
                <a:gd name="T59" fmla="*/ 195 h 298"/>
                <a:gd name="T60" fmla="*/ 232 w 550"/>
                <a:gd name="T61" fmla="*/ 184 h 298"/>
                <a:gd name="T62" fmla="*/ 263 w 550"/>
                <a:gd name="T63" fmla="*/ 165 h 298"/>
                <a:gd name="T64" fmla="*/ 253 w 550"/>
                <a:gd name="T65" fmla="*/ 239 h 298"/>
                <a:gd name="T66" fmla="*/ 254 w 550"/>
                <a:gd name="T67" fmla="*/ 288 h 298"/>
                <a:gd name="T68" fmla="*/ 257 w 550"/>
                <a:gd name="T69" fmla="*/ 292 h 298"/>
                <a:gd name="T70" fmla="*/ 271 w 550"/>
                <a:gd name="T71" fmla="*/ 292 h 298"/>
                <a:gd name="T72" fmla="*/ 290 w 550"/>
                <a:gd name="T73" fmla="*/ 286 h 298"/>
                <a:gd name="T74" fmla="*/ 320 w 550"/>
                <a:gd name="T75" fmla="*/ 284 h 298"/>
                <a:gd name="T76" fmla="*/ 360 w 550"/>
                <a:gd name="T77" fmla="*/ 287 h 298"/>
                <a:gd name="T78" fmla="*/ 395 w 550"/>
                <a:gd name="T79" fmla="*/ 298 h 298"/>
                <a:gd name="T80" fmla="*/ 430 w 550"/>
                <a:gd name="T81" fmla="*/ 274 h 298"/>
                <a:gd name="T82" fmla="*/ 462 w 550"/>
                <a:gd name="T83" fmla="*/ 262 h 298"/>
                <a:gd name="T84" fmla="*/ 476 w 550"/>
                <a:gd name="T85" fmla="*/ 254 h 298"/>
                <a:gd name="T86" fmla="*/ 499 w 550"/>
                <a:gd name="T87" fmla="*/ 236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50" h="298">
                  <a:moveTo>
                    <a:pt x="513" y="231"/>
                  </a:moveTo>
                  <a:cubicBezTo>
                    <a:pt x="516" y="229"/>
                    <a:pt x="520" y="226"/>
                    <a:pt x="523" y="223"/>
                  </a:cubicBezTo>
                  <a:cubicBezTo>
                    <a:pt x="527" y="220"/>
                    <a:pt x="531" y="216"/>
                    <a:pt x="536" y="214"/>
                  </a:cubicBezTo>
                  <a:cubicBezTo>
                    <a:pt x="539" y="212"/>
                    <a:pt x="542" y="211"/>
                    <a:pt x="544" y="211"/>
                  </a:cubicBezTo>
                  <a:cubicBezTo>
                    <a:pt x="547" y="210"/>
                    <a:pt x="548" y="209"/>
                    <a:pt x="550" y="209"/>
                  </a:cubicBezTo>
                  <a:cubicBezTo>
                    <a:pt x="550" y="208"/>
                    <a:pt x="550" y="206"/>
                    <a:pt x="550" y="205"/>
                  </a:cubicBezTo>
                  <a:cubicBezTo>
                    <a:pt x="550" y="205"/>
                    <a:pt x="550" y="205"/>
                    <a:pt x="550" y="204"/>
                  </a:cubicBezTo>
                  <a:cubicBezTo>
                    <a:pt x="547" y="204"/>
                    <a:pt x="542" y="203"/>
                    <a:pt x="539" y="203"/>
                  </a:cubicBezTo>
                  <a:cubicBezTo>
                    <a:pt x="538" y="203"/>
                    <a:pt x="537" y="203"/>
                    <a:pt x="537" y="203"/>
                  </a:cubicBezTo>
                  <a:cubicBezTo>
                    <a:pt x="536" y="203"/>
                    <a:pt x="536" y="203"/>
                    <a:pt x="535" y="203"/>
                  </a:cubicBezTo>
                  <a:cubicBezTo>
                    <a:pt x="535" y="203"/>
                    <a:pt x="535" y="203"/>
                    <a:pt x="535" y="203"/>
                  </a:cubicBezTo>
                  <a:cubicBezTo>
                    <a:pt x="535" y="203"/>
                    <a:pt x="535" y="203"/>
                    <a:pt x="535" y="203"/>
                  </a:cubicBezTo>
                  <a:cubicBezTo>
                    <a:pt x="534" y="203"/>
                    <a:pt x="534" y="203"/>
                    <a:pt x="533" y="203"/>
                  </a:cubicBezTo>
                  <a:cubicBezTo>
                    <a:pt x="527" y="201"/>
                    <a:pt x="522" y="196"/>
                    <a:pt x="517" y="192"/>
                  </a:cubicBezTo>
                  <a:cubicBezTo>
                    <a:pt x="514" y="189"/>
                    <a:pt x="511" y="186"/>
                    <a:pt x="509" y="184"/>
                  </a:cubicBezTo>
                  <a:cubicBezTo>
                    <a:pt x="501" y="179"/>
                    <a:pt x="492" y="176"/>
                    <a:pt x="483" y="173"/>
                  </a:cubicBezTo>
                  <a:cubicBezTo>
                    <a:pt x="476" y="170"/>
                    <a:pt x="469" y="168"/>
                    <a:pt x="462" y="164"/>
                  </a:cubicBezTo>
                  <a:cubicBezTo>
                    <a:pt x="438" y="152"/>
                    <a:pt x="412" y="141"/>
                    <a:pt x="387" y="130"/>
                  </a:cubicBezTo>
                  <a:cubicBezTo>
                    <a:pt x="359" y="117"/>
                    <a:pt x="330" y="104"/>
                    <a:pt x="303" y="90"/>
                  </a:cubicBezTo>
                  <a:cubicBezTo>
                    <a:pt x="295" y="87"/>
                    <a:pt x="288" y="83"/>
                    <a:pt x="281" y="79"/>
                  </a:cubicBezTo>
                  <a:cubicBezTo>
                    <a:pt x="262" y="69"/>
                    <a:pt x="245" y="59"/>
                    <a:pt x="223" y="56"/>
                  </a:cubicBezTo>
                  <a:cubicBezTo>
                    <a:pt x="206" y="54"/>
                    <a:pt x="190" y="50"/>
                    <a:pt x="174" y="47"/>
                  </a:cubicBezTo>
                  <a:cubicBezTo>
                    <a:pt x="160" y="44"/>
                    <a:pt x="146" y="41"/>
                    <a:pt x="133" y="39"/>
                  </a:cubicBezTo>
                  <a:cubicBezTo>
                    <a:pt x="119" y="37"/>
                    <a:pt x="106" y="32"/>
                    <a:pt x="93" y="28"/>
                  </a:cubicBezTo>
                  <a:cubicBezTo>
                    <a:pt x="81" y="24"/>
                    <a:pt x="70" y="21"/>
                    <a:pt x="59" y="18"/>
                  </a:cubicBezTo>
                  <a:cubicBezTo>
                    <a:pt x="49" y="16"/>
                    <a:pt x="41" y="12"/>
                    <a:pt x="34" y="8"/>
                  </a:cubicBezTo>
                  <a:cubicBezTo>
                    <a:pt x="28" y="5"/>
                    <a:pt x="23" y="2"/>
                    <a:pt x="18" y="0"/>
                  </a:cubicBezTo>
                  <a:cubicBezTo>
                    <a:pt x="18" y="2"/>
                    <a:pt x="18" y="4"/>
                    <a:pt x="18" y="6"/>
                  </a:cubicBezTo>
                  <a:cubicBezTo>
                    <a:pt x="18" y="8"/>
                    <a:pt x="16" y="9"/>
                    <a:pt x="14" y="10"/>
                  </a:cubicBezTo>
                  <a:cubicBezTo>
                    <a:pt x="12" y="10"/>
                    <a:pt x="10" y="11"/>
                    <a:pt x="8" y="11"/>
                  </a:cubicBezTo>
                  <a:cubicBezTo>
                    <a:pt x="6" y="11"/>
                    <a:pt x="2" y="12"/>
                    <a:pt x="1" y="13"/>
                  </a:cubicBezTo>
                  <a:cubicBezTo>
                    <a:pt x="1" y="13"/>
                    <a:pt x="0" y="14"/>
                    <a:pt x="2" y="19"/>
                  </a:cubicBezTo>
                  <a:cubicBezTo>
                    <a:pt x="3" y="23"/>
                    <a:pt x="6" y="26"/>
                    <a:pt x="10" y="30"/>
                  </a:cubicBezTo>
                  <a:cubicBezTo>
                    <a:pt x="13" y="35"/>
                    <a:pt x="18" y="40"/>
                    <a:pt x="20" y="46"/>
                  </a:cubicBezTo>
                  <a:cubicBezTo>
                    <a:pt x="21" y="47"/>
                    <a:pt x="20" y="49"/>
                    <a:pt x="19" y="50"/>
                  </a:cubicBezTo>
                  <a:cubicBezTo>
                    <a:pt x="19" y="51"/>
                    <a:pt x="18" y="52"/>
                    <a:pt x="16" y="52"/>
                  </a:cubicBezTo>
                  <a:cubicBezTo>
                    <a:pt x="16" y="52"/>
                    <a:pt x="16" y="53"/>
                    <a:pt x="16" y="53"/>
                  </a:cubicBezTo>
                  <a:cubicBezTo>
                    <a:pt x="16" y="54"/>
                    <a:pt x="15" y="56"/>
                    <a:pt x="14" y="57"/>
                  </a:cubicBezTo>
                  <a:cubicBezTo>
                    <a:pt x="15" y="57"/>
                    <a:pt x="15" y="57"/>
                    <a:pt x="16" y="57"/>
                  </a:cubicBezTo>
                  <a:cubicBezTo>
                    <a:pt x="18" y="57"/>
                    <a:pt x="21" y="57"/>
                    <a:pt x="23" y="59"/>
                  </a:cubicBezTo>
                  <a:cubicBezTo>
                    <a:pt x="27" y="61"/>
                    <a:pt x="29" y="64"/>
                    <a:pt x="30" y="67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3" y="73"/>
                    <a:pt x="34" y="77"/>
                    <a:pt x="35" y="80"/>
                  </a:cubicBezTo>
                  <a:cubicBezTo>
                    <a:pt x="36" y="84"/>
                    <a:pt x="37" y="87"/>
                    <a:pt x="39" y="90"/>
                  </a:cubicBezTo>
                  <a:cubicBezTo>
                    <a:pt x="45" y="98"/>
                    <a:pt x="51" y="106"/>
                    <a:pt x="58" y="114"/>
                  </a:cubicBezTo>
                  <a:cubicBezTo>
                    <a:pt x="62" y="118"/>
                    <a:pt x="66" y="123"/>
                    <a:pt x="69" y="127"/>
                  </a:cubicBezTo>
                  <a:cubicBezTo>
                    <a:pt x="79" y="139"/>
                    <a:pt x="71" y="148"/>
                    <a:pt x="66" y="153"/>
                  </a:cubicBezTo>
                  <a:cubicBezTo>
                    <a:pt x="63" y="155"/>
                    <a:pt x="61" y="157"/>
                    <a:pt x="61" y="159"/>
                  </a:cubicBezTo>
                  <a:cubicBezTo>
                    <a:pt x="61" y="159"/>
                    <a:pt x="61" y="160"/>
                    <a:pt x="62" y="161"/>
                  </a:cubicBezTo>
                  <a:cubicBezTo>
                    <a:pt x="76" y="154"/>
                    <a:pt x="100" y="162"/>
                    <a:pt x="110" y="171"/>
                  </a:cubicBezTo>
                  <a:cubicBezTo>
                    <a:pt x="117" y="176"/>
                    <a:pt x="122" y="182"/>
                    <a:pt x="126" y="189"/>
                  </a:cubicBezTo>
                  <a:cubicBezTo>
                    <a:pt x="128" y="193"/>
                    <a:pt x="129" y="197"/>
                    <a:pt x="130" y="200"/>
                  </a:cubicBezTo>
                  <a:cubicBezTo>
                    <a:pt x="131" y="205"/>
                    <a:pt x="132" y="208"/>
                    <a:pt x="135" y="209"/>
                  </a:cubicBezTo>
                  <a:cubicBezTo>
                    <a:pt x="136" y="210"/>
                    <a:pt x="140" y="210"/>
                    <a:pt x="142" y="210"/>
                  </a:cubicBezTo>
                  <a:cubicBezTo>
                    <a:pt x="146" y="210"/>
                    <a:pt x="150" y="210"/>
                    <a:pt x="153" y="211"/>
                  </a:cubicBezTo>
                  <a:cubicBezTo>
                    <a:pt x="155" y="211"/>
                    <a:pt x="158" y="212"/>
                    <a:pt x="160" y="214"/>
                  </a:cubicBezTo>
                  <a:cubicBezTo>
                    <a:pt x="161" y="214"/>
                    <a:pt x="163" y="215"/>
                    <a:pt x="164" y="215"/>
                  </a:cubicBezTo>
                  <a:cubicBezTo>
                    <a:pt x="172" y="217"/>
                    <a:pt x="189" y="212"/>
                    <a:pt x="200" y="209"/>
                  </a:cubicBezTo>
                  <a:cubicBezTo>
                    <a:pt x="201" y="209"/>
                    <a:pt x="201" y="209"/>
                    <a:pt x="201" y="209"/>
                  </a:cubicBezTo>
                  <a:cubicBezTo>
                    <a:pt x="208" y="207"/>
                    <a:pt x="214" y="201"/>
                    <a:pt x="220" y="195"/>
                  </a:cubicBezTo>
                  <a:cubicBezTo>
                    <a:pt x="222" y="193"/>
                    <a:pt x="225" y="190"/>
                    <a:pt x="227" y="188"/>
                  </a:cubicBezTo>
                  <a:cubicBezTo>
                    <a:pt x="232" y="184"/>
                    <a:pt x="232" y="184"/>
                    <a:pt x="232" y="184"/>
                  </a:cubicBezTo>
                  <a:cubicBezTo>
                    <a:pt x="240" y="177"/>
                    <a:pt x="249" y="169"/>
                    <a:pt x="258" y="164"/>
                  </a:cubicBezTo>
                  <a:cubicBezTo>
                    <a:pt x="260" y="163"/>
                    <a:pt x="262" y="163"/>
                    <a:pt x="263" y="165"/>
                  </a:cubicBezTo>
                  <a:cubicBezTo>
                    <a:pt x="264" y="166"/>
                    <a:pt x="265" y="168"/>
                    <a:pt x="265" y="169"/>
                  </a:cubicBezTo>
                  <a:cubicBezTo>
                    <a:pt x="258" y="190"/>
                    <a:pt x="255" y="213"/>
                    <a:pt x="253" y="239"/>
                  </a:cubicBezTo>
                  <a:cubicBezTo>
                    <a:pt x="252" y="242"/>
                    <a:pt x="252" y="242"/>
                    <a:pt x="252" y="242"/>
                  </a:cubicBezTo>
                  <a:cubicBezTo>
                    <a:pt x="251" y="256"/>
                    <a:pt x="249" y="276"/>
                    <a:pt x="254" y="288"/>
                  </a:cubicBezTo>
                  <a:cubicBezTo>
                    <a:pt x="254" y="289"/>
                    <a:pt x="254" y="290"/>
                    <a:pt x="254" y="290"/>
                  </a:cubicBezTo>
                  <a:cubicBezTo>
                    <a:pt x="255" y="291"/>
                    <a:pt x="256" y="292"/>
                    <a:pt x="257" y="292"/>
                  </a:cubicBezTo>
                  <a:cubicBezTo>
                    <a:pt x="259" y="294"/>
                    <a:pt x="260" y="296"/>
                    <a:pt x="262" y="296"/>
                  </a:cubicBezTo>
                  <a:cubicBezTo>
                    <a:pt x="263" y="296"/>
                    <a:pt x="268" y="294"/>
                    <a:pt x="271" y="292"/>
                  </a:cubicBezTo>
                  <a:cubicBezTo>
                    <a:pt x="274" y="290"/>
                    <a:pt x="277" y="289"/>
                    <a:pt x="279" y="288"/>
                  </a:cubicBezTo>
                  <a:cubicBezTo>
                    <a:pt x="283" y="287"/>
                    <a:pt x="287" y="287"/>
                    <a:pt x="290" y="286"/>
                  </a:cubicBezTo>
                  <a:cubicBezTo>
                    <a:pt x="294" y="286"/>
                    <a:pt x="297" y="286"/>
                    <a:pt x="300" y="285"/>
                  </a:cubicBezTo>
                  <a:cubicBezTo>
                    <a:pt x="308" y="283"/>
                    <a:pt x="313" y="284"/>
                    <a:pt x="320" y="284"/>
                  </a:cubicBezTo>
                  <a:cubicBezTo>
                    <a:pt x="322" y="284"/>
                    <a:pt x="324" y="285"/>
                    <a:pt x="327" y="285"/>
                  </a:cubicBezTo>
                  <a:cubicBezTo>
                    <a:pt x="339" y="286"/>
                    <a:pt x="348" y="284"/>
                    <a:pt x="360" y="287"/>
                  </a:cubicBezTo>
                  <a:cubicBezTo>
                    <a:pt x="363" y="289"/>
                    <a:pt x="366" y="290"/>
                    <a:pt x="369" y="291"/>
                  </a:cubicBezTo>
                  <a:cubicBezTo>
                    <a:pt x="378" y="294"/>
                    <a:pt x="386" y="298"/>
                    <a:pt x="395" y="298"/>
                  </a:cubicBezTo>
                  <a:cubicBezTo>
                    <a:pt x="403" y="298"/>
                    <a:pt x="418" y="287"/>
                    <a:pt x="422" y="283"/>
                  </a:cubicBezTo>
                  <a:cubicBezTo>
                    <a:pt x="425" y="281"/>
                    <a:pt x="427" y="278"/>
                    <a:pt x="430" y="274"/>
                  </a:cubicBezTo>
                  <a:cubicBezTo>
                    <a:pt x="434" y="266"/>
                    <a:pt x="440" y="256"/>
                    <a:pt x="453" y="258"/>
                  </a:cubicBezTo>
                  <a:cubicBezTo>
                    <a:pt x="456" y="259"/>
                    <a:pt x="459" y="261"/>
                    <a:pt x="462" y="262"/>
                  </a:cubicBezTo>
                  <a:cubicBezTo>
                    <a:pt x="468" y="265"/>
                    <a:pt x="469" y="266"/>
                    <a:pt x="473" y="260"/>
                  </a:cubicBezTo>
                  <a:cubicBezTo>
                    <a:pt x="475" y="258"/>
                    <a:pt x="476" y="256"/>
                    <a:pt x="476" y="254"/>
                  </a:cubicBezTo>
                  <a:cubicBezTo>
                    <a:pt x="477" y="251"/>
                    <a:pt x="478" y="247"/>
                    <a:pt x="483" y="243"/>
                  </a:cubicBezTo>
                  <a:cubicBezTo>
                    <a:pt x="488" y="240"/>
                    <a:pt x="494" y="238"/>
                    <a:pt x="499" y="236"/>
                  </a:cubicBezTo>
                  <a:cubicBezTo>
                    <a:pt x="504" y="235"/>
                    <a:pt x="509" y="233"/>
                    <a:pt x="513" y="2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89" name="Oval 230">
              <a:extLst>
                <a:ext uri="{FF2B5EF4-FFF2-40B4-BE49-F238E27FC236}">
                  <a16:creationId xmlns:a16="http://schemas.microsoft.com/office/drawing/2014/main" id="{985A48B7-0242-4489-810A-E2A30D22C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228"/>
              <a:ext cx="1" cy="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90" name="Freeform 124">
              <a:extLst>
                <a:ext uri="{FF2B5EF4-FFF2-40B4-BE49-F238E27FC236}">
                  <a16:creationId xmlns:a16="http://schemas.microsoft.com/office/drawing/2014/main" id="{FC82388C-1DFB-481B-903B-09BC1A3CB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" y="1200"/>
              <a:ext cx="1386" cy="932"/>
            </a:xfrm>
            <a:custGeom>
              <a:avLst/>
              <a:gdLst>
                <a:gd name="T0" fmla="*/ 87 w 1394"/>
                <a:gd name="T1" fmla="*/ 764 h 938"/>
                <a:gd name="T2" fmla="*/ 298 w 1394"/>
                <a:gd name="T3" fmla="*/ 827 h 938"/>
                <a:gd name="T4" fmla="*/ 515 w 1394"/>
                <a:gd name="T5" fmla="*/ 930 h 938"/>
                <a:gd name="T6" fmla="*/ 544 w 1394"/>
                <a:gd name="T7" fmla="*/ 929 h 938"/>
                <a:gd name="T8" fmla="*/ 560 w 1394"/>
                <a:gd name="T9" fmla="*/ 917 h 938"/>
                <a:gd name="T10" fmla="*/ 630 w 1394"/>
                <a:gd name="T11" fmla="*/ 913 h 938"/>
                <a:gd name="T12" fmla="*/ 663 w 1394"/>
                <a:gd name="T13" fmla="*/ 903 h 938"/>
                <a:gd name="T14" fmla="*/ 686 w 1394"/>
                <a:gd name="T15" fmla="*/ 881 h 938"/>
                <a:gd name="T16" fmla="*/ 743 w 1394"/>
                <a:gd name="T17" fmla="*/ 856 h 938"/>
                <a:gd name="T18" fmla="*/ 769 w 1394"/>
                <a:gd name="T19" fmla="*/ 826 h 938"/>
                <a:gd name="T20" fmla="*/ 794 w 1394"/>
                <a:gd name="T21" fmla="*/ 797 h 938"/>
                <a:gd name="T22" fmla="*/ 841 w 1394"/>
                <a:gd name="T23" fmla="*/ 799 h 938"/>
                <a:gd name="T24" fmla="*/ 862 w 1394"/>
                <a:gd name="T25" fmla="*/ 822 h 938"/>
                <a:gd name="T26" fmla="*/ 896 w 1394"/>
                <a:gd name="T27" fmla="*/ 844 h 938"/>
                <a:gd name="T28" fmla="*/ 934 w 1394"/>
                <a:gd name="T29" fmla="*/ 856 h 938"/>
                <a:gd name="T30" fmla="*/ 1075 w 1394"/>
                <a:gd name="T31" fmla="*/ 858 h 938"/>
                <a:gd name="T32" fmla="*/ 1204 w 1394"/>
                <a:gd name="T33" fmla="*/ 842 h 938"/>
                <a:gd name="T34" fmla="*/ 1221 w 1394"/>
                <a:gd name="T35" fmla="*/ 755 h 938"/>
                <a:gd name="T36" fmla="*/ 1204 w 1394"/>
                <a:gd name="T37" fmla="*/ 696 h 938"/>
                <a:gd name="T38" fmla="*/ 1243 w 1394"/>
                <a:gd name="T39" fmla="*/ 611 h 938"/>
                <a:gd name="T40" fmla="*/ 1284 w 1394"/>
                <a:gd name="T41" fmla="*/ 522 h 938"/>
                <a:gd name="T42" fmla="*/ 1379 w 1394"/>
                <a:gd name="T43" fmla="*/ 338 h 938"/>
                <a:gd name="T44" fmla="*/ 1386 w 1394"/>
                <a:gd name="T45" fmla="*/ 327 h 938"/>
                <a:gd name="T46" fmla="*/ 1323 w 1394"/>
                <a:gd name="T47" fmla="*/ 326 h 938"/>
                <a:gd name="T48" fmla="*/ 1264 w 1394"/>
                <a:gd name="T49" fmla="*/ 295 h 938"/>
                <a:gd name="T50" fmla="*/ 1206 w 1394"/>
                <a:gd name="T51" fmla="*/ 256 h 938"/>
                <a:gd name="T52" fmla="*/ 1183 w 1394"/>
                <a:gd name="T53" fmla="*/ 233 h 938"/>
                <a:gd name="T54" fmla="*/ 1166 w 1394"/>
                <a:gd name="T55" fmla="*/ 179 h 938"/>
                <a:gd name="T56" fmla="*/ 1109 w 1394"/>
                <a:gd name="T57" fmla="*/ 157 h 938"/>
                <a:gd name="T58" fmla="*/ 1065 w 1394"/>
                <a:gd name="T59" fmla="*/ 194 h 938"/>
                <a:gd name="T60" fmla="*/ 1027 w 1394"/>
                <a:gd name="T61" fmla="*/ 242 h 938"/>
                <a:gd name="T62" fmla="*/ 994 w 1394"/>
                <a:gd name="T63" fmla="*/ 224 h 938"/>
                <a:gd name="T64" fmla="*/ 951 w 1394"/>
                <a:gd name="T65" fmla="*/ 247 h 938"/>
                <a:gd name="T66" fmla="*/ 890 w 1394"/>
                <a:gd name="T67" fmla="*/ 257 h 938"/>
                <a:gd name="T68" fmla="*/ 880 w 1394"/>
                <a:gd name="T69" fmla="*/ 221 h 938"/>
                <a:gd name="T70" fmla="*/ 867 w 1394"/>
                <a:gd name="T71" fmla="*/ 146 h 938"/>
                <a:gd name="T72" fmla="*/ 851 w 1394"/>
                <a:gd name="T73" fmla="*/ 71 h 938"/>
                <a:gd name="T74" fmla="*/ 826 w 1394"/>
                <a:gd name="T75" fmla="*/ 17 h 938"/>
                <a:gd name="T76" fmla="*/ 793 w 1394"/>
                <a:gd name="T77" fmla="*/ 0 h 938"/>
                <a:gd name="T78" fmla="*/ 774 w 1394"/>
                <a:gd name="T79" fmla="*/ 11 h 938"/>
                <a:gd name="T80" fmla="*/ 741 w 1394"/>
                <a:gd name="T81" fmla="*/ 47 h 938"/>
                <a:gd name="T82" fmla="*/ 694 w 1394"/>
                <a:gd name="T83" fmla="*/ 72 h 938"/>
                <a:gd name="T84" fmla="*/ 657 w 1394"/>
                <a:gd name="T85" fmla="*/ 93 h 938"/>
                <a:gd name="T86" fmla="*/ 629 w 1394"/>
                <a:gd name="T87" fmla="*/ 96 h 938"/>
                <a:gd name="T88" fmla="*/ 561 w 1394"/>
                <a:gd name="T89" fmla="*/ 102 h 938"/>
                <a:gd name="T90" fmla="*/ 515 w 1394"/>
                <a:gd name="T91" fmla="*/ 45 h 938"/>
                <a:gd name="T92" fmla="*/ 495 w 1394"/>
                <a:gd name="T93" fmla="*/ 15 h 938"/>
                <a:gd name="T94" fmla="*/ 439 w 1394"/>
                <a:gd name="T95" fmla="*/ 29 h 938"/>
                <a:gd name="T96" fmla="*/ 429 w 1394"/>
                <a:gd name="T97" fmla="*/ 33 h 938"/>
                <a:gd name="T98" fmla="*/ 359 w 1394"/>
                <a:gd name="T99" fmla="*/ 36 h 938"/>
                <a:gd name="T100" fmla="*/ 301 w 1394"/>
                <a:gd name="T101" fmla="*/ 54 h 938"/>
                <a:gd name="T102" fmla="*/ 350 w 1394"/>
                <a:gd name="T103" fmla="*/ 94 h 938"/>
                <a:gd name="T104" fmla="*/ 313 w 1394"/>
                <a:gd name="T105" fmla="*/ 124 h 938"/>
                <a:gd name="T106" fmla="*/ 283 w 1394"/>
                <a:gd name="T107" fmla="*/ 180 h 938"/>
                <a:gd name="T108" fmla="*/ 314 w 1394"/>
                <a:gd name="T109" fmla="*/ 240 h 938"/>
                <a:gd name="T110" fmla="*/ 307 w 1394"/>
                <a:gd name="T111" fmla="*/ 436 h 938"/>
                <a:gd name="T112" fmla="*/ 264 w 1394"/>
                <a:gd name="T113" fmla="*/ 511 h 938"/>
                <a:gd name="T114" fmla="*/ 197 w 1394"/>
                <a:gd name="T115" fmla="*/ 522 h 938"/>
                <a:gd name="T116" fmla="*/ 80 w 1394"/>
                <a:gd name="T117" fmla="*/ 569 h 938"/>
                <a:gd name="T118" fmla="*/ 59 w 1394"/>
                <a:gd name="T119" fmla="*/ 609 h 938"/>
                <a:gd name="T120" fmla="*/ 46 w 1394"/>
                <a:gd name="T121" fmla="*/ 657 h 938"/>
                <a:gd name="T122" fmla="*/ 31 w 1394"/>
                <a:gd name="T123" fmla="*/ 695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94" h="938">
                  <a:moveTo>
                    <a:pt x="0" y="726"/>
                  </a:moveTo>
                  <a:cubicBezTo>
                    <a:pt x="4" y="728"/>
                    <a:pt x="6" y="731"/>
                    <a:pt x="9" y="735"/>
                  </a:cubicBezTo>
                  <a:cubicBezTo>
                    <a:pt x="16" y="737"/>
                    <a:pt x="23" y="741"/>
                    <a:pt x="29" y="745"/>
                  </a:cubicBezTo>
                  <a:cubicBezTo>
                    <a:pt x="37" y="749"/>
                    <a:pt x="44" y="752"/>
                    <a:pt x="52" y="754"/>
                  </a:cubicBezTo>
                  <a:cubicBezTo>
                    <a:pt x="63" y="756"/>
                    <a:pt x="75" y="760"/>
                    <a:pt x="87" y="764"/>
                  </a:cubicBezTo>
                  <a:cubicBezTo>
                    <a:pt x="99" y="768"/>
                    <a:pt x="112" y="772"/>
                    <a:pt x="125" y="775"/>
                  </a:cubicBezTo>
                  <a:cubicBezTo>
                    <a:pt x="139" y="777"/>
                    <a:pt x="153" y="780"/>
                    <a:pt x="167" y="783"/>
                  </a:cubicBezTo>
                  <a:cubicBezTo>
                    <a:pt x="182" y="786"/>
                    <a:pt x="199" y="790"/>
                    <a:pt x="215" y="792"/>
                  </a:cubicBezTo>
                  <a:cubicBezTo>
                    <a:pt x="238" y="795"/>
                    <a:pt x="257" y="805"/>
                    <a:pt x="276" y="816"/>
                  </a:cubicBezTo>
                  <a:cubicBezTo>
                    <a:pt x="283" y="820"/>
                    <a:pt x="290" y="823"/>
                    <a:pt x="298" y="827"/>
                  </a:cubicBezTo>
                  <a:cubicBezTo>
                    <a:pt x="325" y="841"/>
                    <a:pt x="354" y="854"/>
                    <a:pt x="382" y="866"/>
                  </a:cubicBezTo>
                  <a:cubicBezTo>
                    <a:pt x="407" y="877"/>
                    <a:pt x="433" y="889"/>
                    <a:pt x="458" y="901"/>
                  </a:cubicBezTo>
                  <a:cubicBezTo>
                    <a:pt x="464" y="904"/>
                    <a:pt x="471" y="907"/>
                    <a:pt x="477" y="909"/>
                  </a:cubicBezTo>
                  <a:cubicBezTo>
                    <a:pt x="486" y="912"/>
                    <a:pt x="496" y="916"/>
                    <a:pt x="505" y="921"/>
                  </a:cubicBezTo>
                  <a:cubicBezTo>
                    <a:pt x="508" y="924"/>
                    <a:pt x="511" y="927"/>
                    <a:pt x="515" y="930"/>
                  </a:cubicBezTo>
                  <a:cubicBezTo>
                    <a:pt x="518" y="933"/>
                    <a:pt x="522" y="937"/>
                    <a:pt x="525" y="938"/>
                  </a:cubicBezTo>
                  <a:cubicBezTo>
                    <a:pt x="526" y="937"/>
                    <a:pt x="527" y="936"/>
                    <a:pt x="528" y="935"/>
                  </a:cubicBezTo>
                  <a:cubicBezTo>
                    <a:pt x="528" y="934"/>
                    <a:pt x="529" y="933"/>
                    <a:pt x="530" y="932"/>
                  </a:cubicBezTo>
                  <a:cubicBezTo>
                    <a:pt x="530" y="932"/>
                    <a:pt x="531" y="932"/>
                    <a:pt x="531" y="931"/>
                  </a:cubicBezTo>
                  <a:cubicBezTo>
                    <a:pt x="536" y="929"/>
                    <a:pt x="540" y="929"/>
                    <a:pt x="544" y="929"/>
                  </a:cubicBezTo>
                  <a:cubicBezTo>
                    <a:pt x="546" y="929"/>
                    <a:pt x="547" y="930"/>
                    <a:pt x="549" y="929"/>
                  </a:cubicBezTo>
                  <a:cubicBezTo>
                    <a:pt x="551" y="929"/>
                    <a:pt x="552" y="929"/>
                    <a:pt x="553" y="929"/>
                  </a:cubicBezTo>
                  <a:cubicBezTo>
                    <a:pt x="553" y="928"/>
                    <a:pt x="553" y="927"/>
                    <a:pt x="554" y="926"/>
                  </a:cubicBezTo>
                  <a:cubicBezTo>
                    <a:pt x="554" y="924"/>
                    <a:pt x="554" y="922"/>
                    <a:pt x="555" y="920"/>
                  </a:cubicBezTo>
                  <a:cubicBezTo>
                    <a:pt x="557" y="918"/>
                    <a:pt x="558" y="918"/>
                    <a:pt x="560" y="917"/>
                  </a:cubicBezTo>
                  <a:cubicBezTo>
                    <a:pt x="560" y="917"/>
                    <a:pt x="561" y="917"/>
                    <a:pt x="562" y="916"/>
                  </a:cubicBezTo>
                  <a:cubicBezTo>
                    <a:pt x="573" y="908"/>
                    <a:pt x="583" y="905"/>
                    <a:pt x="596" y="906"/>
                  </a:cubicBezTo>
                  <a:cubicBezTo>
                    <a:pt x="603" y="907"/>
                    <a:pt x="607" y="911"/>
                    <a:pt x="611" y="913"/>
                  </a:cubicBezTo>
                  <a:cubicBezTo>
                    <a:pt x="612" y="915"/>
                    <a:pt x="614" y="916"/>
                    <a:pt x="616" y="917"/>
                  </a:cubicBezTo>
                  <a:cubicBezTo>
                    <a:pt x="620" y="913"/>
                    <a:pt x="626" y="913"/>
                    <a:pt x="630" y="913"/>
                  </a:cubicBezTo>
                  <a:cubicBezTo>
                    <a:pt x="632" y="913"/>
                    <a:pt x="635" y="913"/>
                    <a:pt x="637" y="912"/>
                  </a:cubicBezTo>
                  <a:cubicBezTo>
                    <a:pt x="640" y="911"/>
                    <a:pt x="642" y="909"/>
                    <a:pt x="644" y="907"/>
                  </a:cubicBezTo>
                  <a:cubicBezTo>
                    <a:pt x="647" y="904"/>
                    <a:pt x="650" y="900"/>
                    <a:pt x="658" y="898"/>
                  </a:cubicBezTo>
                  <a:cubicBezTo>
                    <a:pt x="659" y="898"/>
                    <a:pt x="661" y="898"/>
                    <a:pt x="662" y="899"/>
                  </a:cubicBezTo>
                  <a:cubicBezTo>
                    <a:pt x="663" y="900"/>
                    <a:pt x="664" y="902"/>
                    <a:pt x="663" y="903"/>
                  </a:cubicBezTo>
                  <a:cubicBezTo>
                    <a:pt x="663" y="906"/>
                    <a:pt x="664" y="907"/>
                    <a:pt x="664" y="907"/>
                  </a:cubicBezTo>
                  <a:cubicBezTo>
                    <a:pt x="664" y="907"/>
                    <a:pt x="664" y="907"/>
                    <a:pt x="664" y="907"/>
                  </a:cubicBezTo>
                  <a:cubicBezTo>
                    <a:pt x="665" y="907"/>
                    <a:pt x="670" y="905"/>
                    <a:pt x="673" y="901"/>
                  </a:cubicBezTo>
                  <a:cubicBezTo>
                    <a:pt x="675" y="899"/>
                    <a:pt x="676" y="896"/>
                    <a:pt x="678" y="893"/>
                  </a:cubicBezTo>
                  <a:cubicBezTo>
                    <a:pt x="680" y="889"/>
                    <a:pt x="682" y="885"/>
                    <a:pt x="686" y="881"/>
                  </a:cubicBezTo>
                  <a:cubicBezTo>
                    <a:pt x="693" y="875"/>
                    <a:pt x="704" y="873"/>
                    <a:pt x="714" y="871"/>
                  </a:cubicBezTo>
                  <a:cubicBezTo>
                    <a:pt x="720" y="870"/>
                    <a:pt x="726" y="869"/>
                    <a:pt x="731" y="867"/>
                  </a:cubicBezTo>
                  <a:cubicBezTo>
                    <a:pt x="732" y="867"/>
                    <a:pt x="732" y="867"/>
                    <a:pt x="732" y="867"/>
                  </a:cubicBezTo>
                  <a:cubicBezTo>
                    <a:pt x="735" y="866"/>
                    <a:pt x="738" y="865"/>
                    <a:pt x="740" y="863"/>
                  </a:cubicBezTo>
                  <a:cubicBezTo>
                    <a:pt x="742" y="861"/>
                    <a:pt x="742" y="859"/>
                    <a:pt x="743" y="856"/>
                  </a:cubicBezTo>
                  <a:cubicBezTo>
                    <a:pt x="743" y="853"/>
                    <a:pt x="744" y="850"/>
                    <a:pt x="746" y="847"/>
                  </a:cubicBezTo>
                  <a:cubicBezTo>
                    <a:pt x="748" y="844"/>
                    <a:pt x="750" y="841"/>
                    <a:pt x="753" y="839"/>
                  </a:cubicBezTo>
                  <a:cubicBezTo>
                    <a:pt x="755" y="837"/>
                    <a:pt x="756" y="836"/>
                    <a:pt x="757" y="834"/>
                  </a:cubicBezTo>
                  <a:cubicBezTo>
                    <a:pt x="760" y="831"/>
                    <a:pt x="763" y="829"/>
                    <a:pt x="765" y="828"/>
                  </a:cubicBezTo>
                  <a:cubicBezTo>
                    <a:pt x="766" y="827"/>
                    <a:pt x="768" y="827"/>
                    <a:pt x="769" y="826"/>
                  </a:cubicBezTo>
                  <a:cubicBezTo>
                    <a:pt x="771" y="824"/>
                    <a:pt x="772" y="823"/>
                    <a:pt x="773" y="821"/>
                  </a:cubicBezTo>
                  <a:cubicBezTo>
                    <a:pt x="774" y="819"/>
                    <a:pt x="775" y="817"/>
                    <a:pt x="777" y="815"/>
                  </a:cubicBezTo>
                  <a:cubicBezTo>
                    <a:pt x="779" y="811"/>
                    <a:pt x="783" y="809"/>
                    <a:pt x="787" y="806"/>
                  </a:cubicBezTo>
                  <a:cubicBezTo>
                    <a:pt x="788" y="805"/>
                    <a:pt x="790" y="804"/>
                    <a:pt x="791" y="803"/>
                  </a:cubicBezTo>
                  <a:cubicBezTo>
                    <a:pt x="791" y="801"/>
                    <a:pt x="791" y="799"/>
                    <a:pt x="794" y="797"/>
                  </a:cubicBezTo>
                  <a:cubicBezTo>
                    <a:pt x="798" y="794"/>
                    <a:pt x="802" y="795"/>
                    <a:pt x="807" y="795"/>
                  </a:cubicBezTo>
                  <a:cubicBezTo>
                    <a:pt x="809" y="795"/>
                    <a:pt x="811" y="795"/>
                    <a:pt x="812" y="795"/>
                  </a:cubicBezTo>
                  <a:cubicBezTo>
                    <a:pt x="814" y="795"/>
                    <a:pt x="817" y="795"/>
                    <a:pt x="819" y="794"/>
                  </a:cubicBezTo>
                  <a:cubicBezTo>
                    <a:pt x="824" y="793"/>
                    <a:pt x="829" y="793"/>
                    <a:pt x="833" y="794"/>
                  </a:cubicBezTo>
                  <a:cubicBezTo>
                    <a:pt x="837" y="795"/>
                    <a:pt x="840" y="797"/>
                    <a:pt x="841" y="799"/>
                  </a:cubicBezTo>
                  <a:cubicBezTo>
                    <a:pt x="842" y="800"/>
                    <a:pt x="843" y="801"/>
                    <a:pt x="844" y="801"/>
                  </a:cubicBezTo>
                  <a:cubicBezTo>
                    <a:pt x="845" y="803"/>
                    <a:pt x="847" y="803"/>
                    <a:pt x="848" y="804"/>
                  </a:cubicBezTo>
                  <a:cubicBezTo>
                    <a:pt x="850" y="805"/>
                    <a:pt x="852" y="806"/>
                    <a:pt x="855" y="809"/>
                  </a:cubicBezTo>
                  <a:cubicBezTo>
                    <a:pt x="858" y="812"/>
                    <a:pt x="859" y="815"/>
                    <a:pt x="859" y="818"/>
                  </a:cubicBezTo>
                  <a:cubicBezTo>
                    <a:pt x="860" y="820"/>
                    <a:pt x="860" y="821"/>
                    <a:pt x="862" y="822"/>
                  </a:cubicBezTo>
                  <a:cubicBezTo>
                    <a:pt x="862" y="822"/>
                    <a:pt x="864" y="822"/>
                    <a:pt x="866" y="822"/>
                  </a:cubicBezTo>
                  <a:cubicBezTo>
                    <a:pt x="869" y="822"/>
                    <a:pt x="872" y="822"/>
                    <a:pt x="876" y="824"/>
                  </a:cubicBezTo>
                  <a:cubicBezTo>
                    <a:pt x="880" y="827"/>
                    <a:pt x="881" y="828"/>
                    <a:pt x="882" y="832"/>
                  </a:cubicBezTo>
                  <a:cubicBezTo>
                    <a:pt x="882" y="832"/>
                    <a:pt x="882" y="832"/>
                    <a:pt x="882" y="833"/>
                  </a:cubicBezTo>
                  <a:cubicBezTo>
                    <a:pt x="886" y="839"/>
                    <a:pt x="890" y="841"/>
                    <a:pt x="896" y="844"/>
                  </a:cubicBezTo>
                  <a:cubicBezTo>
                    <a:pt x="899" y="845"/>
                    <a:pt x="903" y="847"/>
                    <a:pt x="906" y="850"/>
                  </a:cubicBezTo>
                  <a:cubicBezTo>
                    <a:pt x="911" y="853"/>
                    <a:pt x="914" y="857"/>
                    <a:pt x="917" y="860"/>
                  </a:cubicBezTo>
                  <a:cubicBezTo>
                    <a:pt x="918" y="862"/>
                    <a:pt x="919" y="863"/>
                    <a:pt x="920" y="865"/>
                  </a:cubicBezTo>
                  <a:cubicBezTo>
                    <a:pt x="920" y="864"/>
                    <a:pt x="920" y="864"/>
                    <a:pt x="920" y="864"/>
                  </a:cubicBezTo>
                  <a:cubicBezTo>
                    <a:pt x="922" y="858"/>
                    <a:pt x="925" y="855"/>
                    <a:pt x="934" y="856"/>
                  </a:cubicBezTo>
                  <a:cubicBezTo>
                    <a:pt x="939" y="856"/>
                    <a:pt x="945" y="858"/>
                    <a:pt x="950" y="861"/>
                  </a:cubicBezTo>
                  <a:cubicBezTo>
                    <a:pt x="957" y="862"/>
                    <a:pt x="977" y="861"/>
                    <a:pt x="986" y="860"/>
                  </a:cubicBezTo>
                  <a:cubicBezTo>
                    <a:pt x="992" y="860"/>
                    <a:pt x="996" y="860"/>
                    <a:pt x="999" y="860"/>
                  </a:cubicBezTo>
                  <a:cubicBezTo>
                    <a:pt x="1024" y="861"/>
                    <a:pt x="1048" y="860"/>
                    <a:pt x="1074" y="858"/>
                  </a:cubicBezTo>
                  <a:cubicBezTo>
                    <a:pt x="1075" y="858"/>
                    <a:pt x="1075" y="858"/>
                    <a:pt x="1075" y="858"/>
                  </a:cubicBezTo>
                  <a:cubicBezTo>
                    <a:pt x="1092" y="857"/>
                    <a:pt x="1109" y="857"/>
                    <a:pt x="1125" y="857"/>
                  </a:cubicBezTo>
                  <a:cubicBezTo>
                    <a:pt x="1139" y="857"/>
                    <a:pt x="1153" y="857"/>
                    <a:pt x="1166" y="857"/>
                  </a:cubicBezTo>
                  <a:cubicBezTo>
                    <a:pt x="1169" y="856"/>
                    <a:pt x="1172" y="857"/>
                    <a:pt x="1175" y="857"/>
                  </a:cubicBezTo>
                  <a:cubicBezTo>
                    <a:pt x="1184" y="857"/>
                    <a:pt x="1194" y="858"/>
                    <a:pt x="1201" y="856"/>
                  </a:cubicBezTo>
                  <a:cubicBezTo>
                    <a:pt x="1201" y="850"/>
                    <a:pt x="1202" y="846"/>
                    <a:pt x="1204" y="842"/>
                  </a:cubicBezTo>
                  <a:cubicBezTo>
                    <a:pt x="1205" y="840"/>
                    <a:pt x="1206" y="838"/>
                    <a:pt x="1207" y="836"/>
                  </a:cubicBezTo>
                  <a:cubicBezTo>
                    <a:pt x="1209" y="828"/>
                    <a:pt x="1208" y="817"/>
                    <a:pt x="1207" y="808"/>
                  </a:cubicBezTo>
                  <a:cubicBezTo>
                    <a:pt x="1207" y="805"/>
                    <a:pt x="1207" y="802"/>
                    <a:pt x="1206" y="799"/>
                  </a:cubicBezTo>
                  <a:cubicBezTo>
                    <a:pt x="1206" y="783"/>
                    <a:pt x="1213" y="769"/>
                    <a:pt x="1220" y="756"/>
                  </a:cubicBezTo>
                  <a:cubicBezTo>
                    <a:pt x="1220" y="756"/>
                    <a:pt x="1221" y="755"/>
                    <a:pt x="1221" y="755"/>
                  </a:cubicBezTo>
                  <a:cubicBezTo>
                    <a:pt x="1219" y="750"/>
                    <a:pt x="1221" y="745"/>
                    <a:pt x="1223" y="741"/>
                  </a:cubicBezTo>
                  <a:cubicBezTo>
                    <a:pt x="1224" y="740"/>
                    <a:pt x="1224" y="738"/>
                    <a:pt x="1225" y="737"/>
                  </a:cubicBezTo>
                  <a:cubicBezTo>
                    <a:pt x="1225" y="733"/>
                    <a:pt x="1225" y="728"/>
                    <a:pt x="1222" y="723"/>
                  </a:cubicBezTo>
                  <a:cubicBezTo>
                    <a:pt x="1220" y="719"/>
                    <a:pt x="1217" y="717"/>
                    <a:pt x="1214" y="714"/>
                  </a:cubicBezTo>
                  <a:cubicBezTo>
                    <a:pt x="1209" y="710"/>
                    <a:pt x="1202" y="705"/>
                    <a:pt x="1204" y="696"/>
                  </a:cubicBezTo>
                  <a:cubicBezTo>
                    <a:pt x="1202" y="694"/>
                    <a:pt x="1202" y="691"/>
                    <a:pt x="1203" y="689"/>
                  </a:cubicBezTo>
                  <a:cubicBezTo>
                    <a:pt x="1207" y="685"/>
                    <a:pt x="1209" y="679"/>
                    <a:pt x="1210" y="673"/>
                  </a:cubicBezTo>
                  <a:cubicBezTo>
                    <a:pt x="1211" y="670"/>
                    <a:pt x="1212" y="668"/>
                    <a:pt x="1213" y="665"/>
                  </a:cubicBezTo>
                  <a:cubicBezTo>
                    <a:pt x="1217" y="653"/>
                    <a:pt x="1223" y="642"/>
                    <a:pt x="1229" y="632"/>
                  </a:cubicBezTo>
                  <a:cubicBezTo>
                    <a:pt x="1233" y="624"/>
                    <a:pt x="1238" y="617"/>
                    <a:pt x="1243" y="611"/>
                  </a:cubicBezTo>
                  <a:cubicBezTo>
                    <a:pt x="1249" y="601"/>
                    <a:pt x="1255" y="592"/>
                    <a:pt x="1260" y="582"/>
                  </a:cubicBezTo>
                  <a:cubicBezTo>
                    <a:pt x="1262" y="576"/>
                    <a:pt x="1264" y="570"/>
                    <a:pt x="1266" y="564"/>
                  </a:cubicBezTo>
                  <a:cubicBezTo>
                    <a:pt x="1268" y="558"/>
                    <a:pt x="1269" y="552"/>
                    <a:pt x="1272" y="546"/>
                  </a:cubicBezTo>
                  <a:cubicBezTo>
                    <a:pt x="1274" y="541"/>
                    <a:pt x="1276" y="536"/>
                    <a:pt x="1279" y="532"/>
                  </a:cubicBezTo>
                  <a:cubicBezTo>
                    <a:pt x="1281" y="529"/>
                    <a:pt x="1282" y="525"/>
                    <a:pt x="1284" y="522"/>
                  </a:cubicBezTo>
                  <a:cubicBezTo>
                    <a:pt x="1289" y="510"/>
                    <a:pt x="1293" y="499"/>
                    <a:pt x="1298" y="488"/>
                  </a:cubicBezTo>
                  <a:cubicBezTo>
                    <a:pt x="1300" y="481"/>
                    <a:pt x="1302" y="475"/>
                    <a:pt x="1305" y="468"/>
                  </a:cubicBezTo>
                  <a:cubicBezTo>
                    <a:pt x="1311" y="453"/>
                    <a:pt x="1319" y="439"/>
                    <a:pt x="1326" y="425"/>
                  </a:cubicBezTo>
                  <a:cubicBezTo>
                    <a:pt x="1332" y="415"/>
                    <a:pt x="1338" y="405"/>
                    <a:pt x="1343" y="394"/>
                  </a:cubicBezTo>
                  <a:cubicBezTo>
                    <a:pt x="1352" y="375"/>
                    <a:pt x="1364" y="353"/>
                    <a:pt x="1379" y="338"/>
                  </a:cubicBezTo>
                  <a:cubicBezTo>
                    <a:pt x="1379" y="337"/>
                    <a:pt x="1379" y="336"/>
                    <a:pt x="1380" y="335"/>
                  </a:cubicBezTo>
                  <a:cubicBezTo>
                    <a:pt x="1382" y="332"/>
                    <a:pt x="1384" y="331"/>
                    <a:pt x="1387" y="328"/>
                  </a:cubicBezTo>
                  <a:cubicBezTo>
                    <a:pt x="1389" y="327"/>
                    <a:pt x="1393" y="323"/>
                    <a:pt x="1394" y="322"/>
                  </a:cubicBezTo>
                  <a:cubicBezTo>
                    <a:pt x="1393" y="322"/>
                    <a:pt x="1389" y="324"/>
                    <a:pt x="1387" y="326"/>
                  </a:cubicBezTo>
                  <a:cubicBezTo>
                    <a:pt x="1386" y="327"/>
                    <a:pt x="1386" y="327"/>
                    <a:pt x="1386" y="327"/>
                  </a:cubicBezTo>
                  <a:cubicBezTo>
                    <a:pt x="1374" y="336"/>
                    <a:pt x="1356" y="341"/>
                    <a:pt x="1342" y="341"/>
                  </a:cubicBezTo>
                  <a:cubicBezTo>
                    <a:pt x="1339" y="341"/>
                    <a:pt x="1337" y="339"/>
                    <a:pt x="1337" y="336"/>
                  </a:cubicBezTo>
                  <a:cubicBezTo>
                    <a:pt x="1337" y="332"/>
                    <a:pt x="1337" y="331"/>
                    <a:pt x="1337" y="331"/>
                  </a:cubicBezTo>
                  <a:cubicBezTo>
                    <a:pt x="1334" y="327"/>
                    <a:pt x="1333" y="327"/>
                    <a:pt x="1329" y="327"/>
                  </a:cubicBezTo>
                  <a:cubicBezTo>
                    <a:pt x="1327" y="326"/>
                    <a:pt x="1325" y="326"/>
                    <a:pt x="1323" y="326"/>
                  </a:cubicBezTo>
                  <a:cubicBezTo>
                    <a:pt x="1316" y="324"/>
                    <a:pt x="1313" y="323"/>
                    <a:pt x="1312" y="317"/>
                  </a:cubicBezTo>
                  <a:cubicBezTo>
                    <a:pt x="1311" y="316"/>
                    <a:pt x="1311" y="315"/>
                    <a:pt x="1310" y="313"/>
                  </a:cubicBezTo>
                  <a:cubicBezTo>
                    <a:pt x="1304" y="302"/>
                    <a:pt x="1299" y="301"/>
                    <a:pt x="1288" y="298"/>
                  </a:cubicBezTo>
                  <a:cubicBezTo>
                    <a:pt x="1284" y="297"/>
                    <a:pt x="1284" y="297"/>
                    <a:pt x="1284" y="297"/>
                  </a:cubicBezTo>
                  <a:cubicBezTo>
                    <a:pt x="1278" y="295"/>
                    <a:pt x="1271" y="295"/>
                    <a:pt x="1264" y="295"/>
                  </a:cubicBezTo>
                  <a:cubicBezTo>
                    <a:pt x="1255" y="295"/>
                    <a:pt x="1246" y="295"/>
                    <a:pt x="1238" y="292"/>
                  </a:cubicBezTo>
                  <a:cubicBezTo>
                    <a:pt x="1231" y="288"/>
                    <a:pt x="1217" y="278"/>
                    <a:pt x="1213" y="270"/>
                  </a:cubicBezTo>
                  <a:cubicBezTo>
                    <a:pt x="1212" y="267"/>
                    <a:pt x="1211" y="266"/>
                    <a:pt x="1211" y="264"/>
                  </a:cubicBezTo>
                  <a:cubicBezTo>
                    <a:pt x="1210" y="262"/>
                    <a:pt x="1210" y="261"/>
                    <a:pt x="1209" y="260"/>
                  </a:cubicBezTo>
                  <a:cubicBezTo>
                    <a:pt x="1207" y="258"/>
                    <a:pt x="1206" y="257"/>
                    <a:pt x="1206" y="256"/>
                  </a:cubicBezTo>
                  <a:cubicBezTo>
                    <a:pt x="1203" y="253"/>
                    <a:pt x="1202" y="252"/>
                    <a:pt x="1200" y="245"/>
                  </a:cubicBezTo>
                  <a:cubicBezTo>
                    <a:pt x="1200" y="244"/>
                    <a:pt x="1200" y="243"/>
                    <a:pt x="1199" y="241"/>
                  </a:cubicBezTo>
                  <a:cubicBezTo>
                    <a:pt x="1199" y="239"/>
                    <a:pt x="1198" y="235"/>
                    <a:pt x="1197" y="233"/>
                  </a:cubicBezTo>
                  <a:cubicBezTo>
                    <a:pt x="1196" y="233"/>
                    <a:pt x="1195" y="233"/>
                    <a:pt x="1192" y="233"/>
                  </a:cubicBezTo>
                  <a:cubicBezTo>
                    <a:pt x="1190" y="234"/>
                    <a:pt x="1186" y="234"/>
                    <a:pt x="1183" y="233"/>
                  </a:cubicBezTo>
                  <a:cubicBezTo>
                    <a:pt x="1175" y="230"/>
                    <a:pt x="1174" y="222"/>
                    <a:pt x="1174" y="216"/>
                  </a:cubicBezTo>
                  <a:cubicBezTo>
                    <a:pt x="1173" y="214"/>
                    <a:pt x="1173" y="212"/>
                    <a:pt x="1173" y="211"/>
                  </a:cubicBezTo>
                  <a:cubicBezTo>
                    <a:pt x="1172" y="207"/>
                    <a:pt x="1172" y="204"/>
                    <a:pt x="1172" y="201"/>
                  </a:cubicBezTo>
                  <a:cubicBezTo>
                    <a:pt x="1172" y="199"/>
                    <a:pt x="1172" y="198"/>
                    <a:pt x="1171" y="196"/>
                  </a:cubicBezTo>
                  <a:cubicBezTo>
                    <a:pt x="1171" y="191"/>
                    <a:pt x="1169" y="185"/>
                    <a:pt x="1166" y="179"/>
                  </a:cubicBezTo>
                  <a:cubicBezTo>
                    <a:pt x="1163" y="170"/>
                    <a:pt x="1159" y="160"/>
                    <a:pt x="1161" y="150"/>
                  </a:cubicBezTo>
                  <a:cubicBezTo>
                    <a:pt x="1156" y="151"/>
                    <a:pt x="1152" y="150"/>
                    <a:pt x="1147" y="150"/>
                  </a:cubicBezTo>
                  <a:cubicBezTo>
                    <a:pt x="1143" y="149"/>
                    <a:pt x="1139" y="149"/>
                    <a:pt x="1136" y="150"/>
                  </a:cubicBezTo>
                  <a:cubicBezTo>
                    <a:pt x="1131" y="151"/>
                    <a:pt x="1126" y="152"/>
                    <a:pt x="1122" y="153"/>
                  </a:cubicBezTo>
                  <a:cubicBezTo>
                    <a:pt x="1118" y="155"/>
                    <a:pt x="1113" y="156"/>
                    <a:pt x="1109" y="157"/>
                  </a:cubicBezTo>
                  <a:cubicBezTo>
                    <a:pt x="1105" y="158"/>
                    <a:pt x="1100" y="158"/>
                    <a:pt x="1096" y="157"/>
                  </a:cubicBezTo>
                  <a:cubicBezTo>
                    <a:pt x="1091" y="157"/>
                    <a:pt x="1086" y="157"/>
                    <a:pt x="1083" y="158"/>
                  </a:cubicBezTo>
                  <a:cubicBezTo>
                    <a:pt x="1077" y="161"/>
                    <a:pt x="1072" y="174"/>
                    <a:pt x="1069" y="181"/>
                  </a:cubicBezTo>
                  <a:cubicBezTo>
                    <a:pt x="1069" y="182"/>
                    <a:pt x="1069" y="184"/>
                    <a:pt x="1068" y="185"/>
                  </a:cubicBezTo>
                  <a:cubicBezTo>
                    <a:pt x="1068" y="189"/>
                    <a:pt x="1067" y="192"/>
                    <a:pt x="1065" y="194"/>
                  </a:cubicBezTo>
                  <a:cubicBezTo>
                    <a:pt x="1063" y="198"/>
                    <a:pt x="1060" y="200"/>
                    <a:pt x="1056" y="202"/>
                  </a:cubicBezTo>
                  <a:cubicBezTo>
                    <a:pt x="1054" y="203"/>
                    <a:pt x="1052" y="204"/>
                    <a:pt x="1051" y="206"/>
                  </a:cubicBezTo>
                  <a:cubicBezTo>
                    <a:pt x="1048" y="210"/>
                    <a:pt x="1048" y="214"/>
                    <a:pt x="1047" y="219"/>
                  </a:cubicBezTo>
                  <a:cubicBezTo>
                    <a:pt x="1046" y="224"/>
                    <a:pt x="1046" y="230"/>
                    <a:pt x="1042" y="235"/>
                  </a:cubicBezTo>
                  <a:cubicBezTo>
                    <a:pt x="1038" y="241"/>
                    <a:pt x="1032" y="241"/>
                    <a:pt x="1027" y="242"/>
                  </a:cubicBezTo>
                  <a:cubicBezTo>
                    <a:pt x="1025" y="242"/>
                    <a:pt x="1023" y="242"/>
                    <a:pt x="1022" y="242"/>
                  </a:cubicBezTo>
                  <a:cubicBezTo>
                    <a:pt x="1022" y="244"/>
                    <a:pt x="1021" y="245"/>
                    <a:pt x="1019" y="245"/>
                  </a:cubicBezTo>
                  <a:cubicBezTo>
                    <a:pt x="1018" y="245"/>
                    <a:pt x="1017" y="245"/>
                    <a:pt x="1015" y="244"/>
                  </a:cubicBezTo>
                  <a:cubicBezTo>
                    <a:pt x="1010" y="241"/>
                    <a:pt x="1005" y="236"/>
                    <a:pt x="1001" y="232"/>
                  </a:cubicBezTo>
                  <a:cubicBezTo>
                    <a:pt x="998" y="229"/>
                    <a:pt x="996" y="227"/>
                    <a:pt x="994" y="224"/>
                  </a:cubicBezTo>
                  <a:cubicBezTo>
                    <a:pt x="994" y="224"/>
                    <a:pt x="993" y="224"/>
                    <a:pt x="993" y="224"/>
                  </a:cubicBezTo>
                  <a:cubicBezTo>
                    <a:pt x="987" y="218"/>
                    <a:pt x="984" y="215"/>
                    <a:pt x="978" y="217"/>
                  </a:cubicBezTo>
                  <a:cubicBezTo>
                    <a:pt x="975" y="217"/>
                    <a:pt x="971" y="220"/>
                    <a:pt x="967" y="223"/>
                  </a:cubicBezTo>
                  <a:cubicBezTo>
                    <a:pt x="964" y="225"/>
                    <a:pt x="962" y="226"/>
                    <a:pt x="959" y="228"/>
                  </a:cubicBezTo>
                  <a:cubicBezTo>
                    <a:pt x="951" y="232"/>
                    <a:pt x="951" y="235"/>
                    <a:pt x="951" y="247"/>
                  </a:cubicBezTo>
                  <a:cubicBezTo>
                    <a:pt x="951" y="261"/>
                    <a:pt x="950" y="273"/>
                    <a:pt x="948" y="284"/>
                  </a:cubicBezTo>
                  <a:cubicBezTo>
                    <a:pt x="948" y="285"/>
                    <a:pt x="947" y="286"/>
                    <a:pt x="946" y="287"/>
                  </a:cubicBezTo>
                  <a:cubicBezTo>
                    <a:pt x="946" y="288"/>
                    <a:pt x="945" y="288"/>
                    <a:pt x="944" y="288"/>
                  </a:cubicBezTo>
                  <a:cubicBezTo>
                    <a:pt x="943" y="288"/>
                    <a:pt x="943" y="288"/>
                    <a:pt x="943" y="288"/>
                  </a:cubicBezTo>
                  <a:cubicBezTo>
                    <a:pt x="922" y="283"/>
                    <a:pt x="905" y="274"/>
                    <a:pt x="890" y="257"/>
                  </a:cubicBezTo>
                  <a:cubicBezTo>
                    <a:pt x="888" y="255"/>
                    <a:pt x="886" y="253"/>
                    <a:pt x="883" y="251"/>
                  </a:cubicBezTo>
                  <a:cubicBezTo>
                    <a:pt x="878" y="245"/>
                    <a:pt x="872" y="240"/>
                    <a:pt x="870" y="235"/>
                  </a:cubicBezTo>
                  <a:cubicBezTo>
                    <a:pt x="868" y="232"/>
                    <a:pt x="866" y="227"/>
                    <a:pt x="868" y="224"/>
                  </a:cubicBezTo>
                  <a:cubicBezTo>
                    <a:pt x="870" y="221"/>
                    <a:pt x="874" y="221"/>
                    <a:pt x="876" y="221"/>
                  </a:cubicBezTo>
                  <a:cubicBezTo>
                    <a:pt x="878" y="221"/>
                    <a:pt x="880" y="222"/>
                    <a:pt x="880" y="221"/>
                  </a:cubicBezTo>
                  <a:cubicBezTo>
                    <a:pt x="881" y="220"/>
                    <a:pt x="881" y="216"/>
                    <a:pt x="875" y="202"/>
                  </a:cubicBezTo>
                  <a:cubicBezTo>
                    <a:pt x="875" y="200"/>
                    <a:pt x="875" y="200"/>
                    <a:pt x="875" y="200"/>
                  </a:cubicBezTo>
                  <a:cubicBezTo>
                    <a:pt x="871" y="192"/>
                    <a:pt x="871" y="184"/>
                    <a:pt x="871" y="175"/>
                  </a:cubicBezTo>
                  <a:cubicBezTo>
                    <a:pt x="871" y="171"/>
                    <a:pt x="871" y="166"/>
                    <a:pt x="870" y="162"/>
                  </a:cubicBezTo>
                  <a:cubicBezTo>
                    <a:pt x="870" y="156"/>
                    <a:pt x="868" y="151"/>
                    <a:pt x="867" y="146"/>
                  </a:cubicBezTo>
                  <a:cubicBezTo>
                    <a:pt x="866" y="138"/>
                    <a:pt x="864" y="130"/>
                    <a:pt x="864" y="122"/>
                  </a:cubicBezTo>
                  <a:cubicBezTo>
                    <a:pt x="863" y="120"/>
                    <a:pt x="864" y="116"/>
                    <a:pt x="864" y="112"/>
                  </a:cubicBezTo>
                  <a:cubicBezTo>
                    <a:pt x="864" y="108"/>
                    <a:pt x="865" y="100"/>
                    <a:pt x="864" y="95"/>
                  </a:cubicBezTo>
                  <a:cubicBezTo>
                    <a:pt x="855" y="90"/>
                    <a:pt x="854" y="84"/>
                    <a:pt x="853" y="77"/>
                  </a:cubicBezTo>
                  <a:cubicBezTo>
                    <a:pt x="852" y="75"/>
                    <a:pt x="852" y="73"/>
                    <a:pt x="851" y="71"/>
                  </a:cubicBezTo>
                  <a:cubicBezTo>
                    <a:pt x="850" y="66"/>
                    <a:pt x="847" y="63"/>
                    <a:pt x="844" y="59"/>
                  </a:cubicBezTo>
                  <a:cubicBezTo>
                    <a:pt x="840" y="54"/>
                    <a:pt x="836" y="49"/>
                    <a:pt x="835" y="42"/>
                  </a:cubicBezTo>
                  <a:cubicBezTo>
                    <a:pt x="833" y="37"/>
                    <a:pt x="832" y="34"/>
                    <a:pt x="830" y="30"/>
                  </a:cubicBezTo>
                  <a:cubicBezTo>
                    <a:pt x="828" y="27"/>
                    <a:pt x="828" y="27"/>
                    <a:pt x="828" y="27"/>
                  </a:cubicBezTo>
                  <a:cubicBezTo>
                    <a:pt x="827" y="24"/>
                    <a:pt x="826" y="20"/>
                    <a:pt x="826" y="17"/>
                  </a:cubicBezTo>
                  <a:cubicBezTo>
                    <a:pt x="826" y="15"/>
                    <a:pt x="825" y="13"/>
                    <a:pt x="825" y="12"/>
                  </a:cubicBezTo>
                  <a:cubicBezTo>
                    <a:pt x="823" y="9"/>
                    <a:pt x="819" y="5"/>
                    <a:pt x="807" y="3"/>
                  </a:cubicBezTo>
                  <a:cubicBezTo>
                    <a:pt x="805" y="5"/>
                    <a:pt x="802" y="4"/>
                    <a:pt x="801" y="3"/>
                  </a:cubicBezTo>
                  <a:cubicBezTo>
                    <a:pt x="799" y="3"/>
                    <a:pt x="798" y="2"/>
                    <a:pt x="796" y="2"/>
                  </a:cubicBezTo>
                  <a:cubicBezTo>
                    <a:pt x="795" y="2"/>
                    <a:pt x="793" y="2"/>
                    <a:pt x="793" y="0"/>
                  </a:cubicBezTo>
                  <a:cubicBezTo>
                    <a:pt x="791" y="0"/>
                    <a:pt x="790" y="0"/>
                    <a:pt x="789" y="0"/>
                  </a:cubicBezTo>
                  <a:cubicBezTo>
                    <a:pt x="789" y="1"/>
                    <a:pt x="789" y="1"/>
                    <a:pt x="789" y="1"/>
                  </a:cubicBezTo>
                  <a:cubicBezTo>
                    <a:pt x="789" y="3"/>
                    <a:pt x="788" y="6"/>
                    <a:pt x="785" y="7"/>
                  </a:cubicBezTo>
                  <a:cubicBezTo>
                    <a:pt x="781" y="10"/>
                    <a:pt x="778" y="10"/>
                    <a:pt x="776" y="10"/>
                  </a:cubicBezTo>
                  <a:cubicBezTo>
                    <a:pt x="774" y="11"/>
                    <a:pt x="774" y="11"/>
                    <a:pt x="774" y="11"/>
                  </a:cubicBezTo>
                  <a:cubicBezTo>
                    <a:pt x="772" y="11"/>
                    <a:pt x="768" y="11"/>
                    <a:pt x="765" y="11"/>
                  </a:cubicBezTo>
                  <a:cubicBezTo>
                    <a:pt x="762" y="11"/>
                    <a:pt x="757" y="11"/>
                    <a:pt x="756" y="12"/>
                  </a:cubicBezTo>
                  <a:cubicBezTo>
                    <a:pt x="754" y="13"/>
                    <a:pt x="754" y="14"/>
                    <a:pt x="756" y="19"/>
                  </a:cubicBezTo>
                  <a:cubicBezTo>
                    <a:pt x="756" y="22"/>
                    <a:pt x="757" y="24"/>
                    <a:pt x="757" y="26"/>
                  </a:cubicBezTo>
                  <a:cubicBezTo>
                    <a:pt x="756" y="41"/>
                    <a:pt x="748" y="44"/>
                    <a:pt x="741" y="47"/>
                  </a:cubicBezTo>
                  <a:cubicBezTo>
                    <a:pt x="737" y="48"/>
                    <a:pt x="734" y="49"/>
                    <a:pt x="731" y="51"/>
                  </a:cubicBezTo>
                  <a:cubicBezTo>
                    <a:pt x="727" y="54"/>
                    <a:pt x="727" y="54"/>
                    <a:pt x="727" y="54"/>
                  </a:cubicBezTo>
                  <a:cubicBezTo>
                    <a:pt x="722" y="58"/>
                    <a:pt x="721" y="59"/>
                    <a:pt x="712" y="60"/>
                  </a:cubicBezTo>
                  <a:cubicBezTo>
                    <a:pt x="707" y="61"/>
                    <a:pt x="706" y="63"/>
                    <a:pt x="703" y="65"/>
                  </a:cubicBezTo>
                  <a:cubicBezTo>
                    <a:pt x="701" y="67"/>
                    <a:pt x="699" y="70"/>
                    <a:pt x="694" y="72"/>
                  </a:cubicBezTo>
                  <a:cubicBezTo>
                    <a:pt x="691" y="74"/>
                    <a:pt x="687" y="74"/>
                    <a:pt x="683" y="74"/>
                  </a:cubicBezTo>
                  <a:cubicBezTo>
                    <a:pt x="680" y="75"/>
                    <a:pt x="677" y="75"/>
                    <a:pt x="676" y="76"/>
                  </a:cubicBezTo>
                  <a:cubicBezTo>
                    <a:pt x="675" y="76"/>
                    <a:pt x="675" y="78"/>
                    <a:pt x="675" y="80"/>
                  </a:cubicBezTo>
                  <a:cubicBezTo>
                    <a:pt x="674" y="84"/>
                    <a:pt x="673" y="89"/>
                    <a:pt x="667" y="92"/>
                  </a:cubicBezTo>
                  <a:cubicBezTo>
                    <a:pt x="663" y="94"/>
                    <a:pt x="660" y="94"/>
                    <a:pt x="657" y="93"/>
                  </a:cubicBezTo>
                  <a:cubicBezTo>
                    <a:pt x="655" y="93"/>
                    <a:pt x="654" y="93"/>
                    <a:pt x="653" y="95"/>
                  </a:cubicBezTo>
                  <a:cubicBezTo>
                    <a:pt x="652" y="96"/>
                    <a:pt x="652" y="98"/>
                    <a:pt x="652" y="100"/>
                  </a:cubicBezTo>
                  <a:cubicBezTo>
                    <a:pt x="652" y="104"/>
                    <a:pt x="652" y="111"/>
                    <a:pt x="641" y="111"/>
                  </a:cubicBezTo>
                  <a:cubicBezTo>
                    <a:pt x="637" y="112"/>
                    <a:pt x="634" y="111"/>
                    <a:pt x="632" y="109"/>
                  </a:cubicBezTo>
                  <a:cubicBezTo>
                    <a:pt x="628" y="105"/>
                    <a:pt x="629" y="100"/>
                    <a:pt x="629" y="96"/>
                  </a:cubicBezTo>
                  <a:cubicBezTo>
                    <a:pt x="630" y="94"/>
                    <a:pt x="630" y="90"/>
                    <a:pt x="629" y="89"/>
                  </a:cubicBezTo>
                  <a:cubicBezTo>
                    <a:pt x="627" y="89"/>
                    <a:pt x="614" y="91"/>
                    <a:pt x="611" y="92"/>
                  </a:cubicBezTo>
                  <a:cubicBezTo>
                    <a:pt x="608" y="93"/>
                    <a:pt x="607" y="95"/>
                    <a:pt x="605" y="97"/>
                  </a:cubicBezTo>
                  <a:cubicBezTo>
                    <a:pt x="603" y="100"/>
                    <a:pt x="600" y="103"/>
                    <a:pt x="595" y="105"/>
                  </a:cubicBezTo>
                  <a:cubicBezTo>
                    <a:pt x="587" y="108"/>
                    <a:pt x="568" y="108"/>
                    <a:pt x="561" y="102"/>
                  </a:cubicBezTo>
                  <a:cubicBezTo>
                    <a:pt x="557" y="99"/>
                    <a:pt x="555" y="95"/>
                    <a:pt x="553" y="91"/>
                  </a:cubicBezTo>
                  <a:cubicBezTo>
                    <a:pt x="552" y="88"/>
                    <a:pt x="550" y="85"/>
                    <a:pt x="548" y="83"/>
                  </a:cubicBezTo>
                  <a:cubicBezTo>
                    <a:pt x="545" y="81"/>
                    <a:pt x="540" y="79"/>
                    <a:pt x="534" y="78"/>
                  </a:cubicBezTo>
                  <a:cubicBezTo>
                    <a:pt x="523" y="74"/>
                    <a:pt x="509" y="70"/>
                    <a:pt x="508" y="58"/>
                  </a:cubicBezTo>
                  <a:cubicBezTo>
                    <a:pt x="507" y="51"/>
                    <a:pt x="512" y="47"/>
                    <a:pt x="515" y="45"/>
                  </a:cubicBezTo>
                  <a:cubicBezTo>
                    <a:pt x="516" y="44"/>
                    <a:pt x="518" y="43"/>
                    <a:pt x="518" y="42"/>
                  </a:cubicBezTo>
                  <a:cubicBezTo>
                    <a:pt x="518" y="41"/>
                    <a:pt x="515" y="38"/>
                    <a:pt x="510" y="31"/>
                  </a:cubicBezTo>
                  <a:cubicBezTo>
                    <a:pt x="509" y="30"/>
                    <a:pt x="509" y="30"/>
                    <a:pt x="509" y="30"/>
                  </a:cubicBezTo>
                  <a:cubicBezTo>
                    <a:pt x="507" y="28"/>
                    <a:pt x="505" y="26"/>
                    <a:pt x="503" y="24"/>
                  </a:cubicBezTo>
                  <a:cubicBezTo>
                    <a:pt x="500" y="22"/>
                    <a:pt x="497" y="19"/>
                    <a:pt x="495" y="15"/>
                  </a:cubicBezTo>
                  <a:cubicBezTo>
                    <a:pt x="493" y="14"/>
                    <a:pt x="491" y="11"/>
                    <a:pt x="490" y="9"/>
                  </a:cubicBezTo>
                  <a:cubicBezTo>
                    <a:pt x="488" y="6"/>
                    <a:pt x="487" y="5"/>
                    <a:pt x="486" y="3"/>
                  </a:cubicBezTo>
                  <a:cubicBezTo>
                    <a:pt x="482" y="6"/>
                    <a:pt x="479" y="10"/>
                    <a:pt x="475" y="14"/>
                  </a:cubicBezTo>
                  <a:cubicBezTo>
                    <a:pt x="472" y="18"/>
                    <a:pt x="468" y="22"/>
                    <a:pt x="464" y="25"/>
                  </a:cubicBezTo>
                  <a:cubicBezTo>
                    <a:pt x="459" y="29"/>
                    <a:pt x="446" y="33"/>
                    <a:pt x="439" y="29"/>
                  </a:cubicBezTo>
                  <a:cubicBezTo>
                    <a:pt x="435" y="25"/>
                    <a:pt x="435" y="21"/>
                    <a:pt x="435" y="19"/>
                  </a:cubicBezTo>
                  <a:cubicBezTo>
                    <a:pt x="435" y="18"/>
                    <a:pt x="435" y="17"/>
                    <a:pt x="435" y="17"/>
                  </a:cubicBezTo>
                  <a:cubicBezTo>
                    <a:pt x="435" y="17"/>
                    <a:pt x="435" y="17"/>
                    <a:pt x="434" y="16"/>
                  </a:cubicBezTo>
                  <a:cubicBezTo>
                    <a:pt x="434" y="17"/>
                    <a:pt x="434" y="19"/>
                    <a:pt x="434" y="19"/>
                  </a:cubicBezTo>
                  <a:cubicBezTo>
                    <a:pt x="433" y="25"/>
                    <a:pt x="433" y="30"/>
                    <a:pt x="429" y="33"/>
                  </a:cubicBezTo>
                  <a:cubicBezTo>
                    <a:pt x="425" y="37"/>
                    <a:pt x="416" y="36"/>
                    <a:pt x="404" y="35"/>
                  </a:cubicBezTo>
                  <a:cubicBezTo>
                    <a:pt x="401" y="34"/>
                    <a:pt x="398" y="34"/>
                    <a:pt x="396" y="34"/>
                  </a:cubicBezTo>
                  <a:cubicBezTo>
                    <a:pt x="391" y="34"/>
                    <a:pt x="386" y="34"/>
                    <a:pt x="380" y="35"/>
                  </a:cubicBezTo>
                  <a:cubicBezTo>
                    <a:pt x="374" y="35"/>
                    <a:pt x="369" y="35"/>
                    <a:pt x="363" y="35"/>
                  </a:cubicBezTo>
                  <a:cubicBezTo>
                    <a:pt x="362" y="35"/>
                    <a:pt x="361" y="36"/>
                    <a:pt x="359" y="36"/>
                  </a:cubicBezTo>
                  <a:cubicBezTo>
                    <a:pt x="351" y="37"/>
                    <a:pt x="342" y="38"/>
                    <a:pt x="335" y="35"/>
                  </a:cubicBezTo>
                  <a:cubicBezTo>
                    <a:pt x="334" y="34"/>
                    <a:pt x="333" y="33"/>
                    <a:pt x="331" y="32"/>
                  </a:cubicBezTo>
                  <a:cubicBezTo>
                    <a:pt x="331" y="32"/>
                    <a:pt x="330" y="31"/>
                    <a:pt x="330" y="31"/>
                  </a:cubicBezTo>
                  <a:cubicBezTo>
                    <a:pt x="324" y="29"/>
                    <a:pt x="324" y="29"/>
                    <a:pt x="317" y="32"/>
                  </a:cubicBezTo>
                  <a:cubicBezTo>
                    <a:pt x="303" y="38"/>
                    <a:pt x="300" y="41"/>
                    <a:pt x="301" y="54"/>
                  </a:cubicBezTo>
                  <a:cubicBezTo>
                    <a:pt x="302" y="59"/>
                    <a:pt x="302" y="63"/>
                    <a:pt x="302" y="67"/>
                  </a:cubicBezTo>
                  <a:cubicBezTo>
                    <a:pt x="302" y="74"/>
                    <a:pt x="302" y="79"/>
                    <a:pt x="304" y="82"/>
                  </a:cubicBezTo>
                  <a:cubicBezTo>
                    <a:pt x="306" y="83"/>
                    <a:pt x="310" y="84"/>
                    <a:pt x="314" y="84"/>
                  </a:cubicBezTo>
                  <a:cubicBezTo>
                    <a:pt x="317" y="84"/>
                    <a:pt x="319" y="84"/>
                    <a:pt x="321" y="83"/>
                  </a:cubicBezTo>
                  <a:cubicBezTo>
                    <a:pt x="331" y="82"/>
                    <a:pt x="343" y="80"/>
                    <a:pt x="350" y="94"/>
                  </a:cubicBezTo>
                  <a:cubicBezTo>
                    <a:pt x="355" y="101"/>
                    <a:pt x="358" y="116"/>
                    <a:pt x="352" y="125"/>
                  </a:cubicBezTo>
                  <a:cubicBezTo>
                    <a:pt x="350" y="127"/>
                    <a:pt x="346" y="131"/>
                    <a:pt x="337" y="129"/>
                  </a:cubicBezTo>
                  <a:cubicBezTo>
                    <a:pt x="334" y="128"/>
                    <a:pt x="332" y="127"/>
                    <a:pt x="330" y="126"/>
                  </a:cubicBezTo>
                  <a:cubicBezTo>
                    <a:pt x="328" y="124"/>
                    <a:pt x="327" y="123"/>
                    <a:pt x="324" y="123"/>
                  </a:cubicBezTo>
                  <a:cubicBezTo>
                    <a:pt x="320" y="122"/>
                    <a:pt x="317" y="123"/>
                    <a:pt x="313" y="124"/>
                  </a:cubicBezTo>
                  <a:cubicBezTo>
                    <a:pt x="311" y="125"/>
                    <a:pt x="310" y="125"/>
                    <a:pt x="309" y="125"/>
                  </a:cubicBezTo>
                  <a:cubicBezTo>
                    <a:pt x="307" y="126"/>
                    <a:pt x="304" y="126"/>
                    <a:pt x="302" y="127"/>
                  </a:cubicBezTo>
                  <a:cubicBezTo>
                    <a:pt x="291" y="129"/>
                    <a:pt x="285" y="130"/>
                    <a:pt x="283" y="138"/>
                  </a:cubicBezTo>
                  <a:cubicBezTo>
                    <a:pt x="281" y="149"/>
                    <a:pt x="282" y="165"/>
                    <a:pt x="283" y="177"/>
                  </a:cubicBezTo>
                  <a:cubicBezTo>
                    <a:pt x="283" y="180"/>
                    <a:pt x="283" y="180"/>
                    <a:pt x="283" y="180"/>
                  </a:cubicBezTo>
                  <a:cubicBezTo>
                    <a:pt x="283" y="187"/>
                    <a:pt x="284" y="189"/>
                    <a:pt x="288" y="191"/>
                  </a:cubicBezTo>
                  <a:cubicBezTo>
                    <a:pt x="289" y="192"/>
                    <a:pt x="289" y="192"/>
                    <a:pt x="289" y="192"/>
                  </a:cubicBezTo>
                  <a:cubicBezTo>
                    <a:pt x="304" y="198"/>
                    <a:pt x="322" y="216"/>
                    <a:pt x="319" y="232"/>
                  </a:cubicBezTo>
                  <a:cubicBezTo>
                    <a:pt x="318" y="234"/>
                    <a:pt x="317" y="236"/>
                    <a:pt x="316" y="237"/>
                  </a:cubicBezTo>
                  <a:cubicBezTo>
                    <a:pt x="314" y="239"/>
                    <a:pt x="314" y="239"/>
                    <a:pt x="314" y="240"/>
                  </a:cubicBezTo>
                  <a:cubicBezTo>
                    <a:pt x="314" y="241"/>
                    <a:pt x="316" y="244"/>
                    <a:pt x="323" y="251"/>
                  </a:cubicBezTo>
                  <a:cubicBezTo>
                    <a:pt x="333" y="261"/>
                    <a:pt x="335" y="265"/>
                    <a:pt x="335" y="280"/>
                  </a:cubicBezTo>
                  <a:cubicBezTo>
                    <a:pt x="334" y="313"/>
                    <a:pt x="326" y="346"/>
                    <a:pt x="317" y="380"/>
                  </a:cubicBezTo>
                  <a:cubicBezTo>
                    <a:pt x="314" y="389"/>
                    <a:pt x="313" y="399"/>
                    <a:pt x="311" y="410"/>
                  </a:cubicBezTo>
                  <a:cubicBezTo>
                    <a:pt x="310" y="418"/>
                    <a:pt x="309" y="427"/>
                    <a:pt x="307" y="436"/>
                  </a:cubicBezTo>
                  <a:cubicBezTo>
                    <a:pt x="303" y="451"/>
                    <a:pt x="301" y="468"/>
                    <a:pt x="300" y="485"/>
                  </a:cubicBezTo>
                  <a:cubicBezTo>
                    <a:pt x="300" y="486"/>
                    <a:pt x="299" y="487"/>
                    <a:pt x="298" y="488"/>
                  </a:cubicBezTo>
                  <a:cubicBezTo>
                    <a:pt x="297" y="498"/>
                    <a:pt x="295" y="507"/>
                    <a:pt x="288" y="512"/>
                  </a:cubicBezTo>
                  <a:cubicBezTo>
                    <a:pt x="283" y="516"/>
                    <a:pt x="276" y="517"/>
                    <a:pt x="268" y="516"/>
                  </a:cubicBezTo>
                  <a:cubicBezTo>
                    <a:pt x="265" y="515"/>
                    <a:pt x="264" y="514"/>
                    <a:pt x="264" y="511"/>
                  </a:cubicBezTo>
                  <a:cubicBezTo>
                    <a:pt x="264" y="511"/>
                    <a:pt x="264" y="510"/>
                    <a:pt x="261" y="508"/>
                  </a:cubicBezTo>
                  <a:cubicBezTo>
                    <a:pt x="254" y="503"/>
                    <a:pt x="238" y="501"/>
                    <a:pt x="232" y="503"/>
                  </a:cubicBezTo>
                  <a:cubicBezTo>
                    <a:pt x="229" y="503"/>
                    <a:pt x="228" y="505"/>
                    <a:pt x="226" y="509"/>
                  </a:cubicBezTo>
                  <a:cubicBezTo>
                    <a:pt x="224" y="512"/>
                    <a:pt x="223" y="515"/>
                    <a:pt x="219" y="518"/>
                  </a:cubicBezTo>
                  <a:cubicBezTo>
                    <a:pt x="212" y="524"/>
                    <a:pt x="204" y="523"/>
                    <a:pt x="197" y="522"/>
                  </a:cubicBezTo>
                  <a:cubicBezTo>
                    <a:pt x="195" y="522"/>
                    <a:pt x="193" y="522"/>
                    <a:pt x="191" y="522"/>
                  </a:cubicBezTo>
                  <a:cubicBezTo>
                    <a:pt x="168" y="523"/>
                    <a:pt x="133" y="535"/>
                    <a:pt x="115" y="546"/>
                  </a:cubicBezTo>
                  <a:cubicBezTo>
                    <a:pt x="111" y="548"/>
                    <a:pt x="108" y="551"/>
                    <a:pt x="105" y="555"/>
                  </a:cubicBezTo>
                  <a:cubicBezTo>
                    <a:pt x="102" y="558"/>
                    <a:pt x="98" y="561"/>
                    <a:pt x="94" y="563"/>
                  </a:cubicBezTo>
                  <a:cubicBezTo>
                    <a:pt x="89" y="568"/>
                    <a:pt x="84" y="568"/>
                    <a:pt x="80" y="569"/>
                  </a:cubicBezTo>
                  <a:cubicBezTo>
                    <a:pt x="79" y="569"/>
                    <a:pt x="78" y="569"/>
                    <a:pt x="77" y="569"/>
                  </a:cubicBezTo>
                  <a:cubicBezTo>
                    <a:pt x="77" y="570"/>
                    <a:pt x="77" y="571"/>
                    <a:pt x="77" y="572"/>
                  </a:cubicBezTo>
                  <a:cubicBezTo>
                    <a:pt x="76" y="577"/>
                    <a:pt x="72" y="580"/>
                    <a:pt x="69" y="583"/>
                  </a:cubicBezTo>
                  <a:cubicBezTo>
                    <a:pt x="67" y="584"/>
                    <a:pt x="64" y="586"/>
                    <a:pt x="64" y="587"/>
                  </a:cubicBezTo>
                  <a:cubicBezTo>
                    <a:pt x="61" y="593"/>
                    <a:pt x="60" y="601"/>
                    <a:pt x="59" y="609"/>
                  </a:cubicBezTo>
                  <a:cubicBezTo>
                    <a:pt x="58" y="614"/>
                    <a:pt x="58" y="614"/>
                    <a:pt x="58" y="614"/>
                  </a:cubicBezTo>
                  <a:cubicBezTo>
                    <a:pt x="57" y="623"/>
                    <a:pt x="53" y="627"/>
                    <a:pt x="50" y="631"/>
                  </a:cubicBezTo>
                  <a:cubicBezTo>
                    <a:pt x="47" y="633"/>
                    <a:pt x="46" y="635"/>
                    <a:pt x="44" y="639"/>
                  </a:cubicBezTo>
                  <a:cubicBezTo>
                    <a:pt x="43" y="642"/>
                    <a:pt x="42" y="653"/>
                    <a:pt x="44" y="655"/>
                  </a:cubicBezTo>
                  <a:cubicBezTo>
                    <a:pt x="45" y="655"/>
                    <a:pt x="46" y="656"/>
                    <a:pt x="46" y="657"/>
                  </a:cubicBezTo>
                  <a:cubicBezTo>
                    <a:pt x="47" y="658"/>
                    <a:pt x="47" y="659"/>
                    <a:pt x="47" y="660"/>
                  </a:cubicBezTo>
                  <a:cubicBezTo>
                    <a:pt x="46" y="663"/>
                    <a:pt x="47" y="665"/>
                    <a:pt x="47" y="668"/>
                  </a:cubicBezTo>
                  <a:cubicBezTo>
                    <a:pt x="48" y="673"/>
                    <a:pt x="49" y="677"/>
                    <a:pt x="48" y="682"/>
                  </a:cubicBezTo>
                  <a:cubicBezTo>
                    <a:pt x="45" y="690"/>
                    <a:pt x="40" y="692"/>
                    <a:pt x="36" y="693"/>
                  </a:cubicBezTo>
                  <a:cubicBezTo>
                    <a:pt x="34" y="694"/>
                    <a:pt x="32" y="694"/>
                    <a:pt x="31" y="695"/>
                  </a:cubicBezTo>
                  <a:cubicBezTo>
                    <a:pt x="19" y="701"/>
                    <a:pt x="7" y="714"/>
                    <a:pt x="0" y="7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91" name="Freeform 125">
              <a:extLst>
                <a:ext uri="{FF2B5EF4-FFF2-40B4-BE49-F238E27FC236}">
                  <a16:creationId xmlns:a16="http://schemas.microsoft.com/office/drawing/2014/main" id="{563E1A94-0C04-428A-8987-8C4F903C7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" y="2107"/>
              <a:ext cx="4" cy="1"/>
            </a:xfrm>
            <a:custGeom>
              <a:avLst/>
              <a:gdLst>
                <a:gd name="T0" fmla="*/ 0 w 4"/>
                <a:gd name="T1" fmla="*/ 1 h 1"/>
                <a:gd name="T2" fmla="*/ 0 w 4"/>
                <a:gd name="T3" fmla="*/ 1 h 1"/>
                <a:gd name="T4" fmla="*/ 4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92" name="Freeform 126">
              <a:extLst>
                <a:ext uri="{FF2B5EF4-FFF2-40B4-BE49-F238E27FC236}">
                  <a16:creationId xmlns:a16="http://schemas.microsoft.com/office/drawing/2014/main" id="{31A37500-0061-4215-8AF9-A9D8A50FF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" y="167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93" name="Freeform 127">
              <a:extLst>
                <a:ext uri="{FF2B5EF4-FFF2-40B4-BE49-F238E27FC236}">
                  <a16:creationId xmlns:a16="http://schemas.microsoft.com/office/drawing/2014/main" id="{D0922123-C7A8-4398-A692-17FE6E88D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" y="1378"/>
              <a:ext cx="1" cy="3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94" name="Freeform 128">
              <a:extLst>
                <a:ext uri="{FF2B5EF4-FFF2-40B4-BE49-F238E27FC236}">
                  <a16:creationId xmlns:a16="http://schemas.microsoft.com/office/drawing/2014/main" id="{800F2AA5-7617-4029-A399-89C811B1E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138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95" name="Freeform 129">
              <a:extLst>
                <a:ext uri="{FF2B5EF4-FFF2-40B4-BE49-F238E27FC236}">
                  <a16:creationId xmlns:a16="http://schemas.microsoft.com/office/drawing/2014/main" id="{F8A059E0-C11D-4317-A57C-F2BE9BB7A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13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96" name="Freeform 130">
              <a:extLst>
                <a:ext uri="{FF2B5EF4-FFF2-40B4-BE49-F238E27FC236}">
                  <a16:creationId xmlns:a16="http://schemas.microsoft.com/office/drawing/2014/main" id="{65B0F94B-4397-4102-8378-B7C871E74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" y="1631"/>
              <a:ext cx="3" cy="11"/>
            </a:xfrm>
            <a:custGeom>
              <a:avLst/>
              <a:gdLst>
                <a:gd name="T0" fmla="*/ 3 w 3"/>
                <a:gd name="T1" fmla="*/ 0 h 11"/>
                <a:gd name="T2" fmla="*/ 0 w 3"/>
                <a:gd name="T3" fmla="*/ 11 h 11"/>
                <a:gd name="T4" fmla="*/ 3 w 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1">
                  <a:moveTo>
                    <a:pt x="3" y="0"/>
                  </a:moveTo>
                  <a:cubicBezTo>
                    <a:pt x="2" y="3"/>
                    <a:pt x="1" y="7"/>
                    <a:pt x="0" y="11"/>
                  </a:cubicBezTo>
                  <a:cubicBezTo>
                    <a:pt x="1" y="7"/>
                    <a:pt x="2" y="3"/>
                    <a:pt x="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97" name="Freeform 131">
              <a:extLst>
                <a:ext uri="{FF2B5EF4-FFF2-40B4-BE49-F238E27FC236}">
                  <a16:creationId xmlns:a16="http://schemas.microsoft.com/office/drawing/2014/main" id="{E04275A3-C49D-4985-BE60-386F12855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" y="1649"/>
              <a:ext cx="0" cy="4"/>
            </a:xfrm>
            <a:custGeom>
              <a:avLst/>
              <a:gdLst>
                <a:gd name="T0" fmla="*/ 4 h 4"/>
                <a:gd name="T1" fmla="*/ 0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0" y="2"/>
                    <a:pt x="0" y="3"/>
                    <a:pt x="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98" name="Freeform 132">
              <a:extLst>
                <a:ext uri="{FF2B5EF4-FFF2-40B4-BE49-F238E27FC236}">
                  <a16:creationId xmlns:a16="http://schemas.microsoft.com/office/drawing/2014/main" id="{7D5B8674-C879-44F0-BA55-EAEBADFD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" y="1676"/>
              <a:ext cx="1" cy="2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199" name="Freeform 133">
              <a:extLst>
                <a:ext uri="{FF2B5EF4-FFF2-40B4-BE49-F238E27FC236}">
                  <a16:creationId xmlns:a16="http://schemas.microsoft.com/office/drawing/2014/main" id="{F463AEE1-3DE0-4386-857C-F659E9E1E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" y="13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00" name="Freeform 134">
              <a:extLst>
                <a:ext uri="{FF2B5EF4-FFF2-40B4-BE49-F238E27FC236}">
                  <a16:creationId xmlns:a16="http://schemas.microsoft.com/office/drawing/2014/main" id="{D2230C89-F641-42FF-92F0-3A7E2ABC9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" y="1981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01" name="Freeform 135">
              <a:extLst>
                <a:ext uri="{FF2B5EF4-FFF2-40B4-BE49-F238E27FC236}">
                  <a16:creationId xmlns:a16="http://schemas.microsoft.com/office/drawing/2014/main" id="{236E9305-7D23-4B57-9A53-E94AF16ED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" y="2107"/>
              <a:ext cx="5" cy="2"/>
            </a:xfrm>
            <a:custGeom>
              <a:avLst/>
              <a:gdLst>
                <a:gd name="T0" fmla="*/ 6 w 6"/>
                <a:gd name="T1" fmla="*/ 2 h 2"/>
                <a:gd name="T2" fmla="*/ 0 w 6"/>
                <a:gd name="T3" fmla="*/ 0 h 2"/>
                <a:gd name="T4" fmla="*/ 6 w 6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cubicBezTo>
                    <a:pt x="4" y="1"/>
                    <a:pt x="2" y="1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02" name="Freeform 136">
              <a:extLst>
                <a:ext uri="{FF2B5EF4-FFF2-40B4-BE49-F238E27FC236}">
                  <a16:creationId xmlns:a16="http://schemas.microsoft.com/office/drawing/2014/main" id="{85387794-BF3E-4DA4-BCA3-7049AE165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1883"/>
              <a:ext cx="1" cy="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03" name="Freeform 137">
              <a:extLst>
                <a:ext uri="{FF2B5EF4-FFF2-40B4-BE49-F238E27FC236}">
                  <a16:creationId xmlns:a16="http://schemas.microsoft.com/office/drawing/2014/main" id="{1DE6715F-D785-40B4-A775-BE537D517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" y="21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04" name="Freeform 138">
              <a:extLst>
                <a:ext uri="{FF2B5EF4-FFF2-40B4-BE49-F238E27FC236}">
                  <a16:creationId xmlns:a16="http://schemas.microsoft.com/office/drawing/2014/main" id="{DDE83812-01A2-4594-A546-6B1F0EEC2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109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05" name="Freeform 139">
              <a:extLst>
                <a:ext uri="{FF2B5EF4-FFF2-40B4-BE49-F238E27FC236}">
                  <a16:creationId xmlns:a16="http://schemas.microsoft.com/office/drawing/2014/main" id="{ACAB8014-F09F-4262-9645-0ECB6D0D4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" y="2109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06" name="Freeform 140">
              <a:extLst>
                <a:ext uri="{FF2B5EF4-FFF2-40B4-BE49-F238E27FC236}">
                  <a16:creationId xmlns:a16="http://schemas.microsoft.com/office/drawing/2014/main" id="{714E8009-072C-4D2C-82D1-E61D2C8AD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" y="2112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07" name="Freeform 141">
              <a:extLst>
                <a:ext uri="{FF2B5EF4-FFF2-40B4-BE49-F238E27FC236}">
                  <a16:creationId xmlns:a16="http://schemas.microsoft.com/office/drawing/2014/main" id="{B65BE32C-ED2F-4269-9289-62FF83AF7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" y="21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08" name="Oval 249">
              <a:extLst>
                <a:ext uri="{FF2B5EF4-FFF2-40B4-BE49-F238E27FC236}">
                  <a16:creationId xmlns:a16="http://schemas.microsoft.com/office/drawing/2014/main" id="{0302B3D8-00F1-4D44-892B-C9386B7E1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" y="2111"/>
              <a:ext cx="1" cy="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09" name="Freeform 143">
              <a:extLst>
                <a:ext uri="{FF2B5EF4-FFF2-40B4-BE49-F238E27FC236}">
                  <a16:creationId xmlns:a16="http://schemas.microsoft.com/office/drawing/2014/main" id="{D44D28BE-DE9D-4216-9C07-1CFE0F4A7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211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10" name="Freeform 144">
              <a:extLst>
                <a:ext uri="{FF2B5EF4-FFF2-40B4-BE49-F238E27FC236}">
                  <a16:creationId xmlns:a16="http://schemas.microsoft.com/office/drawing/2014/main" id="{79D4127D-14BF-4FCE-A279-5B0C625F8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" y="2158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11" name="Freeform 145">
              <a:extLst>
                <a:ext uri="{FF2B5EF4-FFF2-40B4-BE49-F238E27FC236}">
                  <a16:creationId xmlns:a16="http://schemas.microsoft.com/office/drawing/2014/main" id="{D7D018A7-8A6E-4CE9-9248-57E549B49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" y="2157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12" name="Freeform 146">
              <a:extLst>
                <a:ext uri="{FF2B5EF4-FFF2-40B4-BE49-F238E27FC236}">
                  <a16:creationId xmlns:a16="http://schemas.microsoft.com/office/drawing/2014/main" id="{85A97FBF-1D9B-45DA-B34E-2564491D0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" y="223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13" name="Freeform 147">
              <a:extLst>
                <a:ext uri="{FF2B5EF4-FFF2-40B4-BE49-F238E27FC236}">
                  <a16:creationId xmlns:a16="http://schemas.microsoft.com/office/drawing/2014/main" id="{38027C62-118E-4064-9AA4-B5BF4F164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" y="2114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14" name="Freeform 148">
              <a:extLst>
                <a:ext uri="{FF2B5EF4-FFF2-40B4-BE49-F238E27FC236}">
                  <a16:creationId xmlns:a16="http://schemas.microsoft.com/office/drawing/2014/main" id="{DCCE1818-8DA6-4D8A-8748-3752C023A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" y="2113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15" name="Freeform 149">
              <a:extLst>
                <a:ext uri="{FF2B5EF4-FFF2-40B4-BE49-F238E27FC236}">
                  <a16:creationId xmlns:a16="http://schemas.microsoft.com/office/drawing/2014/main" id="{FE5C191A-0859-4C3C-B269-5EB73FE36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" y="2108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16" name="Freeform 150">
              <a:extLst>
                <a:ext uri="{FF2B5EF4-FFF2-40B4-BE49-F238E27FC236}">
                  <a16:creationId xmlns:a16="http://schemas.microsoft.com/office/drawing/2014/main" id="{CC55E136-7D23-47C5-870B-742BE935F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2116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17" name="Freeform 151">
              <a:extLst>
                <a:ext uri="{FF2B5EF4-FFF2-40B4-BE49-F238E27FC236}">
                  <a16:creationId xmlns:a16="http://schemas.microsoft.com/office/drawing/2014/main" id="{336F6200-DAD3-461E-B306-E2A929A55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" y="2110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18" name="Freeform 152">
              <a:extLst>
                <a:ext uri="{FF2B5EF4-FFF2-40B4-BE49-F238E27FC236}">
                  <a16:creationId xmlns:a16="http://schemas.microsoft.com/office/drawing/2014/main" id="{37C5BF17-B962-4B19-A04F-E50F4CBB7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" y="1460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19" name="Freeform 153">
              <a:extLst>
                <a:ext uri="{FF2B5EF4-FFF2-40B4-BE49-F238E27FC236}">
                  <a16:creationId xmlns:a16="http://schemas.microsoft.com/office/drawing/2014/main" id="{C71FD661-7C4D-4701-9A58-FC76121C9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" y="1457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20" name="Freeform 154">
              <a:extLst>
                <a:ext uri="{FF2B5EF4-FFF2-40B4-BE49-F238E27FC236}">
                  <a16:creationId xmlns:a16="http://schemas.microsoft.com/office/drawing/2014/main" id="{CCE698D2-9C9A-4043-B981-CF6238596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" y="1457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21" name="Freeform 155">
              <a:extLst>
                <a:ext uri="{FF2B5EF4-FFF2-40B4-BE49-F238E27FC236}">
                  <a16:creationId xmlns:a16="http://schemas.microsoft.com/office/drawing/2014/main" id="{F5AC3551-4BCF-4304-B696-CBF2B09FE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" y="1458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22" name="Freeform 156">
              <a:extLst>
                <a:ext uri="{FF2B5EF4-FFF2-40B4-BE49-F238E27FC236}">
                  <a16:creationId xmlns:a16="http://schemas.microsoft.com/office/drawing/2014/main" id="{2BEA2F15-503E-4444-A28E-C5C505D87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" y="16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23" name="Freeform 157">
              <a:extLst>
                <a:ext uri="{FF2B5EF4-FFF2-40B4-BE49-F238E27FC236}">
                  <a16:creationId xmlns:a16="http://schemas.microsoft.com/office/drawing/2014/main" id="{ADFBD5AC-89A1-4E10-9C13-2EC8C91F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1583"/>
              <a:ext cx="2" cy="2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24" name="Freeform 158">
              <a:extLst>
                <a:ext uri="{FF2B5EF4-FFF2-40B4-BE49-F238E27FC236}">
                  <a16:creationId xmlns:a16="http://schemas.microsoft.com/office/drawing/2014/main" id="{FAABDB3A-93CB-40C1-8F5A-897B321E4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" y="21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25" name="Freeform 159">
              <a:extLst>
                <a:ext uri="{FF2B5EF4-FFF2-40B4-BE49-F238E27FC236}">
                  <a16:creationId xmlns:a16="http://schemas.microsoft.com/office/drawing/2014/main" id="{A90405D1-2522-451A-9632-5093F632F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" y="158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26" name="Freeform 160">
              <a:extLst>
                <a:ext uri="{FF2B5EF4-FFF2-40B4-BE49-F238E27FC236}">
                  <a16:creationId xmlns:a16="http://schemas.microsoft.com/office/drawing/2014/main" id="{82225B23-4239-40F1-86C2-7D23E888F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" y="1182"/>
              <a:ext cx="4" cy="1"/>
            </a:xfrm>
            <a:custGeom>
              <a:avLst/>
              <a:gdLst>
                <a:gd name="T0" fmla="*/ 4 w 4"/>
                <a:gd name="T1" fmla="*/ 1 h 1"/>
                <a:gd name="T2" fmla="*/ 0 w 4"/>
                <a:gd name="T3" fmla="*/ 0 h 1"/>
                <a:gd name="T4" fmla="*/ 4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27" name="Freeform 161">
              <a:extLst>
                <a:ext uri="{FF2B5EF4-FFF2-40B4-BE49-F238E27FC236}">
                  <a16:creationId xmlns:a16="http://schemas.microsoft.com/office/drawing/2014/main" id="{CDB79542-5240-4A6C-9D08-68B5E6F34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" y="1459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28" name="Freeform 162">
              <a:extLst>
                <a:ext uri="{FF2B5EF4-FFF2-40B4-BE49-F238E27FC236}">
                  <a16:creationId xmlns:a16="http://schemas.microsoft.com/office/drawing/2014/main" id="{9281746F-1134-4E9F-BF28-7D9571A76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" y="12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29" name="Freeform 163">
              <a:extLst>
                <a:ext uri="{FF2B5EF4-FFF2-40B4-BE49-F238E27FC236}">
                  <a16:creationId xmlns:a16="http://schemas.microsoft.com/office/drawing/2014/main" id="{64FAD991-4E33-4E82-89F4-33DD0915F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" y="1448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30" name="Freeform 164">
              <a:extLst>
                <a:ext uri="{FF2B5EF4-FFF2-40B4-BE49-F238E27FC236}">
                  <a16:creationId xmlns:a16="http://schemas.microsoft.com/office/drawing/2014/main" id="{644527A6-C8EE-43F2-B216-5621920C5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" y="1449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31" name="Freeform 165">
              <a:extLst>
                <a:ext uri="{FF2B5EF4-FFF2-40B4-BE49-F238E27FC236}">
                  <a16:creationId xmlns:a16="http://schemas.microsoft.com/office/drawing/2014/main" id="{09E3BBBC-D3FE-4DDE-AA16-9C741C5BA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145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  <a:gd name="T4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32" name="Freeform 166">
              <a:extLst>
                <a:ext uri="{FF2B5EF4-FFF2-40B4-BE49-F238E27FC236}">
                  <a16:creationId xmlns:a16="http://schemas.microsoft.com/office/drawing/2014/main" id="{CC073049-F3B8-4A29-9D5D-121C35AC6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" y="14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33" name="Freeform 167">
              <a:extLst>
                <a:ext uri="{FF2B5EF4-FFF2-40B4-BE49-F238E27FC236}">
                  <a16:creationId xmlns:a16="http://schemas.microsoft.com/office/drawing/2014/main" id="{296B36B7-31DA-4A30-BA36-10E963FC1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" y="2107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34" name="Freeform 168">
              <a:extLst>
                <a:ext uri="{FF2B5EF4-FFF2-40B4-BE49-F238E27FC236}">
                  <a16:creationId xmlns:a16="http://schemas.microsoft.com/office/drawing/2014/main" id="{150C85DB-5E77-43FD-846A-807379C63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41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35" name="Freeform 169">
              <a:extLst>
                <a:ext uri="{FF2B5EF4-FFF2-40B4-BE49-F238E27FC236}">
                  <a16:creationId xmlns:a16="http://schemas.microsoft.com/office/drawing/2014/main" id="{E369C855-90F5-4551-BFD4-3987AF659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3" y="2408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36" name="Freeform 170">
              <a:extLst>
                <a:ext uri="{FF2B5EF4-FFF2-40B4-BE49-F238E27FC236}">
                  <a16:creationId xmlns:a16="http://schemas.microsoft.com/office/drawing/2014/main" id="{4F0D60FD-72A8-42AF-B740-F9DACBD50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6" y="2084"/>
              <a:ext cx="1" cy="6"/>
            </a:xfrm>
            <a:custGeom>
              <a:avLst/>
              <a:gdLst>
                <a:gd name="T0" fmla="*/ 0 w 1"/>
                <a:gd name="T1" fmla="*/ 6 h 6"/>
                <a:gd name="T2" fmla="*/ 1 w 1"/>
                <a:gd name="T3" fmla="*/ 0 h 6"/>
                <a:gd name="T4" fmla="*/ 0 w 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0" y="6"/>
                  </a:moveTo>
                  <a:cubicBezTo>
                    <a:pt x="0" y="4"/>
                    <a:pt x="1" y="2"/>
                    <a:pt x="1" y="0"/>
                  </a:cubicBezTo>
                  <a:cubicBezTo>
                    <a:pt x="1" y="2"/>
                    <a:pt x="0" y="4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37" name="Freeform 171">
              <a:extLst>
                <a:ext uri="{FF2B5EF4-FFF2-40B4-BE49-F238E27FC236}">
                  <a16:creationId xmlns:a16="http://schemas.microsoft.com/office/drawing/2014/main" id="{E562F83D-DC53-45C4-8233-7A19E58CB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2268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38" name="Freeform 172">
              <a:extLst>
                <a:ext uri="{FF2B5EF4-FFF2-40B4-BE49-F238E27FC236}">
                  <a16:creationId xmlns:a16="http://schemas.microsoft.com/office/drawing/2014/main" id="{F4BA0F98-9477-4993-9C1F-EA26B9976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" y="3027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39" name="Freeform 173">
              <a:extLst>
                <a:ext uri="{FF2B5EF4-FFF2-40B4-BE49-F238E27FC236}">
                  <a16:creationId xmlns:a16="http://schemas.microsoft.com/office/drawing/2014/main" id="{A86DCE53-D34F-4932-A1B7-B6449E7D0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" y="3031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40" name="Freeform 174">
              <a:extLst>
                <a:ext uri="{FF2B5EF4-FFF2-40B4-BE49-F238E27FC236}">
                  <a16:creationId xmlns:a16="http://schemas.microsoft.com/office/drawing/2014/main" id="{C82B5733-7134-40E5-A032-17E806089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3347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41" name="Freeform 175">
              <a:extLst>
                <a:ext uri="{FF2B5EF4-FFF2-40B4-BE49-F238E27FC236}">
                  <a16:creationId xmlns:a16="http://schemas.microsoft.com/office/drawing/2014/main" id="{A6DB2EB4-3BEE-4BB6-B856-2B48B25F8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334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42" name="Freeform 176">
              <a:extLst>
                <a:ext uri="{FF2B5EF4-FFF2-40B4-BE49-F238E27FC236}">
                  <a16:creationId xmlns:a16="http://schemas.microsoft.com/office/drawing/2014/main" id="{E04356F3-BAFA-4D34-B664-2CDF7CCC0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19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43" name="Freeform 177">
              <a:extLst>
                <a:ext uri="{FF2B5EF4-FFF2-40B4-BE49-F238E27FC236}">
                  <a16:creationId xmlns:a16="http://schemas.microsoft.com/office/drawing/2014/main" id="{FB469DFB-79B8-49CD-9A9F-A08511EE3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3366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44" name="Freeform 178">
              <a:extLst>
                <a:ext uri="{FF2B5EF4-FFF2-40B4-BE49-F238E27FC236}">
                  <a16:creationId xmlns:a16="http://schemas.microsoft.com/office/drawing/2014/main" id="{6BDBA3F6-8B71-4773-9978-13FF15AFD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5" y="1957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45" name="Oval 286">
              <a:extLst>
                <a:ext uri="{FF2B5EF4-FFF2-40B4-BE49-F238E27FC236}">
                  <a16:creationId xmlns:a16="http://schemas.microsoft.com/office/drawing/2014/main" id="{B6A472CE-5E79-4890-9C3D-B4F5C497D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3" y="1962"/>
              <a:ext cx="1" cy="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46" name="Freeform 180">
              <a:extLst>
                <a:ext uri="{FF2B5EF4-FFF2-40B4-BE49-F238E27FC236}">
                  <a16:creationId xmlns:a16="http://schemas.microsoft.com/office/drawing/2014/main" id="{711E0AE8-696E-4562-BDA0-D2B908C7A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" y="2017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47" name="Freeform 181">
              <a:extLst>
                <a:ext uri="{FF2B5EF4-FFF2-40B4-BE49-F238E27FC236}">
                  <a16:creationId xmlns:a16="http://schemas.microsoft.com/office/drawing/2014/main" id="{6F1B572A-D3D8-48E3-A989-246CD0284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0" y="2028"/>
              <a:ext cx="12" cy="29"/>
            </a:xfrm>
            <a:custGeom>
              <a:avLst/>
              <a:gdLst>
                <a:gd name="T0" fmla="*/ 0 w 12"/>
                <a:gd name="T1" fmla="*/ 30 h 30"/>
                <a:gd name="T2" fmla="*/ 12 w 12"/>
                <a:gd name="T3" fmla="*/ 0 h 30"/>
                <a:gd name="T4" fmla="*/ 0 w 12"/>
                <a:gd name="T5" fmla="*/ 29 h 30"/>
                <a:gd name="T6" fmla="*/ 0 w 12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0">
                  <a:moveTo>
                    <a:pt x="0" y="30"/>
                  </a:moveTo>
                  <a:cubicBezTo>
                    <a:pt x="3" y="19"/>
                    <a:pt x="7" y="10"/>
                    <a:pt x="12" y="0"/>
                  </a:cubicBezTo>
                  <a:cubicBezTo>
                    <a:pt x="7" y="10"/>
                    <a:pt x="2" y="19"/>
                    <a:pt x="0" y="29"/>
                  </a:cubicBezTo>
                  <a:cubicBezTo>
                    <a:pt x="0" y="29"/>
                    <a:pt x="0" y="29"/>
                    <a:pt x="0" y="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48" name="Freeform 182">
              <a:extLst>
                <a:ext uri="{FF2B5EF4-FFF2-40B4-BE49-F238E27FC236}">
                  <a16:creationId xmlns:a16="http://schemas.microsoft.com/office/drawing/2014/main" id="{E1C4B800-9343-4B70-ADA8-5EBAFE4B7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" y="2019"/>
              <a:ext cx="1" cy="2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49" name="Freeform 183">
              <a:extLst>
                <a:ext uri="{FF2B5EF4-FFF2-40B4-BE49-F238E27FC236}">
                  <a16:creationId xmlns:a16="http://schemas.microsoft.com/office/drawing/2014/main" id="{B0C34F8A-D67D-4880-B471-23A00CE3D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" y="2082"/>
              <a:ext cx="1" cy="2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50" name="Freeform 184">
              <a:extLst>
                <a:ext uri="{FF2B5EF4-FFF2-40B4-BE49-F238E27FC236}">
                  <a16:creationId xmlns:a16="http://schemas.microsoft.com/office/drawing/2014/main" id="{35D54543-0703-45E6-A224-6355B6944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3910"/>
              <a:ext cx="2" cy="3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2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51" name="Freeform 185">
              <a:extLst>
                <a:ext uri="{FF2B5EF4-FFF2-40B4-BE49-F238E27FC236}">
                  <a16:creationId xmlns:a16="http://schemas.microsoft.com/office/drawing/2014/main" id="{E250D089-1816-47A8-97FD-F6C38517E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" y="38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52" name="Freeform 186">
              <a:extLst>
                <a:ext uri="{FF2B5EF4-FFF2-40B4-BE49-F238E27FC236}">
                  <a16:creationId xmlns:a16="http://schemas.microsoft.com/office/drawing/2014/main" id="{60F04406-6F47-47FB-8FDE-891E3332D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" y="3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53" name="Freeform 187">
              <a:extLst>
                <a:ext uri="{FF2B5EF4-FFF2-40B4-BE49-F238E27FC236}">
                  <a16:creationId xmlns:a16="http://schemas.microsoft.com/office/drawing/2014/main" id="{BB1F7A16-5375-4FC0-ACAD-82CC18B5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" y="3913"/>
              <a:ext cx="2" cy="2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1" y="2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54" name="Freeform 188">
              <a:extLst>
                <a:ext uri="{FF2B5EF4-FFF2-40B4-BE49-F238E27FC236}">
                  <a16:creationId xmlns:a16="http://schemas.microsoft.com/office/drawing/2014/main" id="{40D93B50-AC3F-4C2B-8EDE-668AFC449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4" y="3736"/>
              <a:ext cx="1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55" name="Freeform 189">
              <a:extLst>
                <a:ext uri="{FF2B5EF4-FFF2-40B4-BE49-F238E27FC236}">
                  <a16:creationId xmlns:a16="http://schemas.microsoft.com/office/drawing/2014/main" id="{1540356A-BDB1-4A68-AC20-1299C7C95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" y="3734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56" name="Freeform 190">
              <a:extLst>
                <a:ext uri="{FF2B5EF4-FFF2-40B4-BE49-F238E27FC236}">
                  <a16:creationId xmlns:a16="http://schemas.microsoft.com/office/drawing/2014/main" id="{1C8636CE-2027-463F-8432-5B6606286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" y="3810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57" name="Freeform 191">
              <a:extLst>
                <a:ext uri="{FF2B5EF4-FFF2-40B4-BE49-F238E27FC236}">
                  <a16:creationId xmlns:a16="http://schemas.microsoft.com/office/drawing/2014/main" id="{CFE2918B-E40F-46FC-B27A-49C1A1E82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4" y="3900"/>
              <a:ext cx="1" cy="3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58" name="Freeform 192">
              <a:extLst>
                <a:ext uri="{FF2B5EF4-FFF2-40B4-BE49-F238E27FC236}">
                  <a16:creationId xmlns:a16="http://schemas.microsoft.com/office/drawing/2014/main" id="{030DC51A-5256-4E05-91E1-C8975DE95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4" y="3665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59" name="Freeform 193">
              <a:extLst>
                <a:ext uri="{FF2B5EF4-FFF2-40B4-BE49-F238E27FC236}">
                  <a16:creationId xmlns:a16="http://schemas.microsoft.com/office/drawing/2014/main" id="{ED5616C3-346B-48EC-AE1A-B535E4FF5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33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60" name="Freeform 194">
              <a:extLst>
                <a:ext uri="{FF2B5EF4-FFF2-40B4-BE49-F238E27FC236}">
                  <a16:creationId xmlns:a16="http://schemas.microsoft.com/office/drawing/2014/main" id="{A81C77C3-0484-4580-8FE4-31A1020F7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5" y="3904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2"/>
                    <a:pt x="1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61" name="Freeform 195">
              <a:extLst>
                <a:ext uri="{FF2B5EF4-FFF2-40B4-BE49-F238E27FC236}">
                  <a16:creationId xmlns:a16="http://schemas.microsoft.com/office/drawing/2014/main" id="{495BA764-1D9C-4074-8BD7-C3D8C8BAB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6" y="3365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62" name="Freeform 196">
              <a:extLst>
                <a:ext uri="{FF2B5EF4-FFF2-40B4-BE49-F238E27FC236}">
                  <a16:creationId xmlns:a16="http://schemas.microsoft.com/office/drawing/2014/main" id="{EE205B4D-CF93-4258-8E28-481F64E7D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33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63" name="Freeform 197">
              <a:extLst>
                <a:ext uri="{FF2B5EF4-FFF2-40B4-BE49-F238E27FC236}">
                  <a16:creationId xmlns:a16="http://schemas.microsoft.com/office/drawing/2014/main" id="{DA059362-B29E-4F40-8AC0-4C6F3DE23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" y="3907"/>
              <a:ext cx="2" cy="3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2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64" name="Freeform 198">
              <a:extLst>
                <a:ext uri="{FF2B5EF4-FFF2-40B4-BE49-F238E27FC236}">
                  <a16:creationId xmlns:a16="http://schemas.microsoft.com/office/drawing/2014/main" id="{E5E81C42-A6E0-455F-95E1-6CD0EBD9E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" y="36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65" name="Freeform 199">
              <a:extLst>
                <a:ext uri="{FF2B5EF4-FFF2-40B4-BE49-F238E27FC236}">
                  <a16:creationId xmlns:a16="http://schemas.microsoft.com/office/drawing/2014/main" id="{237B9D49-C612-40E1-963C-8FAE0B436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437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66" name="Freeform 200">
              <a:extLst>
                <a:ext uri="{FF2B5EF4-FFF2-40B4-BE49-F238E27FC236}">
                  <a16:creationId xmlns:a16="http://schemas.microsoft.com/office/drawing/2014/main" id="{BA3D3000-D992-4B65-82C4-7C00263F4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7" y="3247"/>
              <a:ext cx="2" cy="2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1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67" name="Freeform 201">
              <a:extLst>
                <a:ext uri="{FF2B5EF4-FFF2-40B4-BE49-F238E27FC236}">
                  <a16:creationId xmlns:a16="http://schemas.microsoft.com/office/drawing/2014/main" id="{D86184D6-B4AB-4A89-8857-D884410B7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3249"/>
              <a:ext cx="2" cy="2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2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68" name="Freeform 202">
              <a:extLst>
                <a:ext uri="{FF2B5EF4-FFF2-40B4-BE49-F238E27FC236}">
                  <a16:creationId xmlns:a16="http://schemas.microsoft.com/office/drawing/2014/main" id="{4D1AEE31-1389-4EDF-9405-A04180782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" y="325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  <p:sp>
          <p:nvSpPr>
            <p:cNvPr id="269" name="Freeform 203">
              <a:extLst>
                <a:ext uri="{FF2B5EF4-FFF2-40B4-BE49-F238E27FC236}">
                  <a16:creationId xmlns:a16="http://schemas.microsoft.com/office/drawing/2014/main" id="{5AF0531A-C499-4E03-9D6C-52F6ABC8E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325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lIns="60960" tIns="30480" rIns="60960" bIns="30480"/>
            <a:lstStyle/>
            <a:p>
              <a:pPr marL="0" marR="0" lvl="0" indent="0" algn="l" defTabSz="91421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endParaRPr>
            </a:p>
          </p:txBody>
        </p:sp>
      </p:grpSp>
      <p:pic>
        <p:nvPicPr>
          <p:cNvPr id="49" name="Imagem 48">
            <a:extLst>
              <a:ext uri="{FF2B5EF4-FFF2-40B4-BE49-F238E27FC236}">
                <a16:creationId xmlns:a16="http://schemas.microsoft.com/office/drawing/2014/main" id="{02946B74-7BC8-49E2-A726-2B70F28106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rgbClr val="FFFFFF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25" y="1527461"/>
            <a:ext cx="8873784" cy="441048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7AF6ACA-04DD-4030-A2CB-252811D8279D}"/>
              </a:ext>
            </a:extLst>
          </p:cNvPr>
          <p:cNvSpPr/>
          <p:nvPr/>
        </p:nvSpPr>
        <p:spPr>
          <a:xfrm>
            <a:off x="0" y="180206"/>
            <a:ext cx="12192000" cy="864164"/>
          </a:xfrm>
          <a:prstGeom prst="rect">
            <a:avLst/>
          </a:prstGeom>
          <a:solidFill>
            <a:srgbClr val="2E547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F5A8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/>
              <a:ea typeface="+mn-ea"/>
              <a:cs typeface="Calibri" panose="020F0502020204030204" pitchFamily="34" charset="0"/>
              <a:sym typeface="Helvetica"/>
            </a:endParaRPr>
          </a:p>
        </p:txBody>
      </p:sp>
      <p:sp>
        <p:nvSpPr>
          <p:cNvPr id="64" name="Título 2">
            <a:extLst>
              <a:ext uri="{FF2B5EF4-FFF2-40B4-BE49-F238E27FC236}">
                <a16:creationId xmlns:a16="http://schemas.microsoft.com/office/drawing/2014/main" id="{CABCD263-8A18-43B1-A75E-4D6771F4E121}"/>
              </a:ext>
            </a:extLst>
          </p:cNvPr>
          <p:cNvSpPr txBox="1">
            <a:spLocks/>
          </p:cNvSpPr>
          <p:nvPr/>
        </p:nvSpPr>
        <p:spPr>
          <a:xfrm>
            <a:off x="343191" y="2527762"/>
            <a:ext cx="8953127" cy="954611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587958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175917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1763877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51837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17406D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Helvetica"/>
            </a:endParaRPr>
          </a:p>
        </p:txBody>
      </p:sp>
      <p:sp>
        <p:nvSpPr>
          <p:cNvPr id="67" name="Título 1">
            <a:extLst>
              <a:ext uri="{FF2B5EF4-FFF2-40B4-BE49-F238E27FC236}">
                <a16:creationId xmlns:a16="http://schemas.microsoft.com/office/drawing/2014/main" id="{A3CCEB98-216D-49BA-8EBD-477FF1D40ED0}"/>
              </a:ext>
            </a:extLst>
          </p:cNvPr>
          <p:cNvSpPr txBox="1">
            <a:spLocks/>
          </p:cNvSpPr>
          <p:nvPr/>
        </p:nvSpPr>
        <p:spPr bwMode="auto">
          <a:xfrm>
            <a:off x="8142482" y="311508"/>
            <a:ext cx="3455531" cy="613053"/>
          </a:xfrm>
          <a:prstGeom prst="roundRect">
            <a:avLst>
              <a:gd name="adj" fmla="val 8254"/>
            </a:avLst>
          </a:prstGeom>
          <a:solidFill>
            <a:srgbClr val="2E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de-DE"/>
            </a:defPPr>
            <a:lvl1pPr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 marL="309562" lvl="2" algn="ctr">
              <a:lnSpc>
                <a:spcPct val="107000"/>
              </a:lnSpc>
              <a:spcAft>
                <a:spcPct val="20000"/>
              </a:spcAft>
              <a:buClr>
                <a:srgbClr val="26AAE2"/>
              </a:buClr>
              <a:buSzPct val="100000"/>
              <a:tabLst>
                <a:tab pos="216694" algn="l"/>
                <a:tab pos="513358" algn="l"/>
                <a:tab pos="797123" algn="l"/>
              </a:tabLst>
              <a:defRPr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F5A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Calibri" panose="020F0502020204030204" pitchFamily="34" charset="0"/>
                <a:sym typeface="Helvetica"/>
              </a:rPr>
              <a:t>VACINA RNA MCTI CIMATEC HDT</a:t>
            </a: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/>
              <a:ea typeface="+mn-ea"/>
              <a:cs typeface="Calibri" panose="020F0502020204030204" pitchFamily="34" charset="0"/>
              <a:sym typeface="Helvetic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Calibri" panose="020F0502020204030204" pitchFamily="34" charset="0"/>
                <a:sym typeface="Helvetica"/>
              </a:rPr>
              <a:t>Vacina contra COVID-19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8FEB8691-DCD3-4C58-9458-74414CFAC2EF}"/>
              </a:ext>
            </a:extLst>
          </p:cNvPr>
          <p:cNvSpPr txBox="1"/>
          <p:nvPr/>
        </p:nvSpPr>
        <p:spPr>
          <a:xfrm>
            <a:off x="15374" y="235439"/>
            <a:ext cx="121766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DESENVOLVIMENTO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17406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 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GLOBAL</a:t>
            </a:r>
            <a:b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</a:b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rPr>
              <a:t>PESQUISA CLÍNICA VACINA COVID-19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/>
              <a:ea typeface="ヒラギノ角ゴ Pro W3" charset="-128"/>
              <a:cs typeface="+mn-cs"/>
              <a:sym typeface="Helvetica"/>
            </a:endParaRPr>
          </a:p>
        </p:txBody>
      </p:sp>
      <p:sp>
        <p:nvSpPr>
          <p:cNvPr id="5" name="Balão de Fala: Retângulo 4">
            <a:extLst>
              <a:ext uri="{FF2B5EF4-FFF2-40B4-BE49-F238E27FC236}">
                <a16:creationId xmlns:a16="http://schemas.microsoft.com/office/drawing/2014/main" id="{E691C7F9-9F55-44F8-8646-AAE58D3364C9}"/>
              </a:ext>
            </a:extLst>
          </p:cNvPr>
          <p:cNvSpPr/>
          <p:nvPr/>
        </p:nvSpPr>
        <p:spPr>
          <a:xfrm>
            <a:off x="429933" y="4529793"/>
            <a:ext cx="3049880" cy="907939"/>
          </a:xfrm>
          <a:prstGeom prst="wedgeRectCallout">
            <a:avLst>
              <a:gd name="adj1" fmla="val 78281"/>
              <a:gd name="adj2" fmla="val -40156"/>
            </a:avLst>
          </a:prstGeom>
          <a:solidFill>
            <a:schemeClr val="accent6">
              <a:lumMod val="75000"/>
              <a:alpha val="49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 defTabSz="914400">
              <a:spcAft>
                <a:spcPts val="600"/>
              </a:spcAft>
              <a:defRPr/>
            </a:pPr>
            <a:r>
              <a:rPr lang="pt-BR" sz="1200" dirty="0">
                <a:solidFill>
                  <a:prstClr val="white">
                    <a:lumMod val="85000"/>
                  </a:prstClr>
                </a:solidFill>
                <a:latin typeface="Tw Cen MT" panose="020B0602020104020603"/>
                <a:cs typeface="Calibri Light" panose="020F0302020204030204" pitchFamily="34" charset="0"/>
                <a:sym typeface="Helvetica"/>
              </a:rPr>
              <a:t>BRASIL: </a:t>
            </a:r>
            <a:r>
              <a:rPr lang="pt-BR" sz="1200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cs typeface="Calibri Light" panose="020F0302020204030204" pitchFamily="34" charset="0"/>
                <a:sym typeface="Helvetica"/>
              </a:rPr>
              <a:t>SENAI CIMATEC </a:t>
            </a:r>
          </a:p>
          <a:p>
            <a:pPr lvl="0" defTabSz="914400">
              <a:spcAft>
                <a:spcPts val="0"/>
              </a:spcAft>
              <a:defRPr/>
            </a:pPr>
            <a:r>
              <a:rPr lang="pt-BR" sz="1200" b="0" dirty="0" err="1" smtClean="0">
                <a:solidFill>
                  <a:prstClr val="white">
                    <a:lumMod val="85000"/>
                  </a:prstClr>
                </a:solidFill>
                <a:latin typeface="Tw Cen MT" panose="020B0602020104020603"/>
                <a:cs typeface="Calibri Light" panose="020F0302020204030204" pitchFamily="34" charset="0"/>
                <a:sym typeface="Helvetica"/>
              </a:rPr>
              <a:t>Co-desenvolvimento</a:t>
            </a:r>
            <a:r>
              <a:rPr lang="pt-BR" sz="1200" b="0" dirty="0" smtClean="0">
                <a:solidFill>
                  <a:prstClr val="white">
                    <a:lumMod val="85000"/>
                  </a:prstClr>
                </a:solidFill>
                <a:latin typeface="Tw Cen MT" panose="020B0602020104020603"/>
                <a:cs typeface="Calibri Light" panose="020F0302020204030204" pitchFamily="34" charset="0"/>
                <a:sym typeface="Helvetica"/>
              </a:rPr>
              <a:t> da plataforma</a:t>
            </a:r>
          </a:p>
          <a:p>
            <a:pPr lvl="0" defTabSz="914400">
              <a:spcAft>
                <a:spcPts val="0"/>
              </a:spcAft>
              <a:defRPr/>
            </a:pPr>
            <a:r>
              <a:rPr lang="pt-BR" sz="1200" b="0" dirty="0" smtClean="0">
                <a:solidFill>
                  <a:prstClr val="white">
                    <a:lumMod val="85000"/>
                  </a:prstClr>
                </a:solidFill>
                <a:latin typeface="Tw Cen MT" panose="020B0602020104020603"/>
                <a:cs typeface="Calibri Light" panose="020F0302020204030204" pitchFamily="34" charset="0"/>
                <a:sym typeface="Helvetica"/>
              </a:rPr>
              <a:t>Desenvolvimento clínico Fase I e II</a:t>
            </a:r>
            <a:r>
              <a:rPr lang="pt-BR" sz="1200" b="0" dirty="0">
                <a:solidFill>
                  <a:prstClr val="white">
                    <a:lumMod val="85000"/>
                  </a:prstClr>
                </a:solidFill>
                <a:latin typeface="Tw Cen MT" panose="020B0602020104020603"/>
                <a:cs typeface="Calibri Light" panose="020F0302020204030204" pitchFamily="34" charset="0"/>
                <a:sym typeface="Helvetica"/>
              </a:rPr>
              <a:t/>
            </a:r>
            <a:br>
              <a:rPr lang="pt-BR" sz="1200" b="0" dirty="0">
                <a:solidFill>
                  <a:prstClr val="white">
                    <a:lumMod val="85000"/>
                  </a:prstClr>
                </a:solidFill>
                <a:latin typeface="Tw Cen MT" panose="020B0602020104020603"/>
                <a:cs typeface="Calibri Light" panose="020F0302020204030204" pitchFamily="34" charset="0"/>
                <a:sym typeface="Helvetica"/>
              </a:rPr>
            </a:br>
            <a:endParaRPr lang="pt-BR" sz="1200" b="0" dirty="0">
              <a:solidFill>
                <a:prstClr val="white">
                  <a:lumMod val="85000"/>
                </a:prstClr>
              </a:solidFill>
              <a:latin typeface="Tw Cen MT" panose="020B0602020104020603"/>
              <a:cs typeface="Calibri Light" panose="020F0302020204030204" pitchFamily="34" charset="0"/>
              <a:sym typeface="Helvetica"/>
            </a:endParaRPr>
          </a:p>
        </p:txBody>
      </p:sp>
      <p:pic>
        <p:nvPicPr>
          <p:cNvPr id="29" name="Imagem 28" descr="SENAI_CIMATEC">
            <a:extLst>
              <a:ext uri="{FF2B5EF4-FFF2-40B4-BE49-F238E27FC236}">
                <a16:creationId xmlns:a16="http://schemas.microsoft.com/office/drawing/2014/main" id="{903E84C4-0C9F-4320-ABF2-47F63EC98A32}"/>
              </a:ext>
            </a:extLst>
          </p:cNvPr>
          <p:cNvPicPr/>
          <p:nvPr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7" t="-12183" r="-2513" b="-12448"/>
          <a:stretch/>
        </p:blipFill>
        <p:spPr bwMode="auto">
          <a:xfrm>
            <a:off x="1734816" y="5694882"/>
            <a:ext cx="1750147" cy="5383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FD515E7F-36A0-404B-AC9D-9C11D3DE1B91}"/>
              </a:ext>
            </a:extLst>
          </p:cNvPr>
          <p:cNvGrpSpPr/>
          <p:nvPr/>
        </p:nvGrpSpPr>
        <p:grpSpPr>
          <a:xfrm>
            <a:off x="450165" y="2538858"/>
            <a:ext cx="2514544" cy="1449465"/>
            <a:chOff x="341002" y="2363625"/>
            <a:chExt cx="2514544" cy="1449465"/>
          </a:xfrm>
        </p:grpSpPr>
        <p:sp>
          <p:nvSpPr>
            <p:cNvPr id="30" name="Balão de Fala: Retângulo 29">
              <a:extLst>
                <a:ext uri="{FF2B5EF4-FFF2-40B4-BE49-F238E27FC236}">
                  <a16:creationId xmlns:a16="http://schemas.microsoft.com/office/drawing/2014/main" id="{A8F66399-9769-4F86-87BB-27038A292353}"/>
                </a:ext>
              </a:extLst>
            </p:cNvPr>
            <p:cNvSpPr/>
            <p:nvPr/>
          </p:nvSpPr>
          <p:spPr>
            <a:xfrm>
              <a:off x="391757" y="2391255"/>
              <a:ext cx="2236158" cy="792000"/>
            </a:xfrm>
            <a:prstGeom prst="wedgeRectCallout">
              <a:avLst>
                <a:gd name="adj1" fmla="val 33337"/>
                <a:gd name="adj2" fmla="val -67351"/>
              </a:avLst>
            </a:prstGeom>
            <a:solidFill>
              <a:srgbClr val="92D050">
                <a:alpha val="56000"/>
              </a:srgb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58787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endParaRP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98E957EA-6F88-46DB-B2D7-ABB00D1C1B17}"/>
                </a:ext>
              </a:extLst>
            </p:cNvPr>
            <p:cNvSpPr txBox="1"/>
            <p:nvPr/>
          </p:nvSpPr>
          <p:spPr>
            <a:xfrm>
              <a:off x="341002" y="2363625"/>
              <a:ext cx="2514544" cy="754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 panose="020B0602020104020603"/>
                  <a:ea typeface="ヒラギノ角ゴ Pro W3" charset="-128"/>
                  <a:cs typeface="Calibri Light" panose="020F0302020204030204" pitchFamily="34" charset="0"/>
                  <a:sym typeface="Helvetica"/>
                </a:rPr>
                <a:t>EUA: HDT Bio Corp </a:t>
              </a:r>
              <a:endPara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ヒラギノ角ゴ Pro W3" charset="-128"/>
                <a:cs typeface="Calibri Light" panose="020F0302020204030204" pitchFamily="34" charset="0"/>
                <a:sym typeface="Helvetica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 Cen MT" panose="020B0602020104020603"/>
                  <a:ea typeface="ヒラギノ角ゴ Pro W3" charset="-128"/>
                  <a:cs typeface="Calibri Light" panose="020F0302020204030204" pitchFamily="34" charset="0"/>
                  <a:sym typeface="Helvetica"/>
                </a:rPr>
                <a:t>Estudos Pré-Clínicos (realizado)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 Cen MT" panose="020B0602020104020603"/>
                  <a:ea typeface="ヒラギノ角ゴ Pro W3" charset="-128"/>
                  <a:cs typeface="Calibri Light" panose="020F0302020204030204" pitchFamily="34" charset="0"/>
                  <a:sym typeface="Helvetica"/>
                </a:rPr>
                <a:t>Estudo de Fase I</a:t>
              </a: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Calibri Light" panose="020F0302020204030204" pitchFamily="34" charset="0"/>
                <a:sym typeface="Helvetica"/>
              </a:endParaRPr>
            </a:p>
          </p:txBody>
        </p:sp>
        <p:pic>
          <p:nvPicPr>
            <p:cNvPr id="35" name="Imagem 6" descr="HDT Bio">
              <a:hlinkClick r:id="rId6"/>
              <a:extLst>
                <a:ext uri="{FF2B5EF4-FFF2-40B4-BE49-F238E27FC236}">
                  <a16:creationId xmlns:a16="http://schemas.microsoft.com/office/drawing/2014/main" id="{A9454021-8B8C-4BC9-AEC8-5CED87226139}"/>
                </a:ext>
              </a:extLst>
            </p:cNvPr>
            <p:cNvPicPr/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148" y="3279108"/>
              <a:ext cx="1308032" cy="5339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23D8DEE-4F76-45FB-8039-81748AD6F1DE}"/>
              </a:ext>
            </a:extLst>
          </p:cNvPr>
          <p:cNvGrpSpPr/>
          <p:nvPr/>
        </p:nvGrpSpPr>
        <p:grpSpPr>
          <a:xfrm>
            <a:off x="6082138" y="4318643"/>
            <a:ext cx="2923135" cy="1374839"/>
            <a:chOff x="8285433" y="2441475"/>
            <a:chExt cx="2923135" cy="1374839"/>
          </a:xfrm>
        </p:grpSpPr>
        <p:sp>
          <p:nvSpPr>
            <p:cNvPr id="36" name="Balão de Fala: Retângulo 35">
              <a:extLst>
                <a:ext uri="{FF2B5EF4-FFF2-40B4-BE49-F238E27FC236}">
                  <a16:creationId xmlns:a16="http://schemas.microsoft.com/office/drawing/2014/main" id="{9865AD22-5906-46D6-A851-94A7C8A20D52}"/>
                </a:ext>
              </a:extLst>
            </p:cNvPr>
            <p:cNvSpPr/>
            <p:nvPr/>
          </p:nvSpPr>
          <p:spPr>
            <a:xfrm>
              <a:off x="8285433" y="2441475"/>
              <a:ext cx="2779120" cy="1001756"/>
            </a:xfrm>
            <a:prstGeom prst="wedgeRectCallout">
              <a:avLst>
                <a:gd name="adj1" fmla="val 27023"/>
                <a:gd name="adj2" fmla="val -103092"/>
              </a:avLst>
            </a:prstGeom>
            <a:solidFill>
              <a:srgbClr val="CC3300">
                <a:alpha val="65000"/>
              </a:srgb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58787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ヒラギノ角ゴ Pro W3" charset="-128"/>
                <a:cs typeface="+mn-cs"/>
                <a:sym typeface="Helvetica"/>
              </a:endParaRP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E096E2C9-6E66-440D-B42C-02D9FE9C7491}"/>
                </a:ext>
              </a:extLst>
            </p:cNvPr>
            <p:cNvSpPr txBox="1"/>
            <p:nvPr/>
          </p:nvSpPr>
          <p:spPr>
            <a:xfrm>
              <a:off x="8288912" y="2463401"/>
              <a:ext cx="2919656" cy="754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 panose="020B0602020104020603"/>
                  <a:ea typeface="ヒラギノ角ゴ Pro W3" charset="-128"/>
                  <a:cs typeface="Calibri Light" panose="020F0302020204030204" pitchFamily="34" charset="0"/>
                  <a:sym typeface="Helvetica"/>
                </a:rPr>
                <a:t>ÍNDIA</a:t>
              </a: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w Cen MT" panose="020B0602020104020603"/>
                  <a:ea typeface="ヒラギノ角ゴ Pro W3" charset="-128"/>
                  <a:cs typeface="Calibri Light" panose="020F0302020204030204" pitchFamily="34" charset="0"/>
                  <a:sym typeface="Helvetica"/>
                </a:rPr>
                <a:t>: </a:t>
              </a: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 panose="020B0602020104020603"/>
                  <a:ea typeface="ヒラギノ角ゴ Pro W3" charset="-128"/>
                  <a:cs typeface="Calibri Light" panose="020F0302020204030204" pitchFamily="34" charset="0"/>
                  <a:sym typeface="Helvetica"/>
                </a:rPr>
                <a:t>GENNOVA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w Cen MT" panose="020B0602020104020603"/>
                  <a:ea typeface="ヒラギノ角ゴ Pro W3" charset="-128"/>
                  <a:cs typeface="Calibri Light" panose="020F0302020204030204" pitchFamily="34" charset="0"/>
                  <a:sym typeface="Helvetica"/>
                </a:rPr>
                <a:t>Estudos Clínicos de Fase I, II e III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w Cen MT" panose="020B0602020104020603"/>
                  <a:ea typeface="ヒラギノ角ゴ Pro W3" charset="-128"/>
                  <a:cs typeface="Calibri Light" panose="020F0302020204030204" pitchFamily="34" charset="0"/>
                  <a:sym typeface="Helvetica"/>
                </a:rPr>
                <a:t>Manufatura em GMP</a:t>
              </a:r>
            </a:p>
          </p:txBody>
        </p:sp>
        <p:pic>
          <p:nvPicPr>
            <p:cNvPr id="39" name="Picture 2" descr="Gennova Biopharmaceuticals Limited">
              <a:extLst>
                <a:ext uri="{FF2B5EF4-FFF2-40B4-BE49-F238E27FC236}">
                  <a16:creationId xmlns:a16="http://schemas.microsoft.com/office/drawing/2014/main" id="{84308F01-D909-40D9-B421-1F96354272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5666" y="3473502"/>
              <a:ext cx="1456954" cy="342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CB70B8F-9049-4276-B997-3DBE31DA38E6}"/>
              </a:ext>
            </a:extLst>
          </p:cNvPr>
          <p:cNvGrpSpPr/>
          <p:nvPr/>
        </p:nvGrpSpPr>
        <p:grpSpPr>
          <a:xfrm>
            <a:off x="9643037" y="2519166"/>
            <a:ext cx="2357165" cy="1511601"/>
            <a:chOff x="9456224" y="2401196"/>
            <a:chExt cx="2357165" cy="1511601"/>
          </a:xfrm>
        </p:grpSpPr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C930AE26-6B5F-44D4-8DF2-324243210C5C}"/>
                </a:ext>
              </a:extLst>
            </p:cNvPr>
            <p:cNvGrpSpPr/>
            <p:nvPr/>
          </p:nvGrpSpPr>
          <p:grpSpPr>
            <a:xfrm>
              <a:off x="9456224" y="3136818"/>
              <a:ext cx="2357165" cy="775979"/>
              <a:chOff x="8560707" y="2441475"/>
              <a:chExt cx="2357165" cy="775979"/>
            </a:xfrm>
          </p:grpSpPr>
          <p:sp>
            <p:nvSpPr>
              <p:cNvPr id="45" name="Balão de Fala: Retângulo 44">
                <a:extLst>
                  <a:ext uri="{FF2B5EF4-FFF2-40B4-BE49-F238E27FC236}">
                    <a16:creationId xmlns:a16="http://schemas.microsoft.com/office/drawing/2014/main" id="{EB134AED-D6E9-4084-85E2-3FA3E1E57B1F}"/>
                  </a:ext>
                </a:extLst>
              </p:cNvPr>
              <p:cNvSpPr/>
              <p:nvPr/>
            </p:nvSpPr>
            <p:spPr>
              <a:xfrm>
                <a:off x="8560707" y="2441475"/>
                <a:ext cx="2236158" cy="775979"/>
              </a:xfrm>
              <a:prstGeom prst="wedgeRectCallout">
                <a:avLst>
                  <a:gd name="adj1" fmla="val -52232"/>
                  <a:gd name="adj2" fmla="val -85028"/>
                </a:avLst>
              </a:prstGeom>
              <a:solidFill>
                <a:schemeClr val="accent6">
                  <a:lumMod val="75000"/>
                  <a:alpha val="54000"/>
                </a:schemeClr>
              </a:solidFill>
              <a:ln w="25400" cap="flat">
                <a:noFill/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lvl="0" indent="0" algn="l" defTabSz="587878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 panose="020B0602020104020603"/>
                  <a:ea typeface="ヒラギノ角ゴ Pro W3" charset="-128"/>
                  <a:cs typeface="+mn-cs"/>
                  <a:sym typeface="Helvetica"/>
                </a:endParaRPr>
              </a:p>
            </p:txBody>
          </p: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5EF67EF4-4750-4E67-A8A7-19629BB0F499}"/>
                  </a:ext>
                </a:extLst>
              </p:cNvPr>
              <p:cNvSpPr txBox="1"/>
              <p:nvPr/>
            </p:nvSpPr>
            <p:spPr>
              <a:xfrm>
                <a:off x="8560707" y="2463401"/>
                <a:ext cx="2357165" cy="5693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ヒラギノ角ゴ Pro W3" charset="-128"/>
                    <a:cs typeface="Calibri Light" panose="020F0302020204030204" pitchFamily="34" charset="0"/>
                    <a:sym typeface="Helvetica"/>
                  </a:rPr>
                  <a:t>COREIA DO SUL</a:t>
                </a:r>
                <a:r>
                  <a:rPr kumimoji="0" lang="pt-B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/>
                    <a:uLnTx/>
                    <a:uFillTx/>
                    <a:latin typeface="Tw Cen MT" panose="020B0602020104020603"/>
                    <a:ea typeface="ヒラギノ角ゴ Pro W3" charset="-128"/>
                    <a:cs typeface="Calibri Light" panose="020F0302020204030204" pitchFamily="34" charset="0"/>
                    <a:sym typeface="Helvetica"/>
                  </a:rPr>
                  <a:t>: </a:t>
                </a:r>
                <a:r>
                  <a:rPr kumimoji="0" lang="pt-B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ヒラギノ角ゴ Pro W3" charset="-128"/>
                    <a:cs typeface="Calibri Light" panose="020F0302020204030204" pitchFamily="34" charset="0"/>
                    <a:sym typeface="Helvetica"/>
                  </a:rPr>
                  <a:t>QURATIS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/>
                    <a:uLnTx/>
                    <a:uFillTx/>
                    <a:latin typeface="Tw Cen MT" panose="020B0602020104020603"/>
                    <a:ea typeface="ヒラギノ角ゴ Pro W3" charset="-128"/>
                    <a:cs typeface="Calibri Light" panose="020F0302020204030204" pitchFamily="34" charset="0"/>
                    <a:sym typeface="Helvetica"/>
                  </a:rPr>
                  <a:t>Estudos Clínicos de Fase I</a:t>
                </a:r>
              </a:p>
            </p:txBody>
          </p:sp>
        </p:grpSp>
        <p:pic>
          <p:nvPicPr>
            <p:cNvPr id="3074" name="Picture 2" descr="Quratis Company Profile: Valuation &amp; Investors | PitchBook">
              <a:extLst>
                <a:ext uri="{FF2B5EF4-FFF2-40B4-BE49-F238E27FC236}">
                  <a16:creationId xmlns:a16="http://schemas.microsoft.com/office/drawing/2014/main" id="{8ED3BFEB-BAA3-44B6-BC6C-8CC833E633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806" y="2401196"/>
              <a:ext cx="963207" cy="963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8" name="Picture 2" descr="Organização Central de Controle de Padrões de Medicamento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516" y="3820447"/>
            <a:ext cx="843528" cy="824949"/>
          </a:xfrm>
          <a:prstGeom prst="ellipse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698" name="Picture 2" descr="Vetor do Stock: Vector approved stamp | Adobe Stock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7" t="16246" r="8772" b="15815"/>
          <a:stretch/>
        </p:blipFill>
        <p:spPr bwMode="auto">
          <a:xfrm>
            <a:off x="8223580" y="4311341"/>
            <a:ext cx="883113" cy="37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" name="Imagem 275" descr="Uma imagem contendo placar&#10;&#10;Descrição gerada automaticamente">
            <a:extLst>
              <a:ext uri="{FF2B5EF4-FFF2-40B4-BE49-F238E27FC236}">
                <a16:creationId xmlns:a16="http://schemas.microsoft.com/office/drawing/2014/main" id="{7B448C43-6A2D-41DF-881C-1904CDB7541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74340" y="6506267"/>
            <a:ext cx="1336674" cy="2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Verde-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58787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58787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9_Tema do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58787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58787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2_Tema do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58787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58787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Tema do Office">
  <a:themeElements>
    <a:clrScheme name="Paleta - Institucional">
      <a:dk1>
        <a:srgbClr val="363636"/>
      </a:dk1>
      <a:lt1>
        <a:srgbClr val="FFFFFF"/>
      </a:lt1>
      <a:dk2>
        <a:srgbClr val="005EA9"/>
      </a:dk2>
      <a:lt2>
        <a:srgbClr val="FFFFFF"/>
      </a:lt2>
      <a:accent1>
        <a:srgbClr val="008FF6"/>
      </a:accent1>
      <a:accent2>
        <a:srgbClr val="008FF6"/>
      </a:accent2>
      <a:accent3>
        <a:srgbClr val="D8D8D8"/>
      </a:accent3>
      <a:accent4>
        <a:srgbClr val="005EA9"/>
      </a:accent4>
      <a:accent5>
        <a:srgbClr val="002A5E"/>
      </a:accent5>
      <a:accent6>
        <a:srgbClr val="262626"/>
      </a:accent6>
      <a:hlink>
        <a:srgbClr val="BFBFBF"/>
      </a:hlink>
      <a:folHlink>
        <a:srgbClr val="008FF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CE584AE09F9294BBAA0811D186A242E" ma:contentTypeVersion="14" ma:contentTypeDescription="Crie um novo documento." ma:contentTypeScope="" ma:versionID="898b39f3c62a0e8945d357d890d4ee75">
  <xsd:schema xmlns:xsd="http://www.w3.org/2001/XMLSchema" xmlns:xs="http://www.w3.org/2001/XMLSchema" xmlns:p="http://schemas.microsoft.com/office/2006/metadata/properties" xmlns:ns3="3dfa6e2e-562f-4338-bc7f-4589836057b5" xmlns:ns4="ccde16d4-2fba-4faf-9148-344cf4d2af94" targetNamespace="http://schemas.microsoft.com/office/2006/metadata/properties" ma:root="true" ma:fieldsID="be7422869172cdad7a41452b7e38a4f2" ns3:_="" ns4:_="">
    <xsd:import namespace="3dfa6e2e-562f-4338-bc7f-4589836057b5"/>
    <xsd:import namespace="ccde16d4-2fba-4faf-9148-344cf4d2af9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fa6e2e-562f-4338-bc7f-4589836057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de16d4-2fba-4faf-9148-344cf4d2af9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9E6DCB-07E4-425D-8E10-29483394032C}">
  <ds:schemaRefs>
    <ds:schemaRef ds:uri="3dfa6e2e-562f-4338-bc7f-4589836057b5"/>
    <ds:schemaRef ds:uri="ccde16d4-2fba-4faf-9148-344cf4d2af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FC80953-2A53-4DB3-B001-565C90CB72B1}">
  <ds:schemaRefs>
    <ds:schemaRef ds:uri="3dfa6e2e-562f-4338-bc7f-4589836057b5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ccde16d4-2fba-4faf-9148-344cf4d2af9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71E3D65-BDE6-42DF-866B-C62BA6B295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962</TotalTime>
  <Words>1445</Words>
  <Application>Microsoft Office PowerPoint</Application>
  <PresentationFormat>Widescreen</PresentationFormat>
  <Paragraphs>295</Paragraphs>
  <Slides>13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13</vt:i4>
      </vt:variant>
    </vt:vector>
  </HeadingPairs>
  <TitlesOfParts>
    <vt:vector size="34" baseType="lpstr">
      <vt:lpstr>Calibri</vt:lpstr>
      <vt:lpstr>Roboto</vt:lpstr>
      <vt:lpstr>Tw Cen MT</vt:lpstr>
      <vt:lpstr>Gotham Book</vt:lpstr>
      <vt:lpstr>Calibri Light</vt:lpstr>
      <vt:lpstr>Yu Gothic Light</vt:lpstr>
      <vt:lpstr>Lato Hairline</vt:lpstr>
      <vt:lpstr>Roboto Black</vt:lpstr>
      <vt:lpstr>Rockwell</vt:lpstr>
      <vt:lpstr>Gotham Bold</vt:lpstr>
      <vt:lpstr>Helvetica</vt:lpstr>
      <vt:lpstr>Malgun Gothic Semilight</vt:lpstr>
      <vt:lpstr>Zen Kaku Gothic Antique</vt:lpstr>
      <vt:lpstr>Arial</vt:lpstr>
      <vt:lpstr>ヒラギノ角ゴ Pro W3</vt:lpstr>
      <vt:lpstr>Tema do Office</vt:lpstr>
      <vt:lpstr>1_Tema do Office</vt:lpstr>
      <vt:lpstr>9_Tema do Office</vt:lpstr>
      <vt:lpstr>12_Tema do Office</vt:lpstr>
      <vt:lpstr>2_Tema do Office</vt:lpstr>
      <vt:lpstr>3_Tema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Hortotec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ISI-SAS</dc:title>
  <dc:subject>Apresentação Senai Cimaetc</dc:subject>
  <dc:creator>Vinicius Couto Pires</dc:creator>
  <cp:keywords>vcp</cp:keywords>
  <cp:lastModifiedBy>Valdir Gomes Barbosa Junior</cp:lastModifiedBy>
  <cp:revision>79</cp:revision>
  <cp:lastPrinted>2016-05-02T15:53:06Z</cp:lastPrinted>
  <dcterms:created xsi:type="dcterms:W3CDTF">2011-03-10T14:51:20Z</dcterms:created>
  <dcterms:modified xsi:type="dcterms:W3CDTF">2023-11-29T12:22:11Z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0x010100ACE584AE09F9294BBAA0811D186A242E</vt:lpwstr>
  </property>
  <property fmtid="{D5CDD505-2E9C-101B-9397-08002B2CF9AE}" pid="3" name="_dlc_DocIdItemGuid">
    <vt:lpwstr>c76486ef-3ade-4e51-9b3d-6a3e819671c6</vt:lpwstr>
  </property>
</Properties>
</file>