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4"/>
  </p:notesMasterIdLst>
  <p:sldIdLst>
    <p:sldId id="214747559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F623F2-427F-4B57-9B13-B7D213BE7CCF}">
          <p14:sldIdLst>
            <p14:sldId id="21474755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5E26F-5D0E-4792-A4F6-DFDBC44F1599}" type="datetimeFigureOut">
              <a:rPr lang="en-US" smtClean="0"/>
              <a:t>9/17/2024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F921-CBA6-4CC6-BA0E-5B1EB41E669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0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492375"/>
            <a:ext cx="5595937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84233" y="6057019"/>
            <a:ext cx="1905001" cy="4263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08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100"/>
            <a:ext cx="35782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4825" y="1943100"/>
            <a:ext cx="73755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63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1"/>
            <a:ext cx="6675437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3714" y="4070350"/>
            <a:ext cx="6675436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50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68500"/>
            <a:ext cx="3559175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71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26208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73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19989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06938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898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888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8" y="1943099"/>
            <a:ext cx="93024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88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9" y="1943099"/>
            <a:ext cx="9301164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73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86" y="1943100"/>
            <a:ext cx="6615577" cy="2711450"/>
          </a:xfrm>
        </p:spPr>
        <p:txBody>
          <a:bodyPr/>
          <a:lstStyle>
            <a:lvl1pPr marL="0" indent="0">
              <a:buNone/>
              <a:defRPr lang="en-US" sz="23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825" y="5084763"/>
            <a:ext cx="7375525" cy="547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add </a:t>
            </a:r>
            <a:r>
              <a:rPr lang="en-GB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04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527716"/>
            <a:ext cx="5484812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0350"/>
            <a:ext cx="5484812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2</a:t>
            </a:r>
          </a:p>
          <a:p>
            <a:pPr lvl="2"/>
            <a:r>
              <a:rPr lang="en-GB" noProof="0"/>
              <a:t>3</a:t>
            </a:r>
          </a:p>
          <a:p>
            <a:pPr lvl="3"/>
            <a:r>
              <a:rPr lang="en-GB" noProof="0"/>
              <a:t>4</a:t>
            </a:r>
          </a:p>
          <a:p>
            <a:pPr lvl="4"/>
            <a:r>
              <a:rPr lang="en-GB" noProof="0"/>
              <a:t>5</a:t>
            </a:r>
          </a:p>
          <a:p>
            <a:pPr lvl="5"/>
            <a:r>
              <a:rPr lang="en-GB" noProof="0"/>
              <a:t>6</a:t>
            </a:r>
            <a:endParaRPr lang="en-GB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5806" y="1527717"/>
            <a:ext cx="5467350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999" y="4654550"/>
            <a:ext cx="4532313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8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1</a:t>
            </a:r>
          </a:p>
          <a:p>
            <a:pPr lvl="2"/>
            <a:r>
              <a:rPr lang="en-GB" noProof="0"/>
              <a:t>2</a:t>
            </a:r>
          </a:p>
          <a:p>
            <a:pPr lvl="3"/>
            <a:r>
              <a:rPr lang="en-GB" noProof="0"/>
              <a:t>3</a:t>
            </a:r>
            <a:endParaRPr lang="en-GB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 userDrawn="1"/>
        </p:nvCxnSpPr>
        <p:spPr>
          <a:xfrm>
            <a:off x="500064" y="3521075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 userDrawn="1"/>
        </p:nvCxnSpPr>
        <p:spPr>
          <a:xfrm>
            <a:off x="6225806" y="1527717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6225806" y="4400550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7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1175" y="501650"/>
            <a:ext cx="3559176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667668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943100"/>
            <a:ext cx="4530725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8099"/>
            <a:ext cx="4532400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6000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063" y="4440055"/>
            <a:ext cx="3578225" cy="876454"/>
          </a:xfrm>
        </p:spPr>
        <p:txBody>
          <a:bodyPr tIns="90000" numCol="2" spcCol="180000"/>
          <a:lstStyle>
            <a:lvl1pPr marL="198000" indent="-198000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500064" y="4308475"/>
            <a:ext cx="54848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 userDrawn="1"/>
        </p:nvCxnSpPr>
        <p:spPr>
          <a:xfrm>
            <a:off x="500064" y="5637213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47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521074"/>
            <a:ext cx="1049178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8238" y="492125"/>
            <a:ext cx="5472112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5000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616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3429000"/>
            <a:ext cx="5484812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39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429000"/>
            <a:ext cx="5484813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389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0" y="3429000"/>
            <a:ext cx="546735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265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2732088"/>
            <a:ext cx="5484812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742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223000" y="500063"/>
            <a:ext cx="5467350" cy="5137151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2735263"/>
            <a:ext cx="5484813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19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 userDrawn="1"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071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0512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14" y="6137500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051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501650"/>
            <a:ext cx="5467350" cy="5135563"/>
          </a:xfrm>
          <a:noFill/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566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2276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047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950097"/>
            <a:ext cx="54844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4788" y="1950097"/>
            <a:ext cx="5465562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45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400" y="1950098"/>
            <a:ext cx="356040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7201" y="1950097"/>
            <a:ext cx="736315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2537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50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50097"/>
            <a:ext cx="35591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1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940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0997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4400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3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50125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50125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0399" y="367817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5550" y="367817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420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1118995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99" y="1943100"/>
            <a:ext cx="11189951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538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444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39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5"/>
            <a:ext cx="1049178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4"/>
            <a:ext cx="1049178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875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325290" y="1439372"/>
            <a:ext cx="2917403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481014" y="464888"/>
            <a:ext cx="11072810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07139" y="1439372"/>
            <a:ext cx="241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849935" y="143937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291" y="230848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57291" y="403822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757291" y="4861989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16372" y="5282559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028244" y="258374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072982" y="355816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072394" y="147997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86326" y="259371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86326" y="3510628"/>
            <a:ext cx="359695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57291" y="3179601"/>
            <a:ext cx="257143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807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764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88738A4D-BCDE-DCE1-0C14-C725725A6F52}"/>
              </a:ext>
            </a:extLst>
          </p:cNvPr>
          <p:cNvSpPr/>
          <p:nvPr userDrawn="1"/>
        </p:nvSpPr>
        <p:spPr>
          <a:xfrm>
            <a:off x="6245291" y="843629"/>
            <a:ext cx="622998" cy="622998"/>
          </a:xfrm>
          <a:prstGeom prst="ellipse">
            <a:avLst/>
          </a:prstGeom>
          <a:noFill/>
          <a:ln>
            <a:solidFill>
              <a:srgbClr val="41B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ECD412B-2151-0D5A-E2C5-02D477CA9228}"/>
              </a:ext>
            </a:extLst>
          </p:cNvPr>
          <p:cNvSpPr/>
          <p:nvPr userDrawn="1"/>
        </p:nvSpPr>
        <p:spPr>
          <a:xfrm>
            <a:off x="6245291" y="1937542"/>
            <a:ext cx="622998" cy="622998"/>
          </a:xfrm>
          <a:prstGeom prst="ellipse">
            <a:avLst/>
          </a:prstGeom>
          <a:noFill/>
          <a:ln>
            <a:solidFill>
              <a:srgbClr val="41B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31B743-6AB1-7AD6-2C56-C314566BB478}"/>
              </a:ext>
            </a:extLst>
          </p:cNvPr>
          <p:cNvSpPr/>
          <p:nvPr userDrawn="1"/>
        </p:nvSpPr>
        <p:spPr>
          <a:xfrm>
            <a:off x="6245291" y="2960408"/>
            <a:ext cx="622998" cy="622998"/>
          </a:xfrm>
          <a:prstGeom prst="ellipse">
            <a:avLst/>
          </a:prstGeom>
          <a:noFill/>
          <a:ln>
            <a:solidFill>
              <a:srgbClr val="41B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783101A-40AA-396C-8C3C-BB7D145C0F94}"/>
              </a:ext>
            </a:extLst>
          </p:cNvPr>
          <p:cNvSpPr/>
          <p:nvPr userDrawn="1"/>
        </p:nvSpPr>
        <p:spPr>
          <a:xfrm>
            <a:off x="6237694" y="3907804"/>
            <a:ext cx="622998" cy="622998"/>
          </a:xfrm>
          <a:prstGeom prst="ellipse">
            <a:avLst/>
          </a:prstGeom>
          <a:noFill/>
          <a:ln>
            <a:solidFill>
              <a:srgbClr val="41B0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4F4BA98-716E-49E6-3433-791028CD3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419" y="1950192"/>
            <a:ext cx="483779" cy="48377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57845F4-402C-72C8-84F6-BDBE18A001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1505" y="843629"/>
            <a:ext cx="574366" cy="57436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689399D-2080-0EAC-66EB-D12D8CA783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5464" y="3908909"/>
            <a:ext cx="563333" cy="56333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FD2A41E-9909-BD43-89F2-E4F036A452A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3391" y="2948115"/>
            <a:ext cx="604732" cy="60473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3E4197F-08BB-DE8F-2270-896968B0CEA8}"/>
              </a:ext>
            </a:extLst>
          </p:cNvPr>
          <p:cNvSpPr txBox="1"/>
          <p:nvPr userDrawn="1"/>
        </p:nvSpPr>
        <p:spPr>
          <a:xfrm>
            <a:off x="7054337" y="1878891"/>
            <a:ext cx="1129476" cy="308867"/>
          </a:xfrm>
          <a:prstGeom prst="rect">
            <a:avLst/>
          </a:prstGeom>
          <a:noFill/>
        </p:spPr>
        <p:txBody>
          <a:bodyPr wrap="none" lIns="0" bIns="4680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aersk Headline Light" pitchFamily="2" charset="77"/>
              </a:rPr>
              <a:t>CHALLENGES</a:t>
            </a:r>
            <a:endParaRPr lang="en-DK" sz="1400">
              <a:solidFill>
                <a:schemeClr val="bg1"/>
              </a:solidFill>
              <a:latin typeface="Maersk Headline Ligh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93E639-1CE4-146A-B9F3-BCFC51FF27A0}"/>
              </a:ext>
            </a:extLst>
          </p:cNvPr>
          <p:cNvSpPr txBox="1"/>
          <p:nvPr userDrawn="1"/>
        </p:nvSpPr>
        <p:spPr>
          <a:xfrm>
            <a:off x="7054337" y="777586"/>
            <a:ext cx="962764" cy="307777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aersk Headline Light" pitchFamily="2" charset="77"/>
              </a:rPr>
              <a:t>CUSTOMER</a:t>
            </a:r>
            <a:endParaRPr lang="en-DK" sz="1400">
              <a:solidFill>
                <a:schemeClr val="bg1"/>
              </a:solidFill>
              <a:latin typeface="Maersk Headline Light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8BF482-8E05-30AE-70D2-54F7D3FE79E4}"/>
              </a:ext>
            </a:extLst>
          </p:cNvPr>
          <p:cNvSpPr txBox="1"/>
          <p:nvPr userDrawn="1"/>
        </p:nvSpPr>
        <p:spPr>
          <a:xfrm>
            <a:off x="7073553" y="2908847"/>
            <a:ext cx="994824" cy="307777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aersk Headline Light" pitchFamily="2" charset="77"/>
              </a:rPr>
              <a:t>SOLUTIONS</a:t>
            </a:r>
            <a:endParaRPr lang="en-DK" sz="1400">
              <a:solidFill>
                <a:schemeClr val="bg1"/>
              </a:solidFill>
              <a:latin typeface="Maersk Headline Light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963F14-3472-4733-A9ED-2C5194F71DAF}"/>
              </a:ext>
            </a:extLst>
          </p:cNvPr>
          <p:cNvSpPr txBox="1"/>
          <p:nvPr userDrawn="1"/>
        </p:nvSpPr>
        <p:spPr>
          <a:xfrm>
            <a:off x="7046739" y="3833408"/>
            <a:ext cx="799258" cy="307777"/>
          </a:xfrm>
          <a:prstGeom prst="rect">
            <a:avLst/>
          </a:prstGeom>
          <a:noFill/>
        </p:spPr>
        <p:txBody>
          <a:bodyPr wrap="none" lIns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aersk Headline Light" pitchFamily="2" charset="77"/>
              </a:rPr>
              <a:t>RESULTS</a:t>
            </a:r>
            <a:endParaRPr lang="en-DK" sz="1400">
              <a:solidFill>
                <a:schemeClr val="bg1"/>
              </a:solidFill>
              <a:latin typeface="Maersk Headline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2099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492375"/>
            <a:ext cx="5595937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784233" y="6057019"/>
            <a:ext cx="1905001" cy="4263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18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0"/>
            <a:ext cx="954087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1.00</a:t>
            </a:r>
          </a:p>
          <a:p>
            <a:pPr lvl="1"/>
            <a:r>
              <a:rPr lang="en-GB" noProof="0"/>
              <a:t>2.00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0"/>
            <a:ext cx="4546601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945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8238" y="492125"/>
            <a:ext cx="5472112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669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1726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5000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304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3" y="2732088"/>
            <a:ext cx="5473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940" y="6112252"/>
            <a:ext cx="2629369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00997" y="6247262"/>
            <a:ext cx="2627312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47" y="6057799"/>
            <a:ext cx="1904400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4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0"/>
            <a:ext cx="954087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1.00</a:t>
            </a:r>
          </a:p>
          <a:p>
            <a:pPr lvl="1"/>
            <a:r>
              <a:rPr lang="en-GB" noProof="0"/>
              <a:t>2.00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0"/>
            <a:ext cx="4546601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768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1"/>
            <a:ext cx="954087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1.00</a:t>
            </a:r>
          </a:p>
          <a:p>
            <a:pPr lvl="1"/>
            <a:r>
              <a:rPr lang="en-GB" noProof="0"/>
              <a:t>2.00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1"/>
            <a:ext cx="4546601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21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501649"/>
            <a:ext cx="5484476" cy="1990726"/>
          </a:xfrm>
        </p:spPr>
        <p:txBody>
          <a:bodyPr/>
          <a:lstStyle>
            <a:lvl1pPr marL="0" indent="0">
              <a:buFontTx/>
              <a:buNone/>
              <a:tabLst>
                <a:tab pos="936000" algn="l"/>
              </a:tabLst>
              <a:defRPr sz="4000"/>
            </a:lvl1pPr>
          </a:lstStyle>
          <a:p>
            <a:r>
              <a:rPr lang="en-GB" noProof="0"/>
              <a:t>Click to add title, tab for first line indent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3521075"/>
            <a:ext cx="7375525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80000" indent="-180000"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41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34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8870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1943100"/>
            <a:ext cx="3560763" cy="369411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90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741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100"/>
            <a:ext cx="35782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4825" y="1943100"/>
            <a:ext cx="7375525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348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1"/>
            <a:ext cx="6675437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3714" y="4070350"/>
            <a:ext cx="6675436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07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2" y="1943101"/>
            <a:ext cx="954087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1.00</a:t>
            </a:r>
          </a:p>
          <a:p>
            <a:pPr lvl="1"/>
            <a:r>
              <a:rPr lang="en-GB" noProof="0"/>
              <a:t>2.00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1637" y="1943101"/>
            <a:ext cx="4546601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224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68500"/>
            <a:ext cx="3559175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0804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26208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6073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19989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069388" y="1950097"/>
            <a:ext cx="2619375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613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888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8" y="1943099"/>
            <a:ext cx="93024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76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64" y="1943099"/>
            <a:ext cx="715961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54149" y="1943099"/>
            <a:ext cx="9301164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97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4" y="412442"/>
            <a:ext cx="11190286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86" y="1943100"/>
            <a:ext cx="6615577" cy="2711450"/>
          </a:xfrm>
        </p:spPr>
        <p:txBody>
          <a:bodyPr/>
          <a:lstStyle>
            <a:lvl1pPr marL="0" indent="0">
              <a:buNone/>
              <a:defRPr lang="en-US" sz="23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4825" y="5084763"/>
            <a:ext cx="7375525" cy="5476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to add </a:t>
            </a:r>
            <a:r>
              <a:rPr lang="en-GB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933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527716"/>
            <a:ext cx="5484812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0350"/>
            <a:ext cx="5484812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2</a:t>
            </a:r>
          </a:p>
          <a:p>
            <a:pPr lvl="2"/>
            <a:r>
              <a:rPr lang="en-GB" noProof="0"/>
              <a:t>3</a:t>
            </a:r>
          </a:p>
          <a:p>
            <a:pPr lvl="3"/>
            <a:r>
              <a:rPr lang="en-GB" noProof="0"/>
              <a:t>4</a:t>
            </a:r>
          </a:p>
          <a:p>
            <a:pPr lvl="4"/>
            <a:r>
              <a:rPr lang="en-GB" noProof="0"/>
              <a:t>5</a:t>
            </a:r>
          </a:p>
          <a:p>
            <a:pPr lvl="5"/>
            <a:r>
              <a:rPr lang="en-GB" noProof="0"/>
              <a:t>6</a:t>
            </a:r>
            <a:endParaRPr lang="en-GB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25806" y="1527717"/>
            <a:ext cx="5467350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999" y="4654550"/>
            <a:ext cx="4532313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8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1</a:t>
            </a:r>
          </a:p>
          <a:p>
            <a:pPr lvl="2"/>
            <a:r>
              <a:rPr lang="en-GB" noProof="0"/>
              <a:t>2</a:t>
            </a:r>
          </a:p>
          <a:p>
            <a:pPr lvl="3"/>
            <a:r>
              <a:rPr lang="en-GB" noProof="0"/>
              <a:t>3</a:t>
            </a:r>
            <a:endParaRPr lang="en-GB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/>
        </p:nvCxnSpPr>
        <p:spPr>
          <a:xfrm>
            <a:off x="500064" y="3521075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/>
        </p:nvCxnSpPr>
        <p:spPr>
          <a:xfrm>
            <a:off x="6225806" y="1527717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/>
        </p:nvCxnSpPr>
        <p:spPr>
          <a:xfrm>
            <a:off x="6225806" y="4400550"/>
            <a:ext cx="5468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917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31175" y="501650"/>
            <a:ext cx="3559176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667668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0063" y="1943100"/>
            <a:ext cx="4530725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063" y="4078099"/>
            <a:ext cx="4532400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6000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063" y="4440055"/>
            <a:ext cx="3578225" cy="876454"/>
          </a:xfrm>
        </p:spPr>
        <p:txBody>
          <a:bodyPr tIns="90000" numCol="2" spcCol="180000"/>
          <a:lstStyle>
            <a:lvl1pPr marL="198000" indent="-198000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  <a:endParaRPr lang="en-GB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/>
        </p:nvCxnSpPr>
        <p:spPr>
          <a:xfrm>
            <a:off x="500064" y="4308475"/>
            <a:ext cx="54848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/>
        </p:nvCxnSpPr>
        <p:spPr>
          <a:xfrm>
            <a:off x="500064" y="5637213"/>
            <a:ext cx="5484811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624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521074"/>
            <a:ext cx="1049178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0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3429000"/>
            <a:ext cx="5484812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77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3429000"/>
            <a:ext cx="5484813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74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400" y="501649"/>
            <a:ext cx="5484476" cy="1990726"/>
          </a:xfrm>
        </p:spPr>
        <p:txBody>
          <a:bodyPr/>
          <a:lstStyle>
            <a:lvl1pPr marL="0" indent="0">
              <a:buFontTx/>
              <a:buNone/>
              <a:tabLst>
                <a:tab pos="936000" algn="l"/>
              </a:tabLst>
              <a:defRPr sz="4000"/>
            </a:lvl1pPr>
          </a:lstStyle>
          <a:p>
            <a:r>
              <a:rPr lang="en-GB" noProof="0"/>
              <a:t>Click to add title, tab for first line indent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4825" y="3521075"/>
            <a:ext cx="7375525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80000" indent="-180000"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44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0" y="3429000"/>
            <a:ext cx="546735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237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2732088"/>
            <a:ext cx="5484812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832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223000" y="500063"/>
            <a:ext cx="5467350" cy="5137151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2" y="2735263"/>
            <a:ext cx="5484813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6278400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  <a:p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156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/>
        </p:nvSpPr>
        <p:spPr>
          <a:xfrm>
            <a:off x="0" y="0"/>
            <a:ext cx="12190476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071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0512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14" y="6137500"/>
            <a:ext cx="1435438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21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501650"/>
            <a:ext cx="5467350" cy="5135563"/>
          </a:xfrm>
          <a:noFill/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062" y="2732088"/>
            <a:ext cx="5484813" cy="2125662"/>
          </a:xfrm>
        </p:spPr>
        <p:txBody>
          <a:bodyPr/>
          <a:lstStyle>
            <a:lvl1pPr>
              <a:tabLst>
                <a:tab pos="936000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0062" y="6252276"/>
            <a:ext cx="2862000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0062" y="5084763"/>
            <a:ext cx="54864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80000" indent="0">
              <a:buNone/>
              <a:defRPr/>
            </a:lvl2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903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950097"/>
            <a:ext cx="54844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4788" y="1950097"/>
            <a:ext cx="5465562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73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400" y="1950098"/>
            <a:ext cx="356040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7201" y="1950097"/>
            <a:ext cx="7363150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22358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50"/>
            <a:ext cx="112095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6138" y="1950097"/>
            <a:ext cx="35607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31175" y="1950097"/>
            <a:ext cx="3559175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305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399" y="150125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50125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0399" y="3678175"/>
            <a:ext cx="5484476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5550" y="3678175"/>
            <a:ext cx="546480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7663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399" y="501649"/>
            <a:ext cx="1118995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0399" y="1943100"/>
            <a:ext cx="11189951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9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667543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501650"/>
            <a:ext cx="3560763" cy="513556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2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660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01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5"/>
            <a:ext cx="1049178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76" y="6134617"/>
            <a:ext cx="1435438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058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4308474"/>
            <a:ext cx="1049178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52534" y="6134616"/>
            <a:ext cx="1435437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8140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325290" y="1439372"/>
            <a:ext cx="2917403" cy="47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/>
        </p:nvSpPr>
        <p:spPr>
          <a:xfrm>
            <a:off x="481014" y="464888"/>
            <a:ext cx="11072810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07139" y="1439372"/>
            <a:ext cx="241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8849935" y="1439372"/>
            <a:ext cx="2412000" cy="437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1" y="2308484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91" y="4038223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/>
        </p:nvPicPr>
        <p:blipFill rotWithShape="1">
          <a:blip r:embed="rId4"/>
          <a:srcRect l="36944" r="2272" b="69429"/>
          <a:stretch/>
        </p:blipFill>
        <p:spPr>
          <a:xfrm>
            <a:off x="2757291" y="4861989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372" y="5282559"/>
            <a:ext cx="492452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/>
        </p:nvGrpSpPr>
        <p:grpSpPr>
          <a:xfrm>
            <a:off x="7028244" y="2583743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/>
        </p:nvGrpSpPr>
        <p:grpSpPr>
          <a:xfrm>
            <a:off x="7072982" y="3558164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/>
        </p:nvGrpSpPr>
        <p:grpSpPr>
          <a:xfrm>
            <a:off x="7072394" y="1479976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6326" y="259371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6326" y="3510628"/>
            <a:ext cx="359695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7291" y="3179601"/>
            <a:ext cx="257143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377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003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4C53-207E-4525-AC60-884664129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FD496-0D3E-4AEA-9CEA-358210899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5BFCB-21D8-499A-AEE6-07402BC6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DBFE-9F9A-44D1-A650-55BB2B051368}" type="datetimeFigureOut">
              <a:rPr lang="en-GB" smtClean="0"/>
              <a:t>17/09/2024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B308-C3EE-45DD-A317-025DC130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1EE11-24AD-44A4-8652-7B59B24B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1071-B371-432B-8EAC-C68648553FB0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2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8870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0063" y="1943100"/>
            <a:ext cx="6675437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29587" y="1943100"/>
            <a:ext cx="3560763" cy="3694113"/>
          </a:xfrm>
        </p:spPr>
        <p:txBody>
          <a:bodyPr tIns="72000" anchor="t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9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63" y="501649"/>
            <a:ext cx="1119028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0063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25550" y="1943099"/>
            <a:ext cx="546480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2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99" y="1943739"/>
            <a:ext cx="11189951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Subhead</a:t>
            </a:r>
          </a:p>
          <a:p>
            <a:pPr lvl="4"/>
            <a:r>
              <a:rPr lang="en-GB" noProof="0"/>
              <a:t>Level 5, headline</a:t>
            </a:r>
          </a:p>
          <a:p>
            <a:pPr lvl="5"/>
            <a:r>
              <a:rPr lang="en-GB" noProof="0"/>
              <a:t>Level 6, headline</a:t>
            </a:r>
          </a:p>
          <a:p>
            <a:pPr lvl="6"/>
            <a:r>
              <a:rPr lang="en-GB" noProof="0"/>
              <a:t>Level 7, note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9" y="501649"/>
            <a:ext cx="11189951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19200" y="6278621"/>
            <a:ext cx="3285369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2197" y="6278622"/>
            <a:ext cx="412039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 userDrawn="1"/>
        </p:nvGrpSpPr>
        <p:grpSpPr>
          <a:xfrm>
            <a:off x="500062" y="501647"/>
            <a:ext cx="11194852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78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9" r:id="rId3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0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">
          <p15:clr>
            <a:srgbClr val="F26B43"/>
          </p15:clr>
        </p15:guide>
        <p15:guide id="3" orient="horz" pos="315">
          <p15:clr>
            <a:srgbClr val="F26B43"/>
          </p15:clr>
        </p15:guide>
        <p15:guide id="4" orient="horz" pos="4009">
          <p15:clr>
            <a:srgbClr val="F26B43"/>
          </p15:clr>
        </p15:guide>
        <p15:guide id="5" pos="917">
          <p15:clr>
            <a:srgbClr val="F26B43"/>
          </p15:clr>
        </p15:guide>
        <p15:guide id="6" pos="1368">
          <p15:clr>
            <a:srgbClr val="F26B43"/>
          </p15:clr>
        </p15:guide>
        <p15:guide id="7" pos="5116">
          <p15:clr>
            <a:srgbClr val="F26B43"/>
          </p15:clr>
        </p15:guide>
        <p15:guide id="8" pos="5567">
          <p15:clr>
            <a:srgbClr val="F26B43"/>
          </p15:clr>
        </p15:guide>
        <p15:guide id="9" pos="5716">
          <p15:clr>
            <a:srgbClr val="F26B43"/>
          </p15:clr>
        </p15:guide>
        <p15:guide id="10" pos="6167">
          <p15:clr>
            <a:srgbClr val="F26B43"/>
          </p15:clr>
        </p15:guide>
        <p15:guide id="11" pos="6316">
          <p15:clr>
            <a:srgbClr val="F26B43"/>
          </p15:clr>
        </p15:guide>
        <p15:guide id="12" pos="6767">
          <p15:clr>
            <a:srgbClr val="F26B43"/>
          </p15:clr>
        </p15:guide>
        <p15:guide id="13" pos="6915">
          <p15:clr>
            <a:srgbClr val="F26B43"/>
          </p15:clr>
        </p15:guide>
        <p15:guide id="15" pos="4516">
          <p15:clr>
            <a:srgbClr val="F26B43"/>
          </p15:clr>
        </p15:guide>
        <p15:guide id="16" pos="4967">
          <p15:clr>
            <a:srgbClr val="F26B43"/>
          </p15:clr>
        </p15:guide>
        <p15:guide id="17" pos="3916">
          <p15:clr>
            <a:srgbClr val="F26B43"/>
          </p15:clr>
        </p15:guide>
        <p15:guide id="18" pos="4367">
          <p15:clr>
            <a:srgbClr val="F26B43"/>
          </p15:clr>
        </p15:guide>
        <p15:guide id="19" pos="3316">
          <p15:clr>
            <a:srgbClr val="F26B43"/>
          </p15:clr>
        </p15:guide>
        <p15:guide id="20" pos="3767">
          <p15:clr>
            <a:srgbClr val="F26B43"/>
          </p15:clr>
        </p15:guide>
        <p15:guide id="21" pos="2717">
          <p15:clr>
            <a:srgbClr val="F26B43"/>
          </p15:clr>
        </p15:guide>
        <p15:guide id="22" pos="3168">
          <p15:clr>
            <a:srgbClr val="F26B43"/>
          </p15:clr>
        </p15:guide>
        <p15:guide id="23" pos="2117">
          <p15:clr>
            <a:srgbClr val="F26B43"/>
          </p15:clr>
        </p15:guide>
        <p15:guide id="24" pos="2568">
          <p15:clr>
            <a:srgbClr val="F26B43"/>
          </p15:clr>
        </p15:guide>
        <p15:guide id="25" pos="1517">
          <p15:clr>
            <a:srgbClr val="F26B43"/>
          </p15:clr>
        </p15:guide>
        <p15:guide id="26" pos="1968">
          <p15:clr>
            <a:srgbClr val="F26B43"/>
          </p15:clr>
        </p15:guide>
        <p15:guide id="28" pos="7363">
          <p15:clr>
            <a:srgbClr val="F26B43"/>
          </p15:clr>
        </p15:guide>
        <p15:guide id="29" orient="horz" pos="1224">
          <p15:clr>
            <a:srgbClr val="F26B43"/>
          </p15:clr>
        </p15:guide>
        <p15:guide id="30" orient="horz" pos="1570">
          <p15:clr>
            <a:srgbClr val="F26B43"/>
          </p15:clr>
        </p15:guide>
        <p15:guide id="31" orient="horz" pos="1721">
          <p15:clr>
            <a:srgbClr val="F26B43"/>
          </p15:clr>
        </p15:guide>
        <p15:guide id="32" orient="horz" pos="2067">
          <p15:clr>
            <a:srgbClr val="F26B43"/>
          </p15:clr>
        </p15:guide>
        <p15:guide id="33" orient="horz" pos="2218">
          <p15:clr>
            <a:srgbClr val="F26B43"/>
          </p15:clr>
        </p15:guide>
        <p15:guide id="34" orient="horz" pos="2564">
          <p15:clr>
            <a:srgbClr val="F26B43"/>
          </p15:clr>
        </p15:guide>
        <p15:guide id="35" orient="horz" pos="2714">
          <p15:clr>
            <a:srgbClr val="F26B43"/>
          </p15:clr>
        </p15:guide>
        <p15:guide id="36" orient="horz" pos="3060">
          <p15:clr>
            <a:srgbClr val="F26B43"/>
          </p15:clr>
        </p15:guide>
        <p15:guide id="37" orient="horz" pos="3203">
          <p15:clr>
            <a:srgbClr val="F26B43"/>
          </p15:clr>
        </p15:guide>
        <p15:guide id="38" orient="horz" pos="3548">
          <p15:clr>
            <a:srgbClr val="F26B43"/>
          </p15:clr>
        </p15:guide>
        <p15:guide id="39" pos="315">
          <p15:clr>
            <a:srgbClr val="F26B43"/>
          </p15:clr>
        </p15:guide>
        <p15:guide id="40" pos="7364">
          <p15:clr>
            <a:srgbClr val="F26B43"/>
          </p15:clr>
        </p15:guide>
        <p15:guide id="41" orient="horz" pos="902">
          <p15:clr>
            <a:srgbClr val="F26B43"/>
          </p15:clr>
        </p15:guide>
        <p15:guide id="42" orient="horz" pos="2160">
          <p15:clr>
            <a:srgbClr val="000000"/>
          </p15:clr>
        </p15:guide>
        <p15:guide id="43" pos="3840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99" y="1943739"/>
            <a:ext cx="11189951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Subhead</a:t>
            </a:r>
          </a:p>
          <a:p>
            <a:pPr lvl="4"/>
            <a:r>
              <a:rPr lang="en-GB" noProof="0"/>
              <a:t>Level 5, headline</a:t>
            </a:r>
          </a:p>
          <a:p>
            <a:pPr lvl="5"/>
            <a:r>
              <a:rPr lang="en-GB" noProof="0"/>
              <a:t>Level 6, headline</a:t>
            </a:r>
          </a:p>
          <a:p>
            <a:pPr lvl="6"/>
            <a:r>
              <a:rPr lang="en-GB" noProof="0"/>
              <a:t>Level 7, note</a:t>
            </a:r>
          </a:p>
          <a:p>
            <a:pPr lvl="7"/>
            <a:r>
              <a:rPr lang="en-GB" noProof="0"/>
              <a:t>Level 8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9" y="501649"/>
            <a:ext cx="11189951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278621"/>
            <a:ext cx="3285369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2197" y="6278622"/>
            <a:ext cx="412039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5E078E-B243-42A1-B589-8CC503A66B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56489" y="6137500"/>
            <a:ext cx="1436163" cy="320400"/>
            <a:chOff x="6478" y="3868"/>
            <a:chExt cx="892" cy="199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8F624D4-6986-4E93-887C-A0690C5C4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8D85899-D3DF-418A-8091-4FB0F6F8A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49738F52-8D2A-4C28-8FB7-92D64EFA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645BA9F4-DF1F-44D7-A473-6FAC6F284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C290DBF-B2E4-4B81-BFB4-65201D8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B539F7E-96A0-4BA9-9D11-BACEE5DEB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111170EC-B87D-481F-8FDC-276480533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6361CD5-F024-4F59-A5DB-73C2182D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/>
        </p:nvGrpSpPr>
        <p:grpSpPr>
          <a:xfrm>
            <a:off x="500062" y="501647"/>
            <a:ext cx="11194852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EADD050-1B80-4A01-9EE6-59DDFA1F222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15100"/>
            <a:ext cx="1165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193826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000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">
          <p15:clr>
            <a:srgbClr val="F26B43"/>
          </p15:clr>
        </p15:guide>
        <p15:guide id="3" orient="horz" pos="315">
          <p15:clr>
            <a:srgbClr val="F26B43"/>
          </p15:clr>
        </p15:guide>
        <p15:guide id="4" orient="horz" pos="4009">
          <p15:clr>
            <a:srgbClr val="F26B43"/>
          </p15:clr>
        </p15:guide>
        <p15:guide id="5" pos="917">
          <p15:clr>
            <a:srgbClr val="F26B43"/>
          </p15:clr>
        </p15:guide>
        <p15:guide id="6" pos="1368">
          <p15:clr>
            <a:srgbClr val="F26B43"/>
          </p15:clr>
        </p15:guide>
        <p15:guide id="7" pos="5116">
          <p15:clr>
            <a:srgbClr val="F26B43"/>
          </p15:clr>
        </p15:guide>
        <p15:guide id="8" pos="5567">
          <p15:clr>
            <a:srgbClr val="F26B43"/>
          </p15:clr>
        </p15:guide>
        <p15:guide id="9" pos="5716">
          <p15:clr>
            <a:srgbClr val="F26B43"/>
          </p15:clr>
        </p15:guide>
        <p15:guide id="10" pos="6167">
          <p15:clr>
            <a:srgbClr val="F26B43"/>
          </p15:clr>
        </p15:guide>
        <p15:guide id="11" pos="6316">
          <p15:clr>
            <a:srgbClr val="F26B43"/>
          </p15:clr>
        </p15:guide>
        <p15:guide id="12" pos="6767">
          <p15:clr>
            <a:srgbClr val="F26B43"/>
          </p15:clr>
        </p15:guide>
        <p15:guide id="13" pos="6915">
          <p15:clr>
            <a:srgbClr val="F26B43"/>
          </p15:clr>
        </p15:guide>
        <p15:guide id="15" pos="4516">
          <p15:clr>
            <a:srgbClr val="F26B43"/>
          </p15:clr>
        </p15:guide>
        <p15:guide id="16" pos="4967">
          <p15:clr>
            <a:srgbClr val="F26B43"/>
          </p15:clr>
        </p15:guide>
        <p15:guide id="17" pos="3916">
          <p15:clr>
            <a:srgbClr val="F26B43"/>
          </p15:clr>
        </p15:guide>
        <p15:guide id="18" pos="4367">
          <p15:clr>
            <a:srgbClr val="F26B43"/>
          </p15:clr>
        </p15:guide>
        <p15:guide id="19" pos="3316">
          <p15:clr>
            <a:srgbClr val="F26B43"/>
          </p15:clr>
        </p15:guide>
        <p15:guide id="20" pos="3767">
          <p15:clr>
            <a:srgbClr val="F26B43"/>
          </p15:clr>
        </p15:guide>
        <p15:guide id="21" pos="2717">
          <p15:clr>
            <a:srgbClr val="F26B43"/>
          </p15:clr>
        </p15:guide>
        <p15:guide id="22" pos="3168">
          <p15:clr>
            <a:srgbClr val="F26B43"/>
          </p15:clr>
        </p15:guide>
        <p15:guide id="23" pos="2117">
          <p15:clr>
            <a:srgbClr val="F26B43"/>
          </p15:clr>
        </p15:guide>
        <p15:guide id="24" pos="2568">
          <p15:clr>
            <a:srgbClr val="F26B43"/>
          </p15:clr>
        </p15:guide>
        <p15:guide id="25" pos="1517">
          <p15:clr>
            <a:srgbClr val="F26B43"/>
          </p15:clr>
        </p15:guide>
        <p15:guide id="26" pos="1968">
          <p15:clr>
            <a:srgbClr val="F26B43"/>
          </p15:clr>
        </p15:guide>
        <p15:guide id="28" pos="7363">
          <p15:clr>
            <a:srgbClr val="F26B43"/>
          </p15:clr>
        </p15:guide>
        <p15:guide id="29" orient="horz" pos="1224">
          <p15:clr>
            <a:srgbClr val="F26B43"/>
          </p15:clr>
        </p15:guide>
        <p15:guide id="30" orient="horz" pos="1570">
          <p15:clr>
            <a:srgbClr val="F26B43"/>
          </p15:clr>
        </p15:guide>
        <p15:guide id="31" orient="horz" pos="1721">
          <p15:clr>
            <a:srgbClr val="F26B43"/>
          </p15:clr>
        </p15:guide>
        <p15:guide id="32" orient="horz" pos="2067">
          <p15:clr>
            <a:srgbClr val="F26B43"/>
          </p15:clr>
        </p15:guide>
        <p15:guide id="33" orient="horz" pos="2218">
          <p15:clr>
            <a:srgbClr val="F26B43"/>
          </p15:clr>
        </p15:guide>
        <p15:guide id="34" orient="horz" pos="2564">
          <p15:clr>
            <a:srgbClr val="F26B43"/>
          </p15:clr>
        </p15:guide>
        <p15:guide id="35" orient="horz" pos="2714">
          <p15:clr>
            <a:srgbClr val="F26B43"/>
          </p15:clr>
        </p15:guide>
        <p15:guide id="36" orient="horz" pos="3060">
          <p15:clr>
            <a:srgbClr val="F26B43"/>
          </p15:clr>
        </p15:guide>
        <p15:guide id="37" orient="horz" pos="3203">
          <p15:clr>
            <a:srgbClr val="F26B43"/>
          </p15:clr>
        </p15:guide>
        <p15:guide id="38" orient="horz" pos="3548">
          <p15:clr>
            <a:srgbClr val="F26B43"/>
          </p15:clr>
        </p15:guide>
        <p15:guide id="39" pos="315">
          <p15:clr>
            <a:srgbClr val="F26B43"/>
          </p15:clr>
        </p15:guide>
        <p15:guide id="40" pos="7364">
          <p15:clr>
            <a:srgbClr val="F26B43"/>
          </p15:clr>
        </p15:guide>
        <p15:guide id="41" orient="horz" pos="902">
          <p15:clr>
            <a:srgbClr val="F26B43"/>
          </p15:clr>
        </p15:guide>
        <p15:guide id="42" orient="horz" pos="2160">
          <p15:clr>
            <a:srgbClr val="000000"/>
          </p15:clr>
        </p15:guide>
        <p15:guide id="43" pos="3840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6FCEE3B-71B8-4B51-AAA2-9D3158198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5" b="49788"/>
          <a:stretch/>
        </p:blipFill>
        <p:spPr>
          <a:xfrm>
            <a:off x="1" y="10623"/>
            <a:ext cx="12191999" cy="16401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09393B-170D-4F1E-7C60-55923767507F}"/>
              </a:ext>
            </a:extLst>
          </p:cNvPr>
          <p:cNvSpPr/>
          <p:nvPr/>
        </p:nvSpPr>
        <p:spPr>
          <a:xfrm>
            <a:off x="-1407" y="0"/>
            <a:ext cx="4422801" cy="1640121"/>
          </a:xfrm>
          <a:prstGeom prst="rect">
            <a:avLst/>
          </a:prstGeom>
          <a:gradFill>
            <a:gsLst>
              <a:gs pos="0">
                <a:srgbClr val="040317">
                  <a:alpha val="59000"/>
                </a:srgbClr>
              </a:gs>
              <a:gs pos="99000">
                <a:srgbClr val="D5DED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ersk Text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8FEFFF3-A25B-1EC9-CFC9-779F1E1E772A}"/>
              </a:ext>
            </a:extLst>
          </p:cNvPr>
          <p:cNvSpPr>
            <a:spLocks noChangeAspect="1"/>
          </p:cNvSpPr>
          <p:nvPr/>
        </p:nvSpPr>
        <p:spPr>
          <a:xfrm>
            <a:off x="594141" y="820060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ersk Text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D5DDA1-17A5-E4D2-9BC6-20D4A6718C08}"/>
              </a:ext>
            </a:extLst>
          </p:cNvPr>
          <p:cNvSpPr>
            <a:spLocks noChangeAspect="1"/>
          </p:cNvSpPr>
          <p:nvPr/>
        </p:nvSpPr>
        <p:spPr>
          <a:xfrm>
            <a:off x="3474850" y="820403"/>
            <a:ext cx="936000" cy="9302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ersk Tex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B82295-9005-B7B5-1C3D-FA0942B8F2B5}"/>
              </a:ext>
            </a:extLst>
          </p:cNvPr>
          <p:cNvSpPr>
            <a:spLocks noChangeAspect="1"/>
          </p:cNvSpPr>
          <p:nvPr/>
        </p:nvSpPr>
        <p:spPr>
          <a:xfrm>
            <a:off x="6328904" y="808986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ersk Tex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FC3BE1E-9CC2-81C7-3A07-9C523F8BB7F2}"/>
              </a:ext>
            </a:extLst>
          </p:cNvPr>
          <p:cNvSpPr>
            <a:spLocks noChangeAspect="1"/>
          </p:cNvSpPr>
          <p:nvPr/>
        </p:nvSpPr>
        <p:spPr>
          <a:xfrm>
            <a:off x="10016493" y="729966"/>
            <a:ext cx="936000" cy="936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ersk Tex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A03EF2-267A-4F6F-A977-04DD97C5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7" y="235992"/>
            <a:ext cx="4501257" cy="554907"/>
          </a:xfrm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</a:rPr>
              <a:t>Substitutivo PLP 68/24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3C115-747E-A8B5-B855-FAF4F6E01A8A}"/>
              </a:ext>
            </a:extLst>
          </p:cNvPr>
          <p:cNvSpPr txBox="1"/>
          <p:nvPr/>
        </p:nvSpPr>
        <p:spPr>
          <a:xfrm>
            <a:off x="152848" y="1797955"/>
            <a:ext cx="28046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A </a:t>
            </a:r>
            <a:r>
              <a:rPr kumimoji="0" lang="pt-BR" sz="2100" b="0" i="1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Emenda Constitucional 132/23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promoveu a reforma tributária do consumo, com objetivo de </a:t>
            </a:r>
            <a:r>
              <a:rPr kumimoji="0" lang="pt-BR" sz="2100" b="0" i="1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simplificar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 o sistema tributário nacional, gerar transparência, promover justiça e fomentar o desenvolvimento econômico.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solidFill>
                <a:srgbClr val="00243C"/>
              </a:solidFill>
              <a:effectLst/>
              <a:uLnTx/>
              <a:uFillTx/>
              <a:latin typeface="Maersk Text Light" pitchFamily="2" charset="7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5A8A8-8109-4866-DCBC-5E47DE805E4C}"/>
              </a:ext>
            </a:extLst>
          </p:cNvPr>
          <p:cNvSpPr txBox="1"/>
          <p:nvPr/>
        </p:nvSpPr>
        <p:spPr>
          <a:xfrm>
            <a:off x="2829864" y="1745014"/>
            <a:ext cx="3007483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Contudo, ao regulamentar a imunidade da exportação de serviços  garantida pelo inciso III do par. 1º do art.156-A da EC 132/24, o substitutivo PLP 68/24, </a:t>
            </a:r>
            <a:r>
              <a:rPr kumimoji="0" lang="pt-BR" sz="2100" b="0" i="0" u="sng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optou por manter a regra restritiva,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 problemática e controversa da “consumação” dos serviços: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solidFill>
                <a:srgbClr val="00243C"/>
              </a:solidFill>
              <a:effectLst/>
              <a:uLnTx/>
              <a:uFillTx/>
              <a:latin typeface="Maersk Text Light" pitchFamily="2" charset="77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9189E-AE89-DE05-2563-F46B9B93DEAA}"/>
              </a:ext>
            </a:extLst>
          </p:cNvPr>
          <p:cNvSpPr txBox="1"/>
          <p:nvPr/>
        </p:nvSpPr>
        <p:spPr>
          <a:xfrm>
            <a:off x="5844811" y="1745724"/>
            <a:ext cx="3139702" cy="49398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Ou seja, para que os serviços portuários,</a:t>
            </a:r>
            <a:r>
              <a:rPr lang="pt-BR" sz="2100" dirty="0">
                <a:solidFill>
                  <a:srgbClr val="00243C"/>
                </a:solidFill>
                <a:latin typeface="Maersk Text Light" pitchFamily="2" charset="77"/>
              </a:rPr>
              <a:t> transportes,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 movimentação,</a:t>
            </a:r>
            <a:r>
              <a:rPr lang="pt-BR" sz="2100" dirty="0">
                <a:solidFill>
                  <a:srgbClr val="00243C"/>
                </a:solidFill>
                <a:latin typeface="Maersk Text Light" pitchFamily="2" charset="77"/>
              </a:rPr>
              <a:t> armazena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00243C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gem e logística de carga sejam considerados exportados e, portanto, imunes de IBS/CBS, não basta apenas que sejam prestados para não residentes, é necessário que a sua consumação ocorra no exterior, o que é m equívoco.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solidFill>
                <a:srgbClr val="00243C"/>
              </a:solidFill>
              <a:effectLst/>
              <a:uLnTx/>
              <a:uFillTx/>
              <a:latin typeface="Maersk Text Light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8E760-617B-6E98-7B22-F29F8C996BDB}"/>
              </a:ext>
            </a:extLst>
          </p:cNvPr>
          <p:cNvSpPr txBox="1"/>
          <p:nvPr/>
        </p:nvSpPr>
        <p:spPr>
          <a:xfrm>
            <a:off x="9050285" y="1640121"/>
            <a:ext cx="3216109" cy="526297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O impacto da regulamen- tação proposta 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é um </a:t>
            </a:r>
            <a:r>
              <a:rPr kumimoji="0" lang="pt-BR" sz="21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aumento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 estimado em bilhões de reais no custo dos serviços exportados pelas empresas brasileiras que atuam no segmento de logística vinculada ao transporte internacional de carga, serviços estes fundamentais para a cadeia nacional de exporta</a:t>
            </a: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ção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 e importa</a:t>
            </a:r>
            <a:r>
              <a:rPr kumimoji="0" lang="en-IN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ção,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ersk Text Light" pitchFamily="2" charset="77"/>
                <a:ea typeface="+mn-ea"/>
                <a:cs typeface="+mn-cs"/>
              </a:rPr>
              <a:t> com impacto direto no mercado consumidor nacional e internacional.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ersk Text Light" pitchFamily="2" charset="77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F71650-117B-CEE7-EE96-1D54D5BC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526" y="808986"/>
            <a:ext cx="823670" cy="82367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29C03D-0EA2-8C9C-BDFC-435D6704F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9504" y="660375"/>
            <a:ext cx="925416" cy="92541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34C2C77-CF46-4964-4A6D-AFEDD0A3CD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4654" y="830644"/>
            <a:ext cx="925416" cy="92541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E733D8D-1F1B-F99B-BC55-9AD29C0B1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16869" y="816917"/>
            <a:ext cx="930275" cy="9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53298"/>
      </p:ext>
    </p:extLst>
  </p:cSld>
  <p:clrMapOvr>
    <a:masterClrMapping/>
  </p:clrMapOvr>
</p:sld>
</file>

<file path=ppt/theme/theme1.xml><?xml version="1.0" encoding="utf-8"?>
<a:theme xmlns:a="http://schemas.openxmlformats.org/drawingml/2006/main" name="1_Mærsk">
  <a:themeElements>
    <a:clrScheme name="New Maersk Colours">
      <a:dk1>
        <a:srgbClr val="00243C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73AB"/>
      </a:accent2>
      <a:accent3>
        <a:srgbClr val="B5E0F5"/>
      </a:accent3>
      <a:accent4>
        <a:srgbClr val="FA6955"/>
      </a:accent4>
      <a:accent5>
        <a:srgbClr val="00786B"/>
      </a:accent5>
      <a:accent6>
        <a:srgbClr val="FFA201"/>
      </a:accent6>
      <a:hlink>
        <a:srgbClr val="0000FF"/>
      </a:hlink>
      <a:folHlink>
        <a:srgbClr val="800080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 New Template July 2019.pptx" id="{49BBB41D-CA20-4795-8791-789A2CC8836C}" vid="{F06BC87B-4534-4F50-B149-416A48A5DB9C}"/>
    </a:ext>
  </a:extLst>
</a:theme>
</file>

<file path=ppt/theme/theme2.xml><?xml version="1.0" encoding="utf-8"?>
<a:theme xmlns:a="http://schemas.openxmlformats.org/drawingml/2006/main" name="Maersk">
  <a:themeElements>
    <a:clrScheme name="New Maersk Colours">
      <a:dk1>
        <a:srgbClr val="00243C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73AB"/>
      </a:accent2>
      <a:accent3>
        <a:srgbClr val="B5E0F5"/>
      </a:accent3>
      <a:accent4>
        <a:srgbClr val="FA6955"/>
      </a:accent4>
      <a:accent5>
        <a:srgbClr val="00786B"/>
      </a:accent5>
      <a:accent6>
        <a:srgbClr val="FFA201"/>
      </a:accent6>
      <a:hlink>
        <a:srgbClr val="0000FF"/>
      </a:hlink>
      <a:folHlink>
        <a:srgbClr val="800080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" id="{44C82D42-51C1-4C0D-97A6-90E22C3666F4}" vid="{310595B4-6AC3-46F0-BA30-91F73DCE0B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198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Aptos</vt:lpstr>
      <vt:lpstr>Arial</vt:lpstr>
      <vt:lpstr>Calibri</vt:lpstr>
      <vt:lpstr>Maersk Headline Light</vt:lpstr>
      <vt:lpstr>Maersk Headline Office</vt:lpstr>
      <vt:lpstr>Maersk Text</vt:lpstr>
      <vt:lpstr>Maersk Text Light</vt:lpstr>
      <vt:lpstr>Maersk Text Office Light</vt:lpstr>
      <vt:lpstr>1_Mærsk</vt:lpstr>
      <vt:lpstr>Maersk</vt:lpstr>
      <vt:lpstr>Substitutivo PLP 68/24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Guimaraes De Almeida Barros</dc:creator>
  <cp:lastModifiedBy>Claudio Loureiro de Souza</cp:lastModifiedBy>
  <cp:revision>7</cp:revision>
  <dcterms:created xsi:type="dcterms:W3CDTF">2024-09-01T18:25:18Z</dcterms:created>
  <dcterms:modified xsi:type="dcterms:W3CDTF">2024-09-17T21:43:27Z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bba39d-4745-4e9d-97db-0c1927b54242_Enabled">
    <vt:lpwstr>true</vt:lpwstr>
  </property>
  <property fmtid="{D5CDD505-2E9C-101B-9397-08002B2CF9AE}" pid="3" name="MSIP_Label_71bba39d-4745-4e9d-97db-0c1927b54242_SetDate">
    <vt:lpwstr>2024-09-02T10:06:55Z</vt:lpwstr>
  </property>
  <property fmtid="{D5CDD505-2E9C-101B-9397-08002B2CF9AE}" pid="4" name="MSIP_Label_71bba39d-4745-4e9d-97db-0c1927b54242_Method">
    <vt:lpwstr>Privileged</vt:lpwstr>
  </property>
  <property fmtid="{D5CDD505-2E9C-101B-9397-08002B2CF9AE}" pid="5" name="MSIP_Label_71bba39d-4745-4e9d-97db-0c1927b54242_Name">
    <vt:lpwstr>Internal</vt:lpwstr>
  </property>
  <property fmtid="{D5CDD505-2E9C-101B-9397-08002B2CF9AE}" pid="6" name="MSIP_Label_71bba39d-4745-4e9d-97db-0c1927b54242_SiteId">
    <vt:lpwstr>05d75c05-fa1a-42e7-9cf1-eb416c396f2d</vt:lpwstr>
  </property>
  <property fmtid="{D5CDD505-2E9C-101B-9397-08002B2CF9AE}" pid="7" name="MSIP_Label_71bba39d-4745-4e9d-97db-0c1927b54242_ActionId">
    <vt:lpwstr>df7e136c-eb06-4a62-b080-fd63dee87d36</vt:lpwstr>
  </property>
  <property fmtid="{D5CDD505-2E9C-101B-9397-08002B2CF9AE}" pid="8" name="MSIP_Label_71bba39d-4745-4e9d-97db-0c1927b54242_ContentBits">
    <vt:lpwstr>2</vt:lpwstr>
  </property>
  <property fmtid="{D5CDD505-2E9C-101B-9397-08002B2CF9AE}" pid="9" name="ClassificationContentMarkingFooterLocations">
    <vt:lpwstr>1_Mærsk:5\Maersk:4</vt:lpwstr>
  </property>
  <property fmtid="{D5CDD505-2E9C-101B-9397-08002B2CF9AE}" pid="10" name="ClassificationContentMarkingFooterText">
    <vt:lpwstr>Classification: Internal</vt:lpwstr>
  </property>
</Properties>
</file>