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1" r:id="rId2"/>
  </p:sldMasterIdLst>
  <p:notesMasterIdLst>
    <p:notesMasterId r:id="rId4"/>
  </p:notesMasterIdLst>
  <p:sldIdLst>
    <p:sldId id="214747559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8F623F2-427F-4B57-9B13-B7D213BE7CCF}">
          <p14:sldIdLst>
            <p14:sldId id="21474755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5E26F-5D0E-4792-A4F6-DFDBC44F1599}" type="datetimeFigureOut">
              <a:rPr lang="en-US" smtClean="0"/>
              <a:t>9/17/2024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DF921-CBA6-4CC6-BA0E-5B1EB41E669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502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3200" cy="6861600"/>
          </a:xfrm>
          <a:solidFill>
            <a:schemeClr val="accent3"/>
          </a:solidFill>
        </p:spPr>
        <p:txBody>
          <a:bodyPr lIns="144000" tIns="10800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063" y="2492375"/>
            <a:ext cx="5595937" cy="1816100"/>
          </a:xfr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53EA21-14DD-464D-95CF-F4D04D57A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9669" y="6112252"/>
            <a:ext cx="2629369" cy="140506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presenter’s name and surname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22A9B-8A21-4C62-B8E0-4E57BCB7F23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01726" y="6247262"/>
            <a:ext cx="2627312" cy="140910"/>
          </a:xfrm>
        </p:spPr>
        <p:txBody>
          <a:bodyPr wrap="none" lIns="0" tIns="0" rIns="0" bIns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Logo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84233" y="6057019"/>
            <a:ext cx="1905001" cy="426384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en-GB" noProof="0"/>
              <a:t>.</a:t>
            </a:r>
          </a:p>
        </p:txBody>
      </p:sp>
      <p:sp>
        <p:nvSpPr>
          <p:cNvPr id="19" name="Footer Placeholder 18" hidden="1">
            <a:extLst>
              <a:ext uri="{FF2B5EF4-FFF2-40B4-BE49-F238E27FC236}">
                <a16:creationId xmlns:a16="http://schemas.microsoft.com/office/drawing/2014/main" id="{EF117A4B-54AF-45DE-842B-8168C52721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0" name="Slide Number Placeholder 19" hidden="1">
            <a:extLst>
              <a:ext uri="{FF2B5EF4-FFF2-40B4-BE49-F238E27FC236}">
                <a16:creationId xmlns:a16="http://schemas.microsoft.com/office/drawing/2014/main" id="{6BB5F837-CD41-4FEA-B45A-2B3A60DC7C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0084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43100"/>
            <a:ext cx="3578225" cy="369487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14825" y="1943100"/>
            <a:ext cx="7375525" cy="369487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7632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66754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00063" y="1943101"/>
            <a:ext cx="6675437" cy="1485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29587" y="501650"/>
            <a:ext cx="3560763" cy="5135563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9E8C0B-1C97-4D16-9DD8-EB4FE101D0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3714" y="4070350"/>
            <a:ext cx="6675436" cy="15668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501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2095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50097"/>
            <a:ext cx="3560736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26138" y="1950097"/>
            <a:ext cx="3560736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31175" y="1968500"/>
            <a:ext cx="3559175" cy="366947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719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2095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50097"/>
            <a:ext cx="2620800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60738" y="1950097"/>
            <a:ext cx="2619375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19989" y="1950097"/>
            <a:ext cx="2619375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059DA8A-4391-4F2F-8A22-F32154823E8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069388" y="1950097"/>
            <a:ext cx="2619375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8987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ith number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4" y="412442"/>
            <a:ext cx="11188800" cy="719138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027FDC-6FFF-4553-A164-9D1EA73663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0064" y="1943099"/>
            <a:ext cx="715961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01 -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049ABFC-94E9-40A1-97A7-B001CEAD32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54148" y="1943099"/>
            <a:ext cx="9302400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Click to add text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7882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ith number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">
            <a:extLst>
              <a:ext uri="{FF2B5EF4-FFF2-40B4-BE49-F238E27FC236}">
                <a16:creationId xmlns:a16="http://schemas.microsoft.com/office/drawing/2014/main" id="{A5975426-E16F-4D12-98B6-8FE2A0F7895B}"/>
              </a:ext>
            </a:extLst>
          </p:cNvPr>
          <p:cNvSpPr/>
          <p:nvPr userDrawn="1"/>
        </p:nvSpPr>
        <p:spPr>
          <a:xfrm>
            <a:off x="0" y="0"/>
            <a:ext cx="1219047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algn="ctr"/>
            <a:endParaRPr lang="en-GB" sz="20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4" y="412442"/>
            <a:ext cx="11190286" cy="71913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027FDC-6FFF-4553-A164-9D1EA73663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0064" y="1943099"/>
            <a:ext cx="715961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01 -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049ABFC-94E9-40A1-97A7-B001CEAD32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54149" y="1943099"/>
            <a:ext cx="9301164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Click to add text</a:t>
            </a:r>
            <a:endParaRPr lang="en-GB"/>
          </a:p>
        </p:txBody>
      </p:sp>
      <p:pic>
        <p:nvPicPr>
          <p:cNvPr id="24" name="Logo">
            <a:extLst>
              <a:ext uri="{FF2B5EF4-FFF2-40B4-BE49-F238E27FC236}">
                <a16:creationId xmlns:a16="http://schemas.microsoft.com/office/drawing/2014/main" id="{1E4FBBA8-C15E-48AA-A048-FDFD4E9C6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737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">
            <a:extLst>
              <a:ext uri="{FF2B5EF4-FFF2-40B4-BE49-F238E27FC236}">
                <a16:creationId xmlns:a16="http://schemas.microsoft.com/office/drawing/2014/main" id="{A5975426-E16F-4D12-98B6-8FE2A0F7895B}"/>
              </a:ext>
            </a:extLst>
          </p:cNvPr>
          <p:cNvSpPr/>
          <p:nvPr userDrawn="1"/>
        </p:nvSpPr>
        <p:spPr>
          <a:xfrm>
            <a:off x="0" y="0"/>
            <a:ext cx="1219047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algn="ctr"/>
            <a:endParaRPr lang="en-GB" sz="20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4" y="412442"/>
            <a:ext cx="11190286" cy="71913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027FDC-6FFF-4553-A164-9D1EA73663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3386" y="1943100"/>
            <a:ext cx="6615577" cy="2711450"/>
          </a:xfrm>
        </p:spPr>
        <p:txBody>
          <a:bodyPr/>
          <a:lstStyle>
            <a:lvl1pPr marL="0" indent="0">
              <a:buNone/>
              <a:defRPr lang="en-US" sz="23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62%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049ABFC-94E9-40A1-97A7-B001CEAD32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14825" y="5084763"/>
            <a:ext cx="7375525" cy="54768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lang="en-US" sz="3000" i="0" kern="1200" dirty="0" smtClean="0">
                <a:solidFill>
                  <a:schemeClr val="bg1"/>
                </a:solidFill>
                <a:latin typeface="Maersk Text Office Light" panose="00000400000000000000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to add </a:t>
            </a:r>
            <a:r>
              <a:rPr lang="en-GB"/>
              <a:t>text</a:t>
            </a:r>
          </a:p>
        </p:txBody>
      </p:sp>
      <p:pic>
        <p:nvPicPr>
          <p:cNvPr id="24" name="Logo">
            <a:extLst>
              <a:ext uri="{FF2B5EF4-FFF2-40B4-BE49-F238E27FC236}">
                <a16:creationId xmlns:a16="http://schemas.microsoft.com/office/drawing/2014/main" id="{1E4FBBA8-C15E-48AA-A048-FDFD4E9C6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049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veral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6536757-24D6-4CE3-BC82-E594F5B33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EC2DAD-CD0D-4A12-B275-257EC3F1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063" y="1527716"/>
            <a:ext cx="5484812" cy="1753641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180000" indent="-180000">
              <a:spcBef>
                <a:spcPts val="0"/>
              </a:spcBef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2pPr>
            <a:lvl3pPr marL="360000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3EA61B2-2CC5-4483-A81E-CE7D1E1135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0063" y="4070350"/>
            <a:ext cx="5484812" cy="156685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180000" indent="-180000">
              <a:spcBef>
                <a:spcPts val="0"/>
              </a:spcBef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2pPr>
            <a:lvl3pPr marL="360000"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2</a:t>
            </a:r>
          </a:p>
          <a:p>
            <a:pPr lvl="2"/>
            <a:r>
              <a:rPr lang="en-GB" noProof="0"/>
              <a:t>3</a:t>
            </a:r>
          </a:p>
          <a:p>
            <a:pPr lvl="3"/>
            <a:r>
              <a:rPr lang="en-GB" noProof="0"/>
              <a:t>4</a:t>
            </a:r>
          </a:p>
          <a:p>
            <a:pPr lvl="4"/>
            <a:r>
              <a:rPr lang="en-GB" noProof="0"/>
              <a:t>5</a:t>
            </a:r>
          </a:p>
          <a:p>
            <a:pPr lvl="5"/>
            <a:r>
              <a:rPr lang="en-GB" noProof="0"/>
              <a:t>6</a:t>
            </a:r>
            <a:endParaRPr lang="en-GB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5700A65-5A8D-4928-8A10-F9DB7E931F9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25806" y="1527717"/>
            <a:ext cx="5467350" cy="2537993"/>
          </a:xfrm>
        </p:spPr>
        <p:txBody>
          <a:bodyPr tIns="72000"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A2424BA5-C278-45AB-B9F5-B85D4A3A86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22999" y="4654550"/>
            <a:ext cx="4532313" cy="982663"/>
          </a:xfrm>
        </p:spPr>
        <p:txBody>
          <a:bodyPr tIns="0" numCol="2" spcCol="180000"/>
          <a:lstStyle>
            <a:lvl1pPr marL="0" indent="0">
              <a:spcAft>
                <a:spcPts val="0"/>
              </a:spcAft>
              <a:buClrTx/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100">
                <a:solidFill>
                  <a:srgbClr val="878787"/>
                </a:solidFill>
              </a:defRPr>
            </a:lvl2pPr>
            <a:lvl3pPr marL="180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1100">
                <a:solidFill>
                  <a:srgbClr val="878787"/>
                </a:solidFill>
              </a:defRPr>
            </a:lvl3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1</a:t>
            </a:r>
          </a:p>
          <a:p>
            <a:pPr lvl="2"/>
            <a:r>
              <a:rPr lang="en-GB" noProof="0"/>
              <a:t>2</a:t>
            </a:r>
          </a:p>
          <a:p>
            <a:pPr lvl="3"/>
            <a:r>
              <a:rPr lang="en-GB" noProof="0"/>
              <a:t>3</a:t>
            </a:r>
            <a:endParaRPr lang="en-GB"/>
          </a:p>
        </p:txBody>
      </p:sp>
      <p:grpSp>
        <p:nvGrpSpPr>
          <p:cNvPr id="16" name="Group logo">
            <a:extLst>
              <a:ext uri="{FF2B5EF4-FFF2-40B4-BE49-F238E27FC236}">
                <a16:creationId xmlns:a16="http://schemas.microsoft.com/office/drawing/2014/main" id="{F096A198-57B0-402E-B8FD-71C5BF94470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35D8F0-DF96-4E27-BA61-1D988B869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1497644D-7612-422C-AF4D-1E0DD38545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B732CD-52AC-420B-8B09-36FD5C70C8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85937AE-5276-446F-AB67-7B60605D469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142013A-0C22-460F-9469-E0A34D93C5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F3AFC74-3794-4E77-9F20-A4B649553C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D726B94-52B6-40D9-90FC-C0F4F13240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4D1092F-9F78-4F84-96C4-3D628BA8E4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cxnSp>
        <p:nvCxnSpPr>
          <p:cNvPr id="27" name="Straight Connector 1">
            <a:extLst>
              <a:ext uri="{FF2B5EF4-FFF2-40B4-BE49-F238E27FC236}">
                <a16:creationId xmlns:a16="http://schemas.microsoft.com/office/drawing/2014/main" id="{7096DEC8-77C9-4DD3-9025-ECDC80F2146B}"/>
              </a:ext>
            </a:extLst>
          </p:cNvPr>
          <p:cNvCxnSpPr/>
          <p:nvPr userDrawn="1"/>
        </p:nvCxnSpPr>
        <p:spPr>
          <a:xfrm>
            <a:off x="500064" y="3521075"/>
            <a:ext cx="5484811" cy="0"/>
          </a:xfrm>
          <a:prstGeom prst="line">
            <a:avLst/>
          </a:prstGeom>
          <a:ln w="12700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">
            <a:extLst>
              <a:ext uri="{FF2B5EF4-FFF2-40B4-BE49-F238E27FC236}">
                <a16:creationId xmlns:a16="http://schemas.microsoft.com/office/drawing/2014/main" id="{EA90E9CF-510E-4225-A3BB-91F013987BD5}"/>
              </a:ext>
            </a:extLst>
          </p:cNvPr>
          <p:cNvCxnSpPr/>
          <p:nvPr userDrawn="1"/>
        </p:nvCxnSpPr>
        <p:spPr>
          <a:xfrm>
            <a:off x="6225806" y="1527717"/>
            <a:ext cx="5468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">
            <a:extLst>
              <a:ext uri="{FF2B5EF4-FFF2-40B4-BE49-F238E27FC236}">
                <a16:creationId xmlns:a16="http://schemas.microsoft.com/office/drawing/2014/main" id="{CA039D30-14CC-454E-9DA1-C777E3C44776}"/>
              </a:ext>
            </a:extLst>
          </p:cNvPr>
          <p:cNvCxnSpPr/>
          <p:nvPr userDrawn="1"/>
        </p:nvCxnSpPr>
        <p:spPr>
          <a:xfrm>
            <a:off x="6225806" y="4400550"/>
            <a:ext cx="5468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2C382236-11EE-4251-B331-C34A1F0BC3C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2E7F8-5569-4FBF-9D79-FD373EB71C0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D00A7CC-3278-4F1E-AD5C-F27447EEAE9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377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31175" y="501650"/>
            <a:ext cx="3559176" cy="5135563"/>
          </a:xfrm>
          <a:noFill/>
          <a:ln>
            <a:noFill/>
          </a:ln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grpSp>
        <p:nvGrpSpPr>
          <p:cNvPr id="16" name="Group logo">
            <a:extLst>
              <a:ext uri="{FF2B5EF4-FFF2-40B4-BE49-F238E27FC236}">
                <a16:creationId xmlns:a16="http://schemas.microsoft.com/office/drawing/2014/main" id="{F096A198-57B0-402E-B8FD-71C5BF94470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35D8F0-DF96-4E27-BA61-1D988B869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1497644D-7612-422C-AF4D-1E0DD38545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B732CD-52AC-420B-8B09-36FD5C70C8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85937AE-5276-446F-AB67-7B60605D469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142013A-0C22-460F-9469-E0A34D93C5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F3AFC74-3794-4E77-9F20-A4B649553C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D726B94-52B6-40D9-90FC-C0F4F13240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4D1092F-9F78-4F84-96C4-3D628BA8E4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E637B88C-6BF1-4846-8D23-5E4678D61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399" y="501649"/>
            <a:ext cx="6676689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EC2DAD-CD0D-4A12-B275-257EC3F1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063" y="1943100"/>
            <a:ext cx="4530725" cy="1577975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2pPr>
            <a:lvl3pPr marL="360000"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3EA61B2-2CC5-4483-A81E-CE7D1E1135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0063" y="4078099"/>
            <a:ext cx="4532400" cy="23037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180000" indent="-180000">
              <a:spcBef>
                <a:spcPts val="0"/>
              </a:spcBef>
              <a:buFont typeface="Arial" panose="020B0604020202020204" pitchFamily="34" charset="0"/>
              <a:buChar char="•"/>
              <a:defRPr sz="1100" b="0">
                <a:solidFill>
                  <a:srgbClr val="687A86"/>
                </a:solidFill>
              </a:defRPr>
            </a:lvl2pPr>
            <a:lvl3pPr marL="360000">
              <a:defRPr>
                <a:solidFill>
                  <a:srgbClr val="687A86"/>
                </a:solidFill>
              </a:defRPr>
            </a:lvl3pPr>
            <a:lvl5pPr>
              <a:defRPr>
                <a:solidFill>
                  <a:srgbClr val="687A86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2424BA5-C278-45AB-B9F5-B85D4A3A86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0063" y="4440055"/>
            <a:ext cx="3578225" cy="876454"/>
          </a:xfrm>
        </p:spPr>
        <p:txBody>
          <a:bodyPr tIns="90000" numCol="2" spcCol="180000"/>
          <a:lstStyle>
            <a:lvl1pPr marL="198000" indent="-198000">
              <a:spcAft>
                <a:spcPts val="300"/>
              </a:spcAft>
              <a:buClrTx/>
              <a:buFont typeface="+mj-lt"/>
              <a:buAutoNum type="arabicPeriod"/>
              <a:defRPr sz="1100">
                <a:solidFill>
                  <a:srgbClr val="878787"/>
                </a:solidFill>
              </a:defRPr>
            </a:lvl1pPr>
          </a:lstStyle>
          <a:p>
            <a:pPr lvl="0"/>
            <a:r>
              <a:rPr lang="en-GB" noProof="0"/>
              <a:t>Click to add text</a:t>
            </a:r>
            <a:endParaRPr lang="en-GB"/>
          </a:p>
        </p:txBody>
      </p:sp>
      <p:cxnSp>
        <p:nvCxnSpPr>
          <p:cNvPr id="12" name="Straight Connector 1">
            <a:extLst>
              <a:ext uri="{FF2B5EF4-FFF2-40B4-BE49-F238E27FC236}">
                <a16:creationId xmlns:a16="http://schemas.microsoft.com/office/drawing/2014/main" id="{CA039D30-14CC-454E-9DA1-C777E3C44776}"/>
              </a:ext>
            </a:extLst>
          </p:cNvPr>
          <p:cNvCxnSpPr/>
          <p:nvPr userDrawn="1"/>
        </p:nvCxnSpPr>
        <p:spPr>
          <a:xfrm>
            <a:off x="500064" y="4308475"/>
            <a:ext cx="548481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">
            <a:extLst>
              <a:ext uri="{FF2B5EF4-FFF2-40B4-BE49-F238E27FC236}">
                <a16:creationId xmlns:a16="http://schemas.microsoft.com/office/drawing/2014/main" id="{EA3D1E53-A268-4438-A6D9-6DD6795760C6}"/>
              </a:ext>
            </a:extLst>
          </p:cNvPr>
          <p:cNvCxnSpPr/>
          <p:nvPr userDrawn="1"/>
        </p:nvCxnSpPr>
        <p:spPr>
          <a:xfrm>
            <a:off x="500064" y="5637213"/>
            <a:ext cx="5484811" cy="0"/>
          </a:xfrm>
          <a:prstGeom prst="line">
            <a:avLst/>
          </a:prstGeom>
          <a:ln w="12700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83C375B8-9D52-48FF-B9DE-8BD6EEC3AB3E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4DD863-7BBE-4D3F-8B44-500AE483AC8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BACDB-2C17-4569-8330-7E4B0C324AB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6347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2" y="3521074"/>
            <a:ext cx="10491787" cy="2116137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5D39A8-1DFB-490B-B73E-DECDD50DB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89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063" y="2732088"/>
            <a:ext cx="5473700" cy="1816100"/>
          </a:xfrm>
        </p:spPr>
        <p:txBody>
          <a:bodyPr anchor="t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218238" y="492125"/>
            <a:ext cx="5472112" cy="5145088"/>
          </a:xfrm>
          <a:noFill/>
        </p:spPr>
        <p:txBody>
          <a:bodyPr lIns="144000" tIns="108000"/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here and insert picture via Templafy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53EA21-14DD-464D-95CF-F4D04D57A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9669" y="6112252"/>
            <a:ext cx="2629369" cy="140506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Insert presenter’s name and surname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22A9B-8A21-4C62-B8E0-4E57BCB7F23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01726" y="6247262"/>
            <a:ext cx="2627312" cy="140910"/>
          </a:xfrm>
        </p:spPr>
        <p:txBody>
          <a:bodyPr wrap="none" lIns="0" tIns="0" rIns="0" bIns="0"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A7553E4-9495-4C62-83B3-76F11C412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747" y="6057799"/>
            <a:ext cx="1905000" cy="425604"/>
          </a:xfrm>
          <a:prstGeom prst="rect">
            <a:avLst/>
          </a:prstGeom>
        </p:spPr>
      </p:pic>
      <p:sp>
        <p:nvSpPr>
          <p:cNvPr id="19" name="Footer Placeholder 18" hidden="1">
            <a:extLst>
              <a:ext uri="{FF2B5EF4-FFF2-40B4-BE49-F238E27FC236}">
                <a16:creationId xmlns:a16="http://schemas.microsoft.com/office/drawing/2014/main" id="{EF117A4B-54AF-45DE-842B-8168C52721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0" name="Slide Number Placeholder 19" hidden="1">
            <a:extLst>
              <a:ext uri="{FF2B5EF4-FFF2-40B4-BE49-F238E27FC236}">
                <a16:creationId xmlns:a16="http://schemas.microsoft.com/office/drawing/2014/main" id="{6BB5F837-CD41-4FEA-B45A-2B3A60DC7C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6165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w. picture 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3429000"/>
            <a:ext cx="5484812" cy="2208212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96DE752-EA38-4814-AFA5-3A736D036B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93931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w. picture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2" y="3429000"/>
            <a:ext cx="5484813" cy="2208212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BD99E0C0-56FA-4B2A-BB66-76081F6E2F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7389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w. picture C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23000" y="3429000"/>
            <a:ext cx="5467350" cy="2208212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9CFB424-23CA-445E-B56D-C695415294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52650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ory 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2732088"/>
            <a:ext cx="5484812" cy="2125662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48F43D1-063F-48C6-A5D5-90EFC34AB131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500062" y="6278400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Insert case story</a:t>
            </a:r>
          </a:p>
        </p:txBody>
      </p:sp>
      <p:sp>
        <p:nvSpPr>
          <p:cNvPr id="12" name="Text Placeholder logo">
            <a:extLst>
              <a:ext uri="{FF2B5EF4-FFF2-40B4-BE49-F238E27FC236}">
                <a16:creationId xmlns:a16="http://schemas.microsoft.com/office/drawing/2014/main" id="{B9A1D87C-1728-4DC9-BEC9-168709C842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 hidden="1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  <a:p>
            <a:r>
              <a:rPr lang="en-GB" dirty="0"/>
              <a:t>.</a:t>
            </a:r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07422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ory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223000" y="500063"/>
            <a:ext cx="5467350" cy="5137151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2" y="2735263"/>
            <a:ext cx="5484813" cy="2365375"/>
          </a:xfrm>
        </p:spPr>
        <p:txBody>
          <a:bodyPr/>
          <a:lstStyle>
            <a:lvl1pPr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49FF58-D257-4EC7-B21D-296239E0971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0062" y="6278400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rgbClr val="687A86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Insert case story</a:t>
            </a:r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 hidden="1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  <a:p>
            <a:r>
              <a:rPr lang="en-GB" dirty="0"/>
              <a:t>.</a:t>
            </a:r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51928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ory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ckground">
            <a:extLst>
              <a:ext uri="{FF2B5EF4-FFF2-40B4-BE49-F238E27FC236}">
                <a16:creationId xmlns:a16="http://schemas.microsoft.com/office/drawing/2014/main" id="{AF81BF6F-7D05-4852-828C-3879CADCF160}"/>
              </a:ext>
            </a:extLst>
          </p:cNvPr>
          <p:cNvSpPr/>
          <p:nvPr userDrawn="1"/>
        </p:nvSpPr>
        <p:spPr>
          <a:xfrm>
            <a:off x="0" y="0"/>
            <a:ext cx="12190476" cy="6858000"/>
          </a:xfrm>
          <a:prstGeom prst="rect">
            <a:avLst/>
          </a:pr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algn="ctr"/>
            <a:endParaRPr lang="en-GB" sz="2000" noProof="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1FB8002-AF3C-460C-BA7E-9F5263B68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062" y="2732088"/>
            <a:ext cx="5484813" cy="2120712"/>
          </a:xfrm>
        </p:spPr>
        <p:txBody>
          <a:bodyPr/>
          <a:lstStyle>
            <a:lvl1pPr>
              <a:tabLst>
                <a:tab pos="936000" algn="l"/>
              </a:tabLst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title, tab for first line indent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BC693FA-5D05-4C1F-8558-FBF0F1B4B03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00062" y="6250512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Insert case story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F804FBC7-9C3E-4D1D-B918-9B6E55CB4AF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0062" y="5084763"/>
            <a:ext cx="5486400" cy="273600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Click to add text</a:t>
            </a:r>
            <a:endParaRPr lang="en-US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81AC2EDD-D666-4150-9ABF-DE1FAABE1B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214" y="6137500"/>
            <a:ext cx="1435438" cy="320697"/>
          </a:xfrm>
          <a:prstGeom prst="rect">
            <a:avLst/>
          </a:prstGeom>
        </p:spPr>
      </p:pic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7" name="Footer Placeholder 18" hidden="1">
            <a:extLst>
              <a:ext uri="{FF2B5EF4-FFF2-40B4-BE49-F238E27FC236}">
                <a16:creationId xmlns:a16="http://schemas.microsoft.com/office/drawing/2014/main" id="{7BC00E8E-7767-4CBC-8922-35975B9380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8" name="Slide Number Placeholder 19" hidden="1">
            <a:extLst>
              <a:ext uri="{FF2B5EF4-FFF2-40B4-BE49-F238E27FC236}">
                <a16:creationId xmlns:a16="http://schemas.microsoft.com/office/drawing/2014/main" id="{768E6C0E-9500-4A30-831D-49B7D31ACD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40519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ory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223001" y="501650"/>
            <a:ext cx="5467350" cy="5135563"/>
          </a:xfrm>
          <a:noFill/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740DA269-FA7A-44B3-BAB8-307D66285E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062" y="2732088"/>
            <a:ext cx="5484813" cy="2125662"/>
          </a:xfrm>
        </p:spPr>
        <p:txBody>
          <a:bodyPr/>
          <a:lstStyle>
            <a:lvl1pPr>
              <a:tabLst>
                <a:tab pos="936000" algn="l"/>
              </a:tabLst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/>
              <a:t>Click to add title, tab for first line indent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5760E0E-D53B-47E2-9695-6AA917F7B7A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00062" y="6252276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Insert case story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7DD9DDB-5F46-40A0-A8FA-05AFD85DDCF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0062" y="5084763"/>
            <a:ext cx="5486400" cy="273600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Click to add text</a:t>
            </a:r>
            <a:endParaRPr lang="en-US"/>
          </a:p>
        </p:txBody>
      </p:sp>
      <p:grpSp>
        <p:nvGrpSpPr>
          <p:cNvPr id="16" name="Group logo">
            <a:extLst>
              <a:ext uri="{FF2B5EF4-FFF2-40B4-BE49-F238E27FC236}">
                <a16:creationId xmlns:a16="http://schemas.microsoft.com/office/drawing/2014/main" id="{F096A198-57B0-402E-B8FD-71C5BF94470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35D8F0-DF96-4E27-BA61-1D988B869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1497644D-7612-422C-AF4D-1E0DD38545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B732CD-52AC-420B-8B09-36FD5C70C8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85937AE-5276-446F-AB67-7B60605D469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142013A-0C22-460F-9469-E0A34D93C5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F3AFC74-3794-4E77-9F20-A4B649553C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D726B94-52B6-40D9-90FC-C0F4F13240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4D1092F-9F78-4F84-96C4-3D628BA8E4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7" name="Footer Placeholder 18" hidden="1">
            <a:extLst>
              <a:ext uri="{FF2B5EF4-FFF2-40B4-BE49-F238E27FC236}">
                <a16:creationId xmlns:a16="http://schemas.microsoft.com/office/drawing/2014/main" id="{7BC00E8E-7767-4CBC-8922-35975B9380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8" name="Slide Number Placeholder 19" hidden="1">
            <a:extLst>
              <a:ext uri="{FF2B5EF4-FFF2-40B4-BE49-F238E27FC236}">
                <a16:creationId xmlns:a16="http://schemas.microsoft.com/office/drawing/2014/main" id="{768E6C0E-9500-4A30-831D-49B7D31ACD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6047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399" y="1950097"/>
            <a:ext cx="5484475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24788" y="1950097"/>
            <a:ext cx="5465562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14524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400" y="1950098"/>
            <a:ext cx="3560400" cy="3686400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27201" y="1950097"/>
            <a:ext cx="7363150" cy="3686400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0AB295-B1DB-4A8F-98EB-8D0294F097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825372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50"/>
            <a:ext cx="112095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50097"/>
            <a:ext cx="3560736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26138" y="1950097"/>
            <a:ext cx="3560736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31175" y="1950097"/>
            <a:ext cx="3559175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2717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063" y="2732088"/>
            <a:ext cx="5473700" cy="1816100"/>
          </a:xfr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53EA21-14DD-464D-95CF-F4D04D57A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940" y="6112252"/>
            <a:ext cx="2629369" cy="140506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presenter’s name and surname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22A9B-8A21-4C62-B8E0-4E57BCB7F23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00997" y="6247262"/>
            <a:ext cx="2627312" cy="140910"/>
          </a:xfrm>
        </p:spPr>
        <p:txBody>
          <a:bodyPr wrap="none" lIns="0" tIns="0" rIns="0" bIns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9" name="Footer Placeholder 18" hidden="1">
            <a:extLst>
              <a:ext uri="{FF2B5EF4-FFF2-40B4-BE49-F238E27FC236}">
                <a16:creationId xmlns:a16="http://schemas.microsoft.com/office/drawing/2014/main" id="{EF117A4B-54AF-45DE-842B-8168C52721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0" name="Slide Number Placeholder 19" hidden="1">
            <a:extLst>
              <a:ext uri="{FF2B5EF4-FFF2-40B4-BE49-F238E27FC236}">
                <a16:creationId xmlns:a16="http://schemas.microsoft.com/office/drawing/2014/main" id="{6BB5F837-CD41-4FEA-B45A-2B3A60DC7C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7048F7A2-A910-4758-AA3D-CD67AF0CDE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747" y="6057799"/>
            <a:ext cx="1904400" cy="42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135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399" y="1501255"/>
            <a:ext cx="5484476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25550" y="1501255"/>
            <a:ext cx="5464800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00399" y="3678175"/>
            <a:ext cx="5484476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F9FA52E-E6B6-497B-8CDF-4291B6C70B9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225550" y="3678175"/>
            <a:ext cx="5464800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35A655-0007-42B8-9AAE-D572D30C69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642065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399" y="501649"/>
            <a:ext cx="11189951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0399" y="1943100"/>
            <a:ext cx="11189951" cy="36902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436AB1-5F87-45A0-A4D3-ACB62D87C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C2C57-2A89-4D06-932E-353E043E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C0878BA1-CFB4-4349-B120-1867D280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5388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6D4F2E-FFF6-4D94-A0A4-43A43FCDE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10EAA6D-6226-4D0B-A23A-3D2469B69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C3750702-865E-424E-BDAE-F6B87694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4446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17D30-3C3B-4E02-956C-526F80577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CD91E-E870-45AB-B6B3-21B3C5472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CF0E3E31-9EAD-4ECD-A589-4F158B739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7391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4308475"/>
            <a:ext cx="10491788" cy="1318735"/>
          </a:xfrm>
        </p:spPr>
        <p:txBody>
          <a:bodyPr/>
          <a:lstStyle>
            <a:lvl1pPr>
              <a:defRPr sz="4000" b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0C7CED-62BB-4D41-91E8-AED15ACB4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5404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w.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4308474"/>
            <a:ext cx="10491788" cy="1323975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6CDA879-E7F2-4945-8A09-C6477E28A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78752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4325290" y="1439372"/>
            <a:ext cx="2917403" cy="472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A. Insert corporate picture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blue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the dropdown,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en-GB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-button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in the right Templafy pane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B. Browse for other pictures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 Tools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company tab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browse for 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 picture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C. </a:t>
            </a: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Insert copied picture</a:t>
            </a:r>
            <a:endParaRPr lang="en-GB" altLang="da-DK" sz="900" noProof="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 Tools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company tab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paste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browse for a picture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view drawing guides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View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tab, set tick mark next to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Alt + F9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quick viewing of guides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endParaRPr lang="en-GB" altLang="da-DK" sz="900" b="0" strike="sngStrike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menu to reset position,</a:t>
            </a:r>
            <a:b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size</a:t>
            </a:r>
            <a:r>
              <a:rPr lang="en-GB" altLang="da-DK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formatting of the slide placeholders</a:t>
            </a:r>
            <a:br>
              <a:rPr lang="en-GB" altLang="da-DK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their default settings</a:t>
            </a:r>
            <a:endParaRPr lang="en-GB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Header"/>
          <p:cNvSpPr txBox="1"/>
          <p:nvPr userDrawn="1"/>
        </p:nvSpPr>
        <p:spPr>
          <a:xfrm>
            <a:off x="481014" y="464888"/>
            <a:ext cx="11072810" cy="6291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Arial" panose="020B0604020202020204" pitchFamily="34" charset="0"/>
              </a:rPr>
              <a:t>User guide – delete before use</a:t>
            </a:r>
            <a:endParaRPr lang="en-GB" sz="1800" noProof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 userDrawn="1"/>
        </p:nvSpPr>
        <p:spPr bwMode="auto">
          <a:xfrm>
            <a:off x="507139" y="1439372"/>
            <a:ext cx="241200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text</a:t>
            </a:r>
            <a: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styles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jump through levels.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then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go back in levels use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SHIFT-TAB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Alternatively,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Decrease</a:t>
            </a:r>
            <a:b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list level can be used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90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Delete bullet for regular text.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bullet button to reaply the correct bullet again.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Insert</a:t>
            </a: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a New Slide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endParaRPr lang="en-GB" altLang="da-DK" sz="900" b="0" strike="sngStrike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insert </a:t>
            </a:r>
            <a:b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Change Slide Layout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1</a:t>
            </a: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. </a:t>
            </a: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Click on the arrow next to </a:t>
            </a: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Layout</a:t>
            </a:r>
            <a:b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to view a dropdown menu of possible  layouts</a:t>
            </a:r>
            <a:endParaRPr lang="en-GB" sz="900" noProof="0" dirty="0">
              <a:latin typeface="+mn-lt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Font typeface="+mj-lt"/>
              <a:buNone/>
            </a:pP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2. </a:t>
            </a: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Click on the layout you prefer and it</a:t>
            </a:r>
            <a:b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will be applied to the new slide</a:t>
            </a:r>
          </a:p>
        </p:txBody>
      </p:sp>
      <p:sp>
        <p:nvSpPr>
          <p:cNvPr id="25" name="Text Box 4"/>
          <p:cNvSpPr txBox="1">
            <a:spLocks noChangeArrowheads="1"/>
          </p:cNvSpPr>
          <p:nvPr userDrawn="1"/>
        </p:nvSpPr>
        <p:spPr bwMode="auto">
          <a:xfrm>
            <a:off x="8849935" y="1439372"/>
            <a:ext cx="2412000" cy="4375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picture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 placeholder or any other placeholder, click on the placeholder.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hold down the Shift button and click on the placeholder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size or 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this happens, select the picture, right-click and choose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slide number, date and footer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Do this at the very end, so you get all the corrections on all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Header and Footer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(write the desired text)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3.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 to All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if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only used on one slide</a:t>
            </a:r>
          </a:p>
        </p:txBody>
      </p:sp>
      <p:pic>
        <p:nvPicPr>
          <p:cNvPr id="28" name="1 Increase decreas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57291" y="2308484"/>
            <a:ext cx="549328" cy="285228"/>
          </a:xfrm>
          <a:prstGeom prst="rect">
            <a:avLst/>
          </a:prstGeom>
        </p:spPr>
      </p:pic>
      <p:pic>
        <p:nvPicPr>
          <p:cNvPr id="13" name="2 New pictur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57291" y="4038223"/>
            <a:ext cx="324764" cy="578237"/>
          </a:xfrm>
          <a:prstGeom prst="rect">
            <a:avLst/>
          </a:prstGeom>
        </p:spPr>
      </p:pic>
      <p:pic>
        <p:nvPicPr>
          <p:cNvPr id="16" name="3 Layout"/>
          <p:cNvPicPr>
            <a:picLocks noChangeAspect="1"/>
          </p:cNvPicPr>
          <p:nvPr userDrawn="1"/>
        </p:nvPicPr>
        <p:blipFill rotWithShape="1">
          <a:blip r:embed="rId4"/>
          <a:srcRect l="36944" r="2272" b="69429"/>
          <a:stretch/>
        </p:blipFill>
        <p:spPr>
          <a:xfrm>
            <a:off x="2757291" y="4861989"/>
            <a:ext cx="593368" cy="192211"/>
          </a:xfrm>
          <a:prstGeom prst="rect">
            <a:avLst/>
          </a:prstGeom>
        </p:spPr>
      </p:pic>
      <p:pic>
        <p:nvPicPr>
          <p:cNvPr id="19" name="4 Reset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6372" y="5282559"/>
            <a:ext cx="492452" cy="200416"/>
          </a:xfrm>
          <a:prstGeom prst="rect">
            <a:avLst/>
          </a:prstGeom>
        </p:spPr>
      </p:pic>
      <p:grpSp>
        <p:nvGrpSpPr>
          <p:cNvPr id="24" name="Gruppe 23">
            <a:extLst>
              <a:ext uri="{FF2B5EF4-FFF2-40B4-BE49-F238E27FC236}">
                <a16:creationId xmlns:a16="http://schemas.microsoft.com/office/drawing/2014/main" id="{48EAA219-FFE7-4387-A385-4D3D0AF728CE}"/>
              </a:ext>
            </a:extLst>
          </p:cNvPr>
          <p:cNvGrpSpPr/>
          <p:nvPr userDrawn="1"/>
        </p:nvGrpSpPr>
        <p:grpSpPr>
          <a:xfrm>
            <a:off x="7028244" y="2583743"/>
            <a:ext cx="740398" cy="734626"/>
            <a:chOff x="6398620" y="3815586"/>
            <a:chExt cx="740398" cy="734626"/>
          </a:xfrm>
        </p:grpSpPr>
        <p:pic>
          <p:nvPicPr>
            <p:cNvPr id="30" name="6 Crop">
              <a:extLst>
                <a:ext uri="{FF2B5EF4-FFF2-40B4-BE49-F238E27FC236}">
                  <a16:creationId xmlns:a16="http://schemas.microsoft.com/office/drawing/2014/main" id="{EC854AD3-9DFC-4A83-BDF0-A7E2B01F9B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398620" y="3815586"/>
              <a:ext cx="337400" cy="321707"/>
            </a:xfrm>
            <a:prstGeom prst="rect">
              <a:avLst/>
            </a:prstGeom>
          </p:spPr>
        </p:pic>
        <p:pic>
          <p:nvPicPr>
            <p:cNvPr id="31" name="Billede 30">
              <a:extLst>
                <a:ext uri="{FF2B5EF4-FFF2-40B4-BE49-F238E27FC236}">
                  <a16:creationId xmlns:a16="http://schemas.microsoft.com/office/drawing/2014/main" id="{E2414F06-53F0-4323-A4A9-91728B89EE8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1304" t="11451" r="30180" b="46035"/>
            <a:stretch/>
          </p:blipFill>
          <p:spPr>
            <a:xfrm>
              <a:off x="6442770" y="4118189"/>
              <a:ext cx="696248" cy="432023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2" name="Gruppe 31">
            <a:extLst>
              <a:ext uri="{FF2B5EF4-FFF2-40B4-BE49-F238E27FC236}">
                <a16:creationId xmlns:a16="http://schemas.microsoft.com/office/drawing/2014/main" id="{78224CA6-7D55-40AF-AF08-7CC6E7C4B3C8}"/>
              </a:ext>
            </a:extLst>
          </p:cNvPr>
          <p:cNvGrpSpPr/>
          <p:nvPr userDrawn="1"/>
        </p:nvGrpSpPr>
        <p:grpSpPr>
          <a:xfrm>
            <a:off x="7072982" y="3558164"/>
            <a:ext cx="740397" cy="929593"/>
            <a:chOff x="6391652" y="4854581"/>
            <a:chExt cx="740397" cy="929593"/>
          </a:xfrm>
        </p:grpSpPr>
        <p:pic>
          <p:nvPicPr>
            <p:cNvPr id="33" name="6 Crop">
              <a:extLst>
                <a:ext uri="{FF2B5EF4-FFF2-40B4-BE49-F238E27FC236}">
                  <a16:creationId xmlns:a16="http://schemas.microsoft.com/office/drawing/2014/main" id="{B89DF8E6-B7F7-4857-A1D8-15B39D7AF8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391652" y="4854581"/>
              <a:ext cx="337400" cy="321707"/>
            </a:xfrm>
            <a:prstGeom prst="rect">
              <a:avLst/>
            </a:prstGeom>
          </p:spPr>
        </p:pic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39AFA131-B5A7-4AB6-889F-69CF39F4C88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l="1152" t="11676" r="31017" b="26411"/>
            <a:stretch/>
          </p:blipFill>
          <p:spPr>
            <a:xfrm>
              <a:off x="6442770" y="5155024"/>
              <a:ext cx="689279" cy="629150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5" name="Gruppe 34">
            <a:extLst>
              <a:ext uri="{FF2B5EF4-FFF2-40B4-BE49-F238E27FC236}">
                <a16:creationId xmlns:a16="http://schemas.microsoft.com/office/drawing/2014/main" id="{126BB6BB-8852-44D9-A0EB-7B0A29B5CAFC}"/>
              </a:ext>
            </a:extLst>
          </p:cNvPr>
          <p:cNvGrpSpPr/>
          <p:nvPr userDrawn="1"/>
        </p:nvGrpSpPr>
        <p:grpSpPr>
          <a:xfrm>
            <a:off x="7072394" y="1479976"/>
            <a:ext cx="676669" cy="997704"/>
            <a:chOff x="6442771" y="2574072"/>
            <a:chExt cx="676669" cy="997704"/>
          </a:xfrm>
        </p:grpSpPr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2EC1AD58-F087-456F-B1CF-97A8AD608A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6442771" y="2574072"/>
              <a:ext cx="305786" cy="365851"/>
            </a:xfrm>
            <a:prstGeom prst="rect">
              <a:avLst/>
            </a:prstGeom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A1105FA6-DF1D-44A9-BD39-B99136D7B2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/>
            <a:srcRect l="1432" t="16308" r="2422" b="1509"/>
            <a:stretch/>
          </p:blipFill>
          <p:spPr>
            <a:xfrm>
              <a:off x="6444587" y="2943287"/>
              <a:ext cx="674853" cy="628489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pic>
        <p:nvPicPr>
          <p:cNvPr id="39" name="6 Beskær">
            <a:extLst>
              <a:ext uri="{FF2B5EF4-FFF2-40B4-BE49-F238E27FC236}">
                <a16:creationId xmlns:a16="http://schemas.microsoft.com/office/drawing/2014/main" id="{F1E5DB47-CE9C-4A68-BA80-97FFD80C5CA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86326" y="2593712"/>
            <a:ext cx="337400" cy="321707"/>
          </a:xfrm>
          <a:prstGeom prst="rect">
            <a:avLst/>
          </a:prstGeom>
        </p:spPr>
      </p:pic>
      <p:pic>
        <p:nvPicPr>
          <p:cNvPr id="40" name="7 Skalér billede">
            <a:extLst>
              <a:ext uri="{FF2B5EF4-FFF2-40B4-BE49-F238E27FC236}">
                <a16:creationId xmlns:a16="http://schemas.microsoft.com/office/drawing/2014/main" id="{472C50C0-81D4-4FF8-9774-95FB88A3DB5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1186326" y="3510628"/>
            <a:ext cx="359695" cy="3353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4EB944-268B-4588-9575-20967FF1FDE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757291" y="3179601"/>
            <a:ext cx="257143" cy="285714"/>
          </a:xfrm>
          <a:prstGeom prst="rect">
            <a:avLst/>
          </a:prstGeom>
        </p:spPr>
      </p:pic>
      <p:sp>
        <p:nvSpPr>
          <p:cNvPr id="23" name="Date Placeholder 2">
            <a:extLst>
              <a:ext uri="{FF2B5EF4-FFF2-40B4-BE49-F238E27FC236}">
                <a16:creationId xmlns:a16="http://schemas.microsoft.com/office/drawing/2014/main" id="{C47240A8-F4C6-438F-B627-9F10AF7702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CE7E8215-C535-47A6-A19E-191CCD622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B1580671-F9A8-48F5-99CE-4A5C15752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58073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 dirty="0">
                <a:solidFill>
                  <a:schemeClr val="bg1"/>
                </a:solidFill>
              </a:rPr>
              <a:t>If you see any </a:t>
            </a:r>
            <a:r>
              <a:rPr lang="en-GB" sz="4400" b="1" i="1" noProof="0" dirty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 dirty="0">
                <a:solidFill>
                  <a:schemeClr val="bg1"/>
                </a:solidFill>
              </a:rPr>
              <a:t>one</a:t>
            </a:r>
            <a:r>
              <a:rPr lang="en-GB" sz="4400" b="1" i="1" noProof="0" dirty="0">
                <a:solidFill>
                  <a:schemeClr val="bg1"/>
                </a:solidFill>
              </a:rPr>
              <a:t>,</a:t>
            </a:r>
            <a:br>
              <a:rPr lang="en-GB" sz="4400" b="0" i="0" noProof="0" dirty="0">
                <a:solidFill>
                  <a:schemeClr val="bg1"/>
                </a:solidFill>
              </a:rPr>
            </a:br>
            <a:r>
              <a:rPr lang="en-GB" sz="4400" b="0" noProof="0" dirty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 dirty="0">
                <a:solidFill>
                  <a:schemeClr val="bg1"/>
                </a:solidFill>
              </a:rPr>
              <a:t>are not </a:t>
            </a:r>
            <a:r>
              <a:rPr lang="en-GB" sz="4400" b="0" noProof="0" dirty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 dirty="0">
                <a:solidFill>
                  <a:schemeClr val="bg1"/>
                </a:solidFill>
              </a:rPr>
            </a:br>
            <a:br>
              <a:rPr lang="en-GB" sz="2800" b="0" noProof="0" dirty="0">
                <a:solidFill>
                  <a:schemeClr val="bg1"/>
                </a:solidFill>
              </a:rPr>
            </a:br>
            <a:endParaRPr lang="en-GB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30213" y="2588374"/>
            <a:ext cx="101523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 dirty="0">
                <a:solidFill>
                  <a:schemeClr val="bg1"/>
                </a:solidFill>
              </a:rPr>
              <a:t>Do not use </a:t>
            </a:r>
            <a:endParaRPr lang="en-GB" sz="2400" b="1" i="1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 dirty="0">
                <a:solidFill>
                  <a:schemeClr val="bg1"/>
                </a:solidFill>
              </a:rPr>
            </a:br>
            <a:endParaRPr lang="en-GB" sz="1800" b="0" noProof="0" dirty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7644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>
            <a:extLst>
              <a:ext uri="{FF2B5EF4-FFF2-40B4-BE49-F238E27FC236}">
                <a16:creationId xmlns:a16="http://schemas.microsoft.com/office/drawing/2014/main" id="{88738A4D-BCDE-DCE1-0C14-C725725A6F52}"/>
              </a:ext>
            </a:extLst>
          </p:cNvPr>
          <p:cNvSpPr/>
          <p:nvPr userDrawn="1"/>
        </p:nvSpPr>
        <p:spPr>
          <a:xfrm>
            <a:off x="6245291" y="843629"/>
            <a:ext cx="622998" cy="622998"/>
          </a:xfrm>
          <a:prstGeom prst="ellipse">
            <a:avLst/>
          </a:prstGeom>
          <a:noFill/>
          <a:ln>
            <a:solidFill>
              <a:srgbClr val="41B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ECD412B-2151-0D5A-E2C5-02D477CA9228}"/>
              </a:ext>
            </a:extLst>
          </p:cNvPr>
          <p:cNvSpPr/>
          <p:nvPr userDrawn="1"/>
        </p:nvSpPr>
        <p:spPr>
          <a:xfrm>
            <a:off x="6245291" y="1937542"/>
            <a:ext cx="622998" cy="622998"/>
          </a:xfrm>
          <a:prstGeom prst="ellipse">
            <a:avLst/>
          </a:prstGeom>
          <a:noFill/>
          <a:ln>
            <a:solidFill>
              <a:srgbClr val="41B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231B743-6AB1-7AD6-2C56-C314566BB478}"/>
              </a:ext>
            </a:extLst>
          </p:cNvPr>
          <p:cNvSpPr/>
          <p:nvPr userDrawn="1"/>
        </p:nvSpPr>
        <p:spPr>
          <a:xfrm>
            <a:off x="6245291" y="2960408"/>
            <a:ext cx="622998" cy="622998"/>
          </a:xfrm>
          <a:prstGeom prst="ellipse">
            <a:avLst/>
          </a:prstGeom>
          <a:noFill/>
          <a:ln>
            <a:solidFill>
              <a:srgbClr val="41B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783101A-40AA-396C-8C3C-BB7D145C0F94}"/>
              </a:ext>
            </a:extLst>
          </p:cNvPr>
          <p:cNvSpPr/>
          <p:nvPr userDrawn="1"/>
        </p:nvSpPr>
        <p:spPr>
          <a:xfrm>
            <a:off x="6237694" y="3907804"/>
            <a:ext cx="622998" cy="622998"/>
          </a:xfrm>
          <a:prstGeom prst="ellipse">
            <a:avLst/>
          </a:prstGeom>
          <a:noFill/>
          <a:ln>
            <a:solidFill>
              <a:srgbClr val="41B0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A4F4BA98-716E-49E6-3433-791028CD33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2419" y="1950192"/>
            <a:ext cx="483779" cy="48377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D57845F4-402C-72C8-84F6-BDBE18A001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1505" y="843629"/>
            <a:ext cx="574366" cy="574366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689399D-2080-0EAC-66EB-D12D8CA7838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55464" y="3908909"/>
            <a:ext cx="563333" cy="563333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6FD2A41E-9909-BD43-89F2-E4F036A452A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83391" y="2948115"/>
            <a:ext cx="604732" cy="60473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3E4197F-08BB-DE8F-2270-896968B0CEA8}"/>
              </a:ext>
            </a:extLst>
          </p:cNvPr>
          <p:cNvSpPr txBox="1"/>
          <p:nvPr userDrawn="1"/>
        </p:nvSpPr>
        <p:spPr>
          <a:xfrm>
            <a:off x="7054337" y="1878891"/>
            <a:ext cx="1129476" cy="308867"/>
          </a:xfrm>
          <a:prstGeom prst="rect">
            <a:avLst/>
          </a:prstGeom>
          <a:noFill/>
        </p:spPr>
        <p:txBody>
          <a:bodyPr wrap="none" lIns="0" bIns="4680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aersk Headline Light" pitchFamily="2" charset="77"/>
              </a:rPr>
              <a:t>CHALLENGES</a:t>
            </a:r>
            <a:endParaRPr lang="en-DK" sz="1400">
              <a:solidFill>
                <a:schemeClr val="bg1"/>
              </a:solidFill>
              <a:latin typeface="Maersk Headline Light" pitchFamily="2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893E639-1CE4-146A-B9F3-BCFC51FF27A0}"/>
              </a:ext>
            </a:extLst>
          </p:cNvPr>
          <p:cNvSpPr txBox="1"/>
          <p:nvPr userDrawn="1"/>
        </p:nvSpPr>
        <p:spPr>
          <a:xfrm>
            <a:off x="7054337" y="777586"/>
            <a:ext cx="962764" cy="307777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aersk Headline Light" pitchFamily="2" charset="77"/>
              </a:rPr>
              <a:t>CUSTOMER</a:t>
            </a:r>
            <a:endParaRPr lang="en-DK" sz="1400">
              <a:solidFill>
                <a:schemeClr val="bg1"/>
              </a:solidFill>
              <a:latin typeface="Maersk Headline Light" pitchFamily="2" charset="7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8BF482-8E05-30AE-70D2-54F7D3FE79E4}"/>
              </a:ext>
            </a:extLst>
          </p:cNvPr>
          <p:cNvSpPr txBox="1"/>
          <p:nvPr userDrawn="1"/>
        </p:nvSpPr>
        <p:spPr>
          <a:xfrm>
            <a:off x="7073553" y="2908847"/>
            <a:ext cx="994824" cy="307777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aersk Headline Light" pitchFamily="2" charset="77"/>
              </a:rPr>
              <a:t>SOLUTIONS</a:t>
            </a:r>
            <a:endParaRPr lang="en-DK" sz="1400">
              <a:solidFill>
                <a:schemeClr val="bg1"/>
              </a:solidFill>
              <a:latin typeface="Maersk Headline Light" pitchFamily="2" charset="7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5963F14-3472-4733-A9ED-2C5194F71DAF}"/>
              </a:ext>
            </a:extLst>
          </p:cNvPr>
          <p:cNvSpPr txBox="1"/>
          <p:nvPr userDrawn="1"/>
        </p:nvSpPr>
        <p:spPr>
          <a:xfrm>
            <a:off x="7046739" y="3833408"/>
            <a:ext cx="799258" cy="307777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aersk Headline Light" pitchFamily="2" charset="77"/>
              </a:rPr>
              <a:t>RESULTS</a:t>
            </a:r>
            <a:endParaRPr lang="en-DK" sz="1400">
              <a:solidFill>
                <a:schemeClr val="bg1"/>
              </a:solidFill>
              <a:latin typeface="Maersk Headline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920999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3200" cy="6861600"/>
          </a:xfrm>
          <a:solidFill>
            <a:schemeClr val="accent3"/>
          </a:solidFill>
        </p:spPr>
        <p:txBody>
          <a:bodyPr lIns="144000" tIns="10800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here and insert picture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063" y="2492375"/>
            <a:ext cx="5595937" cy="1816100"/>
          </a:xfr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53EA21-14DD-464D-95CF-F4D04D57A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9669" y="6112252"/>
            <a:ext cx="2629369" cy="140506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presenter’s name and surname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22A9B-8A21-4C62-B8E0-4E57BCB7F23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01726" y="6247262"/>
            <a:ext cx="2627312" cy="140910"/>
          </a:xfrm>
        </p:spPr>
        <p:txBody>
          <a:bodyPr wrap="none" lIns="0" tIns="0" rIns="0" bIns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Logo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84233" y="6057019"/>
            <a:ext cx="1905001" cy="426384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en-GB" noProof="0"/>
              <a:t>.</a:t>
            </a:r>
          </a:p>
        </p:txBody>
      </p:sp>
      <p:sp>
        <p:nvSpPr>
          <p:cNvPr id="19" name="Footer Placeholder 18" hidden="1">
            <a:extLst>
              <a:ext uri="{FF2B5EF4-FFF2-40B4-BE49-F238E27FC236}">
                <a16:creationId xmlns:a16="http://schemas.microsoft.com/office/drawing/2014/main" id="{EF117A4B-54AF-45DE-842B-8168C52721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0" name="Slide Number Placeholder 19" hidden="1">
            <a:extLst>
              <a:ext uri="{FF2B5EF4-FFF2-40B4-BE49-F238E27FC236}">
                <a16:creationId xmlns:a16="http://schemas.microsoft.com/office/drawing/2014/main" id="{6BB5F837-CD41-4FEA-B45A-2B3A60DC7C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7182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agenda/contents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0062" y="1943100"/>
            <a:ext cx="954087" cy="3701025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1.00</a:t>
            </a:r>
          </a:p>
          <a:p>
            <a:pPr lvl="1"/>
            <a:r>
              <a:rPr lang="en-GB" noProof="0"/>
              <a:t>2.00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C354DE8-B49E-4B51-91DD-A34B6B5B17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71637" y="1943100"/>
            <a:ext cx="4546601" cy="3701025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22D19-DC71-4F90-AA62-D86E2AFEAD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AFC17B-5A74-4635-AFC9-1AEF468631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D98D28-9108-4EC2-92D0-619C856BF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10320B85-9075-4BE3-80FE-A4FBA5B8941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9454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063" y="2732088"/>
            <a:ext cx="5473700" cy="1816100"/>
          </a:xfrm>
        </p:spPr>
        <p:txBody>
          <a:bodyPr anchor="t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218238" y="492125"/>
            <a:ext cx="5472112" cy="5145088"/>
          </a:xfrm>
          <a:noFill/>
        </p:spPr>
        <p:txBody>
          <a:bodyPr lIns="144000" tIns="108000"/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here and insert picture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53EA21-14DD-464D-95CF-F4D04D57A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9669" y="6112252"/>
            <a:ext cx="2629369" cy="140506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Insert presenter’s name and surname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22A9B-8A21-4C62-B8E0-4E57BCB7F23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01726" y="6247262"/>
            <a:ext cx="2627312" cy="140910"/>
          </a:xfrm>
        </p:spPr>
        <p:txBody>
          <a:bodyPr wrap="none" lIns="0" tIns="0" rIns="0" bIns="0"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A7553E4-9495-4C62-83B3-76F11C412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747" y="6057799"/>
            <a:ext cx="1905000" cy="425604"/>
          </a:xfrm>
          <a:prstGeom prst="rect">
            <a:avLst/>
          </a:prstGeom>
        </p:spPr>
      </p:pic>
      <p:sp>
        <p:nvSpPr>
          <p:cNvPr id="19" name="Footer Placeholder 18" hidden="1">
            <a:extLst>
              <a:ext uri="{FF2B5EF4-FFF2-40B4-BE49-F238E27FC236}">
                <a16:creationId xmlns:a16="http://schemas.microsoft.com/office/drawing/2014/main" id="{EF117A4B-54AF-45DE-842B-8168C52721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0" name="Slide Number Placeholder 19" hidden="1">
            <a:extLst>
              <a:ext uri="{FF2B5EF4-FFF2-40B4-BE49-F238E27FC236}">
                <a16:creationId xmlns:a16="http://schemas.microsoft.com/office/drawing/2014/main" id="{6BB5F837-CD41-4FEA-B45A-2B3A60DC7C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73043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0063" y="2732088"/>
            <a:ext cx="5473700" cy="1816100"/>
          </a:xfr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53EA21-14DD-464D-95CF-F4D04D57A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940" y="6112252"/>
            <a:ext cx="2629369" cy="140506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presenter’s name and surname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22A9B-8A21-4C62-B8E0-4E57BCB7F23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00997" y="6247262"/>
            <a:ext cx="2627312" cy="140910"/>
          </a:xfrm>
        </p:spPr>
        <p:txBody>
          <a:bodyPr wrap="none" lIns="0" tIns="0" rIns="0" bIns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9" name="Footer Placeholder 18" hidden="1">
            <a:extLst>
              <a:ext uri="{FF2B5EF4-FFF2-40B4-BE49-F238E27FC236}">
                <a16:creationId xmlns:a16="http://schemas.microsoft.com/office/drawing/2014/main" id="{EF117A4B-54AF-45DE-842B-8168C52721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0" name="Slide Number Placeholder 19" hidden="1">
            <a:extLst>
              <a:ext uri="{FF2B5EF4-FFF2-40B4-BE49-F238E27FC236}">
                <a16:creationId xmlns:a16="http://schemas.microsoft.com/office/drawing/2014/main" id="{6BB5F837-CD41-4FEA-B45A-2B3A60DC7C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7048F7A2-A910-4758-AA3D-CD67AF0CD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747" y="6057799"/>
            <a:ext cx="1904400" cy="42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45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agenda/contents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0062" y="1943100"/>
            <a:ext cx="954087" cy="3701025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1.00</a:t>
            </a:r>
          </a:p>
          <a:p>
            <a:pPr lvl="1"/>
            <a:r>
              <a:rPr lang="en-GB" noProof="0"/>
              <a:t>2.00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C354DE8-B49E-4B51-91DD-A34B6B5B17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71637" y="1943100"/>
            <a:ext cx="4546601" cy="3701025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22D19-DC71-4F90-AA62-D86E2AFEAD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AFC17B-5A74-4635-AFC9-1AEF468631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D98D28-9108-4EC2-92D0-619C856BF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10320B85-9075-4BE3-80FE-A4FBA5B8941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7681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agenda/contents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0062" y="1943101"/>
            <a:ext cx="954087" cy="3696826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1.00</a:t>
            </a:r>
          </a:p>
          <a:p>
            <a:pPr lvl="1"/>
            <a:r>
              <a:rPr lang="en-GB" noProof="0"/>
              <a:t>2.00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C354DE8-B49E-4B51-91DD-A34B6B5B17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71637" y="1943101"/>
            <a:ext cx="4546601" cy="3696826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22D19-DC71-4F90-AA62-D86E2AFEAD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AFC17B-5A74-4635-AFC9-1AEF468631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10320B85-9075-4BE3-80FE-A4FBA5B8941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55212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76334-9261-4B58-9174-1059920D6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400" y="501649"/>
            <a:ext cx="5484476" cy="1990726"/>
          </a:xfrm>
        </p:spPr>
        <p:txBody>
          <a:bodyPr/>
          <a:lstStyle>
            <a:lvl1pPr marL="0" indent="0">
              <a:buFontTx/>
              <a:buNone/>
              <a:tabLst>
                <a:tab pos="936000" algn="l"/>
              </a:tabLst>
              <a:defRPr sz="4000"/>
            </a:lvl1pPr>
          </a:lstStyle>
          <a:p>
            <a:r>
              <a:rPr lang="en-GB" noProof="0"/>
              <a:t>Click to add title, tab for first line indent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97E6BB-0526-4ECF-A7B6-F012FA93D0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E9849-36F9-4EC3-BE81-D2FC41D399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CB67E9-4625-4D5C-A0BB-D895986FA29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BAD38D-0859-4790-A878-F926B90F3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4825" y="3521075"/>
            <a:ext cx="7375525" cy="2116138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2400"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>
                <a:solidFill>
                  <a:schemeClr val="accent1"/>
                </a:solidFill>
                <a:latin typeface="+mj-lt"/>
              </a:defRPr>
            </a:lvl2pPr>
            <a:lvl3pPr marL="180000" indent="-180000"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2412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66754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00063" y="1943100"/>
            <a:ext cx="6675437" cy="36941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29587" y="501650"/>
            <a:ext cx="3560763" cy="5135563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9343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88700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00063" y="1943100"/>
            <a:ext cx="6675437" cy="36941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29587" y="1943100"/>
            <a:ext cx="3560763" cy="3694113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3904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43099"/>
            <a:ext cx="5464800" cy="3694879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25550" y="1943099"/>
            <a:ext cx="5464800" cy="3694879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7412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43100"/>
            <a:ext cx="3578225" cy="369487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14825" y="1943100"/>
            <a:ext cx="7375525" cy="369487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3481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66754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00063" y="1943101"/>
            <a:ext cx="6675437" cy="1485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29587" y="501650"/>
            <a:ext cx="3560763" cy="5135563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9E8C0B-1C97-4D16-9DD8-EB4FE101D0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3714" y="4070350"/>
            <a:ext cx="6675436" cy="15668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807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agenda/contents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0062" y="1943101"/>
            <a:ext cx="954087" cy="3696826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1.00</a:t>
            </a:r>
          </a:p>
          <a:p>
            <a:pPr lvl="1"/>
            <a:r>
              <a:rPr lang="en-GB" noProof="0"/>
              <a:t>2.00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C354DE8-B49E-4B51-91DD-A34B6B5B17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71637" y="1943101"/>
            <a:ext cx="4546601" cy="3696826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  <a:latin typeface="+mn-lt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accent1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i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22D19-DC71-4F90-AA62-D86E2AFEAD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AFC17B-5A74-4635-AFC9-1AEF468631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10320B85-9075-4BE3-80FE-A4FBA5B8941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3224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2095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50097"/>
            <a:ext cx="3560736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26138" y="1950097"/>
            <a:ext cx="3560736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31175" y="1968500"/>
            <a:ext cx="3559175" cy="366947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0804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2095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50097"/>
            <a:ext cx="2620800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60738" y="1950097"/>
            <a:ext cx="2619375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19989" y="1950097"/>
            <a:ext cx="2619375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059DA8A-4391-4F2F-8A22-F32154823E8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069388" y="1950097"/>
            <a:ext cx="2619375" cy="3687881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36133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 list with number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4" y="412442"/>
            <a:ext cx="11188800" cy="719138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027FDC-6FFF-4553-A164-9D1EA73663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0064" y="1943099"/>
            <a:ext cx="715961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01 -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049ABFC-94E9-40A1-97A7-B001CEAD32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54148" y="1943099"/>
            <a:ext cx="9302400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Click to add text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8765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 list with number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">
            <a:extLst>
              <a:ext uri="{FF2B5EF4-FFF2-40B4-BE49-F238E27FC236}">
                <a16:creationId xmlns:a16="http://schemas.microsoft.com/office/drawing/2014/main" id="{A5975426-E16F-4D12-98B6-8FE2A0F7895B}"/>
              </a:ext>
            </a:extLst>
          </p:cNvPr>
          <p:cNvSpPr/>
          <p:nvPr/>
        </p:nvSpPr>
        <p:spPr>
          <a:xfrm>
            <a:off x="0" y="0"/>
            <a:ext cx="1219047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algn="ctr"/>
            <a:endParaRPr lang="en-GB" sz="20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4" y="412442"/>
            <a:ext cx="11190286" cy="71913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027FDC-6FFF-4553-A164-9D1EA73663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0064" y="1943099"/>
            <a:ext cx="715961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01 -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049ABFC-94E9-40A1-97A7-B001CEAD32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54149" y="1943099"/>
            <a:ext cx="9301164" cy="3694113"/>
          </a:xfrm>
        </p:spPr>
        <p:txBody>
          <a:bodyPr/>
          <a:lstStyle>
            <a:lvl1pPr marL="0" indent="0">
              <a:spcAft>
                <a:spcPts val="2400"/>
              </a:spcAft>
              <a:buNone/>
              <a:defRPr lang="en-US" sz="2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Click to add text</a:t>
            </a:r>
            <a:endParaRPr lang="en-GB"/>
          </a:p>
        </p:txBody>
      </p:sp>
      <p:pic>
        <p:nvPicPr>
          <p:cNvPr id="24" name="Logo">
            <a:extLst>
              <a:ext uri="{FF2B5EF4-FFF2-40B4-BE49-F238E27FC236}">
                <a16:creationId xmlns:a16="http://schemas.microsoft.com/office/drawing/2014/main" id="{1E4FBBA8-C15E-48AA-A048-FDFD4E9C6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02976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">
            <a:extLst>
              <a:ext uri="{FF2B5EF4-FFF2-40B4-BE49-F238E27FC236}">
                <a16:creationId xmlns:a16="http://schemas.microsoft.com/office/drawing/2014/main" id="{A5975426-E16F-4D12-98B6-8FE2A0F7895B}"/>
              </a:ext>
            </a:extLst>
          </p:cNvPr>
          <p:cNvSpPr/>
          <p:nvPr/>
        </p:nvSpPr>
        <p:spPr>
          <a:xfrm>
            <a:off x="0" y="0"/>
            <a:ext cx="1219047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algn="ctr"/>
            <a:endParaRPr lang="en-GB" sz="20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4" y="412442"/>
            <a:ext cx="11190286" cy="71913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027FDC-6FFF-4553-A164-9D1EA73663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3386" y="1943100"/>
            <a:ext cx="6615577" cy="2711450"/>
          </a:xfrm>
        </p:spPr>
        <p:txBody>
          <a:bodyPr/>
          <a:lstStyle>
            <a:lvl1pPr marL="0" indent="0">
              <a:buNone/>
              <a:defRPr lang="en-US" sz="23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62%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049ABFC-94E9-40A1-97A7-B001CEAD32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14825" y="5084763"/>
            <a:ext cx="7375525" cy="54768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lang="en-US" sz="3000" i="0" kern="1200" dirty="0" smtClean="0">
                <a:solidFill>
                  <a:schemeClr val="bg1"/>
                </a:solidFill>
                <a:latin typeface="Maersk Text Office Light" panose="00000400000000000000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to add </a:t>
            </a:r>
            <a:r>
              <a:rPr lang="en-GB"/>
              <a:t>text</a:t>
            </a:r>
          </a:p>
        </p:txBody>
      </p:sp>
      <p:pic>
        <p:nvPicPr>
          <p:cNvPr id="24" name="Logo">
            <a:extLst>
              <a:ext uri="{FF2B5EF4-FFF2-40B4-BE49-F238E27FC236}">
                <a16:creationId xmlns:a16="http://schemas.microsoft.com/office/drawing/2014/main" id="{1E4FBBA8-C15E-48AA-A048-FDFD4E9C6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49331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veral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6536757-24D6-4CE3-BC82-E594F5B33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EC2DAD-CD0D-4A12-B275-257EC3F1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063" y="1527716"/>
            <a:ext cx="5484812" cy="1753641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180000" indent="-180000">
              <a:spcBef>
                <a:spcPts val="0"/>
              </a:spcBef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2pPr>
            <a:lvl3pPr marL="360000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3EA61B2-2CC5-4483-A81E-CE7D1E1135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0063" y="4070350"/>
            <a:ext cx="5484812" cy="156685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180000" indent="-180000">
              <a:spcBef>
                <a:spcPts val="0"/>
              </a:spcBef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2pPr>
            <a:lvl3pPr marL="360000"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2</a:t>
            </a:r>
          </a:p>
          <a:p>
            <a:pPr lvl="2"/>
            <a:r>
              <a:rPr lang="en-GB" noProof="0"/>
              <a:t>3</a:t>
            </a:r>
          </a:p>
          <a:p>
            <a:pPr lvl="3"/>
            <a:r>
              <a:rPr lang="en-GB" noProof="0"/>
              <a:t>4</a:t>
            </a:r>
          </a:p>
          <a:p>
            <a:pPr lvl="4"/>
            <a:r>
              <a:rPr lang="en-GB" noProof="0"/>
              <a:t>5</a:t>
            </a:r>
          </a:p>
          <a:p>
            <a:pPr lvl="5"/>
            <a:r>
              <a:rPr lang="en-GB" noProof="0"/>
              <a:t>6</a:t>
            </a:r>
            <a:endParaRPr lang="en-GB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5700A65-5A8D-4928-8A10-F9DB7E931F9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25806" y="1527717"/>
            <a:ext cx="5467350" cy="2537993"/>
          </a:xfrm>
        </p:spPr>
        <p:txBody>
          <a:bodyPr tIns="72000"/>
          <a:lstStyle>
            <a:lvl1pPr>
              <a:defRPr sz="1100">
                <a:solidFill>
                  <a:schemeClr val="tx1"/>
                </a:solidFill>
              </a:defRPr>
            </a:lvl1pPr>
            <a:lvl2pPr>
              <a:defRPr sz="11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A2424BA5-C278-45AB-B9F5-B85D4A3A86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22999" y="4654550"/>
            <a:ext cx="4532313" cy="982663"/>
          </a:xfrm>
        </p:spPr>
        <p:txBody>
          <a:bodyPr tIns="0" numCol="2" spcCol="180000"/>
          <a:lstStyle>
            <a:lvl1pPr marL="0" indent="0">
              <a:spcAft>
                <a:spcPts val="0"/>
              </a:spcAft>
              <a:buClrTx/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100">
                <a:solidFill>
                  <a:srgbClr val="878787"/>
                </a:solidFill>
              </a:defRPr>
            </a:lvl2pPr>
            <a:lvl3pPr marL="1800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1100">
                <a:solidFill>
                  <a:srgbClr val="878787"/>
                </a:solidFill>
              </a:defRPr>
            </a:lvl3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1</a:t>
            </a:r>
          </a:p>
          <a:p>
            <a:pPr lvl="2"/>
            <a:r>
              <a:rPr lang="en-GB" noProof="0"/>
              <a:t>2</a:t>
            </a:r>
          </a:p>
          <a:p>
            <a:pPr lvl="3"/>
            <a:r>
              <a:rPr lang="en-GB" noProof="0"/>
              <a:t>3</a:t>
            </a:r>
            <a:endParaRPr lang="en-GB"/>
          </a:p>
        </p:txBody>
      </p:sp>
      <p:grpSp>
        <p:nvGrpSpPr>
          <p:cNvPr id="16" name="Group logo">
            <a:extLst>
              <a:ext uri="{FF2B5EF4-FFF2-40B4-BE49-F238E27FC236}">
                <a16:creationId xmlns:a16="http://schemas.microsoft.com/office/drawing/2014/main" id="{F096A198-57B0-402E-B8FD-71C5BF9447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35D8F0-DF96-4E27-BA61-1D988B869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1497644D-7612-422C-AF4D-1E0DD38545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B732CD-52AC-420B-8B09-36FD5C70C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85937AE-5276-446F-AB67-7B60605D46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142013A-0C22-460F-9469-E0A34D93C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F3AFC74-3794-4E77-9F20-A4B649553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D726B94-52B6-40D9-90FC-C0F4F1324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4D1092F-9F78-4F84-96C4-3D628BA8E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cxnSp>
        <p:nvCxnSpPr>
          <p:cNvPr id="27" name="Straight Connector 1">
            <a:extLst>
              <a:ext uri="{FF2B5EF4-FFF2-40B4-BE49-F238E27FC236}">
                <a16:creationId xmlns:a16="http://schemas.microsoft.com/office/drawing/2014/main" id="{7096DEC8-77C9-4DD3-9025-ECDC80F2146B}"/>
              </a:ext>
            </a:extLst>
          </p:cNvPr>
          <p:cNvCxnSpPr/>
          <p:nvPr/>
        </p:nvCxnSpPr>
        <p:spPr>
          <a:xfrm>
            <a:off x="500064" y="3521075"/>
            <a:ext cx="5484811" cy="0"/>
          </a:xfrm>
          <a:prstGeom prst="line">
            <a:avLst/>
          </a:prstGeom>
          <a:ln w="12700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">
            <a:extLst>
              <a:ext uri="{FF2B5EF4-FFF2-40B4-BE49-F238E27FC236}">
                <a16:creationId xmlns:a16="http://schemas.microsoft.com/office/drawing/2014/main" id="{EA90E9CF-510E-4225-A3BB-91F013987BD5}"/>
              </a:ext>
            </a:extLst>
          </p:cNvPr>
          <p:cNvCxnSpPr/>
          <p:nvPr/>
        </p:nvCxnSpPr>
        <p:spPr>
          <a:xfrm>
            <a:off x="6225806" y="1527717"/>
            <a:ext cx="5468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">
            <a:extLst>
              <a:ext uri="{FF2B5EF4-FFF2-40B4-BE49-F238E27FC236}">
                <a16:creationId xmlns:a16="http://schemas.microsoft.com/office/drawing/2014/main" id="{CA039D30-14CC-454E-9DA1-C777E3C44776}"/>
              </a:ext>
            </a:extLst>
          </p:cNvPr>
          <p:cNvCxnSpPr/>
          <p:nvPr/>
        </p:nvCxnSpPr>
        <p:spPr>
          <a:xfrm>
            <a:off x="6225806" y="4400550"/>
            <a:ext cx="5468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2C382236-11EE-4251-B331-C34A1F0BC3C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2E7F8-5569-4FBF-9D79-FD373EB71C0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D00A7CC-3278-4F1E-AD5C-F27447EEAE9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29171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31175" y="501650"/>
            <a:ext cx="3559176" cy="5135563"/>
          </a:xfrm>
          <a:noFill/>
          <a:ln>
            <a:noFill/>
          </a:ln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grpSp>
        <p:nvGrpSpPr>
          <p:cNvPr id="16" name="Group logo">
            <a:extLst>
              <a:ext uri="{FF2B5EF4-FFF2-40B4-BE49-F238E27FC236}">
                <a16:creationId xmlns:a16="http://schemas.microsoft.com/office/drawing/2014/main" id="{F096A198-57B0-402E-B8FD-71C5BF9447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35D8F0-DF96-4E27-BA61-1D988B869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1497644D-7612-422C-AF4D-1E0DD38545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B732CD-52AC-420B-8B09-36FD5C70C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85937AE-5276-446F-AB67-7B60605D46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142013A-0C22-460F-9469-E0A34D93C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F3AFC74-3794-4E77-9F20-A4B649553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D726B94-52B6-40D9-90FC-C0F4F1324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4D1092F-9F78-4F84-96C4-3D628BA8E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E637B88C-6BF1-4846-8D23-5E4678D61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399" y="501649"/>
            <a:ext cx="6676689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EC2DAD-CD0D-4A12-B275-257EC3F1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063" y="1943100"/>
            <a:ext cx="4530725" cy="1577975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2pPr>
            <a:lvl3pPr marL="360000"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3EA61B2-2CC5-4483-A81E-CE7D1E1135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0063" y="4078099"/>
            <a:ext cx="4532400" cy="23037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1100" b="1">
                <a:solidFill>
                  <a:schemeClr val="accent1"/>
                </a:solidFill>
              </a:defRPr>
            </a:lvl1pPr>
            <a:lvl2pPr marL="180000" indent="-180000">
              <a:spcBef>
                <a:spcPts val="0"/>
              </a:spcBef>
              <a:buFont typeface="Arial" panose="020B0604020202020204" pitchFamily="34" charset="0"/>
              <a:buChar char="•"/>
              <a:defRPr sz="1100" b="0">
                <a:solidFill>
                  <a:srgbClr val="687A86"/>
                </a:solidFill>
              </a:defRPr>
            </a:lvl2pPr>
            <a:lvl3pPr marL="360000">
              <a:defRPr>
                <a:solidFill>
                  <a:srgbClr val="687A86"/>
                </a:solidFill>
              </a:defRPr>
            </a:lvl3pPr>
            <a:lvl5pPr>
              <a:defRPr>
                <a:solidFill>
                  <a:srgbClr val="687A86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2424BA5-C278-45AB-B9F5-B85D4A3A86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0063" y="4440055"/>
            <a:ext cx="3578225" cy="876454"/>
          </a:xfrm>
        </p:spPr>
        <p:txBody>
          <a:bodyPr tIns="90000" numCol="2" spcCol="180000"/>
          <a:lstStyle>
            <a:lvl1pPr marL="198000" indent="-198000">
              <a:spcAft>
                <a:spcPts val="300"/>
              </a:spcAft>
              <a:buClrTx/>
              <a:buFont typeface="+mj-lt"/>
              <a:buAutoNum type="arabicPeriod"/>
              <a:defRPr sz="1100">
                <a:solidFill>
                  <a:srgbClr val="878787"/>
                </a:solidFill>
              </a:defRPr>
            </a:lvl1pPr>
          </a:lstStyle>
          <a:p>
            <a:pPr lvl="0"/>
            <a:r>
              <a:rPr lang="en-GB" noProof="0"/>
              <a:t>Click to add text</a:t>
            </a:r>
            <a:endParaRPr lang="en-GB"/>
          </a:p>
        </p:txBody>
      </p:sp>
      <p:cxnSp>
        <p:nvCxnSpPr>
          <p:cNvPr id="12" name="Straight Connector 1">
            <a:extLst>
              <a:ext uri="{FF2B5EF4-FFF2-40B4-BE49-F238E27FC236}">
                <a16:creationId xmlns:a16="http://schemas.microsoft.com/office/drawing/2014/main" id="{CA039D30-14CC-454E-9DA1-C777E3C44776}"/>
              </a:ext>
            </a:extLst>
          </p:cNvPr>
          <p:cNvCxnSpPr/>
          <p:nvPr/>
        </p:nvCxnSpPr>
        <p:spPr>
          <a:xfrm>
            <a:off x="500064" y="4308475"/>
            <a:ext cx="548481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">
            <a:extLst>
              <a:ext uri="{FF2B5EF4-FFF2-40B4-BE49-F238E27FC236}">
                <a16:creationId xmlns:a16="http://schemas.microsoft.com/office/drawing/2014/main" id="{EA3D1E53-A268-4438-A6D9-6DD6795760C6}"/>
              </a:ext>
            </a:extLst>
          </p:cNvPr>
          <p:cNvCxnSpPr/>
          <p:nvPr/>
        </p:nvCxnSpPr>
        <p:spPr>
          <a:xfrm>
            <a:off x="500064" y="5637213"/>
            <a:ext cx="5484811" cy="0"/>
          </a:xfrm>
          <a:prstGeom prst="line">
            <a:avLst/>
          </a:prstGeom>
          <a:ln w="12700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83C375B8-9D52-48FF-B9DE-8BD6EEC3AB3E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4DD863-7BBE-4D3F-8B44-500AE483AC8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BACDB-2C17-4569-8330-7E4B0C324AB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6248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reak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2" y="3521074"/>
            <a:ext cx="10491787" cy="2116137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5D39A8-1DFB-490B-B73E-DECDD50DB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606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reaker w. picture 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3429000"/>
            <a:ext cx="5484812" cy="2208212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96DE752-EA38-4814-AFA5-3A736D036B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775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reaker w. picture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2" y="3429000"/>
            <a:ext cx="5484813" cy="2208212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BD99E0C0-56FA-4B2A-BB66-76081F6E2F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774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76334-9261-4B58-9174-1059920D6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400" y="501649"/>
            <a:ext cx="5484476" cy="1990726"/>
          </a:xfrm>
        </p:spPr>
        <p:txBody>
          <a:bodyPr/>
          <a:lstStyle>
            <a:lvl1pPr marL="0" indent="0">
              <a:buFontTx/>
              <a:buNone/>
              <a:tabLst>
                <a:tab pos="936000" algn="l"/>
              </a:tabLst>
              <a:defRPr sz="4000"/>
            </a:lvl1pPr>
          </a:lstStyle>
          <a:p>
            <a:r>
              <a:rPr lang="en-GB" noProof="0"/>
              <a:t>Click to add title, tab for first line indent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97E6BB-0526-4ECF-A7B6-F012FA93D0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E9849-36F9-4EC3-BE81-D2FC41D399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CB67E9-4625-4D5C-A0BB-D895986FA29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BAD38D-0859-4790-A878-F926B90F3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4825" y="3521075"/>
            <a:ext cx="7375525" cy="2116138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2400"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>
                <a:solidFill>
                  <a:schemeClr val="accent1"/>
                </a:solidFill>
                <a:latin typeface="+mj-lt"/>
              </a:defRPr>
            </a:lvl2pPr>
            <a:lvl3pPr marL="180000" indent="-180000"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7442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reaker w. picture C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23000" y="3429000"/>
            <a:ext cx="5467350" cy="2208212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9CFB424-23CA-445E-B56D-C695415294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02370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se story 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2732088"/>
            <a:ext cx="5484812" cy="2125662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48F43D1-063F-48C6-A5D5-90EFC34AB131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500062" y="6278400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Insert case story</a:t>
            </a:r>
          </a:p>
        </p:txBody>
      </p:sp>
      <p:sp>
        <p:nvSpPr>
          <p:cNvPr id="12" name="Text Placeholder logo">
            <a:extLst>
              <a:ext uri="{FF2B5EF4-FFF2-40B4-BE49-F238E27FC236}">
                <a16:creationId xmlns:a16="http://schemas.microsoft.com/office/drawing/2014/main" id="{B9A1D87C-1728-4DC9-BEC9-168709C842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 hidden="1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  <a:p>
            <a:r>
              <a:rPr lang="en-GB" dirty="0"/>
              <a:t>.</a:t>
            </a:r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8326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ory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223000" y="500063"/>
            <a:ext cx="5467350" cy="5137151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2" y="2735263"/>
            <a:ext cx="5484813" cy="2365375"/>
          </a:xfrm>
        </p:spPr>
        <p:txBody>
          <a:bodyPr/>
          <a:lstStyle>
            <a:lvl1pPr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149FF58-D257-4EC7-B21D-296239E0971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0062" y="6278400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rgbClr val="687A86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Insert case story</a:t>
            </a:r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 hidden="1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  <a:p>
            <a:r>
              <a:rPr lang="en-GB" dirty="0"/>
              <a:t>.</a:t>
            </a:r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01568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ory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ckground">
            <a:extLst>
              <a:ext uri="{FF2B5EF4-FFF2-40B4-BE49-F238E27FC236}">
                <a16:creationId xmlns:a16="http://schemas.microsoft.com/office/drawing/2014/main" id="{AF81BF6F-7D05-4852-828C-3879CADCF160}"/>
              </a:ext>
            </a:extLst>
          </p:cNvPr>
          <p:cNvSpPr/>
          <p:nvPr/>
        </p:nvSpPr>
        <p:spPr>
          <a:xfrm>
            <a:off x="0" y="0"/>
            <a:ext cx="12190476" cy="6858000"/>
          </a:xfrm>
          <a:prstGeom prst="rect">
            <a:avLst/>
          </a:pr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algn="ctr"/>
            <a:endParaRPr lang="en-GB" sz="2000" noProof="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1FB8002-AF3C-460C-BA7E-9F5263B68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062" y="2732088"/>
            <a:ext cx="5484813" cy="2120712"/>
          </a:xfrm>
        </p:spPr>
        <p:txBody>
          <a:bodyPr/>
          <a:lstStyle>
            <a:lvl1pPr>
              <a:tabLst>
                <a:tab pos="936000" algn="l"/>
              </a:tabLst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title, tab for first line indent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BC693FA-5D05-4C1F-8558-FBF0F1B4B03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00062" y="6250512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Insert case story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F804FBC7-9C3E-4D1D-B918-9B6E55CB4AF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0062" y="5084763"/>
            <a:ext cx="5486400" cy="273600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Click to add text</a:t>
            </a:r>
            <a:endParaRPr lang="en-US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81AC2EDD-D666-4150-9ABF-DE1FAABE1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214" y="6137500"/>
            <a:ext cx="1435438" cy="320697"/>
          </a:xfrm>
          <a:prstGeom prst="rect">
            <a:avLst/>
          </a:prstGeom>
        </p:spPr>
      </p:pic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7" name="Footer Placeholder 18" hidden="1">
            <a:extLst>
              <a:ext uri="{FF2B5EF4-FFF2-40B4-BE49-F238E27FC236}">
                <a16:creationId xmlns:a16="http://schemas.microsoft.com/office/drawing/2014/main" id="{7BC00E8E-7767-4CBC-8922-35975B9380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8" name="Slide Number Placeholder 19" hidden="1">
            <a:extLst>
              <a:ext uri="{FF2B5EF4-FFF2-40B4-BE49-F238E27FC236}">
                <a16:creationId xmlns:a16="http://schemas.microsoft.com/office/drawing/2014/main" id="{768E6C0E-9500-4A30-831D-49B7D31ACD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55212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ory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223001" y="501650"/>
            <a:ext cx="5467350" cy="5135563"/>
          </a:xfrm>
          <a:noFill/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740DA269-FA7A-44B3-BAB8-307D66285E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062" y="2732088"/>
            <a:ext cx="5484813" cy="2125662"/>
          </a:xfrm>
        </p:spPr>
        <p:txBody>
          <a:bodyPr/>
          <a:lstStyle>
            <a:lvl1pPr>
              <a:tabLst>
                <a:tab pos="936000" algn="l"/>
              </a:tabLst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/>
              <a:t>Click to add title, tab for first line indent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5760E0E-D53B-47E2-9695-6AA917F7B7A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00062" y="6252276"/>
            <a:ext cx="2862000" cy="133200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Insert case story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7DD9DDB-5F46-40A0-A8FA-05AFD85DDCF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0062" y="5084763"/>
            <a:ext cx="5486400" cy="273600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GB"/>
              <a:t>Click to add text</a:t>
            </a:r>
            <a:endParaRPr lang="en-US"/>
          </a:p>
        </p:txBody>
      </p:sp>
      <p:grpSp>
        <p:nvGrpSpPr>
          <p:cNvPr id="16" name="Group logo">
            <a:extLst>
              <a:ext uri="{FF2B5EF4-FFF2-40B4-BE49-F238E27FC236}">
                <a16:creationId xmlns:a16="http://schemas.microsoft.com/office/drawing/2014/main" id="{F096A198-57B0-402E-B8FD-71C5BF9447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35D8F0-DF96-4E27-BA61-1D988B869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1497644D-7612-422C-AF4D-1E0DD38545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B732CD-52AC-420B-8B09-36FD5C70C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85937AE-5276-446F-AB67-7B60605D46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142013A-0C22-460F-9469-E0A34D93C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F3AFC74-3794-4E77-9F20-A4B649553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D726B94-52B6-40D9-90FC-C0F4F1324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04D1092F-9F78-4F84-96C4-3D628BA8E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7" name="Footer Placeholder 18" hidden="1">
            <a:extLst>
              <a:ext uri="{FF2B5EF4-FFF2-40B4-BE49-F238E27FC236}">
                <a16:creationId xmlns:a16="http://schemas.microsoft.com/office/drawing/2014/main" id="{7BC00E8E-7767-4CBC-8922-35975B9380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8" name="Slide Number Placeholder 19" hidden="1">
            <a:extLst>
              <a:ext uri="{FF2B5EF4-FFF2-40B4-BE49-F238E27FC236}">
                <a16:creationId xmlns:a16="http://schemas.microsoft.com/office/drawing/2014/main" id="{768E6C0E-9500-4A30-831D-49B7D31ACD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09036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gre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399" y="1950097"/>
            <a:ext cx="5484475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24788" y="1950097"/>
            <a:ext cx="5465562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734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grey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400" y="1950098"/>
            <a:ext cx="3560400" cy="3686400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27201" y="1950097"/>
            <a:ext cx="7363150" cy="3686400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0AB295-B1DB-4A8F-98EB-8D0294F097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223583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50"/>
            <a:ext cx="112095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50097"/>
            <a:ext cx="3560736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26138" y="1950097"/>
            <a:ext cx="3560736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31175" y="1950097"/>
            <a:ext cx="3559175" cy="3687881"/>
          </a:xfrm>
          <a:solidFill>
            <a:schemeClr val="bg2"/>
          </a:solidFill>
        </p:spPr>
        <p:txBody>
          <a:bodyPr lIns="237600" tIns="237600" rIns="237600" bIns="237600"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3051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399" y="1501255"/>
            <a:ext cx="5484476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25550" y="1501255"/>
            <a:ext cx="5464800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327ACD-F89A-484C-8B15-F2161D2D5BC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00399" y="3678175"/>
            <a:ext cx="5484476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F9FA52E-E6B6-497B-8CDF-4291B6C70B9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225550" y="3678175"/>
            <a:ext cx="5464800" cy="19404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35A655-0007-42B8-9AAE-D572D30C69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6630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399" y="501649"/>
            <a:ext cx="11189951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0399" y="1943100"/>
            <a:ext cx="11189951" cy="36902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436AB1-5F87-45A0-A4D3-ACB62D87C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C2C57-2A89-4D06-932E-353E043E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C0878BA1-CFB4-4349-B120-1867D280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983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667543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00063" y="1943100"/>
            <a:ext cx="6675437" cy="36941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29587" y="501650"/>
            <a:ext cx="3560763" cy="5135563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0229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6D4F2E-FFF6-4D94-A0A4-43A43FCDE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10EAA6D-6226-4D0B-A23A-3D2469B69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C3750702-865E-424E-BDAE-F6B87694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56603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17D30-3C3B-4E02-956C-526F80577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CD91E-E870-45AB-B6B3-21B3C5472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CF0E3E31-9EAD-4ECD-A589-4F158B739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82019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4308475"/>
            <a:ext cx="10491788" cy="1318735"/>
          </a:xfrm>
        </p:spPr>
        <p:txBody>
          <a:bodyPr/>
          <a:lstStyle>
            <a:lvl1pPr>
              <a:defRPr sz="4000" b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0C7CED-62BB-4D41-91E8-AED15ACB4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76" y="6134617"/>
            <a:ext cx="1435438" cy="3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058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w.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4308474"/>
            <a:ext cx="10491788" cy="1323975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9A96F2B-17B8-409E-AEA9-1195DB57C0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4E83C0-32E9-43EF-864A-C6C8277312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08F8CACC-6EC3-45E4-B2E4-A9916C3AA0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6CDA879-E7F2-4945-8A09-C6477E28A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52534" y="6134616"/>
            <a:ext cx="1435437" cy="32069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28140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r gu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4325290" y="1439372"/>
            <a:ext cx="2917403" cy="472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A. Insert corporate picture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blue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the dropdown,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en-GB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-button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in the right Templafy pane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B. Browse for other pictures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 Tools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company tab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browse for 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 picture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C. </a:t>
            </a: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Insert copied picture</a:t>
            </a:r>
            <a:endParaRPr lang="en-GB" altLang="da-DK" sz="900" noProof="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 Tools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company tab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paste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browse for a picture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view drawing guides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View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tab, set tick mark next to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Alt + F9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quick viewing of guides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endParaRPr lang="en-GB" altLang="da-DK" sz="900" b="0" strike="sngStrike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menu to reset position,</a:t>
            </a:r>
            <a:b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size</a:t>
            </a:r>
            <a:r>
              <a:rPr lang="en-GB" altLang="da-DK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formatting of the slide placeholders</a:t>
            </a:r>
            <a:br>
              <a:rPr lang="en-GB" altLang="da-DK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their default settings</a:t>
            </a:r>
            <a:endParaRPr lang="en-GB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Header"/>
          <p:cNvSpPr txBox="1"/>
          <p:nvPr/>
        </p:nvSpPr>
        <p:spPr>
          <a:xfrm>
            <a:off x="481014" y="464888"/>
            <a:ext cx="11072810" cy="6291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Arial" panose="020B0604020202020204" pitchFamily="34" charset="0"/>
              </a:rPr>
              <a:t>User guide – delete before use</a:t>
            </a:r>
            <a:endParaRPr lang="en-GB" sz="1800" noProof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507139" y="1439372"/>
            <a:ext cx="241200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text</a:t>
            </a:r>
            <a: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styles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jump through levels.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then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go back in levels use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SHIFT-TAB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Alternatively,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Decrease</a:t>
            </a:r>
            <a:b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list level can be used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90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Delete bullet for regular text.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bullet button to reaply the correct bullet again.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Insert</a:t>
            </a: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a New Slide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endParaRPr lang="en-GB" altLang="da-DK" sz="900" b="0" strike="sngStrike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insert </a:t>
            </a:r>
            <a:b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Change Slide Layout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GB" sz="9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1</a:t>
            </a: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. </a:t>
            </a: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Click on the arrow next to </a:t>
            </a: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Layout</a:t>
            </a:r>
            <a:b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to view a dropdown menu of possible  layouts</a:t>
            </a:r>
            <a:endParaRPr lang="en-GB" sz="900" noProof="0" dirty="0">
              <a:latin typeface="+mn-lt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Font typeface="+mj-lt"/>
              <a:buNone/>
            </a:pPr>
            <a:r>
              <a:rPr lang="en-GB" sz="900" b="1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2. </a:t>
            </a: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Click on the layout you prefer and it</a:t>
            </a:r>
            <a:b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GB" sz="900" noProof="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will be applied to the new slide</a:t>
            </a: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8849935" y="1439372"/>
            <a:ext cx="2412000" cy="4375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picture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 placeholder or any other placeholder, click on the placeholder.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hold down the Shift button and click on the placeholder</a:t>
            </a:r>
            <a:endParaRPr lang="en-GB" altLang="da-DK" sz="9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size or 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this happens, select the picture, right-click and choose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slide number, date and footer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Do this at the very end, so you get all the corrections on all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Header and Footer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(write the desired text)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3.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 to All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if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only used on one slide</a:t>
            </a:r>
          </a:p>
        </p:txBody>
      </p:sp>
      <p:pic>
        <p:nvPicPr>
          <p:cNvPr id="28" name="1 Increase decreas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291" y="2308484"/>
            <a:ext cx="549328" cy="285228"/>
          </a:xfrm>
          <a:prstGeom prst="rect">
            <a:avLst/>
          </a:prstGeom>
        </p:spPr>
      </p:pic>
      <p:pic>
        <p:nvPicPr>
          <p:cNvPr id="13" name="2 New pictur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291" y="4038223"/>
            <a:ext cx="324764" cy="578237"/>
          </a:xfrm>
          <a:prstGeom prst="rect">
            <a:avLst/>
          </a:prstGeom>
        </p:spPr>
      </p:pic>
      <p:pic>
        <p:nvPicPr>
          <p:cNvPr id="16" name="3 Layout"/>
          <p:cNvPicPr>
            <a:picLocks noChangeAspect="1"/>
          </p:cNvPicPr>
          <p:nvPr/>
        </p:nvPicPr>
        <p:blipFill rotWithShape="1">
          <a:blip r:embed="rId4"/>
          <a:srcRect l="36944" r="2272" b="69429"/>
          <a:stretch/>
        </p:blipFill>
        <p:spPr>
          <a:xfrm>
            <a:off x="2757291" y="4861989"/>
            <a:ext cx="593368" cy="192211"/>
          </a:xfrm>
          <a:prstGeom prst="rect">
            <a:avLst/>
          </a:prstGeom>
        </p:spPr>
      </p:pic>
      <p:pic>
        <p:nvPicPr>
          <p:cNvPr id="19" name="4 Rese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6372" y="5282559"/>
            <a:ext cx="492452" cy="200416"/>
          </a:xfrm>
          <a:prstGeom prst="rect">
            <a:avLst/>
          </a:prstGeom>
        </p:spPr>
      </p:pic>
      <p:grpSp>
        <p:nvGrpSpPr>
          <p:cNvPr id="24" name="Gruppe 23">
            <a:extLst>
              <a:ext uri="{FF2B5EF4-FFF2-40B4-BE49-F238E27FC236}">
                <a16:creationId xmlns:a16="http://schemas.microsoft.com/office/drawing/2014/main" id="{48EAA219-FFE7-4387-A385-4D3D0AF728CE}"/>
              </a:ext>
            </a:extLst>
          </p:cNvPr>
          <p:cNvGrpSpPr/>
          <p:nvPr/>
        </p:nvGrpSpPr>
        <p:grpSpPr>
          <a:xfrm>
            <a:off x="7028244" y="2583743"/>
            <a:ext cx="740398" cy="734626"/>
            <a:chOff x="6398620" y="3815586"/>
            <a:chExt cx="740398" cy="734626"/>
          </a:xfrm>
        </p:grpSpPr>
        <p:pic>
          <p:nvPicPr>
            <p:cNvPr id="30" name="6 Crop">
              <a:extLst>
                <a:ext uri="{FF2B5EF4-FFF2-40B4-BE49-F238E27FC236}">
                  <a16:creationId xmlns:a16="http://schemas.microsoft.com/office/drawing/2014/main" id="{EC854AD3-9DFC-4A83-BDF0-A7E2B01F9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98620" y="3815586"/>
              <a:ext cx="337400" cy="321707"/>
            </a:xfrm>
            <a:prstGeom prst="rect">
              <a:avLst/>
            </a:prstGeom>
          </p:spPr>
        </p:pic>
        <p:pic>
          <p:nvPicPr>
            <p:cNvPr id="31" name="Billede 30">
              <a:extLst>
                <a:ext uri="{FF2B5EF4-FFF2-40B4-BE49-F238E27FC236}">
                  <a16:creationId xmlns:a16="http://schemas.microsoft.com/office/drawing/2014/main" id="{E2414F06-53F0-4323-A4A9-91728B89EE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304" t="11451" r="30180" b="46035"/>
            <a:stretch/>
          </p:blipFill>
          <p:spPr>
            <a:xfrm>
              <a:off x="6442770" y="4118189"/>
              <a:ext cx="696248" cy="432023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2" name="Gruppe 31">
            <a:extLst>
              <a:ext uri="{FF2B5EF4-FFF2-40B4-BE49-F238E27FC236}">
                <a16:creationId xmlns:a16="http://schemas.microsoft.com/office/drawing/2014/main" id="{78224CA6-7D55-40AF-AF08-7CC6E7C4B3C8}"/>
              </a:ext>
            </a:extLst>
          </p:cNvPr>
          <p:cNvGrpSpPr/>
          <p:nvPr/>
        </p:nvGrpSpPr>
        <p:grpSpPr>
          <a:xfrm>
            <a:off x="7072982" y="3558164"/>
            <a:ext cx="740397" cy="929593"/>
            <a:chOff x="6391652" y="4854581"/>
            <a:chExt cx="740397" cy="929593"/>
          </a:xfrm>
        </p:grpSpPr>
        <p:pic>
          <p:nvPicPr>
            <p:cNvPr id="33" name="6 Crop">
              <a:extLst>
                <a:ext uri="{FF2B5EF4-FFF2-40B4-BE49-F238E27FC236}">
                  <a16:creationId xmlns:a16="http://schemas.microsoft.com/office/drawing/2014/main" id="{B89DF8E6-B7F7-4857-A1D8-15B39D7AF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91652" y="4854581"/>
              <a:ext cx="337400" cy="321707"/>
            </a:xfrm>
            <a:prstGeom prst="rect">
              <a:avLst/>
            </a:prstGeom>
          </p:spPr>
        </p:pic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39AFA131-B5A7-4AB6-889F-69CF39F4C8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52" t="11676" r="31017" b="26411"/>
            <a:stretch/>
          </p:blipFill>
          <p:spPr>
            <a:xfrm>
              <a:off x="6442770" y="5155024"/>
              <a:ext cx="689279" cy="629150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5" name="Gruppe 34">
            <a:extLst>
              <a:ext uri="{FF2B5EF4-FFF2-40B4-BE49-F238E27FC236}">
                <a16:creationId xmlns:a16="http://schemas.microsoft.com/office/drawing/2014/main" id="{126BB6BB-8852-44D9-A0EB-7B0A29B5CAFC}"/>
              </a:ext>
            </a:extLst>
          </p:cNvPr>
          <p:cNvGrpSpPr/>
          <p:nvPr/>
        </p:nvGrpSpPr>
        <p:grpSpPr>
          <a:xfrm>
            <a:off x="7072394" y="1479976"/>
            <a:ext cx="676669" cy="997704"/>
            <a:chOff x="6442771" y="2574072"/>
            <a:chExt cx="676669" cy="997704"/>
          </a:xfrm>
        </p:grpSpPr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2EC1AD58-F087-456F-B1CF-97A8AD608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42771" y="2574072"/>
              <a:ext cx="305786" cy="365851"/>
            </a:xfrm>
            <a:prstGeom prst="rect">
              <a:avLst/>
            </a:prstGeom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A1105FA6-DF1D-44A9-BD39-B99136D7B2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432" t="16308" r="2422" b="1509"/>
            <a:stretch/>
          </p:blipFill>
          <p:spPr>
            <a:xfrm>
              <a:off x="6444587" y="2943287"/>
              <a:ext cx="674853" cy="628489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pic>
        <p:nvPicPr>
          <p:cNvPr id="39" name="6 Beskær">
            <a:extLst>
              <a:ext uri="{FF2B5EF4-FFF2-40B4-BE49-F238E27FC236}">
                <a16:creationId xmlns:a16="http://schemas.microsoft.com/office/drawing/2014/main" id="{F1E5DB47-CE9C-4A68-BA80-97FFD80C5C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6326" y="2593712"/>
            <a:ext cx="337400" cy="321707"/>
          </a:xfrm>
          <a:prstGeom prst="rect">
            <a:avLst/>
          </a:prstGeom>
        </p:spPr>
      </p:pic>
      <p:pic>
        <p:nvPicPr>
          <p:cNvPr id="40" name="7 Skalér billede">
            <a:extLst>
              <a:ext uri="{FF2B5EF4-FFF2-40B4-BE49-F238E27FC236}">
                <a16:creationId xmlns:a16="http://schemas.microsoft.com/office/drawing/2014/main" id="{472C50C0-81D4-4FF8-9774-95FB88A3DB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86326" y="3510628"/>
            <a:ext cx="359695" cy="3353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4EB944-268B-4588-9575-20967FF1FD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57291" y="3179601"/>
            <a:ext cx="257143" cy="285714"/>
          </a:xfrm>
          <a:prstGeom prst="rect">
            <a:avLst/>
          </a:prstGeom>
        </p:spPr>
      </p:pic>
      <p:sp>
        <p:nvSpPr>
          <p:cNvPr id="23" name="Date Placeholder 2">
            <a:extLst>
              <a:ext uri="{FF2B5EF4-FFF2-40B4-BE49-F238E27FC236}">
                <a16:creationId xmlns:a16="http://schemas.microsoft.com/office/drawing/2014/main" id="{C47240A8-F4C6-438F-B627-9F10AF7702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CE7E8215-C535-47A6-A19E-191CCD622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B1580671-F9A8-48F5-99CE-4A5C15752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3779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 dirty="0">
                <a:solidFill>
                  <a:schemeClr val="bg1"/>
                </a:solidFill>
              </a:rPr>
              <a:t>If you see any </a:t>
            </a:r>
            <a:r>
              <a:rPr lang="en-GB" sz="4400" b="1" i="1" noProof="0" dirty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 dirty="0">
                <a:solidFill>
                  <a:schemeClr val="bg1"/>
                </a:solidFill>
              </a:rPr>
              <a:t>one</a:t>
            </a:r>
            <a:r>
              <a:rPr lang="en-GB" sz="4400" b="1" i="1" noProof="0" dirty="0">
                <a:solidFill>
                  <a:schemeClr val="bg1"/>
                </a:solidFill>
              </a:rPr>
              <a:t>,</a:t>
            </a:r>
            <a:br>
              <a:rPr lang="en-GB" sz="4400" b="0" i="0" noProof="0" dirty="0">
                <a:solidFill>
                  <a:schemeClr val="bg1"/>
                </a:solidFill>
              </a:rPr>
            </a:br>
            <a:r>
              <a:rPr lang="en-GB" sz="4400" b="0" noProof="0" dirty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 dirty="0">
                <a:solidFill>
                  <a:schemeClr val="bg1"/>
                </a:solidFill>
              </a:rPr>
              <a:t>are not </a:t>
            </a:r>
            <a:r>
              <a:rPr lang="en-GB" sz="4400" b="0" noProof="0" dirty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 dirty="0">
                <a:solidFill>
                  <a:schemeClr val="bg1"/>
                </a:solidFill>
              </a:rPr>
            </a:br>
            <a:br>
              <a:rPr lang="en-GB" sz="2800" b="0" noProof="0" dirty="0">
                <a:solidFill>
                  <a:schemeClr val="bg1"/>
                </a:solidFill>
              </a:rPr>
            </a:br>
            <a:endParaRPr lang="en-GB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/>
        </p:nvGrpSpPr>
        <p:grpSpPr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/>
          </p:nvSpPr>
          <p:spPr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/>
          </p:nvSpPr>
          <p:spPr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/>
        </p:nvSpPr>
        <p:spPr>
          <a:xfrm>
            <a:off x="430213" y="2588374"/>
            <a:ext cx="101523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 dirty="0">
                <a:solidFill>
                  <a:schemeClr val="bg1"/>
                </a:solidFill>
              </a:rPr>
              <a:t>Do not use </a:t>
            </a:r>
            <a:endParaRPr lang="en-GB" sz="2400" b="1" i="1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 dirty="0">
                <a:solidFill>
                  <a:schemeClr val="bg1"/>
                </a:solidFill>
              </a:rPr>
            </a:br>
            <a:endParaRPr lang="en-GB" sz="1800" b="0" noProof="0" dirty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20038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04C53-207E-4525-AC60-884664129D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7FD496-0D3E-4AEA-9CEA-358210899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5BFCB-21D8-499A-AEE6-07402BC63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DBFE-9F9A-44D1-A650-55BB2B051368}" type="datetimeFigureOut">
              <a:rPr lang="en-GB" smtClean="0"/>
              <a:t>17/09/2024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5B308-C3EE-45DD-A317-025DC130C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1EE11-24AD-44A4-8652-7B59B24B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F1071-B371-432B-8EAC-C68648553FB0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269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88700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00063" y="1943100"/>
            <a:ext cx="6675437" cy="36941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29587" y="1943100"/>
            <a:ext cx="3560763" cy="3694113"/>
          </a:xfrm>
        </p:spPr>
        <p:txBody>
          <a:bodyPr tIns="72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here and insert picture via Templafy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DACA2-719F-4647-9BA8-281A8F2BFC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B2A36-6220-480C-B58F-CFF0A15787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BC8FE318-906F-4EA5-9B25-B9CA266791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19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0063" y="501649"/>
            <a:ext cx="11190287" cy="93027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0063" y="1943099"/>
            <a:ext cx="5464800" cy="3694879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25550" y="1943099"/>
            <a:ext cx="5464800" cy="3694879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8C6ED01-FBEF-43FA-9DEC-6C188F0B99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6BDAC3-1A7D-4E21-85A0-10315A7DA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8F53383-3780-4626-A2BE-E67BBD0A1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126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59.xml"/><Relationship Id="rId34" Type="http://schemas.openxmlformats.org/officeDocument/2006/relationships/slideLayout" Target="../slideLayouts/slideLayout72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33" Type="http://schemas.openxmlformats.org/officeDocument/2006/relationships/slideLayout" Target="../slideLayouts/slideLayout71.xml"/><Relationship Id="rId38" Type="http://schemas.openxmlformats.org/officeDocument/2006/relationships/slideLayout" Target="../slideLayouts/slideLayout76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slideLayout" Target="../slideLayouts/slideLayout67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32" Type="http://schemas.openxmlformats.org/officeDocument/2006/relationships/slideLayout" Target="../slideLayouts/slideLayout70.xml"/><Relationship Id="rId37" Type="http://schemas.openxmlformats.org/officeDocument/2006/relationships/slideLayout" Target="../slideLayouts/slideLayout75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slideLayout" Target="../slideLayouts/slideLayout66.xml"/><Relationship Id="rId36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31" Type="http://schemas.openxmlformats.org/officeDocument/2006/relationships/slideLayout" Target="../slideLayouts/slideLayout69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Relationship Id="rId30" Type="http://schemas.openxmlformats.org/officeDocument/2006/relationships/slideLayout" Target="../slideLayouts/slideLayout68.xml"/><Relationship Id="rId35" Type="http://schemas.openxmlformats.org/officeDocument/2006/relationships/slideLayout" Target="../slideLayouts/slideLayout73.xml"/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399" y="1943739"/>
            <a:ext cx="11189951" cy="3689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Subhead</a:t>
            </a:r>
          </a:p>
          <a:p>
            <a:pPr lvl="4"/>
            <a:r>
              <a:rPr lang="en-GB" noProof="0"/>
              <a:t>Level 5, headline</a:t>
            </a:r>
          </a:p>
          <a:p>
            <a:pPr lvl="5"/>
            <a:r>
              <a:rPr lang="en-GB" noProof="0"/>
              <a:t>Level 6, headline</a:t>
            </a:r>
          </a:p>
          <a:p>
            <a:pPr lvl="6"/>
            <a:r>
              <a:rPr lang="en-GB" noProof="0"/>
              <a:t>Level 7, note</a:t>
            </a:r>
          </a:p>
          <a:p>
            <a:pPr lvl="7"/>
            <a:r>
              <a:rPr lang="en-GB" noProof="0"/>
              <a:t>Level 8</a:t>
            </a:r>
          </a:p>
          <a:p>
            <a:pPr lvl="8"/>
            <a:r>
              <a:rPr lang="en-GB" noProof="0"/>
              <a:t>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99" y="501649"/>
            <a:ext cx="11189951" cy="9302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en-GB"/>
          </a:p>
        </p:txBody>
      </p:sp>
      <p:sp>
        <p:nvSpPr>
          <p:cNvPr id="88" name="Footer Placeholder 87">
            <a:extLst>
              <a:ext uri="{FF2B5EF4-FFF2-40B4-BE49-F238E27FC236}">
                <a16:creationId xmlns:a16="http://schemas.microsoft.com/office/drawing/2014/main" id="{E21F396F-4C1D-4B71-97C4-1BDE0CB2C01A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219200" y="6278621"/>
            <a:ext cx="3285369" cy="185427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89" name="Slide Number Placeholder 88">
            <a:extLst>
              <a:ext uri="{FF2B5EF4-FFF2-40B4-BE49-F238E27FC236}">
                <a16:creationId xmlns:a16="http://schemas.microsoft.com/office/drawing/2014/main" id="{A67AAF6D-173F-4FC5-B3DD-15256B6A2F3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502197" y="6278622"/>
            <a:ext cx="412039" cy="185426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61512BDD-E313-4203-808B-6ECBEE0B5BB4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endParaRPr lang="en-GB" dirty="0"/>
          </a:p>
        </p:txBody>
      </p:sp>
      <p:grpSp>
        <p:nvGrpSpPr>
          <p:cNvPr id="114" name="Group 113" hidden="1">
            <a:extLst>
              <a:ext uri="{FF2B5EF4-FFF2-40B4-BE49-F238E27FC236}">
                <a16:creationId xmlns:a16="http://schemas.microsoft.com/office/drawing/2014/main" id="{A709D695-914B-4705-8AC6-A94C2721C5E6}"/>
              </a:ext>
            </a:extLst>
          </p:cNvPr>
          <p:cNvGrpSpPr/>
          <p:nvPr userDrawn="1"/>
        </p:nvGrpSpPr>
        <p:grpSpPr>
          <a:xfrm>
            <a:off x="500062" y="501647"/>
            <a:ext cx="11194852" cy="5862641"/>
            <a:chOff x="500062" y="501647"/>
            <a:chExt cx="11194852" cy="5862641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94117C3-ACEB-4551-92D6-E8776CE33870}"/>
                </a:ext>
              </a:extLst>
            </p:cNvPr>
            <p:cNvSpPr/>
            <p:nvPr/>
          </p:nvSpPr>
          <p:spPr>
            <a:xfrm>
              <a:off x="504628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DB4EA52B-9F03-4154-94D6-DCF629E0A517}"/>
                </a:ext>
              </a:extLst>
            </p:cNvPr>
            <p:cNvSpPr/>
            <p:nvPr/>
          </p:nvSpPr>
          <p:spPr>
            <a:xfrm>
              <a:off x="1456839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DABCB14-BA75-4B31-8404-F842D634C5FA}"/>
                </a:ext>
              </a:extLst>
            </p:cNvPr>
            <p:cNvSpPr/>
            <p:nvPr/>
          </p:nvSpPr>
          <p:spPr>
            <a:xfrm>
              <a:off x="8122316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222E1F28-617C-42B1-A6FF-BB511F216035}"/>
                </a:ext>
              </a:extLst>
            </p:cNvPr>
            <p:cNvSpPr/>
            <p:nvPr/>
          </p:nvSpPr>
          <p:spPr>
            <a:xfrm>
              <a:off x="9074527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E69EDA3C-B72E-4595-A9E9-C52463512844}"/>
                </a:ext>
              </a:extLst>
            </p:cNvPr>
            <p:cNvSpPr/>
            <p:nvPr/>
          </p:nvSpPr>
          <p:spPr>
            <a:xfrm>
              <a:off x="10026738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289C1C4C-D89D-4FF0-935C-26D17097F22D}"/>
                </a:ext>
              </a:extLst>
            </p:cNvPr>
            <p:cNvSpPr/>
            <p:nvPr/>
          </p:nvSpPr>
          <p:spPr>
            <a:xfrm>
              <a:off x="10978950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A520FBBD-719C-461F-A18E-15DEEF9344D5}"/>
                </a:ext>
              </a:extLst>
            </p:cNvPr>
            <p:cNvSpPr/>
            <p:nvPr/>
          </p:nvSpPr>
          <p:spPr>
            <a:xfrm>
              <a:off x="7170105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B8152350-997B-4F9F-AF5B-0640D5A22D60}"/>
                </a:ext>
              </a:extLst>
            </p:cNvPr>
            <p:cNvSpPr/>
            <p:nvPr/>
          </p:nvSpPr>
          <p:spPr>
            <a:xfrm>
              <a:off x="6217894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E7E2C06-3591-4F16-A6C9-26D03AFE7A9F}"/>
                </a:ext>
              </a:extLst>
            </p:cNvPr>
            <p:cNvSpPr/>
            <p:nvPr/>
          </p:nvSpPr>
          <p:spPr>
            <a:xfrm>
              <a:off x="5265683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4D92D19D-15E4-4E02-9555-F731FC602CCC}"/>
                </a:ext>
              </a:extLst>
            </p:cNvPr>
            <p:cNvSpPr/>
            <p:nvPr/>
          </p:nvSpPr>
          <p:spPr>
            <a:xfrm>
              <a:off x="4313472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A5793D9-80BF-4104-A4AB-DD353A2513BA}"/>
                </a:ext>
              </a:extLst>
            </p:cNvPr>
            <p:cNvSpPr/>
            <p:nvPr/>
          </p:nvSpPr>
          <p:spPr>
            <a:xfrm>
              <a:off x="3361261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9298F0B0-8A2D-4275-9CBC-81577EF8011C}"/>
                </a:ext>
              </a:extLst>
            </p:cNvPr>
            <p:cNvSpPr/>
            <p:nvPr/>
          </p:nvSpPr>
          <p:spPr>
            <a:xfrm>
              <a:off x="2409050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C6FF5141-D9A4-40D9-AE0A-9FAA2ECE1656}"/>
                </a:ext>
              </a:extLst>
            </p:cNvPr>
            <p:cNvSpPr/>
            <p:nvPr/>
          </p:nvSpPr>
          <p:spPr>
            <a:xfrm>
              <a:off x="500062" y="1943739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254B338-3EBA-4D36-86E8-9C09EF7C02B8}"/>
                </a:ext>
              </a:extLst>
            </p:cNvPr>
            <p:cNvSpPr/>
            <p:nvPr/>
          </p:nvSpPr>
          <p:spPr>
            <a:xfrm>
              <a:off x="500062" y="2733169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FE8AE6C3-0AFF-40F6-88C7-3A7C8A014488}"/>
                </a:ext>
              </a:extLst>
            </p:cNvPr>
            <p:cNvSpPr/>
            <p:nvPr/>
          </p:nvSpPr>
          <p:spPr>
            <a:xfrm>
              <a:off x="500062" y="3522599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53E9EF65-B326-497A-9EE0-EFC57318F203}"/>
                </a:ext>
              </a:extLst>
            </p:cNvPr>
            <p:cNvSpPr/>
            <p:nvPr/>
          </p:nvSpPr>
          <p:spPr>
            <a:xfrm>
              <a:off x="500062" y="4309364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A518688-2A30-4B00-97FA-A9EA1D196D35}"/>
                </a:ext>
              </a:extLst>
            </p:cNvPr>
            <p:cNvSpPr/>
            <p:nvPr/>
          </p:nvSpPr>
          <p:spPr>
            <a:xfrm>
              <a:off x="500062" y="5084795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1F693842-B64A-4087-9E5F-5199914B2E05}"/>
                </a:ext>
              </a:extLst>
            </p:cNvPr>
            <p:cNvSpPr/>
            <p:nvPr/>
          </p:nvSpPr>
          <p:spPr>
            <a:xfrm>
              <a:off x="500063" y="501647"/>
              <a:ext cx="11190287" cy="930975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780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9" r:id="rId38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tabLst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​"/>
        <a:defRPr sz="2350" i="1" kern="1200">
          <a:solidFill>
            <a:schemeClr val="tx1"/>
          </a:solidFill>
          <a:latin typeface="Maersk Headline Office" panose="00000500000000000000" pitchFamily="2" charset="0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6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500" b="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6000" kern="1200" baseline="0">
          <a:solidFill>
            <a:schemeClr val="accent1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68">
          <p15:clr>
            <a:srgbClr val="F26B43"/>
          </p15:clr>
        </p15:guide>
        <p15:guide id="3" orient="horz" pos="315">
          <p15:clr>
            <a:srgbClr val="F26B43"/>
          </p15:clr>
        </p15:guide>
        <p15:guide id="4" orient="horz" pos="4009">
          <p15:clr>
            <a:srgbClr val="F26B43"/>
          </p15:clr>
        </p15:guide>
        <p15:guide id="5" pos="917">
          <p15:clr>
            <a:srgbClr val="F26B43"/>
          </p15:clr>
        </p15:guide>
        <p15:guide id="6" pos="1368">
          <p15:clr>
            <a:srgbClr val="F26B43"/>
          </p15:clr>
        </p15:guide>
        <p15:guide id="7" pos="5116">
          <p15:clr>
            <a:srgbClr val="F26B43"/>
          </p15:clr>
        </p15:guide>
        <p15:guide id="8" pos="5567">
          <p15:clr>
            <a:srgbClr val="F26B43"/>
          </p15:clr>
        </p15:guide>
        <p15:guide id="9" pos="5716">
          <p15:clr>
            <a:srgbClr val="F26B43"/>
          </p15:clr>
        </p15:guide>
        <p15:guide id="10" pos="6167">
          <p15:clr>
            <a:srgbClr val="F26B43"/>
          </p15:clr>
        </p15:guide>
        <p15:guide id="11" pos="6316">
          <p15:clr>
            <a:srgbClr val="F26B43"/>
          </p15:clr>
        </p15:guide>
        <p15:guide id="12" pos="6767">
          <p15:clr>
            <a:srgbClr val="F26B43"/>
          </p15:clr>
        </p15:guide>
        <p15:guide id="13" pos="6915">
          <p15:clr>
            <a:srgbClr val="F26B43"/>
          </p15:clr>
        </p15:guide>
        <p15:guide id="15" pos="4516">
          <p15:clr>
            <a:srgbClr val="F26B43"/>
          </p15:clr>
        </p15:guide>
        <p15:guide id="16" pos="4967">
          <p15:clr>
            <a:srgbClr val="F26B43"/>
          </p15:clr>
        </p15:guide>
        <p15:guide id="17" pos="3916">
          <p15:clr>
            <a:srgbClr val="F26B43"/>
          </p15:clr>
        </p15:guide>
        <p15:guide id="18" pos="4367">
          <p15:clr>
            <a:srgbClr val="F26B43"/>
          </p15:clr>
        </p15:guide>
        <p15:guide id="19" pos="3316">
          <p15:clr>
            <a:srgbClr val="F26B43"/>
          </p15:clr>
        </p15:guide>
        <p15:guide id="20" pos="3767">
          <p15:clr>
            <a:srgbClr val="F26B43"/>
          </p15:clr>
        </p15:guide>
        <p15:guide id="21" pos="2717">
          <p15:clr>
            <a:srgbClr val="F26B43"/>
          </p15:clr>
        </p15:guide>
        <p15:guide id="22" pos="3168">
          <p15:clr>
            <a:srgbClr val="F26B43"/>
          </p15:clr>
        </p15:guide>
        <p15:guide id="23" pos="2117">
          <p15:clr>
            <a:srgbClr val="F26B43"/>
          </p15:clr>
        </p15:guide>
        <p15:guide id="24" pos="2568">
          <p15:clr>
            <a:srgbClr val="F26B43"/>
          </p15:clr>
        </p15:guide>
        <p15:guide id="25" pos="1517">
          <p15:clr>
            <a:srgbClr val="F26B43"/>
          </p15:clr>
        </p15:guide>
        <p15:guide id="26" pos="1968">
          <p15:clr>
            <a:srgbClr val="F26B43"/>
          </p15:clr>
        </p15:guide>
        <p15:guide id="28" pos="7363">
          <p15:clr>
            <a:srgbClr val="F26B43"/>
          </p15:clr>
        </p15:guide>
        <p15:guide id="29" orient="horz" pos="1224">
          <p15:clr>
            <a:srgbClr val="F26B43"/>
          </p15:clr>
        </p15:guide>
        <p15:guide id="30" orient="horz" pos="1570">
          <p15:clr>
            <a:srgbClr val="F26B43"/>
          </p15:clr>
        </p15:guide>
        <p15:guide id="31" orient="horz" pos="1721">
          <p15:clr>
            <a:srgbClr val="F26B43"/>
          </p15:clr>
        </p15:guide>
        <p15:guide id="32" orient="horz" pos="2067">
          <p15:clr>
            <a:srgbClr val="F26B43"/>
          </p15:clr>
        </p15:guide>
        <p15:guide id="33" orient="horz" pos="2218">
          <p15:clr>
            <a:srgbClr val="F26B43"/>
          </p15:clr>
        </p15:guide>
        <p15:guide id="34" orient="horz" pos="2564">
          <p15:clr>
            <a:srgbClr val="F26B43"/>
          </p15:clr>
        </p15:guide>
        <p15:guide id="35" orient="horz" pos="2714">
          <p15:clr>
            <a:srgbClr val="F26B43"/>
          </p15:clr>
        </p15:guide>
        <p15:guide id="36" orient="horz" pos="3060">
          <p15:clr>
            <a:srgbClr val="F26B43"/>
          </p15:clr>
        </p15:guide>
        <p15:guide id="37" orient="horz" pos="3203">
          <p15:clr>
            <a:srgbClr val="F26B43"/>
          </p15:clr>
        </p15:guide>
        <p15:guide id="38" orient="horz" pos="3548">
          <p15:clr>
            <a:srgbClr val="F26B43"/>
          </p15:clr>
        </p15:guide>
        <p15:guide id="39" pos="315">
          <p15:clr>
            <a:srgbClr val="F26B43"/>
          </p15:clr>
        </p15:guide>
        <p15:guide id="40" pos="7364">
          <p15:clr>
            <a:srgbClr val="F26B43"/>
          </p15:clr>
        </p15:guide>
        <p15:guide id="41" orient="horz" pos="902">
          <p15:clr>
            <a:srgbClr val="F26B43"/>
          </p15:clr>
        </p15:guide>
        <p15:guide id="42" orient="horz" pos="2160">
          <p15:clr>
            <a:srgbClr val="000000"/>
          </p15:clr>
        </p15:guide>
        <p15:guide id="43" pos="3840">
          <p15:clr>
            <a:srgbClr val="000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399" y="1943739"/>
            <a:ext cx="11189951" cy="36896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Subhead</a:t>
            </a:r>
          </a:p>
          <a:p>
            <a:pPr lvl="4"/>
            <a:r>
              <a:rPr lang="en-GB" noProof="0"/>
              <a:t>Level 5, headline</a:t>
            </a:r>
          </a:p>
          <a:p>
            <a:pPr lvl="5"/>
            <a:r>
              <a:rPr lang="en-GB" noProof="0"/>
              <a:t>Level 6, headline</a:t>
            </a:r>
          </a:p>
          <a:p>
            <a:pPr lvl="6"/>
            <a:r>
              <a:rPr lang="en-GB" noProof="0"/>
              <a:t>Level 7, note</a:t>
            </a:r>
          </a:p>
          <a:p>
            <a:pPr lvl="7"/>
            <a:r>
              <a:rPr lang="en-GB" noProof="0"/>
              <a:t>Level 8</a:t>
            </a:r>
          </a:p>
          <a:p>
            <a:pPr lvl="8"/>
            <a:r>
              <a:rPr lang="en-GB" noProof="0"/>
              <a:t>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99" y="501649"/>
            <a:ext cx="11189951" cy="9302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en-GB"/>
          </a:p>
        </p:txBody>
      </p:sp>
      <p:sp>
        <p:nvSpPr>
          <p:cNvPr id="88" name="Footer Placeholder 87">
            <a:extLst>
              <a:ext uri="{FF2B5EF4-FFF2-40B4-BE49-F238E27FC236}">
                <a16:creationId xmlns:a16="http://schemas.microsoft.com/office/drawing/2014/main" id="{E21F396F-4C1D-4B71-97C4-1BDE0CB2C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9200" y="6278621"/>
            <a:ext cx="3285369" cy="185427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Insert presentation title via Header &amp; Footer</a:t>
            </a:r>
          </a:p>
        </p:txBody>
      </p:sp>
      <p:sp>
        <p:nvSpPr>
          <p:cNvPr id="89" name="Slide Number Placeholder 88">
            <a:extLst>
              <a:ext uri="{FF2B5EF4-FFF2-40B4-BE49-F238E27FC236}">
                <a16:creationId xmlns:a16="http://schemas.microsoft.com/office/drawing/2014/main" id="{A67AAF6D-173F-4FC5-B3DD-15256B6A2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02197" y="6278622"/>
            <a:ext cx="412039" cy="185426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43A204BC-C5BA-4EF4-ABC8-D45123A0C528}" type="slidenum">
              <a:rPr lang="en-GB" smtClean="0"/>
              <a:pPr/>
              <a:t>‹nº›</a:t>
            </a:fld>
            <a:endParaRPr lang="en-GB" dirty="0"/>
          </a:p>
        </p:txBody>
      </p:sp>
      <p:grpSp>
        <p:nvGrpSpPr>
          <p:cNvPr id="95" name="Group 4">
            <a:extLst>
              <a:ext uri="{FF2B5EF4-FFF2-40B4-BE49-F238E27FC236}">
                <a16:creationId xmlns:a16="http://schemas.microsoft.com/office/drawing/2014/main" id="{255E078E-B243-42A1-B589-8CC503A66B4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56489" y="6137500"/>
            <a:ext cx="1436163" cy="320400"/>
            <a:chOff x="6478" y="3868"/>
            <a:chExt cx="892" cy="199"/>
          </a:xfrm>
        </p:grpSpPr>
        <p:sp>
          <p:nvSpPr>
            <p:cNvPr id="97" name="Freeform 5">
              <a:extLst>
                <a:ext uri="{FF2B5EF4-FFF2-40B4-BE49-F238E27FC236}">
                  <a16:creationId xmlns:a16="http://schemas.microsoft.com/office/drawing/2014/main" id="{28F624D4-6986-4E93-887C-A0690C5C4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" y="3923"/>
              <a:ext cx="104" cy="88"/>
            </a:xfrm>
            <a:custGeom>
              <a:avLst/>
              <a:gdLst>
                <a:gd name="T0" fmla="*/ 0 w 104"/>
                <a:gd name="T1" fmla="*/ 88 h 88"/>
                <a:gd name="T2" fmla="*/ 0 w 104"/>
                <a:gd name="T3" fmla="*/ 0 h 88"/>
                <a:gd name="T4" fmla="*/ 23 w 104"/>
                <a:gd name="T5" fmla="*/ 0 h 88"/>
                <a:gd name="T6" fmla="*/ 52 w 104"/>
                <a:gd name="T7" fmla="*/ 66 h 88"/>
                <a:gd name="T8" fmla="*/ 81 w 104"/>
                <a:gd name="T9" fmla="*/ 0 h 88"/>
                <a:gd name="T10" fmla="*/ 104 w 104"/>
                <a:gd name="T11" fmla="*/ 0 h 88"/>
                <a:gd name="T12" fmla="*/ 104 w 104"/>
                <a:gd name="T13" fmla="*/ 88 h 88"/>
                <a:gd name="T14" fmla="*/ 85 w 104"/>
                <a:gd name="T15" fmla="*/ 88 h 88"/>
                <a:gd name="T16" fmla="*/ 85 w 104"/>
                <a:gd name="T17" fmla="*/ 37 h 88"/>
                <a:gd name="T18" fmla="*/ 62 w 104"/>
                <a:gd name="T19" fmla="*/ 88 h 88"/>
                <a:gd name="T20" fmla="*/ 42 w 104"/>
                <a:gd name="T21" fmla="*/ 88 h 88"/>
                <a:gd name="T22" fmla="*/ 19 w 104"/>
                <a:gd name="T23" fmla="*/ 38 h 88"/>
                <a:gd name="T24" fmla="*/ 19 w 104"/>
                <a:gd name="T25" fmla="*/ 88 h 88"/>
                <a:gd name="T26" fmla="*/ 0 w 104"/>
                <a:gd name="T2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88">
                  <a:moveTo>
                    <a:pt x="0" y="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52" y="66"/>
                  </a:lnTo>
                  <a:lnTo>
                    <a:pt x="81" y="0"/>
                  </a:lnTo>
                  <a:lnTo>
                    <a:pt x="104" y="0"/>
                  </a:lnTo>
                  <a:lnTo>
                    <a:pt x="104" y="88"/>
                  </a:lnTo>
                  <a:lnTo>
                    <a:pt x="85" y="88"/>
                  </a:lnTo>
                  <a:lnTo>
                    <a:pt x="85" y="37"/>
                  </a:lnTo>
                  <a:lnTo>
                    <a:pt x="62" y="88"/>
                  </a:lnTo>
                  <a:lnTo>
                    <a:pt x="42" y="88"/>
                  </a:lnTo>
                  <a:lnTo>
                    <a:pt x="19" y="38"/>
                  </a:lnTo>
                  <a:lnTo>
                    <a:pt x="19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8" name="Freeform 6">
              <a:extLst>
                <a:ext uri="{FF2B5EF4-FFF2-40B4-BE49-F238E27FC236}">
                  <a16:creationId xmlns:a16="http://schemas.microsoft.com/office/drawing/2014/main" id="{78D85899-D3DF-418A-8091-4FB0F6F8A2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1" y="3923"/>
              <a:ext cx="106" cy="88"/>
            </a:xfrm>
            <a:custGeom>
              <a:avLst/>
              <a:gdLst>
                <a:gd name="T0" fmla="*/ 23 w 106"/>
                <a:gd name="T1" fmla="*/ 88 h 88"/>
                <a:gd name="T2" fmla="*/ 0 w 106"/>
                <a:gd name="T3" fmla="*/ 88 h 88"/>
                <a:gd name="T4" fmla="*/ 40 w 106"/>
                <a:gd name="T5" fmla="*/ 0 h 88"/>
                <a:gd name="T6" fmla="*/ 67 w 106"/>
                <a:gd name="T7" fmla="*/ 0 h 88"/>
                <a:gd name="T8" fmla="*/ 106 w 106"/>
                <a:gd name="T9" fmla="*/ 88 h 88"/>
                <a:gd name="T10" fmla="*/ 84 w 106"/>
                <a:gd name="T11" fmla="*/ 88 h 88"/>
                <a:gd name="T12" fmla="*/ 76 w 106"/>
                <a:gd name="T13" fmla="*/ 71 h 88"/>
                <a:gd name="T14" fmla="*/ 30 w 106"/>
                <a:gd name="T15" fmla="*/ 71 h 88"/>
                <a:gd name="T16" fmla="*/ 23 w 106"/>
                <a:gd name="T17" fmla="*/ 88 h 88"/>
                <a:gd name="T18" fmla="*/ 69 w 106"/>
                <a:gd name="T19" fmla="*/ 54 h 88"/>
                <a:gd name="T20" fmla="*/ 53 w 106"/>
                <a:gd name="T21" fmla="*/ 17 h 88"/>
                <a:gd name="T22" fmla="*/ 38 w 106"/>
                <a:gd name="T23" fmla="*/ 54 h 88"/>
                <a:gd name="T24" fmla="*/ 69 w 106"/>
                <a:gd name="T25" fmla="*/ 5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88">
                  <a:moveTo>
                    <a:pt x="23" y="88"/>
                  </a:moveTo>
                  <a:lnTo>
                    <a:pt x="0" y="88"/>
                  </a:lnTo>
                  <a:lnTo>
                    <a:pt x="40" y="0"/>
                  </a:lnTo>
                  <a:lnTo>
                    <a:pt x="67" y="0"/>
                  </a:lnTo>
                  <a:lnTo>
                    <a:pt x="106" y="88"/>
                  </a:lnTo>
                  <a:lnTo>
                    <a:pt x="84" y="88"/>
                  </a:lnTo>
                  <a:lnTo>
                    <a:pt x="76" y="71"/>
                  </a:lnTo>
                  <a:lnTo>
                    <a:pt x="30" y="71"/>
                  </a:lnTo>
                  <a:lnTo>
                    <a:pt x="23" y="88"/>
                  </a:lnTo>
                  <a:close/>
                  <a:moveTo>
                    <a:pt x="69" y="54"/>
                  </a:moveTo>
                  <a:lnTo>
                    <a:pt x="53" y="17"/>
                  </a:lnTo>
                  <a:lnTo>
                    <a:pt x="38" y="54"/>
                  </a:lnTo>
                  <a:lnTo>
                    <a:pt x="69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9" name="Freeform 7">
              <a:extLst>
                <a:ext uri="{FF2B5EF4-FFF2-40B4-BE49-F238E27FC236}">
                  <a16:creationId xmlns:a16="http://schemas.microsoft.com/office/drawing/2014/main" id="{49738F52-8D2A-4C28-8FB7-92D64EFA8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" y="3923"/>
              <a:ext cx="84" cy="88"/>
            </a:xfrm>
            <a:custGeom>
              <a:avLst/>
              <a:gdLst>
                <a:gd name="T0" fmla="*/ 0 w 84"/>
                <a:gd name="T1" fmla="*/ 88 h 88"/>
                <a:gd name="T2" fmla="*/ 0 w 84"/>
                <a:gd name="T3" fmla="*/ 0 h 88"/>
                <a:gd name="T4" fmla="*/ 83 w 84"/>
                <a:gd name="T5" fmla="*/ 0 h 88"/>
                <a:gd name="T6" fmla="*/ 83 w 84"/>
                <a:gd name="T7" fmla="*/ 18 h 88"/>
                <a:gd name="T8" fmla="*/ 20 w 84"/>
                <a:gd name="T9" fmla="*/ 18 h 88"/>
                <a:gd name="T10" fmla="*/ 20 w 84"/>
                <a:gd name="T11" fmla="*/ 35 h 88"/>
                <a:gd name="T12" fmla="*/ 75 w 84"/>
                <a:gd name="T13" fmla="*/ 35 h 88"/>
                <a:gd name="T14" fmla="*/ 75 w 84"/>
                <a:gd name="T15" fmla="*/ 53 h 88"/>
                <a:gd name="T16" fmla="*/ 20 w 84"/>
                <a:gd name="T17" fmla="*/ 53 h 88"/>
                <a:gd name="T18" fmla="*/ 20 w 84"/>
                <a:gd name="T19" fmla="*/ 71 h 88"/>
                <a:gd name="T20" fmla="*/ 84 w 84"/>
                <a:gd name="T21" fmla="*/ 71 h 88"/>
                <a:gd name="T22" fmla="*/ 84 w 84"/>
                <a:gd name="T23" fmla="*/ 88 h 88"/>
                <a:gd name="T24" fmla="*/ 0 w 84"/>
                <a:gd name="T2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8">
                  <a:moveTo>
                    <a:pt x="0" y="88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18"/>
                  </a:lnTo>
                  <a:lnTo>
                    <a:pt x="20" y="18"/>
                  </a:lnTo>
                  <a:lnTo>
                    <a:pt x="20" y="35"/>
                  </a:lnTo>
                  <a:lnTo>
                    <a:pt x="75" y="35"/>
                  </a:lnTo>
                  <a:lnTo>
                    <a:pt x="75" y="53"/>
                  </a:lnTo>
                  <a:lnTo>
                    <a:pt x="20" y="53"/>
                  </a:lnTo>
                  <a:lnTo>
                    <a:pt x="20" y="71"/>
                  </a:lnTo>
                  <a:lnTo>
                    <a:pt x="84" y="71"/>
                  </a:lnTo>
                  <a:lnTo>
                    <a:pt x="8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0" name="Freeform 8">
              <a:extLst>
                <a:ext uri="{FF2B5EF4-FFF2-40B4-BE49-F238E27FC236}">
                  <a16:creationId xmlns:a16="http://schemas.microsoft.com/office/drawing/2014/main" id="{645BA9F4-DF1F-44D7-A473-6FAC6F2843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6" y="3923"/>
              <a:ext cx="85" cy="88"/>
            </a:xfrm>
            <a:custGeom>
              <a:avLst/>
              <a:gdLst>
                <a:gd name="T0" fmla="*/ 0 w 94"/>
                <a:gd name="T1" fmla="*/ 96 h 96"/>
                <a:gd name="T2" fmla="*/ 0 w 94"/>
                <a:gd name="T3" fmla="*/ 0 h 96"/>
                <a:gd name="T4" fmla="*/ 77 w 94"/>
                <a:gd name="T5" fmla="*/ 0 h 96"/>
                <a:gd name="T6" fmla="*/ 93 w 94"/>
                <a:gd name="T7" fmla="*/ 16 h 96"/>
                <a:gd name="T8" fmla="*/ 93 w 94"/>
                <a:gd name="T9" fmla="*/ 48 h 96"/>
                <a:gd name="T10" fmla="*/ 74 w 94"/>
                <a:gd name="T11" fmla="*/ 63 h 96"/>
                <a:gd name="T12" fmla="*/ 72 w 94"/>
                <a:gd name="T13" fmla="*/ 63 h 96"/>
                <a:gd name="T14" fmla="*/ 94 w 94"/>
                <a:gd name="T15" fmla="*/ 96 h 96"/>
                <a:gd name="T16" fmla="*/ 69 w 94"/>
                <a:gd name="T17" fmla="*/ 96 h 96"/>
                <a:gd name="T18" fmla="*/ 48 w 94"/>
                <a:gd name="T19" fmla="*/ 63 h 96"/>
                <a:gd name="T20" fmla="*/ 23 w 94"/>
                <a:gd name="T21" fmla="*/ 63 h 96"/>
                <a:gd name="T22" fmla="*/ 23 w 94"/>
                <a:gd name="T23" fmla="*/ 96 h 96"/>
                <a:gd name="T24" fmla="*/ 0 w 94"/>
                <a:gd name="T25" fmla="*/ 96 h 96"/>
                <a:gd name="T26" fmla="*/ 23 w 94"/>
                <a:gd name="T27" fmla="*/ 44 h 96"/>
                <a:gd name="T28" fmla="*/ 71 w 94"/>
                <a:gd name="T29" fmla="*/ 44 h 96"/>
                <a:gd name="T30" fmla="*/ 71 w 94"/>
                <a:gd name="T31" fmla="*/ 19 h 96"/>
                <a:gd name="T32" fmla="*/ 23 w 94"/>
                <a:gd name="T33" fmla="*/ 19 h 96"/>
                <a:gd name="T34" fmla="*/ 23 w 94"/>
                <a:gd name="T35" fmla="*/ 4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6">
                  <a:moveTo>
                    <a:pt x="0" y="9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7" y="0"/>
                    <a:pt x="93" y="6"/>
                    <a:pt x="93" y="1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56"/>
                    <a:pt x="87" y="63"/>
                    <a:pt x="74" y="63"/>
                  </a:cubicBezTo>
                  <a:cubicBezTo>
                    <a:pt x="73" y="63"/>
                    <a:pt x="72" y="63"/>
                    <a:pt x="72" y="63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96"/>
                    <a:pt x="23" y="96"/>
                    <a:pt x="23" y="96"/>
                  </a:cubicBezTo>
                  <a:lnTo>
                    <a:pt x="0" y="96"/>
                  </a:lnTo>
                  <a:close/>
                  <a:moveTo>
                    <a:pt x="23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44"/>
                    <a:pt x="23" y="44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1" name="Freeform 9">
              <a:extLst>
                <a:ext uri="{FF2B5EF4-FFF2-40B4-BE49-F238E27FC236}">
                  <a16:creationId xmlns:a16="http://schemas.microsoft.com/office/drawing/2014/main" id="{EC290DBF-B2E4-4B81-BFB4-65201D801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" y="3923"/>
              <a:ext cx="84" cy="88"/>
            </a:xfrm>
            <a:custGeom>
              <a:avLst/>
              <a:gdLst>
                <a:gd name="T0" fmla="*/ 23 w 92"/>
                <a:gd name="T1" fmla="*/ 96 h 96"/>
                <a:gd name="T2" fmla="*/ 15 w 92"/>
                <a:gd name="T3" fmla="*/ 96 h 96"/>
                <a:gd name="T4" fmla="*/ 0 w 92"/>
                <a:gd name="T5" fmla="*/ 82 h 96"/>
                <a:gd name="T6" fmla="*/ 0 w 92"/>
                <a:gd name="T7" fmla="*/ 70 h 96"/>
                <a:gd name="T8" fmla="*/ 23 w 92"/>
                <a:gd name="T9" fmla="*/ 70 h 96"/>
                <a:gd name="T10" fmla="*/ 23 w 92"/>
                <a:gd name="T11" fmla="*/ 77 h 96"/>
                <a:gd name="T12" fmla="*/ 70 w 92"/>
                <a:gd name="T13" fmla="*/ 77 h 96"/>
                <a:gd name="T14" fmla="*/ 70 w 92"/>
                <a:gd name="T15" fmla="*/ 57 h 96"/>
                <a:gd name="T16" fmla="*/ 16 w 92"/>
                <a:gd name="T17" fmla="*/ 57 h 96"/>
                <a:gd name="T18" fmla="*/ 1 w 92"/>
                <a:gd name="T19" fmla="*/ 43 h 96"/>
                <a:gd name="T20" fmla="*/ 1 w 92"/>
                <a:gd name="T21" fmla="*/ 15 h 96"/>
                <a:gd name="T22" fmla="*/ 16 w 92"/>
                <a:gd name="T23" fmla="*/ 0 h 96"/>
                <a:gd name="T24" fmla="*/ 78 w 92"/>
                <a:gd name="T25" fmla="*/ 0 h 96"/>
                <a:gd name="T26" fmla="*/ 92 w 92"/>
                <a:gd name="T27" fmla="*/ 16 h 96"/>
                <a:gd name="T28" fmla="*/ 92 w 92"/>
                <a:gd name="T29" fmla="*/ 27 h 96"/>
                <a:gd name="T30" fmla="*/ 70 w 92"/>
                <a:gd name="T31" fmla="*/ 27 h 96"/>
                <a:gd name="T32" fmla="*/ 70 w 92"/>
                <a:gd name="T33" fmla="*/ 19 h 96"/>
                <a:gd name="T34" fmla="*/ 23 w 92"/>
                <a:gd name="T35" fmla="*/ 19 h 96"/>
                <a:gd name="T36" fmla="*/ 23 w 92"/>
                <a:gd name="T37" fmla="*/ 38 h 96"/>
                <a:gd name="T38" fmla="*/ 77 w 92"/>
                <a:gd name="T39" fmla="*/ 38 h 96"/>
                <a:gd name="T40" fmla="*/ 92 w 92"/>
                <a:gd name="T41" fmla="*/ 54 h 96"/>
                <a:gd name="T42" fmla="*/ 92 w 92"/>
                <a:gd name="T43" fmla="*/ 81 h 96"/>
                <a:gd name="T44" fmla="*/ 77 w 92"/>
                <a:gd name="T45" fmla="*/ 96 h 96"/>
                <a:gd name="T46" fmla="*/ 23 w 92"/>
                <a:gd name="T4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96">
                  <a:moveTo>
                    <a:pt x="23" y="96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5" y="96"/>
                    <a:pt x="0" y="90"/>
                    <a:pt x="0" y="82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24" y="57"/>
                    <a:pt x="16" y="57"/>
                  </a:cubicBezTo>
                  <a:cubicBezTo>
                    <a:pt x="7" y="57"/>
                    <a:pt x="1" y="51"/>
                    <a:pt x="1" y="4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6"/>
                    <a:pt x="8" y="0"/>
                    <a:pt x="16" y="0"/>
                  </a:cubicBezTo>
                  <a:cubicBezTo>
                    <a:pt x="24" y="0"/>
                    <a:pt x="78" y="0"/>
                    <a:pt x="78" y="0"/>
                  </a:cubicBezTo>
                  <a:cubicBezTo>
                    <a:pt x="86" y="0"/>
                    <a:pt x="92" y="6"/>
                    <a:pt x="92" y="16"/>
                  </a:cubicBezTo>
                  <a:cubicBezTo>
                    <a:pt x="92" y="25"/>
                    <a:pt x="92" y="27"/>
                    <a:pt x="92" y="27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85" y="38"/>
                    <a:pt x="92" y="44"/>
                    <a:pt x="92" y="54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2" y="90"/>
                    <a:pt x="87" y="96"/>
                    <a:pt x="77" y="96"/>
                  </a:cubicBezTo>
                  <a:cubicBezTo>
                    <a:pt x="68" y="96"/>
                    <a:pt x="23" y="96"/>
                    <a:pt x="23" y="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2" name="Freeform 10">
              <a:extLst>
                <a:ext uri="{FF2B5EF4-FFF2-40B4-BE49-F238E27FC236}">
                  <a16:creationId xmlns:a16="http://schemas.microsoft.com/office/drawing/2014/main" id="{8B539F7E-96A0-4BA9-9D11-BACEE5DEB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" y="3923"/>
              <a:ext cx="90" cy="88"/>
            </a:xfrm>
            <a:custGeom>
              <a:avLst/>
              <a:gdLst>
                <a:gd name="T0" fmla="*/ 0 w 90"/>
                <a:gd name="T1" fmla="*/ 88 h 88"/>
                <a:gd name="T2" fmla="*/ 0 w 90"/>
                <a:gd name="T3" fmla="*/ 0 h 88"/>
                <a:gd name="T4" fmla="*/ 21 w 90"/>
                <a:gd name="T5" fmla="*/ 0 h 88"/>
                <a:gd name="T6" fmla="*/ 21 w 90"/>
                <a:gd name="T7" fmla="*/ 36 h 88"/>
                <a:gd name="T8" fmla="*/ 60 w 90"/>
                <a:gd name="T9" fmla="*/ 0 h 88"/>
                <a:gd name="T10" fmla="*/ 88 w 90"/>
                <a:gd name="T11" fmla="*/ 0 h 88"/>
                <a:gd name="T12" fmla="*/ 42 w 90"/>
                <a:gd name="T13" fmla="*/ 42 h 88"/>
                <a:gd name="T14" fmla="*/ 90 w 90"/>
                <a:gd name="T15" fmla="*/ 88 h 88"/>
                <a:gd name="T16" fmla="*/ 61 w 90"/>
                <a:gd name="T17" fmla="*/ 88 h 88"/>
                <a:gd name="T18" fmla="*/ 21 w 90"/>
                <a:gd name="T19" fmla="*/ 48 h 88"/>
                <a:gd name="T20" fmla="*/ 21 w 90"/>
                <a:gd name="T21" fmla="*/ 88 h 88"/>
                <a:gd name="T22" fmla="*/ 0 w 90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8">
                  <a:moveTo>
                    <a:pt x="0" y="8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36"/>
                  </a:lnTo>
                  <a:lnTo>
                    <a:pt x="60" y="0"/>
                  </a:lnTo>
                  <a:lnTo>
                    <a:pt x="88" y="0"/>
                  </a:lnTo>
                  <a:lnTo>
                    <a:pt x="42" y="42"/>
                  </a:lnTo>
                  <a:lnTo>
                    <a:pt x="90" y="88"/>
                  </a:lnTo>
                  <a:lnTo>
                    <a:pt x="61" y="88"/>
                  </a:lnTo>
                  <a:lnTo>
                    <a:pt x="21" y="48"/>
                  </a:lnTo>
                  <a:lnTo>
                    <a:pt x="21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3" name="Freeform 11">
              <a:extLst>
                <a:ext uri="{FF2B5EF4-FFF2-40B4-BE49-F238E27FC236}">
                  <a16:creationId xmlns:a16="http://schemas.microsoft.com/office/drawing/2014/main" id="{111170EC-B87D-481F-8FDC-276480533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8" y="3868"/>
              <a:ext cx="187" cy="199"/>
            </a:xfrm>
            <a:custGeom>
              <a:avLst/>
              <a:gdLst>
                <a:gd name="T0" fmla="*/ 206 w 206"/>
                <a:gd name="T1" fmla="*/ 193 h 218"/>
                <a:gd name="T2" fmla="*/ 181 w 206"/>
                <a:gd name="T3" fmla="*/ 218 h 218"/>
                <a:gd name="T4" fmla="*/ 24 w 206"/>
                <a:gd name="T5" fmla="*/ 218 h 218"/>
                <a:gd name="T6" fmla="*/ 0 w 206"/>
                <a:gd name="T7" fmla="*/ 193 h 218"/>
                <a:gd name="T8" fmla="*/ 0 w 206"/>
                <a:gd name="T9" fmla="*/ 25 h 218"/>
                <a:gd name="T10" fmla="*/ 24 w 206"/>
                <a:gd name="T11" fmla="*/ 0 h 218"/>
                <a:gd name="T12" fmla="*/ 181 w 206"/>
                <a:gd name="T13" fmla="*/ 0 h 218"/>
                <a:gd name="T14" fmla="*/ 206 w 206"/>
                <a:gd name="T15" fmla="*/ 25 h 218"/>
                <a:gd name="T16" fmla="*/ 206 w 206"/>
                <a:gd name="T1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18">
                  <a:moveTo>
                    <a:pt x="206" y="193"/>
                  </a:moveTo>
                  <a:cubicBezTo>
                    <a:pt x="206" y="207"/>
                    <a:pt x="195" y="218"/>
                    <a:pt x="181" y="218"/>
                  </a:cubicBezTo>
                  <a:cubicBezTo>
                    <a:pt x="24" y="218"/>
                    <a:pt x="24" y="218"/>
                    <a:pt x="24" y="218"/>
                  </a:cubicBezTo>
                  <a:cubicBezTo>
                    <a:pt x="11" y="218"/>
                    <a:pt x="0" y="207"/>
                    <a:pt x="0" y="19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95" y="0"/>
                    <a:pt x="206" y="11"/>
                    <a:pt x="206" y="25"/>
                  </a:cubicBezTo>
                  <a:lnTo>
                    <a:pt x="206" y="193"/>
                  </a:lnTo>
                  <a:close/>
                </a:path>
              </a:pathLst>
            </a:custGeom>
            <a:solidFill>
              <a:srgbClr val="42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4" name="Freeform 12">
              <a:extLst>
                <a:ext uri="{FF2B5EF4-FFF2-40B4-BE49-F238E27FC236}">
                  <a16:creationId xmlns:a16="http://schemas.microsoft.com/office/drawing/2014/main" id="{06361CD5-F024-4F59-A5DB-73C2182D5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" y="3883"/>
              <a:ext cx="166" cy="164"/>
            </a:xfrm>
            <a:custGeom>
              <a:avLst/>
              <a:gdLst>
                <a:gd name="T0" fmla="*/ 114 w 166"/>
                <a:gd name="T1" fmla="*/ 79 h 164"/>
                <a:gd name="T2" fmla="*/ 150 w 166"/>
                <a:gd name="T3" fmla="*/ 32 h 164"/>
                <a:gd name="T4" fmla="*/ 150 w 166"/>
                <a:gd name="T5" fmla="*/ 32 h 164"/>
                <a:gd name="T6" fmla="*/ 96 w 166"/>
                <a:gd name="T7" fmla="*/ 59 h 164"/>
                <a:gd name="T8" fmla="*/ 83 w 166"/>
                <a:gd name="T9" fmla="*/ 0 h 164"/>
                <a:gd name="T10" fmla="*/ 83 w 166"/>
                <a:gd name="T11" fmla="*/ 0 h 164"/>
                <a:gd name="T12" fmla="*/ 70 w 166"/>
                <a:gd name="T13" fmla="*/ 59 h 164"/>
                <a:gd name="T14" fmla="*/ 16 w 166"/>
                <a:gd name="T15" fmla="*/ 32 h 164"/>
                <a:gd name="T16" fmla="*/ 16 w 166"/>
                <a:gd name="T17" fmla="*/ 32 h 164"/>
                <a:gd name="T18" fmla="*/ 53 w 166"/>
                <a:gd name="T19" fmla="*/ 79 h 164"/>
                <a:gd name="T20" fmla="*/ 0 w 166"/>
                <a:gd name="T21" fmla="*/ 105 h 164"/>
                <a:gd name="T22" fmla="*/ 0 w 166"/>
                <a:gd name="T23" fmla="*/ 105 h 164"/>
                <a:gd name="T24" fmla="*/ 59 w 166"/>
                <a:gd name="T25" fmla="*/ 105 h 164"/>
                <a:gd name="T26" fmla="*/ 46 w 166"/>
                <a:gd name="T27" fmla="*/ 164 h 164"/>
                <a:gd name="T28" fmla="*/ 46 w 166"/>
                <a:gd name="T29" fmla="*/ 164 h 164"/>
                <a:gd name="T30" fmla="*/ 83 w 166"/>
                <a:gd name="T31" fmla="*/ 117 h 164"/>
                <a:gd name="T32" fmla="*/ 120 w 166"/>
                <a:gd name="T33" fmla="*/ 164 h 164"/>
                <a:gd name="T34" fmla="*/ 121 w 166"/>
                <a:gd name="T35" fmla="*/ 164 h 164"/>
                <a:gd name="T36" fmla="*/ 107 w 166"/>
                <a:gd name="T37" fmla="*/ 105 h 164"/>
                <a:gd name="T38" fmla="*/ 166 w 166"/>
                <a:gd name="T39" fmla="*/ 105 h 164"/>
                <a:gd name="T40" fmla="*/ 166 w 166"/>
                <a:gd name="T41" fmla="*/ 105 h 164"/>
                <a:gd name="T42" fmla="*/ 114 w 166"/>
                <a:gd name="T43" fmla="*/ 7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114" y="79"/>
                  </a:moveTo>
                  <a:lnTo>
                    <a:pt x="150" y="32"/>
                  </a:lnTo>
                  <a:lnTo>
                    <a:pt x="150" y="32"/>
                  </a:lnTo>
                  <a:lnTo>
                    <a:pt x="96" y="59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70" y="59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53" y="79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9" y="105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83" y="117"/>
                  </a:lnTo>
                  <a:lnTo>
                    <a:pt x="120" y="164"/>
                  </a:lnTo>
                  <a:lnTo>
                    <a:pt x="121" y="164"/>
                  </a:lnTo>
                  <a:lnTo>
                    <a:pt x="107" y="105"/>
                  </a:lnTo>
                  <a:lnTo>
                    <a:pt x="166" y="105"/>
                  </a:lnTo>
                  <a:lnTo>
                    <a:pt x="166" y="105"/>
                  </a:lnTo>
                  <a:lnTo>
                    <a:pt x="114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61512BDD-E313-4203-808B-6ECBEE0B5B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endParaRPr lang="en-GB" dirty="0"/>
          </a:p>
        </p:txBody>
      </p:sp>
      <p:grpSp>
        <p:nvGrpSpPr>
          <p:cNvPr id="114" name="Group 113" hidden="1">
            <a:extLst>
              <a:ext uri="{FF2B5EF4-FFF2-40B4-BE49-F238E27FC236}">
                <a16:creationId xmlns:a16="http://schemas.microsoft.com/office/drawing/2014/main" id="{A709D695-914B-4705-8AC6-A94C2721C5E6}"/>
              </a:ext>
            </a:extLst>
          </p:cNvPr>
          <p:cNvGrpSpPr/>
          <p:nvPr/>
        </p:nvGrpSpPr>
        <p:grpSpPr>
          <a:xfrm>
            <a:off x="500062" y="501647"/>
            <a:ext cx="11194852" cy="5862641"/>
            <a:chOff x="500062" y="501647"/>
            <a:chExt cx="11194852" cy="5862641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94117C3-ACEB-4551-92D6-E8776CE33870}"/>
                </a:ext>
              </a:extLst>
            </p:cNvPr>
            <p:cNvSpPr/>
            <p:nvPr/>
          </p:nvSpPr>
          <p:spPr>
            <a:xfrm>
              <a:off x="504628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DB4EA52B-9F03-4154-94D6-DCF629E0A517}"/>
                </a:ext>
              </a:extLst>
            </p:cNvPr>
            <p:cNvSpPr/>
            <p:nvPr/>
          </p:nvSpPr>
          <p:spPr>
            <a:xfrm>
              <a:off x="1456839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DABCB14-BA75-4B31-8404-F842D634C5FA}"/>
                </a:ext>
              </a:extLst>
            </p:cNvPr>
            <p:cNvSpPr/>
            <p:nvPr/>
          </p:nvSpPr>
          <p:spPr>
            <a:xfrm>
              <a:off x="8122316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222E1F28-617C-42B1-A6FF-BB511F216035}"/>
                </a:ext>
              </a:extLst>
            </p:cNvPr>
            <p:cNvSpPr/>
            <p:nvPr/>
          </p:nvSpPr>
          <p:spPr>
            <a:xfrm>
              <a:off x="9074527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E69EDA3C-B72E-4595-A9E9-C52463512844}"/>
                </a:ext>
              </a:extLst>
            </p:cNvPr>
            <p:cNvSpPr/>
            <p:nvPr/>
          </p:nvSpPr>
          <p:spPr>
            <a:xfrm>
              <a:off x="10026738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289C1C4C-D89D-4FF0-935C-26D17097F22D}"/>
                </a:ext>
              </a:extLst>
            </p:cNvPr>
            <p:cNvSpPr/>
            <p:nvPr/>
          </p:nvSpPr>
          <p:spPr>
            <a:xfrm>
              <a:off x="10978950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A520FBBD-719C-461F-A18E-15DEEF9344D5}"/>
                </a:ext>
              </a:extLst>
            </p:cNvPr>
            <p:cNvSpPr/>
            <p:nvPr/>
          </p:nvSpPr>
          <p:spPr>
            <a:xfrm>
              <a:off x="7170105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B8152350-997B-4F9F-AF5B-0640D5A22D60}"/>
                </a:ext>
              </a:extLst>
            </p:cNvPr>
            <p:cNvSpPr/>
            <p:nvPr/>
          </p:nvSpPr>
          <p:spPr>
            <a:xfrm>
              <a:off x="6217894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E7E2C06-3591-4F16-A6C9-26D03AFE7A9F}"/>
                </a:ext>
              </a:extLst>
            </p:cNvPr>
            <p:cNvSpPr/>
            <p:nvPr/>
          </p:nvSpPr>
          <p:spPr>
            <a:xfrm>
              <a:off x="5265683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4D92D19D-15E4-4E02-9555-F731FC602CCC}"/>
                </a:ext>
              </a:extLst>
            </p:cNvPr>
            <p:cNvSpPr/>
            <p:nvPr/>
          </p:nvSpPr>
          <p:spPr>
            <a:xfrm>
              <a:off x="4313472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A5793D9-80BF-4104-A4AB-DD353A2513BA}"/>
                </a:ext>
              </a:extLst>
            </p:cNvPr>
            <p:cNvSpPr/>
            <p:nvPr/>
          </p:nvSpPr>
          <p:spPr>
            <a:xfrm>
              <a:off x="3361261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9298F0B0-8A2D-4275-9CBC-81577EF8011C}"/>
                </a:ext>
              </a:extLst>
            </p:cNvPr>
            <p:cNvSpPr/>
            <p:nvPr/>
          </p:nvSpPr>
          <p:spPr>
            <a:xfrm>
              <a:off x="2409050" y="501649"/>
              <a:ext cx="715964" cy="586263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C6FF5141-D9A4-40D9-AE0A-9FAA2ECE1656}"/>
                </a:ext>
              </a:extLst>
            </p:cNvPr>
            <p:cNvSpPr/>
            <p:nvPr/>
          </p:nvSpPr>
          <p:spPr>
            <a:xfrm>
              <a:off x="500062" y="1943739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254B338-3EBA-4D36-86E8-9C09EF7C02B8}"/>
                </a:ext>
              </a:extLst>
            </p:cNvPr>
            <p:cNvSpPr/>
            <p:nvPr/>
          </p:nvSpPr>
          <p:spPr>
            <a:xfrm>
              <a:off x="500062" y="2733169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FE8AE6C3-0AFF-40F6-88C7-3A7C8A014488}"/>
                </a:ext>
              </a:extLst>
            </p:cNvPr>
            <p:cNvSpPr/>
            <p:nvPr/>
          </p:nvSpPr>
          <p:spPr>
            <a:xfrm>
              <a:off x="500062" y="3522599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53E9EF65-B326-497A-9EE0-EFC57318F203}"/>
                </a:ext>
              </a:extLst>
            </p:cNvPr>
            <p:cNvSpPr/>
            <p:nvPr/>
          </p:nvSpPr>
          <p:spPr>
            <a:xfrm>
              <a:off x="500062" y="4309364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A518688-2A30-4B00-97FA-A9EA1D196D35}"/>
                </a:ext>
              </a:extLst>
            </p:cNvPr>
            <p:cNvSpPr/>
            <p:nvPr/>
          </p:nvSpPr>
          <p:spPr>
            <a:xfrm>
              <a:off x="500062" y="5084795"/>
              <a:ext cx="11190287" cy="54864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1F693842-B64A-4087-9E5F-5199914B2E05}"/>
                </a:ext>
              </a:extLst>
            </p:cNvPr>
            <p:cNvSpPr/>
            <p:nvPr/>
          </p:nvSpPr>
          <p:spPr>
            <a:xfrm>
              <a:off x="500063" y="501647"/>
              <a:ext cx="11190287" cy="930975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37600" tIns="237600" rIns="237600" bIns="237600" rtlCol="0" anchor="ctr"/>
            <a:lstStyle/>
            <a:p>
              <a:pPr algn="ctr"/>
              <a:endParaRPr lang="en-US" sz="2000" noProof="0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EADD050-1B80-4A01-9EE6-59DDFA1F222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6515100"/>
            <a:ext cx="11652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193826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5" r:id="rId24"/>
    <p:sldLayoutId id="2147483726" r:id="rId25"/>
    <p:sldLayoutId id="2147483727" r:id="rId26"/>
    <p:sldLayoutId id="2147483728" r:id="rId27"/>
    <p:sldLayoutId id="2147483729" r:id="rId28"/>
    <p:sldLayoutId id="2147483730" r:id="rId29"/>
    <p:sldLayoutId id="2147483731" r:id="rId30"/>
    <p:sldLayoutId id="2147483732" r:id="rId31"/>
    <p:sldLayoutId id="2147483733" r:id="rId32"/>
    <p:sldLayoutId id="2147483734" r:id="rId33"/>
    <p:sldLayoutId id="2147483735" r:id="rId34"/>
    <p:sldLayoutId id="2147483736" r:id="rId35"/>
    <p:sldLayoutId id="2147483737" r:id="rId36"/>
    <p:sldLayoutId id="2147483738" r:id="rId37"/>
    <p:sldLayoutId id="2147483739" r:id="rId38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tabLst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​"/>
        <a:defRPr sz="2350" i="1" kern="1200">
          <a:solidFill>
            <a:schemeClr val="tx1"/>
          </a:solidFill>
          <a:latin typeface="Maersk Headline Office" panose="00000500000000000000" pitchFamily="2" charset="0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6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500" b="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6000" kern="1200" baseline="0">
          <a:solidFill>
            <a:schemeClr val="accent1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68">
          <p15:clr>
            <a:srgbClr val="F26B43"/>
          </p15:clr>
        </p15:guide>
        <p15:guide id="3" orient="horz" pos="315">
          <p15:clr>
            <a:srgbClr val="F26B43"/>
          </p15:clr>
        </p15:guide>
        <p15:guide id="4" orient="horz" pos="4009">
          <p15:clr>
            <a:srgbClr val="F26B43"/>
          </p15:clr>
        </p15:guide>
        <p15:guide id="5" pos="917">
          <p15:clr>
            <a:srgbClr val="F26B43"/>
          </p15:clr>
        </p15:guide>
        <p15:guide id="6" pos="1368">
          <p15:clr>
            <a:srgbClr val="F26B43"/>
          </p15:clr>
        </p15:guide>
        <p15:guide id="7" pos="5116">
          <p15:clr>
            <a:srgbClr val="F26B43"/>
          </p15:clr>
        </p15:guide>
        <p15:guide id="8" pos="5567">
          <p15:clr>
            <a:srgbClr val="F26B43"/>
          </p15:clr>
        </p15:guide>
        <p15:guide id="9" pos="5716">
          <p15:clr>
            <a:srgbClr val="F26B43"/>
          </p15:clr>
        </p15:guide>
        <p15:guide id="10" pos="6167">
          <p15:clr>
            <a:srgbClr val="F26B43"/>
          </p15:clr>
        </p15:guide>
        <p15:guide id="11" pos="6316">
          <p15:clr>
            <a:srgbClr val="F26B43"/>
          </p15:clr>
        </p15:guide>
        <p15:guide id="12" pos="6767">
          <p15:clr>
            <a:srgbClr val="F26B43"/>
          </p15:clr>
        </p15:guide>
        <p15:guide id="13" pos="6915">
          <p15:clr>
            <a:srgbClr val="F26B43"/>
          </p15:clr>
        </p15:guide>
        <p15:guide id="15" pos="4516">
          <p15:clr>
            <a:srgbClr val="F26B43"/>
          </p15:clr>
        </p15:guide>
        <p15:guide id="16" pos="4967">
          <p15:clr>
            <a:srgbClr val="F26B43"/>
          </p15:clr>
        </p15:guide>
        <p15:guide id="17" pos="3916">
          <p15:clr>
            <a:srgbClr val="F26B43"/>
          </p15:clr>
        </p15:guide>
        <p15:guide id="18" pos="4367">
          <p15:clr>
            <a:srgbClr val="F26B43"/>
          </p15:clr>
        </p15:guide>
        <p15:guide id="19" pos="3316">
          <p15:clr>
            <a:srgbClr val="F26B43"/>
          </p15:clr>
        </p15:guide>
        <p15:guide id="20" pos="3767">
          <p15:clr>
            <a:srgbClr val="F26B43"/>
          </p15:clr>
        </p15:guide>
        <p15:guide id="21" pos="2717">
          <p15:clr>
            <a:srgbClr val="F26B43"/>
          </p15:clr>
        </p15:guide>
        <p15:guide id="22" pos="3168">
          <p15:clr>
            <a:srgbClr val="F26B43"/>
          </p15:clr>
        </p15:guide>
        <p15:guide id="23" pos="2117">
          <p15:clr>
            <a:srgbClr val="F26B43"/>
          </p15:clr>
        </p15:guide>
        <p15:guide id="24" pos="2568">
          <p15:clr>
            <a:srgbClr val="F26B43"/>
          </p15:clr>
        </p15:guide>
        <p15:guide id="25" pos="1517">
          <p15:clr>
            <a:srgbClr val="F26B43"/>
          </p15:clr>
        </p15:guide>
        <p15:guide id="26" pos="1968">
          <p15:clr>
            <a:srgbClr val="F26B43"/>
          </p15:clr>
        </p15:guide>
        <p15:guide id="28" pos="7363">
          <p15:clr>
            <a:srgbClr val="F26B43"/>
          </p15:clr>
        </p15:guide>
        <p15:guide id="29" orient="horz" pos="1224">
          <p15:clr>
            <a:srgbClr val="F26B43"/>
          </p15:clr>
        </p15:guide>
        <p15:guide id="30" orient="horz" pos="1570">
          <p15:clr>
            <a:srgbClr val="F26B43"/>
          </p15:clr>
        </p15:guide>
        <p15:guide id="31" orient="horz" pos="1721">
          <p15:clr>
            <a:srgbClr val="F26B43"/>
          </p15:clr>
        </p15:guide>
        <p15:guide id="32" orient="horz" pos="2067">
          <p15:clr>
            <a:srgbClr val="F26B43"/>
          </p15:clr>
        </p15:guide>
        <p15:guide id="33" orient="horz" pos="2218">
          <p15:clr>
            <a:srgbClr val="F26B43"/>
          </p15:clr>
        </p15:guide>
        <p15:guide id="34" orient="horz" pos="2564">
          <p15:clr>
            <a:srgbClr val="F26B43"/>
          </p15:clr>
        </p15:guide>
        <p15:guide id="35" orient="horz" pos="2714">
          <p15:clr>
            <a:srgbClr val="F26B43"/>
          </p15:clr>
        </p15:guide>
        <p15:guide id="36" orient="horz" pos="3060">
          <p15:clr>
            <a:srgbClr val="F26B43"/>
          </p15:clr>
        </p15:guide>
        <p15:guide id="37" orient="horz" pos="3203">
          <p15:clr>
            <a:srgbClr val="F26B43"/>
          </p15:clr>
        </p15:guide>
        <p15:guide id="38" orient="horz" pos="3548">
          <p15:clr>
            <a:srgbClr val="F26B43"/>
          </p15:clr>
        </p15:guide>
        <p15:guide id="39" pos="315">
          <p15:clr>
            <a:srgbClr val="F26B43"/>
          </p15:clr>
        </p15:guide>
        <p15:guide id="40" pos="7364">
          <p15:clr>
            <a:srgbClr val="F26B43"/>
          </p15:clr>
        </p15:guide>
        <p15:guide id="41" orient="horz" pos="902">
          <p15:clr>
            <a:srgbClr val="F26B43"/>
          </p15:clr>
        </p15:guide>
        <p15:guide id="42" orient="horz" pos="2160">
          <p15:clr>
            <a:srgbClr val="000000"/>
          </p15:clr>
        </p15:guide>
        <p15:guide id="43" pos="3840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16FCEE3B-71B8-4B51-AAA2-9D3158198A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15" b="49788"/>
          <a:stretch/>
        </p:blipFill>
        <p:spPr>
          <a:xfrm>
            <a:off x="1" y="10623"/>
            <a:ext cx="12191999" cy="164012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F09393B-170D-4F1E-7C60-55923767507F}"/>
              </a:ext>
            </a:extLst>
          </p:cNvPr>
          <p:cNvSpPr/>
          <p:nvPr/>
        </p:nvSpPr>
        <p:spPr>
          <a:xfrm>
            <a:off x="-1407" y="0"/>
            <a:ext cx="4422801" cy="1640121"/>
          </a:xfrm>
          <a:prstGeom prst="rect">
            <a:avLst/>
          </a:prstGeom>
          <a:gradFill>
            <a:gsLst>
              <a:gs pos="0">
                <a:srgbClr val="040317">
                  <a:alpha val="59000"/>
                </a:srgbClr>
              </a:gs>
              <a:gs pos="99000">
                <a:srgbClr val="D5DEDB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ersk Text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8FEFFF3-A25B-1EC9-CFC9-779F1E1E772A}"/>
              </a:ext>
            </a:extLst>
          </p:cNvPr>
          <p:cNvSpPr>
            <a:spLocks noChangeAspect="1"/>
          </p:cNvSpPr>
          <p:nvPr/>
        </p:nvSpPr>
        <p:spPr>
          <a:xfrm>
            <a:off x="594141" y="820060"/>
            <a:ext cx="936000" cy="936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ersk Text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0D5DDA1-17A5-E4D2-9BC6-20D4A6718C08}"/>
              </a:ext>
            </a:extLst>
          </p:cNvPr>
          <p:cNvSpPr>
            <a:spLocks noChangeAspect="1"/>
          </p:cNvSpPr>
          <p:nvPr/>
        </p:nvSpPr>
        <p:spPr>
          <a:xfrm>
            <a:off x="3474850" y="820403"/>
            <a:ext cx="936000" cy="930275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ersk Text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CB82295-9005-B7B5-1C3D-FA0942B8F2B5}"/>
              </a:ext>
            </a:extLst>
          </p:cNvPr>
          <p:cNvSpPr>
            <a:spLocks noChangeAspect="1"/>
          </p:cNvSpPr>
          <p:nvPr/>
        </p:nvSpPr>
        <p:spPr>
          <a:xfrm>
            <a:off x="6328904" y="808986"/>
            <a:ext cx="936000" cy="936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ersk Text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FC3BE1E-9CC2-81C7-3A07-9C523F8BB7F2}"/>
              </a:ext>
            </a:extLst>
          </p:cNvPr>
          <p:cNvSpPr>
            <a:spLocks noChangeAspect="1"/>
          </p:cNvSpPr>
          <p:nvPr/>
        </p:nvSpPr>
        <p:spPr>
          <a:xfrm>
            <a:off x="10016493" y="729966"/>
            <a:ext cx="936000" cy="936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600" tIns="237600" rIns="237600" bIns="2376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ersk Text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A03EF2-267A-4F6F-A977-04DD97C54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77" y="235992"/>
            <a:ext cx="4501257" cy="554907"/>
          </a:xfrm>
        </p:spPr>
        <p:txBody>
          <a:bodyPr/>
          <a:lstStyle/>
          <a:p>
            <a:r>
              <a:rPr lang="en-GB" sz="3600" b="1" dirty="0">
                <a:solidFill>
                  <a:schemeClr val="bg1"/>
                </a:solidFill>
              </a:rPr>
              <a:t>Substitutivo PLP 68/24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23C115-747E-A8B5-B855-FAF4F6E01A8A}"/>
              </a:ext>
            </a:extLst>
          </p:cNvPr>
          <p:cNvSpPr txBox="1"/>
          <p:nvPr/>
        </p:nvSpPr>
        <p:spPr>
          <a:xfrm>
            <a:off x="152848" y="1797955"/>
            <a:ext cx="280461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A </a:t>
            </a:r>
            <a:r>
              <a:rPr kumimoji="0" lang="pt-BR" sz="2100" b="0" i="1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Emenda Constitucional 132/23 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promoveu a reforma tributária do consumo, com objetivo de </a:t>
            </a:r>
            <a:r>
              <a:rPr kumimoji="0" lang="pt-BR" sz="2100" b="0" i="1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simplificar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 o sistema tributário nacional, gerar transparência, promover justiça e fomentar o desenvolvimento econômico.</a:t>
            </a:r>
            <a:endParaRPr kumimoji="0" lang="en-IN" sz="2100" b="0" i="0" u="none" strike="noStrike" kern="1200" cap="none" spc="0" normalizeH="0" baseline="0" noProof="0" dirty="0">
              <a:ln>
                <a:noFill/>
              </a:ln>
              <a:solidFill>
                <a:srgbClr val="00243C"/>
              </a:solidFill>
              <a:effectLst/>
              <a:uLnTx/>
              <a:uFillTx/>
              <a:latin typeface="Maersk Text Light" pitchFamily="2" charset="77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35A8A8-8109-4866-DCBC-5E47DE805E4C}"/>
              </a:ext>
            </a:extLst>
          </p:cNvPr>
          <p:cNvSpPr txBox="1"/>
          <p:nvPr/>
        </p:nvSpPr>
        <p:spPr>
          <a:xfrm>
            <a:off x="2829864" y="1745014"/>
            <a:ext cx="3007483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Contudo, ao regulamentar a imunidade da exportação de serviços  garantida pelo inciso III do par. 1º do art.156-A da EC 132/24, o substitutivo PLP 68/24, </a:t>
            </a:r>
            <a:r>
              <a:rPr kumimoji="0" lang="pt-BR" sz="2100" b="0" i="0" u="sng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optou por manter a regra restritiva,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 problemática e controversa da “consumação” dos serviços:</a:t>
            </a:r>
            <a:endParaRPr kumimoji="0" lang="en-IN" sz="2100" b="0" i="0" u="none" strike="noStrike" kern="1200" cap="none" spc="0" normalizeH="0" baseline="0" noProof="0" dirty="0">
              <a:ln>
                <a:noFill/>
              </a:ln>
              <a:solidFill>
                <a:srgbClr val="00243C"/>
              </a:solidFill>
              <a:effectLst/>
              <a:uLnTx/>
              <a:uFillTx/>
              <a:latin typeface="Maersk Text Light" pitchFamily="2" charset="77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19189E-AE89-DE05-2563-F46B9B93DEAA}"/>
              </a:ext>
            </a:extLst>
          </p:cNvPr>
          <p:cNvSpPr txBox="1"/>
          <p:nvPr/>
        </p:nvSpPr>
        <p:spPr>
          <a:xfrm>
            <a:off x="5844811" y="1745724"/>
            <a:ext cx="3139702" cy="493981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Ou seja, para que os serviços portuários,</a:t>
            </a:r>
            <a:r>
              <a:rPr lang="pt-BR" sz="2100" dirty="0">
                <a:solidFill>
                  <a:srgbClr val="00243C"/>
                </a:solidFill>
                <a:latin typeface="Maersk Text Light" pitchFamily="2" charset="77"/>
              </a:rPr>
              <a:t> transportes,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 movimentação,</a:t>
            </a:r>
            <a:r>
              <a:rPr lang="pt-BR" sz="2100" dirty="0">
                <a:solidFill>
                  <a:srgbClr val="00243C"/>
                </a:solidFill>
                <a:latin typeface="Maersk Text Light" pitchFamily="2" charset="77"/>
              </a:rPr>
              <a:t> armazena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00243C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gem e logística de carga sejam considerados exportados e, portanto, imunes de IBS/CBS, não basta apenas que sejam prestados para não residentes, é necessário que a sua consumação ocorra no exterior, o que é m equívoco.</a:t>
            </a:r>
            <a:endParaRPr kumimoji="0" lang="en-IN" sz="2100" b="0" i="0" u="none" strike="noStrike" kern="1200" cap="none" spc="0" normalizeH="0" baseline="0" noProof="0" dirty="0">
              <a:ln>
                <a:noFill/>
              </a:ln>
              <a:solidFill>
                <a:srgbClr val="00243C"/>
              </a:solidFill>
              <a:effectLst/>
              <a:uLnTx/>
              <a:uFillTx/>
              <a:latin typeface="Maersk Text Light" pitchFamily="2" charset="77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38E760-617B-6E98-7B22-F29F8C996BDB}"/>
              </a:ext>
            </a:extLst>
          </p:cNvPr>
          <p:cNvSpPr txBox="1"/>
          <p:nvPr/>
        </p:nvSpPr>
        <p:spPr>
          <a:xfrm>
            <a:off x="9050285" y="1640121"/>
            <a:ext cx="3216109" cy="5262979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O impacto da regulamen- tação proposta 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é um </a:t>
            </a:r>
            <a:r>
              <a:rPr kumimoji="0" lang="pt-BR" sz="21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aumento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 estimado em bilhões de reais no custo dos serviços exportados pelas empresas brasileiras que atuam no segmento de logística vinculada ao transporte internacional de carga, serviços estes fundamentais para a cadeia nacional de exporta</a:t>
            </a:r>
            <a:r>
              <a:rPr kumimoji="0" lang="en-IN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ção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 e importa</a:t>
            </a:r>
            <a:r>
              <a:rPr kumimoji="0" lang="en-IN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ção,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aersk Text Light" pitchFamily="2" charset="77"/>
                <a:ea typeface="+mn-ea"/>
                <a:cs typeface="+mn-cs"/>
              </a:rPr>
              <a:t> com impacto direto no mercado consumidor nacional e internacional.</a:t>
            </a:r>
            <a:endParaRPr kumimoji="0" lang="en-IN" sz="21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aersk Text Light" pitchFamily="2" charset="77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EF71650-117B-CEE7-EE96-1D54D5BC6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526" y="808986"/>
            <a:ext cx="823670" cy="82367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4E29C03D-0EA2-8C9C-BDFC-435D6704F3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9504" y="660375"/>
            <a:ext cx="925416" cy="925416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F34C2C77-CF46-4964-4A6D-AFEDD0A3CD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54654" y="830644"/>
            <a:ext cx="925416" cy="925416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1E733D8D-1F1B-F99B-BC55-9AD29C0B11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16869" y="816917"/>
            <a:ext cx="930275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53298"/>
      </p:ext>
    </p:extLst>
  </p:cSld>
  <p:clrMapOvr>
    <a:masterClrMapping/>
  </p:clrMapOvr>
</p:sld>
</file>

<file path=ppt/theme/theme1.xml><?xml version="1.0" encoding="utf-8"?>
<a:theme xmlns:a="http://schemas.openxmlformats.org/drawingml/2006/main" name="1_Mærsk">
  <a:themeElements>
    <a:clrScheme name="New Maersk Colours">
      <a:dk1>
        <a:srgbClr val="00243C"/>
      </a:dk1>
      <a:lt1>
        <a:srgbClr val="FFFFFF"/>
      </a:lt1>
      <a:dk2>
        <a:srgbClr val="545454"/>
      </a:dk2>
      <a:lt2>
        <a:srgbClr val="EDEDED"/>
      </a:lt2>
      <a:accent1>
        <a:srgbClr val="42B0D5"/>
      </a:accent1>
      <a:accent2>
        <a:srgbClr val="0073AB"/>
      </a:accent2>
      <a:accent3>
        <a:srgbClr val="B5E0F5"/>
      </a:accent3>
      <a:accent4>
        <a:srgbClr val="FA6955"/>
      </a:accent4>
      <a:accent5>
        <a:srgbClr val="00786B"/>
      </a:accent5>
      <a:accent6>
        <a:srgbClr val="FFA201"/>
      </a:accent6>
      <a:hlink>
        <a:srgbClr val="0000FF"/>
      </a:hlink>
      <a:folHlink>
        <a:srgbClr val="800080"/>
      </a:folHlink>
    </a:clrScheme>
    <a:fontScheme name="Maersk">
      <a:majorFont>
        <a:latin typeface="Maersk Headline Light"/>
        <a:ea typeface=""/>
        <a:cs typeface=""/>
      </a:majorFont>
      <a:minorFont>
        <a:latin typeface="Maersk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237600" tIns="237600" rIns="237600" bIns="2376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237600" tIns="237600" rIns="237600" bIns="23760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aersk New Template July 2019.pptx" id="{49BBB41D-CA20-4795-8791-789A2CC8836C}" vid="{F06BC87B-4534-4F50-B149-416A48A5DB9C}"/>
    </a:ext>
  </a:extLst>
</a:theme>
</file>

<file path=ppt/theme/theme2.xml><?xml version="1.0" encoding="utf-8"?>
<a:theme xmlns:a="http://schemas.openxmlformats.org/drawingml/2006/main" name="Maersk">
  <a:themeElements>
    <a:clrScheme name="New Maersk Colours">
      <a:dk1>
        <a:srgbClr val="00243C"/>
      </a:dk1>
      <a:lt1>
        <a:srgbClr val="FFFFFF"/>
      </a:lt1>
      <a:dk2>
        <a:srgbClr val="545454"/>
      </a:dk2>
      <a:lt2>
        <a:srgbClr val="EDEDED"/>
      </a:lt2>
      <a:accent1>
        <a:srgbClr val="42B0D5"/>
      </a:accent1>
      <a:accent2>
        <a:srgbClr val="0073AB"/>
      </a:accent2>
      <a:accent3>
        <a:srgbClr val="B5E0F5"/>
      </a:accent3>
      <a:accent4>
        <a:srgbClr val="FA6955"/>
      </a:accent4>
      <a:accent5>
        <a:srgbClr val="00786B"/>
      </a:accent5>
      <a:accent6>
        <a:srgbClr val="FFA201"/>
      </a:accent6>
      <a:hlink>
        <a:srgbClr val="0000FF"/>
      </a:hlink>
      <a:folHlink>
        <a:srgbClr val="800080"/>
      </a:folHlink>
    </a:clrScheme>
    <a:fontScheme name="Maersk">
      <a:majorFont>
        <a:latin typeface="Maersk Headline Light"/>
        <a:ea typeface=""/>
        <a:cs typeface=""/>
      </a:majorFont>
      <a:minorFont>
        <a:latin typeface="Maersk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237600" tIns="237600" rIns="237600" bIns="2376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237600" tIns="237600" rIns="237600" bIns="23760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aersk" id="{44C82D42-51C1-4C0D-97A6-90E22C3666F4}" vid="{310595B4-6AC3-46F0-BA30-91F73DCE0B0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198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</vt:i4>
      </vt:variant>
    </vt:vector>
  </HeadingPairs>
  <TitlesOfParts>
    <vt:vector size="11" baseType="lpstr">
      <vt:lpstr>Aptos</vt:lpstr>
      <vt:lpstr>Arial</vt:lpstr>
      <vt:lpstr>Calibri</vt:lpstr>
      <vt:lpstr>Maersk Headline Light</vt:lpstr>
      <vt:lpstr>Maersk Headline Office</vt:lpstr>
      <vt:lpstr>Maersk Text</vt:lpstr>
      <vt:lpstr>Maersk Text Light</vt:lpstr>
      <vt:lpstr>Maersk Text Office Light</vt:lpstr>
      <vt:lpstr>1_Mærsk</vt:lpstr>
      <vt:lpstr>Maersk</vt:lpstr>
      <vt:lpstr>Substitutivo PLP 68/24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Gustavo Guimaraes De Almeida Barros</dc:creator>
  <cp:lastModifiedBy>Claudio Loureiro de Souza</cp:lastModifiedBy>
  <cp:revision>7</cp:revision>
  <dcterms:created xsi:type="dcterms:W3CDTF">2024-09-01T18:25:18Z</dcterms:created>
  <dcterms:modified xsi:type="dcterms:W3CDTF">2024-09-17T21:43:27Z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1bba39d-4745-4e9d-97db-0c1927b54242_Enabled">
    <vt:lpwstr>true</vt:lpwstr>
  </property>
  <property fmtid="{D5CDD505-2E9C-101B-9397-08002B2CF9AE}" pid="3" name="MSIP_Label_71bba39d-4745-4e9d-97db-0c1927b54242_SetDate">
    <vt:lpwstr>2024-09-02T10:06:55Z</vt:lpwstr>
  </property>
  <property fmtid="{D5CDD505-2E9C-101B-9397-08002B2CF9AE}" pid="4" name="MSIP_Label_71bba39d-4745-4e9d-97db-0c1927b54242_Method">
    <vt:lpwstr>Privileged</vt:lpwstr>
  </property>
  <property fmtid="{D5CDD505-2E9C-101B-9397-08002B2CF9AE}" pid="5" name="MSIP_Label_71bba39d-4745-4e9d-97db-0c1927b54242_Name">
    <vt:lpwstr>Internal</vt:lpwstr>
  </property>
  <property fmtid="{D5CDD505-2E9C-101B-9397-08002B2CF9AE}" pid="6" name="MSIP_Label_71bba39d-4745-4e9d-97db-0c1927b54242_SiteId">
    <vt:lpwstr>05d75c05-fa1a-42e7-9cf1-eb416c396f2d</vt:lpwstr>
  </property>
  <property fmtid="{D5CDD505-2E9C-101B-9397-08002B2CF9AE}" pid="7" name="MSIP_Label_71bba39d-4745-4e9d-97db-0c1927b54242_ActionId">
    <vt:lpwstr>df7e136c-eb06-4a62-b080-fd63dee87d36</vt:lpwstr>
  </property>
  <property fmtid="{D5CDD505-2E9C-101B-9397-08002B2CF9AE}" pid="8" name="MSIP_Label_71bba39d-4745-4e9d-97db-0c1927b54242_ContentBits">
    <vt:lpwstr>2</vt:lpwstr>
  </property>
  <property fmtid="{D5CDD505-2E9C-101B-9397-08002B2CF9AE}" pid="9" name="ClassificationContentMarkingFooterLocations">
    <vt:lpwstr>1_Mærsk:5\Maersk:4</vt:lpwstr>
  </property>
  <property fmtid="{D5CDD505-2E9C-101B-9397-08002B2CF9AE}" pid="10" name="ClassificationContentMarkingFooterText">
    <vt:lpwstr>Classification: Internal</vt:lpwstr>
  </property>
</Properties>
</file>