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84" r:id="rId3"/>
    <p:sldId id="282" r:id="rId4"/>
    <p:sldId id="287" r:id="rId5"/>
    <p:sldId id="278" r:id="rId6"/>
    <p:sldId id="280" r:id="rId7"/>
    <p:sldId id="288" r:id="rId8"/>
    <p:sldId id="289" r:id="rId9"/>
    <p:sldId id="290" r:id="rId10"/>
    <p:sldId id="291" r:id="rId11"/>
    <p:sldId id="292" r:id="rId12"/>
    <p:sldId id="286" r:id="rId13"/>
  </p:sldIdLst>
  <p:sldSz cx="12192000" cy="6858000"/>
  <p:notesSz cx="9982200" cy="6794500"/>
  <p:embeddedFontLst>
    <p:embeddedFont>
      <p:font typeface="Montserrat ExtraBold" panose="020B0604020202020204" charset="0"/>
      <p:bold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al Unicode MS" panose="020B0604020202020204" pitchFamily="34" charset="-128"/>
      <p:regular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Roboto" panose="020B0604020202020204" charset="0"/>
      <p:regular r:id="rId33"/>
      <p:bold r:id="rId34"/>
      <p:italic r:id="rId35"/>
      <p:boldItalic r:id="rId36"/>
    </p:embeddedFont>
  </p:embeddedFont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 de Melo Vianna" initials="BdMV" lastIdx="1" clrIdx="0">
    <p:extLst>
      <p:ext uri="{19B8F6BF-5375-455C-9EA6-DF929625EA0E}">
        <p15:presenceInfo xmlns:p15="http://schemas.microsoft.com/office/powerpoint/2012/main" userId="S-1-5-21-2135630104-1162506924-937769972-3311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29E"/>
    <a:srgbClr val="FFFFFF"/>
    <a:srgbClr val="47AA2D"/>
    <a:srgbClr val="183EFF"/>
    <a:srgbClr val="000087"/>
    <a:srgbClr val="FF5500"/>
    <a:srgbClr val="03CF00"/>
    <a:srgbClr val="FFD622"/>
    <a:srgbClr val="783C00"/>
    <a:srgbClr val="E52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2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302ACE-01A3-4B1C-A896-D8CADF6B3C70}" type="doc">
      <dgm:prSet loTypeId="urn:microsoft.com/office/officeart/2005/8/layout/cycle7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D807E8F9-9403-4394-9254-EDE8134B2D65}">
      <dgm:prSet phldrT="[Texto]"/>
      <dgm:spPr/>
      <dgm:t>
        <a:bodyPr/>
        <a:lstStyle/>
        <a:p>
          <a:r>
            <a:rPr lang="pt-BR" dirty="0" smtClean="0"/>
            <a:t>Atenção Básica</a:t>
          </a:r>
          <a:endParaRPr lang="pt-BR" dirty="0"/>
        </a:p>
      </dgm:t>
    </dgm:pt>
    <dgm:pt modelId="{741D88EA-2F57-4C52-87AF-9A33623742B6}" type="parTrans" cxnId="{91220731-9FE8-4791-865D-87E902B0EC41}">
      <dgm:prSet/>
      <dgm:spPr/>
      <dgm:t>
        <a:bodyPr/>
        <a:lstStyle/>
        <a:p>
          <a:endParaRPr lang="pt-BR"/>
        </a:p>
      </dgm:t>
    </dgm:pt>
    <dgm:pt modelId="{65199EA0-040F-4FDA-94FD-A18AC970624A}" type="sibTrans" cxnId="{91220731-9FE8-4791-865D-87E902B0EC41}">
      <dgm:prSet/>
      <dgm:spPr/>
      <dgm:t>
        <a:bodyPr/>
        <a:lstStyle/>
        <a:p>
          <a:endParaRPr lang="pt-BR"/>
        </a:p>
      </dgm:t>
    </dgm:pt>
    <dgm:pt modelId="{338A9BE4-0FED-4306-A931-5C57013E2031}">
      <dgm:prSet phldrT="[Texto]"/>
      <dgm:spPr/>
      <dgm:t>
        <a:bodyPr/>
        <a:lstStyle/>
        <a:p>
          <a:r>
            <a:rPr lang="pt-BR" dirty="0" smtClean="0"/>
            <a:t>Laboratório Especializado</a:t>
          </a:r>
          <a:endParaRPr lang="pt-BR" dirty="0"/>
        </a:p>
      </dgm:t>
    </dgm:pt>
    <dgm:pt modelId="{B9B06B7B-4361-4E1C-A790-7027FBAA90F2}" type="parTrans" cxnId="{E9887479-86D1-4760-9516-62F3A6E91AD4}">
      <dgm:prSet/>
      <dgm:spPr/>
      <dgm:t>
        <a:bodyPr/>
        <a:lstStyle/>
        <a:p>
          <a:endParaRPr lang="pt-BR"/>
        </a:p>
      </dgm:t>
    </dgm:pt>
    <dgm:pt modelId="{79E8D30D-5231-4796-BC94-E695AA940306}" type="sibTrans" cxnId="{E9887479-86D1-4760-9516-62F3A6E91AD4}">
      <dgm:prSet/>
      <dgm:spPr/>
      <dgm:t>
        <a:bodyPr/>
        <a:lstStyle/>
        <a:p>
          <a:endParaRPr lang="pt-BR"/>
        </a:p>
      </dgm:t>
    </dgm:pt>
    <dgm:pt modelId="{27A86E05-8170-4FE8-8B9D-A2001EBF346F}">
      <dgm:prSet phldrT="[Texto]"/>
      <dgm:spPr/>
      <dgm:t>
        <a:bodyPr/>
        <a:lstStyle/>
        <a:p>
          <a:r>
            <a:rPr lang="pt-BR" dirty="0" smtClean="0"/>
            <a:t>Atenção Especializada</a:t>
          </a:r>
          <a:endParaRPr lang="pt-BR" dirty="0"/>
        </a:p>
      </dgm:t>
    </dgm:pt>
    <dgm:pt modelId="{67F58A5B-505E-41C0-9E11-96A76945002B}" type="parTrans" cxnId="{75D255B7-C73B-4238-826A-DAA5F7A0FCAE}">
      <dgm:prSet/>
      <dgm:spPr/>
      <dgm:t>
        <a:bodyPr/>
        <a:lstStyle/>
        <a:p>
          <a:endParaRPr lang="pt-BR"/>
        </a:p>
      </dgm:t>
    </dgm:pt>
    <dgm:pt modelId="{62E11319-E7BD-4F3B-9D7B-24673B7973CB}" type="sibTrans" cxnId="{75D255B7-C73B-4238-826A-DAA5F7A0FCAE}">
      <dgm:prSet/>
      <dgm:spPr/>
      <dgm:t>
        <a:bodyPr/>
        <a:lstStyle/>
        <a:p>
          <a:endParaRPr lang="pt-BR"/>
        </a:p>
      </dgm:t>
    </dgm:pt>
    <dgm:pt modelId="{9DF53B32-0EF2-46E8-9457-F77C5D3BD20F}" type="pres">
      <dgm:prSet presAssocID="{C1302ACE-01A3-4B1C-A896-D8CADF6B3C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0B03B8E-0D4F-4600-886D-99AB05354E5B}" type="pres">
      <dgm:prSet presAssocID="{D807E8F9-9403-4394-9254-EDE8134B2D65}" presName="node" presStyleLbl="node1" presStyleIdx="0" presStyleCnt="3" custRadScaleRad="9788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A35388-14EB-46D4-82F3-4E678F6F59CA}" type="pres">
      <dgm:prSet presAssocID="{65199EA0-040F-4FDA-94FD-A18AC970624A}" presName="sibTrans" presStyleLbl="sibTrans2D1" presStyleIdx="0" presStyleCnt="3" custLinFactNeighborX="45902" custLinFactNeighborY="-45721"/>
      <dgm:spPr/>
      <dgm:t>
        <a:bodyPr/>
        <a:lstStyle/>
        <a:p>
          <a:endParaRPr lang="pt-BR"/>
        </a:p>
      </dgm:t>
    </dgm:pt>
    <dgm:pt modelId="{5956DD05-A344-4831-9A6E-96C51C970986}" type="pres">
      <dgm:prSet presAssocID="{65199EA0-040F-4FDA-94FD-A18AC970624A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C39D29A5-234F-4156-95AC-8713C28B5918}" type="pres">
      <dgm:prSet presAssocID="{338A9BE4-0FED-4306-A931-5C57013E203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AAB0A8-8C2F-4C15-823A-12ED21715117}" type="pres">
      <dgm:prSet presAssocID="{79E8D30D-5231-4796-BC94-E695AA940306}" presName="sibTrans" presStyleLbl="sibTrans2D1" presStyleIdx="1" presStyleCnt="3" custLinFactNeighborX="-290" custLinFactNeighborY="71577"/>
      <dgm:spPr/>
      <dgm:t>
        <a:bodyPr/>
        <a:lstStyle/>
        <a:p>
          <a:endParaRPr lang="pt-BR"/>
        </a:p>
      </dgm:t>
    </dgm:pt>
    <dgm:pt modelId="{FE2AF839-0DC2-48B0-B9AD-6ACEB834B47E}" type="pres">
      <dgm:prSet presAssocID="{79E8D30D-5231-4796-BC94-E695AA940306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B9CC12B5-D1E1-4EBC-A7F4-6147FC74CE33}" type="pres">
      <dgm:prSet presAssocID="{27A86E05-8170-4FE8-8B9D-A2001EBF346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B47191-3CE2-41EB-A6A7-5C9F69FB6741}" type="pres">
      <dgm:prSet presAssocID="{62E11319-E7BD-4F3B-9D7B-24673B7973CB}" presName="sibTrans" presStyleLbl="sibTrans2D1" presStyleIdx="2" presStyleCnt="3" custLinFactNeighborX="-54130" custLinFactNeighborY="-45720"/>
      <dgm:spPr/>
      <dgm:t>
        <a:bodyPr/>
        <a:lstStyle/>
        <a:p>
          <a:endParaRPr lang="pt-BR"/>
        </a:p>
      </dgm:t>
    </dgm:pt>
    <dgm:pt modelId="{1C32EFAD-22EE-4335-9D03-E3CCB3642F0D}" type="pres">
      <dgm:prSet presAssocID="{62E11319-E7BD-4F3B-9D7B-24673B7973CB}" presName="connectorText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91220731-9FE8-4791-865D-87E902B0EC41}" srcId="{C1302ACE-01A3-4B1C-A896-D8CADF6B3C70}" destId="{D807E8F9-9403-4394-9254-EDE8134B2D65}" srcOrd="0" destOrd="0" parTransId="{741D88EA-2F57-4C52-87AF-9A33623742B6}" sibTransId="{65199EA0-040F-4FDA-94FD-A18AC970624A}"/>
    <dgm:cxn modelId="{F8F6C818-2C32-49B8-B157-867958449E09}" type="presOf" srcId="{D807E8F9-9403-4394-9254-EDE8134B2D65}" destId="{B0B03B8E-0D4F-4600-886D-99AB05354E5B}" srcOrd="0" destOrd="0" presId="urn:microsoft.com/office/officeart/2005/8/layout/cycle7"/>
    <dgm:cxn modelId="{3BF3719D-6599-400E-A5F6-A68870ABC963}" type="presOf" srcId="{79E8D30D-5231-4796-BC94-E695AA940306}" destId="{FE2AF839-0DC2-48B0-B9AD-6ACEB834B47E}" srcOrd="1" destOrd="0" presId="urn:microsoft.com/office/officeart/2005/8/layout/cycle7"/>
    <dgm:cxn modelId="{75D255B7-C73B-4238-826A-DAA5F7A0FCAE}" srcId="{C1302ACE-01A3-4B1C-A896-D8CADF6B3C70}" destId="{27A86E05-8170-4FE8-8B9D-A2001EBF346F}" srcOrd="2" destOrd="0" parTransId="{67F58A5B-505E-41C0-9E11-96A76945002B}" sibTransId="{62E11319-E7BD-4F3B-9D7B-24673B7973CB}"/>
    <dgm:cxn modelId="{F318D98A-724B-42D8-8BD1-5E0FC74DEB00}" type="presOf" srcId="{27A86E05-8170-4FE8-8B9D-A2001EBF346F}" destId="{B9CC12B5-D1E1-4EBC-A7F4-6147FC74CE33}" srcOrd="0" destOrd="0" presId="urn:microsoft.com/office/officeart/2005/8/layout/cycle7"/>
    <dgm:cxn modelId="{C670CAD6-D83D-424D-928C-4CFDA86CE0C7}" type="presOf" srcId="{62E11319-E7BD-4F3B-9D7B-24673B7973CB}" destId="{1C32EFAD-22EE-4335-9D03-E3CCB3642F0D}" srcOrd="1" destOrd="0" presId="urn:microsoft.com/office/officeart/2005/8/layout/cycle7"/>
    <dgm:cxn modelId="{78F5D654-C9C5-473C-8014-B5C7CB9E5DC9}" type="presOf" srcId="{62E11319-E7BD-4F3B-9D7B-24673B7973CB}" destId="{EBB47191-3CE2-41EB-A6A7-5C9F69FB6741}" srcOrd="0" destOrd="0" presId="urn:microsoft.com/office/officeart/2005/8/layout/cycle7"/>
    <dgm:cxn modelId="{E9887479-86D1-4760-9516-62F3A6E91AD4}" srcId="{C1302ACE-01A3-4B1C-A896-D8CADF6B3C70}" destId="{338A9BE4-0FED-4306-A931-5C57013E2031}" srcOrd="1" destOrd="0" parTransId="{B9B06B7B-4361-4E1C-A790-7027FBAA90F2}" sibTransId="{79E8D30D-5231-4796-BC94-E695AA940306}"/>
    <dgm:cxn modelId="{97DCA52E-B35D-42AD-965B-757C296CF2FD}" type="presOf" srcId="{65199EA0-040F-4FDA-94FD-A18AC970624A}" destId="{D3A35388-14EB-46D4-82F3-4E678F6F59CA}" srcOrd="0" destOrd="0" presId="urn:microsoft.com/office/officeart/2005/8/layout/cycle7"/>
    <dgm:cxn modelId="{06DD1DFA-D940-440B-B2A6-710E8AE9241D}" type="presOf" srcId="{65199EA0-040F-4FDA-94FD-A18AC970624A}" destId="{5956DD05-A344-4831-9A6E-96C51C970986}" srcOrd="1" destOrd="0" presId="urn:microsoft.com/office/officeart/2005/8/layout/cycle7"/>
    <dgm:cxn modelId="{21D3DE4B-73B6-4C89-88C4-2922C3F7BEB9}" type="presOf" srcId="{79E8D30D-5231-4796-BC94-E695AA940306}" destId="{E6AAB0A8-8C2F-4C15-823A-12ED21715117}" srcOrd="0" destOrd="0" presId="urn:microsoft.com/office/officeart/2005/8/layout/cycle7"/>
    <dgm:cxn modelId="{9BF1DE1C-3F62-497F-A5A9-32A5D3365103}" type="presOf" srcId="{C1302ACE-01A3-4B1C-A896-D8CADF6B3C70}" destId="{9DF53B32-0EF2-46E8-9457-F77C5D3BD20F}" srcOrd="0" destOrd="0" presId="urn:microsoft.com/office/officeart/2005/8/layout/cycle7"/>
    <dgm:cxn modelId="{EFA48C1C-8347-4820-A0B4-042C0AE7CC72}" type="presOf" srcId="{338A9BE4-0FED-4306-A931-5C57013E2031}" destId="{C39D29A5-234F-4156-95AC-8713C28B5918}" srcOrd="0" destOrd="0" presId="urn:microsoft.com/office/officeart/2005/8/layout/cycle7"/>
    <dgm:cxn modelId="{F57C2BAA-4F5C-4CAD-BCE1-8CF37EF5356B}" type="presParOf" srcId="{9DF53B32-0EF2-46E8-9457-F77C5D3BD20F}" destId="{B0B03B8E-0D4F-4600-886D-99AB05354E5B}" srcOrd="0" destOrd="0" presId="urn:microsoft.com/office/officeart/2005/8/layout/cycle7"/>
    <dgm:cxn modelId="{9E6D453F-AD38-4CF2-9D3D-62E1A8CF4084}" type="presParOf" srcId="{9DF53B32-0EF2-46E8-9457-F77C5D3BD20F}" destId="{D3A35388-14EB-46D4-82F3-4E678F6F59CA}" srcOrd="1" destOrd="0" presId="urn:microsoft.com/office/officeart/2005/8/layout/cycle7"/>
    <dgm:cxn modelId="{B2E33741-A15A-4C70-89AB-C25010BCD5BD}" type="presParOf" srcId="{D3A35388-14EB-46D4-82F3-4E678F6F59CA}" destId="{5956DD05-A344-4831-9A6E-96C51C970986}" srcOrd="0" destOrd="0" presId="urn:microsoft.com/office/officeart/2005/8/layout/cycle7"/>
    <dgm:cxn modelId="{758C06D6-BF46-423E-AE2E-372F8759CC7E}" type="presParOf" srcId="{9DF53B32-0EF2-46E8-9457-F77C5D3BD20F}" destId="{C39D29A5-234F-4156-95AC-8713C28B5918}" srcOrd="2" destOrd="0" presId="urn:microsoft.com/office/officeart/2005/8/layout/cycle7"/>
    <dgm:cxn modelId="{732626AD-5D90-40EE-BA51-BD441A52DE57}" type="presParOf" srcId="{9DF53B32-0EF2-46E8-9457-F77C5D3BD20F}" destId="{E6AAB0A8-8C2F-4C15-823A-12ED21715117}" srcOrd="3" destOrd="0" presId="urn:microsoft.com/office/officeart/2005/8/layout/cycle7"/>
    <dgm:cxn modelId="{243E7F9A-8AF4-4518-9AAD-E10ABE70A295}" type="presParOf" srcId="{E6AAB0A8-8C2F-4C15-823A-12ED21715117}" destId="{FE2AF839-0DC2-48B0-B9AD-6ACEB834B47E}" srcOrd="0" destOrd="0" presId="urn:microsoft.com/office/officeart/2005/8/layout/cycle7"/>
    <dgm:cxn modelId="{A9729F81-6B2F-46A0-99BF-CCBE57511132}" type="presParOf" srcId="{9DF53B32-0EF2-46E8-9457-F77C5D3BD20F}" destId="{B9CC12B5-D1E1-4EBC-A7F4-6147FC74CE33}" srcOrd="4" destOrd="0" presId="urn:microsoft.com/office/officeart/2005/8/layout/cycle7"/>
    <dgm:cxn modelId="{C5A81CC5-C21F-4EF0-A70C-FA17BFFB7919}" type="presParOf" srcId="{9DF53B32-0EF2-46E8-9457-F77C5D3BD20F}" destId="{EBB47191-3CE2-41EB-A6A7-5C9F69FB6741}" srcOrd="5" destOrd="0" presId="urn:microsoft.com/office/officeart/2005/8/layout/cycle7"/>
    <dgm:cxn modelId="{AC2AAAD5-F4FC-478B-831A-4C6E44CF0333}" type="presParOf" srcId="{EBB47191-3CE2-41EB-A6A7-5C9F69FB6741}" destId="{1C32EFAD-22EE-4335-9D03-E3CCB3642F0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14A73E-DA45-47DD-A120-0070694BAB30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7D0B2834-D32A-46DD-87D2-F0D7A56B5ABE}">
      <dgm:prSet phldrT="[Texto]"/>
      <dgm:spPr/>
      <dgm:t>
        <a:bodyPr/>
        <a:lstStyle/>
        <a:p>
          <a:r>
            <a:rPr lang="pt-BR" dirty="0" smtClean="0"/>
            <a:t>Pilar Laboratorial</a:t>
          </a:r>
          <a:endParaRPr lang="pt-BR" dirty="0"/>
        </a:p>
      </dgm:t>
    </dgm:pt>
    <dgm:pt modelId="{196CF9C8-BD47-4B8C-B0E9-20FB1845F6D2}" type="parTrans" cxnId="{70B0C7DC-8B00-4A7D-B923-51727805B86B}">
      <dgm:prSet/>
      <dgm:spPr/>
      <dgm:t>
        <a:bodyPr/>
        <a:lstStyle/>
        <a:p>
          <a:endParaRPr lang="pt-BR"/>
        </a:p>
      </dgm:t>
    </dgm:pt>
    <dgm:pt modelId="{B2183061-140C-408C-B221-FF7546A2A605}" type="sibTrans" cxnId="{70B0C7DC-8B00-4A7D-B923-51727805B86B}">
      <dgm:prSet/>
      <dgm:spPr/>
      <dgm:t>
        <a:bodyPr/>
        <a:lstStyle/>
        <a:p>
          <a:endParaRPr lang="pt-BR"/>
        </a:p>
      </dgm:t>
    </dgm:pt>
    <dgm:pt modelId="{A2F66564-201A-4306-83B4-AC9480EC210E}">
      <dgm:prSet phldrT="[Texto]"/>
      <dgm:spPr/>
      <dgm:t>
        <a:bodyPr/>
        <a:lstStyle/>
        <a:p>
          <a:r>
            <a:rPr lang="pt-BR" altLang="pt-BR" dirty="0" smtClean="0">
              <a:latin typeface="+mn-lt"/>
              <a:ea typeface="Verdana" pitchFamily="34" charset="0"/>
              <a:cs typeface="Verdana" pitchFamily="34" charset="0"/>
            </a:rPr>
            <a:t>Promover a detecção de doenças genéticas e/ou congênitas em fase </a:t>
          </a:r>
          <a:r>
            <a:rPr lang="pt-BR" altLang="pt-BR" dirty="0" err="1" smtClean="0">
              <a:latin typeface="+mn-lt"/>
              <a:ea typeface="Verdana" pitchFamily="34" charset="0"/>
              <a:cs typeface="Verdana" pitchFamily="34" charset="0"/>
            </a:rPr>
            <a:t>pré</a:t>
          </a:r>
          <a:r>
            <a:rPr lang="pt-BR" altLang="pt-BR" dirty="0" smtClean="0">
              <a:latin typeface="+mn-lt"/>
              <a:ea typeface="Verdana" pitchFamily="34" charset="0"/>
              <a:cs typeface="Verdana" pitchFamily="34" charset="0"/>
            </a:rPr>
            <a:t>-sintomática em RN</a:t>
          </a:r>
          <a:endParaRPr lang="pt-BR" dirty="0"/>
        </a:p>
      </dgm:t>
    </dgm:pt>
    <dgm:pt modelId="{7652B10E-EEDC-4547-87D7-BEF52BD028D8}" type="parTrans" cxnId="{F917EE8B-6058-41D3-8F5F-8022F048AFDD}">
      <dgm:prSet/>
      <dgm:spPr/>
      <dgm:t>
        <a:bodyPr/>
        <a:lstStyle/>
        <a:p>
          <a:endParaRPr lang="pt-BR"/>
        </a:p>
      </dgm:t>
    </dgm:pt>
    <dgm:pt modelId="{D0ABE74F-9477-4580-B664-C292DF39F7FB}" type="sibTrans" cxnId="{F917EE8B-6058-41D3-8F5F-8022F048AFDD}">
      <dgm:prSet/>
      <dgm:spPr/>
      <dgm:t>
        <a:bodyPr/>
        <a:lstStyle/>
        <a:p>
          <a:endParaRPr lang="pt-BR"/>
        </a:p>
      </dgm:t>
    </dgm:pt>
    <dgm:pt modelId="{2AFAAC77-2E30-4118-8D8F-12C5BB1C96A1}">
      <dgm:prSet phldrT="[Texto]"/>
      <dgm:spPr/>
      <dgm:t>
        <a:bodyPr/>
        <a:lstStyle/>
        <a:p>
          <a:r>
            <a:rPr lang="pt-BR" dirty="0" smtClean="0"/>
            <a:t>Pilar Informacional</a:t>
          </a:r>
          <a:endParaRPr lang="pt-BR" dirty="0"/>
        </a:p>
      </dgm:t>
    </dgm:pt>
    <dgm:pt modelId="{DAACB36A-0EF9-45A1-9852-88FD7EBB6085}" type="parTrans" cxnId="{6288D45E-2FBF-4C9E-9FAC-8ABC5A80D397}">
      <dgm:prSet/>
      <dgm:spPr/>
      <dgm:t>
        <a:bodyPr/>
        <a:lstStyle/>
        <a:p>
          <a:endParaRPr lang="pt-BR"/>
        </a:p>
      </dgm:t>
    </dgm:pt>
    <dgm:pt modelId="{69E4AAAC-FDF5-4D1E-9E15-9BA70C814CE8}" type="sibTrans" cxnId="{6288D45E-2FBF-4C9E-9FAC-8ABC5A80D397}">
      <dgm:prSet/>
      <dgm:spPr/>
      <dgm:t>
        <a:bodyPr/>
        <a:lstStyle/>
        <a:p>
          <a:endParaRPr lang="pt-BR"/>
        </a:p>
      </dgm:t>
    </dgm:pt>
    <dgm:pt modelId="{679682C8-F140-4A2A-900E-D92DE85E0DF4}">
      <dgm:prSet phldrT="[Texto]"/>
      <dgm:spPr/>
      <dgm:t>
        <a:bodyPr/>
        <a:lstStyle/>
        <a:p>
          <a:r>
            <a:rPr lang="pt-BR" altLang="pt-BR" dirty="0" smtClean="0">
              <a:latin typeface="+mn-lt"/>
              <a:ea typeface="Verdana" pitchFamily="34" charset="0"/>
              <a:cs typeface="Verdana" pitchFamily="34" charset="0"/>
            </a:rPr>
            <a:t>Agilidade na informação para permitir a intervenção clínica em tempo oportuno</a:t>
          </a:r>
          <a:endParaRPr lang="pt-BR" dirty="0"/>
        </a:p>
      </dgm:t>
    </dgm:pt>
    <dgm:pt modelId="{925F1CAA-E719-4FD3-8B76-A0A696A7835D}" type="parTrans" cxnId="{67B64769-7782-4D98-B41C-998E0EFFC6DA}">
      <dgm:prSet/>
      <dgm:spPr/>
      <dgm:t>
        <a:bodyPr/>
        <a:lstStyle/>
        <a:p>
          <a:endParaRPr lang="pt-BR"/>
        </a:p>
      </dgm:t>
    </dgm:pt>
    <dgm:pt modelId="{A66B8BD6-0436-4B58-898E-169B7753288C}" type="sibTrans" cxnId="{67B64769-7782-4D98-B41C-998E0EFFC6DA}">
      <dgm:prSet/>
      <dgm:spPr/>
      <dgm:t>
        <a:bodyPr/>
        <a:lstStyle/>
        <a:p>
          <a:endParaRPr lang="pt-BR"/>
        </a:p>
      </dgm:t>
    </dgm:pt>
    <dgm:pt modelId="{7CFCBE9F-E481-4E40-9FE7-2B86E12EB389}">
      <dgm:prSet phldrT="[Texto]"/>
      <dgm:spPr/>
      <dgm:t>
        <a:bodyPr/>
        <a:lstStyle/>
        <a:p>
          <a:r>
            <a:rPr lang="pt-BR" dirty="0" smtClean="0"/>
            <a:t>Pilar Assistencial</a:t>
          </a:r>
          <a:endParaRPr lang="pt-BR" dirty="0"/>
        </a:p>
      </dgm:t>
    </dgm:pt>
    <dgm:pt modelId="{735E37FC-A8F5-4906-8365-C5DB4AA0FA9D}" type="parTrans" cxnId="{15E0F840-E355-4083-AA3B-ED2878D15B50}">
      <dgm:prSet/>
      <dgm:spPr/>
      <dgm:t>
        <a:bodyPr/>
        <a:lstStyle/>
        <a:p>
          <a:endParaRPr lang="pt-BR"/>
        </a:p>
      </dgm:t>
    </dgm:pt>
    <dgm:pt modelId="{9D3F23B5-BDE7-47ED-9BE6-2BDEF9FFDB86}" type="sibTrans" cxnId="{15E0F840-E355-4083-AA3B-ED2878D15B50}">
      <dgm:prSet/>
      <dgm:spPr/>
      <dgm:t>
        <a:bodyPr/>
        <a:lstStyle/>
        <a:p>
          <a:endParaRPr lang="pt-BR"/>
        </a:p>
      </dgm:t>
    </dgm:pt>
    <dgm:pt modelId="{FF5C145D-DEB0-4AFF-84EF-7F95C6EA4B31}">
      <dgm:prSet phldrT="[Texto]"/>
      <dgm:spPr/>
      <dgm:t>
        <a:bodyPr/>
        <a:lstStyle/>
        <a:p>
          <a:r>
            <a:rPr lang="pt-BR" altLang="pt-BR" dirty="0" smtClean="0">
              <a:latin typeface="+mn-lt"/>
              <a:ea typeface="Verdana" pitchFamily="34" charset="0"/>
              <a:cs typeface="Verdana" pitchFamily="34" charset="0"/>
            </a:rPr>
            <a:t>Proporcionar tratamento adequado aos pacientes detectados, diminuindo a morbimortalidade</a:t>
          </a:r>
          <a:endParaRPr lang="pt-BR" dirty="0"/>
        </a:p>
      </dgm:t>
    </dgm:pt>
    <dgm:pt modelId="{CB582575-6EC7-4A9D-876D-7B29ED4750C5}" type="parTrans" cxnId="{CFD8C211-29F5-47B2-ACFC-DCAEE5C52D11}">
      <dgm:prSet/>
      <dgm:spPr/>
      <dgm:t>
        <a:bodyPr/>
        <a:lstStyle/>
        <a:p>
          <a:endParaRPr lang="pt-BR"/>
        </a:p>
      </dgm:t>
    </dgm:pt>
    <dgm:pt modelId="{9E57E1F5-8924-4E79-9BED-86C5A086D4D1}" type="sibTrans" cxnId="{CFD8C211-29F5-47B2-ACFC-DCAEE5C52D11}">
      <dgm:prSet/>
      <dgm:spPr/>
      <dgm:t>
        <a:bodyPr/>
        <a:lstStyle/>
        <a:p>
          <a:endParaRPr lang="pt-BR"/>
        </a:p>
      </dgm:t>
    </dgm:pt>
    <dgm:pt modelId="{BBC1927C-660C-4203-8D99-86AB3559187C}" type="pres">
      <dgm:prSet presAssocID="{0D14A73E-DA45-47DD-A120-0070694BAB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14005AE-DBDE-43C5-9178-D2CDA4F1DC9E}" type="pres">
      <dgm:prSet presAssocID="{7D0B2834-D32A-46DD-87D2-F0D7A56B5ABE}" presName="linNode" presStyleCnt="0"/>
      <dgm:spPr/>
    </dgm:pt>
    <dgm:pt modelId="{1C658C6F-CFD0-42BF-929F-D00FC3EE1B67}" type="pres">
      <dgm:prSet presAssocID="{7D0B2834-D32A-46DD-87D2-F0D7A56B5AB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299685-C5A3-43A0-9339-60F51E4D526C}" type="pres">
      <dgm:prSet presAssocID="{7D0B2834-D32A-46DD-87D2-F0D7A56B5AB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AB268A-8CFE-42F9-A31D-31792A16A0BF}" type="pres">
      <dgm:prSet presAssocID="{B2183061-140C-408C-B221-FF7546A2A605}" presName="sp" presStyleCnt="0"/>
      <dgm:spPr/>
    </dgm:pt>
    <dgm:pt modelId="{02BAD423-C5D8-469C-97B7-4DE2E570BE36}" type="pres">
      <dgm:prSet presAssocID="{2AFAAC77-2E30-4118-8D8F-12C5BB1C96A1}" presName="linNode" presStyleCnt="0"/>
      <dgm:spPr/>
    </dgm:pt>
    <dgm:pt modelId="{F51EBD21-48E1-4B64-BE39-A423CE9CF846}" type="pres">
      <dgm:prSet presAssocID="{2AFAAC77-2E30-4118-8D8F-12C5BB1C96A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B30122-1AEB-404F-81D1-D63AC4F762C3}" type="pres">
      <dgm:prSet presAssocID="{2AFAAC77-2E30-4118-8D8F-12C5BB1C96A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9C729F-49C4-4AC0-89C8-AA5227E33731}" type="pres">
      <dgm:prSet presAssocID="{69E4AAAC-FDF5-4D1E-9E15-9BA70C814CE8}" presName="sp" presStyleCnt="0"/>
      <dgm:spPr/>
    </dgm:pt>
    <dgm:pt modelId="{717A8189-0E90-42DE-B964-E2B634692AAD}" type="pres">
      <dgm:prSet presAssocID="{7CFCBE9F-E481-4E40-9FE7-2B86E12EB389}" presName="linNode" presStyleCnt="0"/>
      <dgm:spPr/>
    </dgm:pt>
    <dgm:pt modelId="{83B3059B-1343-413B-B20C-3D8E59F18FD4}" type="pres">
      <dgm:prSet presAssocID="{7CFCBE9F-E481-4E40-9FE7-2B86E12EB389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DAB8CE-5E81-4541-AD69-7425B55282D7}" type="pres">
      <dgm:prSet presAssocID="{7CFCBE9F-E481-4E40-9FE7-2B86E12EB38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CCF34E6-6736-4C3B-86DA-6AD9921C62ED}" type="presOf" srcId="{679682C8-F140-4A2A-900E-D92DE85E0DF4}" destId="{05B30122-1AEB-404F-81D1-D63AC4F762C3}" srcOrd="0" destOrd="0" presId="urn:microsoft.com/office/officeart/2005/8/layout/vList5"/>
    <dgm:cxn modelId="{C4B4E40F-A562-49EF-AF56-C42F8A2E429E}" type="presOf" srcId="{2AFAAC77-2E30-4118-8D8F-12C5BB1C96A1}" destId="{F51EBD21-48E1-4B64-BE39-A423CE9CF846}" srcOrd="0" destOrd="0" presId="urn:microsoft.com/office/officeart/2005/8/layout/vList5"/>
    <dgm:cxn modelId="{A3156E21-E5B3-4379-9C01-8BE49376EBC6}" type="presOf" srcId="{FF5C145D-DEB0-4AFF-84EF-7F95C6EA4B31}" destId="{B8DAB8CE-5E81-4541-AD69-7425B55282D7}" srcOrd="0" destOrd="0" presId="urn:microsoft.com/office/officeart/2005/8/layout/vList5"/>
    <dgm:cxn modelId="{70B0C7DC-8B00-4A7D-B923-51727805B86B}" srcId="{0D14A73E-DA45-47DD-A120-0070694BAB30}" destId="{7D0B2834-D32A-46DD-87D2-F0D7A56B5ABE}" srcOrd="0" destOrd="0" parTransId="{196CF9C8-BD47-4B8C-B0E9-20FB1845F6D2}" sibTransId="{B2183061-140C-408C-B221-FF7546A2A605}"/>
    <dgm:cxn modelId="{E00473AF-96E2-4E56-A97E-41FC94332616}" type="presOf" srcId="{7CFCBE9F-E481-4E40-9FE7-2B86E12EB389}" destId="{83B3059B-1343-413B-B20C-3D8E59F18FD4}" srcOrd="0" destOrd="0" presId="urn:microsoft.com/office/officeart/2005/8/layout/vList5"/>
    <dgm:cxn modelId="{569AD1CF-CDEE-431B-8602-81309187BDD0}" type="presOf" srcId="{7D0B2834-D32A-46DD-87D2-F0D7A56B5ABE}" destId="{1C658C6F-CFD0-42BF-929F-D00FC3EE1B67}" srcOrd="0" destOrd="0" presId="urn:microsoft.com/office/officeart/2005/8/layout/vList5"/>
    <dgm:cxn modelId="{2BB40B3D-1D14-401C-B920-EA4B5EFE45F5}" type="presOf" srcId="{0D14A73E-DA45-47DD-A120-0070694BAB30}" destId="{BBC1927C-660C-4203-8D99-86AB3559187C}" srcOrd="0" destOrd="0" presId="urn:microsoft.com/office/officeart/2005/8/layout/vList5"/>
    <dgm:cxn modelId="{6288D45E-2FBF-4C9E-9FAC-8ABC5A80D397}" srcId="{0D14A73E-DA45-47DD-A120-0070694BAB30}" destId="{2AFAAC77-2E30-4118-8D8F-12C5BB1C96A1}" srcOrd="1" destOrd="0" parTransId="{DAACB36A-0EF9-45A1-9852-88FD7EBB6085}" sibTransId="{69E4AAAC-FDF5-4D1E-9E15-9BA70C814CE8}"/>
    <dgm:cxn modelId="{15E0F840-E355-4083-AA3B-ED2878D15B50}" srcId="{0D14A73E-DA45-47DD-A120-0070694BAB30}" destId="{7CFCBE9F-E481-4E40-9FE7-2B86E12EB389}" srcOrd="2" destOrd="0" parTransId="{735E37FC-A8F5-4906-8365-C5DB4AA0FA9D}" sibTransId="{9D3F23B5-BDE7-47ED-9BE6-2BDEF9FFDB86}"/>
    <dgm:cxn modelId="{288E05BB-31FC-4DB2-BCD2-A2C07092D555}" type="presOf" srcId="{A2F66564-201A-4306-83B4-AC9480EC210E}" destId="{7A299685-C5A3-43A0-9339-60F51E4D526C}" srcOrd="0" destOrd="0" presId="urn:microsoft.com/office/officeart/2005/8/layout/vList5"/>
    <dgm:cxn modelId="{67B64769-7782-4D98-B41C-998E0EFFC6DA}" srcId="{2AFAAC77-2E30-4118-8D8F-12C5BB1C96A1}" destId="{679682C8-F140-4A2A-900E-D92DE85E0DF4}" srcOrd="0" destOrd="0" parTransId="{925F1CAA-E719-4FD3-8B76-A0A696A7835D}" sibTransId="{A66B8BD6-0436-4B58-898E-169B7753288C}"/>
    <dgm:cxn modelId="{CFD8C211-29F5-47B2-ACFC-DCAEE5C52D11}" srcId="{7CFCBE9F-E481-4E40-9FE7-2B86E12EB389}" destId="{FF5C145D-DEB0-4AFF-84EF-7F95C6EA4B31}" srcOrd="0" destOrd="0" parTransId="{CB582575-6EC7-4A9D-876D-7B29ED4750C5}" sibTransId="{9E57E1F5-8924-4E79-9BED-86C5A086D4D1}"/>
    <dgm:cxn modelId="{F917EE8B-6058-41D3-8F5F-8022F048AFDD}" srcId="{7D0B2834-D32A-46DD-87D2-F0D7A56B5ABE}" destId="{A2F66564-201A-4306-83B4-AC9480EC210E}" srcOrd="0" destOrd="0" parTransId="{7652B10E-EEDC-4547-87D7-BEF52BD028D8}" sibTransId="{D0ABE74F-9477-4580-B664-C292DF39F7FB}"/>
    <dgm:cxn modelId="{0AB2B539-ABBF-4113-AB00-821EAD381A15}" type="presParOf" srcId="{BBC1927C-660C-4203-8D99-86AB3559187C}" destId="{214005AE-DBDE-43C5-9178-D2CDA4F1DC9E}" srcOrd="0" destOrd="0" presId="urn:microsoft.com/office/officeart/2005/8/layout/vList5"/>
    <dgm:cxn modelId="{0C7F9BAC-77F7-4CA6-8030-616AB132F62A}" type="presParOf" srcId="{214005AE-DBDE-43C5-9178-D2CDA4F1DC9E}" destId="{1C658C6F-CFD0-42BF-929F-D00FC3EE1B67}" srcOrd="0" destOrd="0" presId="urn:microsoft.com/office/officeart/2005/8/layout/vList5"/>
    <dgm:cxn modelId="{1D0D907A-F6B7-4EFC-A230-1ABD7FE4EF9C}" type="presParOf" srcId="{214005AE-DBDE-43C5-9178-D2CDA4F1DC9E}" destId="{7A299685-C5A3-43A0-9339-60F51E4D526C}" srcOrd="1" destOrd="0" presId="urn:microsoft.com/office/officeart/2005/8/layout/vList5"/>
    <dgm:cxn modelId="{D9D27365-4EBF-4EBB-A7DA-C31425FFFC62}" type="presParOf" srcId="{BBC1927C-660C-4203-8D99-86AB3559187C}" destId="{0EAB268A-8CFE-42F9-A31D-31792A16A0BF}" srcOrd="1" destOrd="0" presId="urn:microsoft.com/office/officeart/2005/8/layout/vList5"/>
    <dgm:cxn modelId="{92EA3129-594D-41F7-887D-8B3FCE598308}" type="presParOf" srcId="{BBC1927C-660C-4203-8D99-86AB3559187C}" destId="{02BAD423-C5D8-469C-97B7-4DE2E570BE36}" srcOrd="2" destOrd="0" presId="urn:microsoft.com/office/officeart/2005/8/layout/vList5"/>
    <dgm:cxn modelId="{845126EF-B01A-4B75-A523-12B009FFE72B}" type="presParOf" srcId="{02BAD423-C5D8-469C-97B7-4DE2E570BE36}" destId="{F51EBD21-48E1-4B64-BE39-A423CE9CF846}" srcOrd="0" destOrd="0" presId="urn:microsoft.com/office/officeart/2005/8/layout/vList5"/>
    <dgm:cxn modelId="{2EC69188-54F5-4602-9FF8-159210707DFA}" type="presParOf" srcId="{02BAD423-C5D8-469C-97B7-4DE2E570BE36}" destId="{05B30122-1AEB-404F-81D1-D63AC4F762C3}" srcOrd="1" destOrd="0" presId="urn:microsoft.com/office/officeart/2005/8/layout/vList5"/>
    <dgm:cxn modelId="{8D93B484-CA58-4E67-8CEA-71AB30DEE471}" type="presParOf" srcId="{BBC1927C-660C-4203-8D99-86AB3559187C}" destId="{279C729F-49C4-4AC0-89C8-AA5227E33731}" srcOrd="3" destOrd="0" presId="urn:microsoft.com/office/officeart/2005/8/layout/vList5"/>
    <dgm:cxn modelId="{97F45EF6-D663-4AAA-AD28-1A28546AA5B8}" type="presParOf" srcId="{BBC1927C-660C-4203-8D99-86AB3559187C}" destId="{717A8189-0E90-42DE-B964-E2B634692AAD}" srcOrd="4" destOrd="0" presId="urn:microsoft.com/office/officeart/2005/8/layout/vList5"/>
    <dgm:cxn modelId="{300624AC-7C7E-4F0A-9A12-57B8F723193E}" type="presParOf" srcId="{717A8189-0E90-42DE-B964-E2B634692AAD}" destId="{83B3059B-1343-413B-B20C-3D8E59F18FD4}" srcOrd="0" destOrd="0" presId="urn:microsoft.com/office/officeart/2005/8/layout/vList5"/>
    <dgm:cxn modelId="{5E5E6A0C-D872-4D4E-9BB3-B1388EC193E3}" type="presParOf" srcId="{717A8189-0E90-42DE-B964-E2B634692AAD}" destId="{B8DAB8CE-5E81-4541-AD69-7425B55282D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DD81AF-BC18-4116-AF7D-3D6A5180460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729B304-9A34-447D-8B6C-9FD4389270E2}">
      <dgm:prSet phldrT="[Texto]"/>
      <dgm:spPr/>
      <dgm:t>
        <a:bodyPr/>
        <a:lstStyle/>
        <a:p>
          <a:r>
            <a:rPr lang="pt-BR" dirty="0" smtClean="0"/>
            <a:t>Etapa I</a:t>
          </a:r>
          <a:endParaRPr lang="pt-BR" dirty="0"/>
        </a:p>
      </dgm:t>
    </dgm:pt>
    <dgm:pt modelId="{952A6557-54BF-48C4-A7A9-F9C6AF0D94F8}" type="parTrans" cxnId="{403AF374-01A8-45EC-9549-DAB8AA99471D}">
      <dgm:prSet/>
      <dgm:spPr/>
      <dgm:t>
        <a:bodyPr/>
        <a:lstStyle/>
        <a:p>
          <a:endParaRPr lang="pt-BR"/>
        </a:p>
      </dgm:t>
    </dgm:pt>
    <dgm:pt modelId="{AB1FFCBD-5796-41BC-ABBB-E16C4072F147}" type="sibTrans" cxnId="{403AF374-01A8-45EC-9549-DAB8AA99471D}">
      <dgm:prSet/>
      <dgm:spPr/>
      <dgm:t>
        <a:bodyPr/>
        <a:lstStyle/>
        <a:p>
          <a:endParaRPr lang="pt-BR"/>
        </a:p>
      </dgm:t>
    </dgm:pt>
    <dgm:pt modelId="{9C2912BA-25F8-4D8D-9F88-3C132EF1F58F}">
      <dgm:prSet phldrT="[Texto]"/>
      <dgm:spPr/>
      <dgm:t>
        <a:bodyPr/>
        <a:lstStyle/>
        <a:p>
          <a:r>
            <a:rPr lang="pt-BR" dirty="0" smtClean="0"/>
            <a:t>Etapa II</a:t>
          </a:r>
          <a:endParaRPr lang="pt-BR" dirty="0"/>
        </a:p>
      </dgm:t>
    </dgm:pt>
    <dgm:pt modelId="{8BE1E44A-99C2-463A-887B-E9FC0FE52FD6}" type="parTrans" cxnId="{445EC9E6-ABC7-4970-A4BF-56C8A1890D2A}">
      <dgm:prSet/>
      <dgm:spPr/>
      <dgm:t>
        <a:bodyPr/>
        <a:lstStyle/>
        <a:p>
          <a:endParaRPr lang="pt-BR"/>
        </a:p>
      </dgm:t>
    </dgm:pt>
    <dgm:pt modelId="{DE338F28-795A-402A-B23B-94584AD4B4C5}" type="sibTrans" cxnId="{445EC9E6-ABC7-4970-A4BF-56C8A1890D2A}">
      <dgm:prSet/>
      <dgm:spPr/>
      <dgm:t>
        <a:bodyPr/>
        <a:lstStyle/>
        <a:p>
          <a:endParaRPr lang="pt-BR"/>
        </a:p>
      </dgm:t>
    </dgm:pt>
    <dgm:pt modelId="{D3385B95-399C-4BBC-92EC-3EC223DF7B76}">
      <dgm:prSet phldrT="[Texto]"/>
      <dgm:spPr/>
      <dgm:t>
        <a:bodyPr/>
        <a:lstStyle/>
        <a:p>
          <a:r>
            <a:rPr lang="pt-BR" dirty="0" smtClean="0"/>
            <a:t>Etapa III</a:t>
          </a:r>
          <a:endParaRPr lang="pt-BR" dirty="0"/>
        </a:p>
      </dgm:t>
    </dgm:pt>
    <dgm:pt modelId="{4107D139-901F-4641-A9DF-8A56172C4A03}" type="parTrans" cxnId="{1C9A8D81-0AFF-4942-9EE8-22EA8DB9BA3D}">
      <dgm:prSet/>
      <dgm:spPr/>
      <dgm:t>
        <a:bodyPr/>
        <a:lstStyle/>
        <a:p>
          <a:endParaRPr lang="pt-BR"/>
        </a:p>
      </dgm:t>
    </dgm:pt>
    <dgm:pt modelId="{F45BB8BD-D6C4-4EE8-8058-37721C0A8169}" type="sibTrans" cxnId="{1C9A8D81-0AFF-4942-9EE8-22EA8DB9BA3D}">
      <dgm:prSet/>
      <dgm:spPr/>
      <dgm:t>
        <a:bodyPr/>
        <a:lstStyle/>
        <a:p>
          <a:endParaRPr lang="pt-BR"/>
        </a:p>
      </dgm:t>
    </dgm:pt>
    <dgm:pt modelId="{F2633AC7-6F93-4DF9-B711-0287BBD5CCAD}">
      <dgm:prSet phldrT="[Texto]"/>
      <dgm:spPr/>
      <dgm:t>
        <a:bodyPr/>
        <a:lstStyle/>
        <a:p>
          <a:r>
            <a:rPr lang="pt-BR" dirty="0" smtClean="0"/>
            <a:t>Etapa IV</a:t>
          </a:r>
          <a:endParaRPr lang="pt-BR" dirty="0"/>
        </a:p>
      </dgm:t>
    </dgm:pt>
    <dgm:pt modelId="{3DC24B7A-7106-47F7-B1B0-299C60A8A7D5}" type="parTrans" cxnId="{B624D986-578A-4D09-99B7-BF57BA528DB3}">
      <dgm:prSet/>
      <dgm:spPr/>
      <dgm:t>
        <a:bodyPr/>
        <a:lstStyle/>
        <a:p>
          <a:endParaRPr lang="pt-BR"/>
        </a:p>
      </dgm:t>
    </dgm:pt>
    <dgm:pt modelId="{F34845F4-3577-4AAE-8F91-74C028117D8E}" type="sibTrans" cxnId="{B624D986-578A-4D09-99B7-BF57BA528DB3}">
      <dgm:prSet/>
      <dgm:spPr/>
      <dgm:t>
        <a:bodyPr/>
        <a:lstStyle/>
        <a:p>
          <a:endParaRPr lang="pt-BR"/>
        </a:p>
      </dgm:t>
    </dgm:pt>
    <dgm:pt modelId="{16481EF7-1BEC-4B51-A14A-E441897A42CB}">
      <dgm:prSet phldrT="[Texto]"/>
      <dgm:spPr/>
      <dgm:t>
        <a:bodyPr/>
        <a:lstStyle/>
        <a:p>
          <a:r>
            <a:rPr lang="pt-BR" dirty="0" smtClean="0"/>
            <a:t>Etapa V</a:t>
          </a:r>
          <a:endParaRPr lang="pt-BR" dirty="0"/>
        </a:p>
      </dgm:t>
    </dgm:pt>
    <dgm:pt modelId="{A0D44EEA-C7A3-4FCF-8942-390FF25BC830}" type="parTrans" cxnId="{904350A6-99AA-4634-B8E6-334CFE0201A9}">
      <dgm:prSet/>
      <dgm:spPr/>
      <dgm:t>
        <a:bodyPr/>
        <a:lstStyle/>
        <a:p>
          <a:endParaRPr lang="pt-BR"/>
        </a:p>
      </dgm:t>
    </dgm:pt>
    <dgm:pt modelId="{1D1C1FCB-6F83-4A90-96BE-54C93BDC459D}" type="sibTrans" cxnId="{904350A6-99AA-4634-B8E6-334CFE0201A9}">
      <dgm:prSet/>
      <dgm:spPr/>
      <dgm:t>
        <a:bodyPr/>
        <a:lstStyle/>
        <a:p>
          <a:endParaRPr lang="pt-BR"/>
        </a:p>
      </dgm:t>
    </dgm:pt>
    <dgm:pt modelId="{663C1B14-E7C9-4AE5-B414-6D94154E7187}">
      <dgm:prSet/>
      <dgm:spPr/>
      <dgm:t>
        <a:bodyPr/>
        <a:lstStyle/>
        <a:p>
          <a:r>
            <a:rPr lang="pt-BR" dirty="0" smtClean="0">
              <a:solidFill>
                <a:schemeClr val="tx1">
                  <a:lumMod val="65000"/>
                  <a:lumOff val="35000"/>
                </a:schemeClr>
              </a:solidFill>
            </a:rPr>
            <a:t>Doenças do PNTN + toxoplasmose</a:t>
          </a:r>
          <a:endParaRPr lang="pt-BR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09A40FB-EC4A-444F-A811-2304B7CD72C6}" type="parTrans" cxnId="{725E38B0-7FA5-4CEB-90DE-EE736631DB46}">
      <dgm:prSet/>
      <dgm:spPr/>
      <dgm:t>
        <a:bodyPr/>
        <a:lstStyle/>
        <a:p>
          <a:endParaRPr lang="pt-BR"/>
        </a:p>
      </dgm:t>
    </dgm:pt>
    <dgm:pt modelId="{5F5B6EF8-4518-4462-8F59-B8741A1A06B9}" type="sibTrans" cxnId="{725E38B0-7FA5-4CEB-90DE-EE736631DB46}">
      <dgm:prSet/>
      <dgm:spPr/>
      <dgm:t>
        <a:bodyPr/>
        <a:lstStyle/>
        <a:p>
          <a:endParaRPr lang="pt-BR"/>
        </a:p>
      </dgm:t>
    </dgm:pt>
    <dgm:pt modelId="{C9CC6857-64F6-4F7B-9A29-0ADDD3B9D5D4}">
      <dgm:prSet/>
      <dgm:spPr/>
      <dgm:t>
        <a:bodyPr/>
        <a:lstStyle/>
        <a:p>
          <a:r>
            <a:rPr lang="pt-BR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Galactosemia</a:t>
          </a:r>
          <a:r>
            <a:rPr lang="pt-BR" dirty="0" smtClean="0">
              <a:solidFill>
                <a:schemeClr val="tx1">
                  <a:lumMod val="65000"/>
                  <a:lumOff val="35000"/>
                </a:schemeClr>
              </a:solidFill>
            </a:rPr>
            <a:t>; </a:t>
          </a:r>
          <a:r>
            <a:rPr lang="pt-BR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aminoacidopatias</a:t>
          </a:r>
          <a:r>
            <a:rPr lang="pt-BR" dirty="0" smtClean="0">
              <a:solidFill>
                <a:schemeClr val="tx1">
                  <a:lumMod val="65000"/>
                  <a:lumOff val="35000"/>
                </a:schemeClr>
              </a:solidFill>
            </a:rPr>
            <a:t>; distúrbios do ciclo da ureia; distúrbios da beta oxidação dos ácidos graxos</a:t>
          </a:r>
          <a:endParaRPr lang="pt-BR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9C2D96D-F1D4-4CD6-9949-2CA3F47C1CDC}" type="parTrans" cxnId="{51E21F6B-83BE-4E95-A93D-5C6161E50BFA}">
      <dgm:prSet/>
      <dgm:spPr/>
      <dgm:t>
        <a:bodyPr/>
        <a:lstStyle/>
        <a:p>
          <a:endParaRPr lang="pt-BR"/>
        </a:p>
      </dgm:t>
    </dgm:pt>
    <dgm:pt modelId="{D15B28AC-81C4-4933-B6E3-F5DC884ECC27}" type="sibTrans" cxnId="{51E21F6B-83BE-4E95-A93D-5C6161E50BFA}">
      <dgm:prSet/>
      <dgm:spPr/>
      <dgm:t>
        <a:bodyPr/>
        <a:lstStyle/>
        <a:p>
          <a:endParaRPr lang="pt-BR"/>
        </a:p>
      </dgm:t>
    </dgm:pt>
    <dgm:pt modelId="{E9FF0532-AC1D-4C77-B009-4681DE8AF4B4}">
      <dgm:prSet/>
      <dgm:spPr/>
      <dgm:t>
        <a:bodyPr/>
        <a:lstStyle/>
        <a:p>
          <a:r>
            <a:rPr lang="pt-BR" dirty="0" smtClean="0">
              <a:solidFill>
                <a:schemeClr val="tx1">
                  <a:lumMod val="65000"/>
                  <a:lumOff val="35000"/>
                </a:schemeClr>
              </a:solidFill>
            </a:rPr>
            <a:t>Doenças lisossômicas</a:t>
          </a:r>
          <a:endParaRPr lang="pt-BR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5EFCDCF-091C-4A18-BBD3-46F4300F821A}" type="parTrans" cxnId="{7B6B980C-FB19-4099-93EC-F4E158EE5D7A}">
      <dgm:prSet/>
      <dgm:spPr/>
      <dgm:t>
        <a:bodyPr/>
        <a:lstStyle/>
        <a:p>
          <a:endParaRPr lang="pt-BR"/>
        </a:p>
      </dgm:t>
    </dgm:pt>
    <dgm:pt modelId="{EADE55DF-BF35-4355-8A2E-CDD656277759}" type="sibTrans" cxnId="{7B6B980C-FB19-4099-93EC-F4E158EE5D7A}">
      <dgm:prSet/>
      <dgm:spPr/>
      <dgm:t>
        <a:bodyPr/>
        <a:lstStyle/>
        <a:p>
          <a:endParaRPr lang="pt-BR"/>
        </a:p>
      </dgm:t>
    </dgm:pt>
    <dgm:pt modelId="{F44CA387-900D-4B64-8140-CAAF914EB5FB}">
      <dgm:prSet/>
      <dgm:spPr/>
      <dgm:t>
        <a:bodyPr/>
        <a:lstStyle/>
        <a:p>
          <a:r>
            <a:rPr lang="pt-BR" dirty="0" smtClean="0">
              <a:solidFill>
                <a:schemeClr val="tx1">
                  <a:lumMod val="65000"/>
                  <a:lumOff val="35000"/>
                </a:schemeClr>
              </a:solidFill>
            </a:rPr>
            <a:t>Imunodeficiências Primárias</a:t>
          </a:r>
          <a:endParaRPr lang="pt-BR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A925843-97E3-448D-8B01-9C307F8F4795}" type="parTrans" cxnId="{1CCC96FB-2C00-4FDF-8506-783BC4315373}">
      <dgm:prSet/>
      <dgm:spPr/>
      <dgm:t>
        <a:bodyPr/>
        <a:lstStyle/>
        <a:p>
          <a:endParaRPr lang="pt-BR"/>
        </a:p>
      </dgm:t>
    </dgm:pt>
    <dgm:pt modelId="{5F166A28-B727-4BA5-98E9-13CF6D1AEC16}" type="sibTrans" cxnId="{1CCC96FB-2C00-4FDF-8506-783BC4315373}">
      <dgm:prSet/>
      <dgm:spPr/>
      <dgm:t>
        <a:bodyPr/>
        <a:lstStyle/>
        <a:p>
          <a:endParaRPr lang="pt-BR"/>
        </a:p>
      </dgm:t>
    </dgm:pt>
    <dgm:pt modelId="{438E95F6-DC91-4885-9295-09E08F5A661A}">
      <dgm:prSet/>
      <dgm:spPr/>
      <dgm:t>
        <a:bodyPr/>
        <a:lstStyle/>
        <a:p>
          <a:r>
            <a:rPr lang="pt-BR" dirty="0" smtClean="0">
              <a:solidFill>
                <a:schemeClr val="tx1">
                  <a:lumMod val="65000"/>
                  <a:lumOff val="35000"/>
                </a:schemeClr>
              </a:solidFill>
            </a:rPr>
            <a:t>Atrofia Muscular Espinhal</a:t>
          </a:r>
          <a:endParaRPr lang="pt-BR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C0B2FDA-1AC1-46FA-BCE7-0369C7506CFD}" type="parTrans" cxnId="{039DC10F-F66C-427B-9C53-5F028A810D53}">
      <dgm:prSet/>
      <dgm:spPr/>
      <dgm:t>
        <a:bodyPr/>
        <a:lstStyle/>
        <a:p>
          <a:endParaRPr lang="pt-BR"/>
        </a:p>
      </dgm:t>
    </dgm:pt>
    <dgm:pt modelId="{71A88E85-BCAB-465C-BF46-656D213F58AC}" type="sibTrans" cxnId="{039DC10F-F66C-427B-9C53-5F028A810D53}">
      <dgm:prSet/>
      <dgm:spPr/>
      <dgm:t>
        <a:bodyPr/>
        <a:lstStyle/>
        <a:p>
          <a:endParaRPr lang="pt-BR"/>
        </a:p>
      </dgm:t>
    </dgm:pt>
    <dgm:pt modelId="{85798087-B497-4149-B175-ED3D2C666385}" type="pres">
      <dgm:prSet presAssocID="{B9DD81AF-BC18-4116-AF7D-3D6A5180460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78E20E5-B463-4D23-BC49-0E961BE6A404}" type="pres">
      <dgm:prSet presAssocID="{E729B304-9A34-447D-8B6C-9FD4389270E2}" presName="parentLin" presStyleCnt="0"/>
      <dgm:spPr/>
    </dgm:pt>
    <dgm:pt modelId="{7659C8D6-6371-4BBC-8243-117381BCA6D3}" type="pres">
      <dgm:prSet presAssocID="{E729B304-9A34-447D-8B6C-9FD4389270E2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03455339-3EBE-4D80-AC1D-A2883457F3D4}" type="pres">
      <dgm:prSet presAssocID="{E729B304-9A34-447D-8B6C-9FD4389270E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C73C6E-EAEC-4FD2-B590-4EB6048D0451}" type="pres">
      <dgm:prSet presAssocID="{E729B304-9A34-447D-8B6C-9FD4389270E2}" presName="negativeSpace" presStyleCnt="0"/>
      <dgm:spPr/>
    </dgm:pt>
    <dgm:pt modelId="{49A07AC7-9AA7-4F4F-9D59-35346F35906C}" type="pres">
      <dgm:prSet presAssocID="{E729B304-9A34-447D-8B6C-9FD4389270E2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C11DE5-F419-4E90-97F0-325C65A94198}" type="pres">
      <dgm:prSet presAssocID="{AB1FFCBD-5796-41BC-ABBB-E16C4072F147}" presName="spaceBetweenRectangles" presStyleCnt="0"/>
      <dgm:spPr/>
    </dgm:pt>
    <dgm:pt modelId="{27BD366D-5609-4A64-9EEF-4A7AC91D3A92}" type="pres">
      <dgm:prSet presAssocID="{9C2912BA-25F8-4D8D-9F88-3C132EF1F58F}" presName="parentLin" presStyleCnt="0"/>
      <dgm:spPr/>
    </dgm:pt>
    <dgm:pt modelId="{B2E0C4D7-3C5E-4488-AC9F-F705669BD454}" type="pres">
      <dgm:prSet presAssocID="{9C2912BA-25F8-4D8D-9F88-3C132EF1F58F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2C49ACE2-64B3-4DC3-AE78-EF327B7D8952}" type="pres">
      <dgm:prSet presAssocID="{9C2912BA-25F8-4D8D-9F88-3C132EF1F58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C5A5C6-60A6-4E3D-B091-38F3B4B48D1B}" type="pres">
      <dgm:prSet presAssocID="{9C2912BA-25F8-4D8D-9F88-3C132EF1F58F}" presName="negativeSpace" presStyleCnt="0"/>
      <dgm:spPr/>
    </dgm:pt>
    <dgm:pt modelId="{96ED6BC8-3251-431A-AC07-4372E3D01E80}" type="pres">
      <dgm:prSet presAssocID="{9C2912BA-25F8-4D8D-9F88-3C132EF1F58F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59F006-DD57-455B-B2E6-6C23C75292EA}" type="pres">
      <dgm:prSet presAssocID="{DE338F28-795A-402A-B23B-94584AD4B4C5}" presName="spaceBetweenRectangles" presStyleCnt="0"/>
      <dgm:spPr/>
    </dgm:pt>
    <dgm:pt modelId="{8966219C-8989-4ED0-A62B-BB9D7241E7CD}" type="pres">
      <dgm:prSet presAssocID="{D3385B95-399C-4BBC-92EC-3EC223DF7B76}" presName="parentLin" presStyleCnt="0"/>
      <dgm:spPr/>
    </dgm:pt>
    <dgm:pt modelId="{88EF25DA-0CBF-49CF-B291-6B59687EBD38}" type="pres">
      <dgm:prSet presAssocID="{D3385B95-399C-4BBC-92EC-3EC223DF7B76}" presName="parentLeftMargin" presStyleLbl="node1" presStyleIdx="1" presStyleCnt="5"/>
      <dgm:spPr/>
      <dgm:t>
        <a:bodyPr/>
        <a:lstStyle/>
        <a:p>
          <a:endParaRPr lang="pt-BR"/>
        </a:p>
      </dgm:t>
    </dgm:pt>
    <dgm:pt modelId="{46986EA3-A55C-40D6-80BD-7D9528FE34F0}" type="pres">
      <dgm:prSet presAssocID="{D3385B95-399C-4BBC-92EC-3EC223DF7B7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2444A6-7CD7-44A3-B806-2981A4D74903}" type="pres">
      <dgm:prSet presAssocID="{D3385B95-399C-4BBC-92EC-3EC223DF7B76}" presName="negativeSpace" presStyleCnt="0"/>
      <dgm:spPr/>
    </dgm:pt>
    <dgm:pt modelId="{AEB622EB-3358-4319-AEFB-D3D1234D19AE}" type="pres">
      <dgm:prSet presAssocID="{D3385B95-399C-4BBC-92EC-3EC223DF7B7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D0B091-2543-49B3-9B43-5EFFB1B02F97}" type="pres">
      <dgm:prSet presAssocID="{F45BB8BD-D6C4-4EE8-8058-37721C0A8169}" presName="spaceBetweenRectangles" presStyleCnt="0"/>
      <dgm:spPr/>
    </dgm:pt>
    <dgm:pt modelId="{D54222E9-F371-445A-B27A-FD940B699E11}" type="pres">
      <dgm:prSet presAssocID="{F2633AC7-6F93-4DF9-B711-0287BBD5CCAD}" presName="parentLin" presStyleCnt="0"/>
      <dgm:spPr/>
    </dgm:pt>
    <dgm:pt modelId="{7AF5C380-1C49-44C8-97C1-A72122ECB7A2}" type="pres">
      <dgm:prSet presAssocID="{F2633AC7-6F93-4DF9-B711-0287BBD5CCAD}" presName="parentLeftMargin" presStyleLbl="node1" presStyleIdx="2" presStyleCnt="5"/>
      <dgm:spPr/>
      <dgm:t>
        <a:bodyPr/>
        <a:lstStyle/>
        <a:p>
          <a:endParaRPr lang="pt-BR"/>
        </a:p>
      </dgm:t>
    </dgm:pt>
    <dgm:pt modelId="{8D051AA9-4DF4-48EA-8930-6AF6098EB6F6}" type="pres">
      <dgm:prSet presAssocID="{F2633AC7-6F93-4DF9-B711-0287BBD5CCA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129B45-DCE6-417C-9AAD-FBB0B32CE72A}" type="pres">
      <dgm:prSet presAssocID="{F2633AC7-6F93-4DF9-B711-0287BBD5CCAD}" presName="negativeSpace" presStyleCnt="0"/>
      <dgm:spPr/>
    </dgm:pt>
    <dgm:pt modelId="{6D17FDF9-74AA-4ADC-A489-5A6CF263D5D7}" type="pres">
      <dgm:prSet presAssocID="{F2633AC7-6F93-4DF9-B711-0287BBD5CCAD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5B1AB2-FE7F-4458-97A1-7625360A457A}" type="pres">
      <dgm:prSet presAssocID="{F34845F4-3577-4AAE-8F91-74C028117D8E}" presName="spaceBetweenRectangles" presStyleCnt="0"/>
      <dgm:spPr/>
    </dgm:pt>
    <dgm:pt modelId="{752C171B-DCC8-4035-A6C8-1E0AB7C6561C}" type="pres">
      <dgm:prSet presAssocID="{16481EF7-1BEC-4B51-A14A-E441897A42CB}" presName="parentLin" presStyleCnt="0"/>
      <dgm:spPr/>
    </dgm:pt>
    <dgm:pt modelId="{4F2B30BC-9AD2-4689-8E64-BE8E2144498A}" type="pres">
      <dgm:prSet presAssocID="{16481EF7-1BEC-4B51-A14A-E441897A42CB}" presName="parentLeftMargin" presStyleLbl="node1" presStyleIdx="3" presStyleCnt="5"/>
      <dgm:spPr/>
      <dgm:t>
        <a:bodyPr/>
        <a:lstStyle/>
        <a:p>
          <a:endParaRPr lang="pt-BR"/>
        </a:p>
      </dgm:t>
    </dgm:pt>
    <dgm:pt modelId="{6F351537-AA3E-446E-9273-78CB110048CA}" type="pres">
      <dgm:prSet presAssocID="{16481EF7-1BEC-4B51-A14A-E441897A42C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F7FC0C-87F3-4950-AE5B-3D684D3BA661}" type="pres">
      <dgm:prSet presAssocID="{16481EF7-1BEC-4B51-A14A-E441897A42CB}" presName="negativeSpace" presStyleCnt="0"/>
      <dgm:spPr/>
    </dgm:pt>
    <dgm:pt modelId="{A2BB4AF6-8ECA-4201-9BED-7408CE184620}" type="pres">
      <dgm:prSet presAssocID="{16481EF7-1BEC-4B51-A14A-E441897A42CB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1E21F6B-83BE-4E95-A93D-5C6161E50BFA}" srcId="{9C2912BA-25F8-4D8D-9F88-3C132EF1F58F}" destId="{C9CC6857-64F6-4F7B-9A29-0ADDD3B9D5D4}" srcOrd="0" destOrd="0" parTransId="{B9C2D96D-F1D4-4CD6-9949-2CA3F47C1CDC}" sibTransId="{D15B28AC-81C4-4933-B6E3-F5DC884ECC27}"/>
    <dgm:cxn modelId="{D4987D7A-A128-45C6-B716-8362FF718CE2}" type="presOf" srcId="{438E95F6-DC91-4885-9295-09E08F5A661A}" destId="{A2BB4AF6-8ECA-4201-9BED-7408CE184620}" srcOrd="0" destOrd="0" presId="urn:microsoft.com/office/officeart/2005/8/layout/list1"/>
    <dgm:cxn modelId="{5700CB49-C670-4111-884B-1908798FE0C6}" type="presOf" srcId="{C9CC6857-64F6-4F7B-9A29-0ADDD3B9D5D4}" destId="{96ED6BC8-3251-431A-AC07-4372E3D01E80}" srcOrd="0" destOrd="0" presId="urn:microsoft.com/office/officeart/2005/8/layout/list1"/>
    <dgm:cxn modelId="{56A3B01D-B5A1-4666-B3B2-8D2B4E2EC44A}" type="presOf" srcId="{D3385B95-399C-4BBC-92EC-3EC223DF7B76}" destId="{88EF25DA-0CBF-49CF-B291-6B59687EBD38}" srcOrd="0" destOrd="0" presId="urn:microsoft.com/office/officeart/2005/8/layout/list1"/>
    <dgm:cxn modelId="{039DC10F-F66C-427B-9C53-5F028A810D53}" srcId="{16481EF7-1BEC-4B51-A14A-E441897A42CB}" destId="{438E95F6-DC91-4885-9295-09E08F5A661A}" srcOrd="0" destOrd="0" parTransId="{6C0B2FDA-1AC1-46FA-BCE7-0369C7506CFD}" sibTransId="{71A88E85-BCAB-465C-BF46-656D213F58AC}"/>
    <dgm:cxn modelId="{66D7A040-E0B0-4DE7-9FAC-C64B1A3FF32D}" type="presOf" srcId="{663C1B14-E7C9-4AE5-B414-6D94154E7187}" destId="{49A07AC7-9AA7-4F4F-9D59-35346F35906C}" srcOrd="0" destOrd="0" presId="urn:microsoft.com/office/officeart/2005/8/layout/list1"/>
    <dgm:cxn modelId="{12BD5121-8E86-473D-9E43-ACF1EA7F9AE3}" type="presOf" srcId="{E9FF0532-AC1D-4C77-B009-4681DE8AF4B4}" destId="{AEB622EB-3358-4319-AEFB-D3D1234D19AE}" srcOrd="0" destOrd="0" presId="urn:microsoft.com/office/officeart/2005/8/layout/list1"/>
    <dgm:cxn modelId="{7B6B980C-FB19-4099-93EC-F4E158EE5D7A}" srcId="{D3385B95-399C-4BBC-92EC-3EC223DF7B76}" destId="{E9FF0532-AC1D-4C77-B009-4681DE8AF4B4}" srcOrd="0" destOrd="0" parTransId="{85EFCDCF-091C-4A18-BBD3-46F4300F821A}" sibTransId="{EADE55DF-BF35-4355-8A2E-CDD656277759}"/>
    <dgm:cxn modelId="{904350A6-99AA-4634-B8E6-334CFE0201A9}" srcId="{B9DD81AF-BC18-4116-AF7D-3D6A51804602}" destId="{16481EF7-1BEC-4B51-A14A-E441897A42CB}" srcOrd="4" destOrd="0" parTransId="{A0D44EEA-C7A3-4FCF-8942-390FF25BC830}" sibTransId="{1D1C1FCB-6F83-4A90-96BE-54C93BDC459D}"/>
    <dgm:cxn modelId="{46D97E71-73AF-48D8-91F3-A08673F0102F}" type="presOf" srcId="{B9DD81AF-BC18-4116-AF7D-3D6A51804602}" destId="{85798087-B497-4149-B175-ED3D2C666385}" srcOrd="0" destOrd="0" presId="urn:microsoft.com/office/officeart/2005/8/layout/list1"/>
    <dgm:cxn modelId="{D895228F-A325-450F-BD35-BD6F09AD5199}" type="presOf" srcId="{9C2912BA-25F8-4D8D-9F88-3C132EF1F58F}" destId="{2C49ACE2-64B3-4DC3-AE78-EF327B7D8952}" srcOrd="1" destOrd="0" presId="urn:microsoft.com/office/officeart/2005/8/layout/list1"/>
    <dgm:cxn modelId="{653D1644-9F84-4F72-95F0-0B74A50B571C}" type="presOf" srcId="{E729B304-9A34-447D-8B6C-9FD4389270E2}" destId="{03455339-3EBE-4D80-AC1D-A2883457F3D4}" srcOrd="1" destOrd="0" presId="urn:microsoft.com/office/officeart/2005/8/layout/list1"/>
    <dgm:cxn modelId="{9EF52F26-2723-4DDE-8292-01E32DDF28FE}" type="presOf" srcId="{F44CA387-900D-4B64-8140-CAAF914EB5FB}" destId="{6D17FDF9-74AA-4ADC-A489-5A6CF263D5D7}" srcOrd="0" destOrd="0" presId="urn:microsoft.com/office/officeart/2005/8/layout/list1"/>
    <dgm:cxn modelId="{761398E1-1F3B-41D1-8C39-82AEA65DB95B}" type="presOf" srcId="{16481EF7-1BEC-4B51-A14A-E441897A42CB}" destId="{6F351537-AA3E-446E-9273-78CB110048CA}" srcOrd="1" destOrd="0" presId="urn:microsoft.com/office/officeart/2005/8/layout/list1"/>
    <dgm:cxn modelId="{3A46F7FA-B6A2-4F13-9EA4-CF316011E4D8}" type="presOf" srcId="{16481EF7-1BEC-4B51-A14A-E441897A42CB}" destId="{4F2B30BC-9AD2-4689-8E64-BE8E2144498A}" srcOrd="0" destOrd="0" presId="urn:microsoft.com/office/officeart/2005/8/layout/list1"/>
    <dgm:cxn modelId="{875B42A7-72EC-4F93-A59E-08DAD17A5348}" type="presOf" srcId="{D3385B95-399C-4BBC-92EC-3EC223DF7B76}" destId="{46986EA3-A55C-40D6-80BD-7D9528FE34F0}" srcOrd="1" destOrd="0" presId="urn:microsoft.com/office/officeart/2005/8/layout/list1"/>
    <dgm:cxn modelId="{725E38B0-7FA5-4CEB-90DE-EE736631DB46}" srcId="{E729B304-9A34-447D-8B6C-9FD4389270E2}" destId="{663C1B14-E7C9-4AE5-B414-6D94154E7187}" srcOrd="0" destOrd="0" parTransId="{F09A40FB-EC4A-444F-A811-2304B7CD72C6}" sibTransId="{5F5B6EF8-4518-4462-8F59-B8741A1A06B9}"/>
    <dgm:cxn modelId="{445EC9E6-ABC7-4970-A4BF-56C8A1890D2A}" srcId="{B9DD81AF-BC18-4116-AF7D-3D6A51804602}" destId="{9C2912BA-25F8-4D8D-9F88-3C132EF1F58F}" srcOrd="1" destOrd="0" parTransId="{8BE1E44A-99C2-463A-887B-E9FC0FE52FD6}" sibTransId="{DE338F28-795A-402A-B23B-94584AD4B4C5}"/>
    <dgm:cxn modelId="{B624D986-578A-4D09-99B7-BF57BA528DB3}" srcId="{B9DD81AF-BC18-4116-AF7D-3D6A51804602}" destId="{F2633AC7-6F93-4DF9-B711-0287BBD5CCAD}" srcOrd="3" destOrd="0" parTransId="{3DC24B7A-7106-47F7-B1B0-299C60A8A7D5}" sibTransId="{F34845F4-3577-4AAE-8F91-74C028117D8E}"/>
    <dgm:cxn modelId="{5224F3CA-9D37-4263-B57D-074D2DCECE8A}" type="presOf" srcId="{F2633AC7-6F93-4DF9-B711-0287BBD5CCAD}" destId="{8D051AA9-4DF4-48EA-8930-6AF6098EB6F6}" srcOrd="1" destOrd="0" presId="urn:microsoft.com/office/officeart/2005/8/layout/list1"/>
    <dgm:cxn modelId="{403AF374-01A8-45EC-9549-DAB8AA99471D}" srcId="{B9DD81AF-BC18-4116-AF7D-3D6A51804602}" destId="{E729B304-9A34-447D-8B6C-9FD4389270E2}" srcOrd="0" destOrd="0" parTransId="{952A6557-54BF-48C4-A7A9-F9C6AF0D94F8}" sibTransId="{AB1FFCBD-5796-41BC-ABBB-E16C4072F147}"/>
    <dgm:cxn modelId="{89CCD8E2-DC5D-45B2-9951-FF15A2611896}" type="presOf" srcId="{F2633AC7-6F93-4DF9-B711-0287BBD5CCAD}" destId="{7AF5C380-1C49-44C8-97C1-A72122ECB7A2}" srcOrd="0" destOrd="0" presId="urn:microsoft.com/office/officeart/2005/8/layout/list1"/>
    <dgm:cxn modelId="{1C9A8D81-0AFF-4942-9EE8-22EA8DB9BA3D}" srcId="{B9DD81AF-BC18-4116-AF7D-3D6A51804602}" destId="{D3385B95-399C-4BBC-92EC-3EC223DF7B76}" srcOrd="2" destOrd="0" parTransId="{4107D139-901F-4641-A9DF-8A56172C4A03}" sibTransId="{F45BB8BD-D6C4-4EE8-8058-37721C0A8169}"/>
    <dgm:cxn modelId="{4D89DC7B-1CD4-48FA-B6AE-32AE4025E723}" type="presOf" srcId="{9C2912BA-25F8-4D8D-9F88-3C132EF1F58F}" destId="{B2E0C4D7-3C5E-4488-AC9F-F705669BD454}" srcOrd="0" destOrd="0" presId="urn:microsoft.com/office/officeart/2005/8/layout/list1"/>
    <dgm:cxn modelId="{B9EDE77A-877B-4B4F-B429-1D6F36157DAB}" type="presOf" srcId="{E729B304-9A34-447D-8B6C-9FD4389270E2}" destId="{7659C8D6-6371-4BBC-8243-117381BCA6D3}" srcOrd="0" destOrd="0" presId="urn:microsoft.com/office/officeart/2005/8/layout/list1"/>
    <dgm:cxn modelId="{1CCC96FB-2C00-4FDF-8506-783BC4315373}" srcId="{F2633AC7-6F93-4DF9-B711-0287BBD5CCAD}" destId="{F44CA387-900D-4B64-8140-CAAF914EB5FB}" srcOrd="0" destOrd="0" parTransId="{9A925843-97E3-448D-8B01-9C307F8F4795}" sibTransId="{5F166A28-B727-4BA5-98E9-13CF6D1AEC16}"/>
    <dgm:cxn modelId="{A38B6BD3-DC32-4961-BFFB-F99A68721339}" type="presParOf" srcId="{85798087-B497-4149-B175-ED3D2C666385}" destId="{178E20E5-B463-4D23-BC49-0E961BE6A404}" srcOrd="0" destOrd="0" presId="urn:microsoft.com/office/officeart/2005/8/layout/list1"/>
    <dgm:cxn modelId="{8DCD5569-15DF-4D30-95E5-ACB577607B27}" type="presParOf" srcId="{178E20E5-B463-4D23-BC49-0E961BE6A404}" destId="{7659C8D6-6371-4BBC-8243-117381BCA6D3}" srcOrd="0" destOrd="0" presId="urn:microsoft.com/office/officeart/2005/8/layout/list1"/>
    <dgm:cxn modelId="{D3A229FB-6603-4724-9BA6-879FBB159D41}" type="presParOf" srcId="{178E20E5-B463-4D23-BC49-0E961BE6A404}" destId="{03455339-3EBE-4D80-AC1D-A2883457F3D4}" srcOrd="1" destOrd="0" presId="urn:microsoft.com/office/officeart/2005/8/layout/list1"/>
    <dgm:cxn modelId="{C9B5084B-EA50-4386-84E2-F568C136C4BA}" type="presParOf" srcId="{85798087-B497-4149-B175-ED3D2C666385}" destId="{7AC73C6E-EAEC-4FD2-B590-4EB6048D0451}" srcOrd="1" destOrd="0" presId="urn:microsoft.com/office/officeart/2005/8/layout/list1"/>
    <dgm:cxn modelId="{5687B4F0-C26F-4DD1-8843-77882D7E1EF4}" type="presParOf" srcId="{85798087-B497-4149-B175-ED3D2C666385}" destId="{49A07AC7-9AA7-4F4F-9D59-35346F35906C}" srcOrd="2" destOrd="0" presId="urn:microsoft.com/office/officeart/2005/8/layout/list1"/>
    <dgm:cxn modelId="{0570AEFB-946C-474D-B67D-6E4DE4AC93D6}" type="presParOf" srcId="{85798087-B497-4149-B175-ED3D2C666385}" destId="{08C11DE5-F419-4E90-97F0-325C65A94198}" srcOrd="3" destOrd="0" presId="urn:microsoft.com/office/officeart/2005/8/layout/list1"/>
    <dgm:cxn modelId="{2C15094C-B648-42D3-A127-F840A6FFBF41}" type="presParOf" srcId="{85798087-B497-4149-B175-ED3D2C666385}" destId="{27BD366D-5609-4A64-9EEF-4A7AC91D3A92}" srcOrd="4" destOrd="0" presId="urn:microsoft.com/office/officeart/2005/8/layout/list1"/>
    <dgm:cxn modelId="{5680304A-E72A-41DD-A433-CF3D8B0D55B6}" type="presParOf" srcId="{27BD366D-5609-4A64-9EEF-4A7AC91D3A92}" destId="{B2E0C4D7-3C5E-4488-AC9F-F705669BD454}" srcOrd="0" destOrd="0" presId="urn:microsoft.com/office/officeart/2005/8/layout/list1"/>
    <dgm:cxn modelId="{45CD6FD0-2071-4FC3-ADDF-52026661D3D3}" type="presParOf" srcId="{27BD366D-5609-4A64-9EEF-4A7AC91D3A92}" destId="{2C49ACE2-64B3-4DC3-AE78-EF327B7D8952}" srcOrd="1" destOrd="0" presId="urn:microsoft.com/office/officeart/2005/8/layout/list1"/>
    <dgm:cxn modelId="{A7EDDDF6-87BC-4854-AC95-3F5E09ADBD36}" type="presParOf" srcId="{85798087-B497-4149-B175-ED3D2C666385}" destId="{26C5A5C6-60A6-4E3D-B091-38F3B4B48D1B}" srcOrd="5" destOrd="0" presId="urn:microsoft.com/office/officeart/2005/8/layout/list1"/>
    <dgm:cxn modelId="{91E2FBC7-BDCD-4994-BB38-E56B391134BE}" type="presParOf" srcId="{85798087-B497-4149-B175-ED3D2C666385}" destId="{96ED6BC8-3251-431A-AC07-4372E3D01E80}" srcOrd="6" destOrd="0" presId="urn:microsoft.com/office/officeart/2005/8/layout/list1"/>
    <dgm:cxn modelId="{E0541DC7-42BD-4D23-B7E7-5BB248B1A5B0}" type="presParOf" srcId="{85798087-B497-4149-B175-ED3D2C666385}" destId="{3159F006-DD57-455B-B2E6-6C23C75292EA}" srcOrd="7" destOrd="0" presId="urn:microsoft.com/office/officeart/2005/8/layout/list1"/>
    <dgm:cxn modelId="{7BBE348F-0542-41F0-A06F-1AE96A7A276D}" type="presParOf" srcId="{85798087-B497-4149-B175-ED3D2C666385}" destId="{8966219C-8989-4ED0-A62B-BB9D7241E7CD}" srcOrd="8" destOrd="0" presId="urn:microsoft.com/office/officeart/2005/8/layout/list1"/>
    <dgm:cxn modelId="{E758C711-ED16-4D9F-8BF9-BB4F4163CB7A}" type="presParOf" srcId="{8966219C-8989-4ED0-A62B-BB9D7241E7CD}" destId="{88EF25DA-0CBF-49CF-B291-6B59687EBD38}" srcOrd="0" destOrd="0" presId="urn:microsoft.com/office/officeart/2005/8/layout/list1"/>
    <dgm:cxn modelId="{BBD203C1-C5DD-48A9-ACD4-92EE60691596}" type="presParOf" srcId="{8966219C-8989-4ED0-A62B-BB9D7241E7CD}" destId="{46986EA3-A55C-40D6-80BD-7D9528FE34F0}" srcOrd="1" destOrd="0" presId="urn:microsoft.com/office/officeart/2005/8/layout/list1"/>
    <dgm:cxn modelId="{AF662F2F-59F6-4DCD-A60C-8332BADBFB5A}" type="presParOf" srcId="{85798087-B497-4149-B175-ED3D2C666385}" destId="{E62444A6-7CD7-44A3-B806-2981A4D74903}" srcOrd="9" destOrd="0" presId="urn:microsoft.com/office/officeart/2005/8/layout/list1"/>
    <dgm:cxn modelId="{B7ABC9DB-49EE-4E2B-8062-58B14165FA76}" type="presParOf" srcId="{85798087-B497-4149-B175-ED3D2C666385}" destId="{AEB622EB-3358-4319-AEFB-D3D1234D19AE}" srcOrd="10" destOrd="0" presId="urn:microsoft.com/office/officeart/2005/8/layout/list1"/>
    <dgm:cxn modelId="{26D89C4F-FAFD-4A0B-BE8A-A9573FE044EF}" type="presParOf" srcId="{85798087-B497-4149-B175-ED3D2C666385}" destId="{7DD0B091-2543-49B3-9B43-5EFFB1B02F97}" srcOrd="11" destOrd="0" presId="urn:microsoft.com/office/officeart/2005/8/layout/list1"/>
    <dgm:cxn modelId="{AB7A0606-3897-44A6-8F10-3A45531C0CE6}" type="presParOf" srcId="{85798087-B497-4149-B175-ED3D2C666385}" destId="{D54222E9-F371-445A-B27A-FD940B699E11}" srcOrd="12" destOrd="0" presId="urn:microsoft.com/office/officeart/2005/8/layout/list1"/>
    <dgm:cxn modelId="{2F8A03D2-E040-49F1-BCCD-6CBA335690A7}" type="presParOf" srcId="{D54222E9-F371-445A-B27A-FD940B699E11}" destId="{7AF5C380-1C49-44C8-97C1-A72122ECB7A2}" srcOrd="0" destOrd="0" presId="urn:microsoft.com/office/officeart/2005/8/layout/list1"/>
    <dgm:cxn modelId="{AA13E8D5-B2E0-4F69-8B10-4DC4E1D64AC1}" type="presParOf" srcId="{D54222E9-F371-445A-B27A-FD940B699E11}" destId="{8D051AA9-4DF4-48EA-8930-6AF6098EB6F6}" srcOrd="1" destOrd="0" presId="urn:microsoft.com/office/officeart/2005/8/layout/list1"/>
    <dgm:cxn modelId="{465CF9CE-4E50-4A42-805D-D5394333545E}" type="presParOf" srcId="{85798087-B497-4149-B175-ED3D2C666385}" destId="{99129B45-DCE6-417C-9AAD-FBB0B32CE72A}" srcOrd="13" destOrd="0" presId="urn:microsoft.com/office/officeart/2005/8/layout/list1"/>
    <dgm:cxn modelId="{3FF571F2-F924-47D8-96E3-F7D3F64A88A7}" type="presParOf" srcId="{85798087-B497-4149-B175-ED3D2C666385}" destId="{6D17FDF9-74AA-4ADC-A489-5A6CF263D5D7}" srcOrd="14" destOrd="0" presId="urn:microsoft.com/office/officeart/2005/8/layout/list1"/>
    <dgm:cxn modelId="{5D651590-C2C3-42A4-B61B-FF94592AC15A}" type="presParOf" srcId="{85798087-B497-4149-B175-ED3D2C666385}" destId="{D25B1AB2-FE7F-4458-97A1-7625360A457A}" srcOrd="15" destOrd="0" presId="urn:microsoft.com/office/officeart/2005/8/layout/list1"/>
    <dgm:cxn modelId="{C825D3FD-FACA-4BF0-AABC-E3A12BE4EAB5}" type="presParOf" srcId="{85798087-B497-4149-B175-ED3D2C666385}" destId="{752C171B-DCC8-4035-A6C8-1E0AB7C6561C}" srcOrd="16" destOrd="0" presId="urn:microsoft.com/office/officeart/2005/8/layout/list1"/>
    <dgm:cxn modelId="{5375BF17-B1E6-4F12-A687-1785B80F1FDB}" type="presParOf" srcId="{752C171B-DCC8-4035-A6C8-1E0AB7C6561C}" destId="{4F2B30BC-9AD2-4689-8E64-BE8E2144498A}" srcOrd="0" destOrd="0" presId="urn:microsoft.com/office/officeart/2005/8/layout/list1"/>
    <dgm:cxn modelId="{8DAF97FB-9366-45E9-B8DC-5C6C8B3FFEE2}" type="presParOf" srcId="{752C171B-DCC8-4035-A6C8-1E0AB7C6561C}" destId="{6F351537-AA3E-446E-9273-78CB110048CA}" srcOrd="1" destOrd="0" presId="urn:microsoft.com/office/officeart/2005/8/layout/list1"/>
    <dgm:cxn modelId="{E26F1A1D-AD0E-4B92-B80E-45CB8082DE67}" type="presParOf" srcId="{85798087-B497-4149-B175-ED3D2C666385}" destId="{A8F7FC0C-87F3-4950-AE5B-3D684D3BA661}" srcOrd="17" destOrd="0" presId="urn:microsoft.com/office/officeart/2005/8/layout/list1"/>
    <dgm:cxn modelId="{C10AB925-16D2-4F17-91E9-2DBA9AA0CA0A}" type="presParOf" srcId="{85798087-B497-4149-B175-ED3D2C666385}" destId="{A2BB4AF6-8ECA-4201-9BED-7408CE1846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675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D4B4E2-4813-4E16-B52C-B24C80B2DA6F}" type="datetimeFigureOut">
              <a:rPr lang="pt-BR"/>
              <a:pPr>
                <a:defRPr/>
              </a:pPr>
              <a:t>27/09/2023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675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EE3F1B-DC91-487C-B7D5-18D2C8F2DE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070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675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C79DAD-DBF7-4295-99ED-9EFC04FAB6B4}" type="datetimeFigureOut">
              <a:rPr lang="pt-BR"/>
              <a:pPr>
                <a:defRPr/>
              </a:pPr>
              <a:t>27/09/2023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538" y="3270250"/>
            <a:ext cx="7985125" cy="267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675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28363DA-B885-4BC3-965B-57759F62A7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564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3352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2785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1706" y="557562"/>
            <a:ext cx="9628587" cy="713678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81706" y="343852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81706" y="422910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7024093" y="3429000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7024093" y="4219574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24129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1706" y="557562"/>
            <a:ext cx="9628587" cy="713678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3600" b="1" strike="noStrike" spc="-150" baseline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81706" y="1994980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81706" y="406667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281706" y="2618562"/>
            <a:ext cx="3886201" cy="1238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7024092" y="1994980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7024092" y="406575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7024092" y="2618562"/>
            <a:ext cx="3886201" cy="1238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70891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059367" y="1572322"/>
            <a:ext cx="3601843" cy="1432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3429000"/>
            <a:ext cx="3601843" cy="215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374888" y="769434"/>
            <a:ext cx="5553307" cy="4817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4444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6531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66011" y="773613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5031959" y="773613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5031959" y="1300568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5031959" y="4535418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5031959" y="5062372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031959" y="3281483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031959" y="3808438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/>
          </p:nvPr>
        </p:nvSpPr>
        <p:spPr>
          <a:xfrm>
            <a:off x="5031959" y="2027548"/>
            <a:ext cx="5383280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/>
          </p:nvPr>
        </p:nvSpPr>
        <p:spPr>
          <a:xfrm>
            <a:off x="5031959" y="2554503"/>
            <a:ext cx="5383280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2976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38312" y="557561"/>
            <a:ext cx="8715376" cy="7136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738312" y="1638265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738312" y="2233734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1738312" y="35149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1738312" y="41103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6567488" y="1638265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6567488" y="2233734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567488" y="35149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6567488" y="41103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06816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39015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5166036"/>
            <a:ext cx="6478857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5795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773044" y="928688"/>
            <a:ext cx="2170306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439150" y="0"/>
            <a:ext cx="375285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686300" y="0"/>
            <a:ext cx="375285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0004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546410"/>
            <a:ext cx="9628587" cy="72482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lang="pt-BR" dirty="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2134162" y="3429000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2134161" y="3952874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6821392" y="3429000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6821391" y="3952874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87424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557562"/>
            <a:ext cx="9628587" cy="7136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877460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7947425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8634261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4565888" y="1989460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252724" y="3391863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2619375" y="5222209"/>
            <a:ext cx="6857999" cy="3645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552694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623" y="555171"/>
            <a:ext cx="10800000" cy="71845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260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94156" y="1773039"/>
            <a:ext cx="7203688" cy="2877015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6000" b="1" spc="-150" baseline="0">
                <a:solidFill>
                  <a:srgbClr val="33529E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178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>
            <a:stCxn id="5128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/>
          <p:cNvSpPr txBox="1">
            <a:spLocks noChangeArrowheads="1"/>
          </p:cNvSpPr>
          <p:nvPr userDrawn="1"/>
        </p:nvSpPr>
        <p:spPr bwMode="auto">
          <a:xfrm>
            <a:off x="168192" y="-122753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 dirty="0" smtClean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8" name="CaixaDeTexto 7"/>
          <p:cNvSpPr txBox="1">
            <a:spLocks noChangeArrowheads="1"/>
          </p:cNvSpPr>
          <p:nvPr userDrawn="1"/>
        </p:nvSpPr>
        <p:spPr bwMode="auto">
          <a:xfrm rot="10800000">
            <a:off x="10785900" y="3124200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83210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 userDrawn="1"/>
        </p:nvSpPr>
        <p:spPr bwMode="auto">
          <a:xfrm>
            <a:off x="407487" y="295275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 dirty="0" smtClean="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CaixaDeTexto 5"/>
          <p:cNvSpPr txBox="1">
            <a:spLocks noChangeArrowheads="1"/>
          </p:cNvSpPr>
          <p:nvPr userDrawn="1"/>
        </p:nvSpPr>
        <p:spPr bwMode="auto">
          <a:xfrm rot="10800000">
            <a:off x="10536543" y="3324391"/>
            <a:ext cx="12490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2901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059366" y="1085851"/>
            <a:ext cx="4315521" cy="3062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59366" y="4449338"/>
            <a:ext cx="4315521" cy="1137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19252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489176" y="555171"/>
            <a:ext cx="10800000" cy="71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489176" y="5238685"/>
            <a:ext cx="7405887" cy="849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901" y="1639230"/>
            <a:ext cx="10800000" cy="32338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7C303"/>
              </a:buClr>
              <a:buFont typeface="Courier New" panose="02070309020205020404" pitchFamily="49" charset="0"/>
              <a:buChar char="o"/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4972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341996" y="1085850"/>
            <a:ext cx="4798072" cy="899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341996" y="2219093"/>
            <a:ext cx="4798072" cy="33676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1077" y="1085850"/>
            <a:ext cx="5359078" cy="45009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0465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821499" y="1285062"/>
            <a:ext cx="4318568" cy="922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spc="-150">
                <a:solidFill>
                  <a:srgbClr val="3352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557561"/>
            <a:ext cx="6096000" cy="502919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t-BR" noProof="0" dirty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821500" y="2509024"/>
            <a:ext cx="4318568" cy="3077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96575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92623" y="555171"/>
            <a:ext cx="10800000" cy="7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 smtClean="0"/>
              <a:t>Clique para editar o título Mestre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78" r:id="rId12"/>
    <p:sldLayoutId id="2147483768" r:id="rId13"/>
    <p:sldLayoutId id="2147483769" r:id="rId14"/>
    <p:sldLayoutId id="2147483779" r:id="rId15"/>
    <p:sldLayoutId id="2147483770" r:id="rId16"/>
    <p:sldLayoutId id="2147483771" r:id="rId17"/>
    <p:sldLayoutId id="2147483780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pt-BR" altLang="pt-BR" sz="4000" b="1" kern="1200" spc="-150" dirty="0" smtClean="0">
          <a:solidFill>
            <a:srgbClr val="3352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2298" y="2324785"/>
            <a:ext cx="8761615" cy="1698576"/>
          </a:xfrm>
        </p:spPr>
        <p:txBody>
          <a:bodyPr/>
          <a:lstStyle/>
          <a:p>
            <a:r>
              <a:rPr lang="pt-BR" sz="4400" dirty="0">
                <a:latin typeface="Montserrat ExtraBold" panose="00000900000000000000" pitchFamily="2" charset="0"/>
              </a:rPr>
              <a:t>Triagem Neonatal, </a:t>
            </a:r>
            <a:r>
              <a:rPr lang="pt-BR" sz="4400" dirty="0" smtClean="0">
                <a:latin typeface="Montserrat ExtraBold" panose="00000900000000000000" pitchFamily="2" charset="0"/>
              </a:rPr>
              <a:t>visão atual </a:t>
            </a:r>
            <a:r>
              <a:rPr lang="pt-BR" sz="4400" dirty="0">
                <a:latin typeface="Montserrat ExtraBold" panose="00000900000000000000" pitchFamily="2" charset="0"/>
              </a:rPr>
              <a:t>e desafios na ampliação do </a:t>
            </a:r>
            <a:r>
              <a:rPr lang="pt-BR" sz="4400" dirty="0" smtClean="0">
                <a:latin typeface="Montserrat ExtraBold" panose="00000900000000000000" pitchFamily="2" charset="0"/>
              </a:rPr>
              <a:t>PNTN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9696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231481" y="166046"/>
            <a:ext cx="10800000" cy="718458"/>
          </a:xfrm>
        </p:spPr>
        <p:txBody>
          <a:bodyPr/>
          <a:lstStyle/>
          <a:p>
            <a:r>
              <a:rPr lang="pt-BR" dirty="0" smtClean="0"/>
              <a:t>INCORPORAÇÕES TECNOLÓGICAS AO SUS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14292" y="1022153"/>
            <a:ext cx="109728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Para a </a:t>
            </a:r>
            <a:r>
              <a:rPr lang="pt-BR" dirty="0"/>
              <a:t>estruturação </a:t>
            </a:r>
            <a:r>
              <a:rPr lang="pt-BR" dirty="0" smtClean="0"/>
              <a:t>da </a:t>
            </a:r>
            <a:r>
              <a:rPr lang="pt-BR" dirty="0"/>
              <a:t>etapa II (</a:t>
            </a:r>
            <a:r>
              <a:rPr lang="pt-BR" dirty="0" err="1"/>
              <a:t>galactosemia</a:t>
            </a:r>
            <a:r>
              <a:rPr lang="pt-BR" dirty="0"/>
              <a:t>, </a:t>
            </a:r>
            <a:r>
              <a:rPr lang="pt-BR" dirty="0" err="1"/>
              <a:t>aminoacidopatias</a:t>
            </a:r>
            <a:r>
              <a:rPr lang="pt-BR" dirty="0"/>
              <a:t>, distúrbios do ciclo da ureia e distúrbios da beta oxidação dos ácidos graxos), </a:t>
            </a:r>
            <a:r>
              <a:rPr lang="pt-BR" dirty="0" smtClean="0"/>
              <a:t>foi necessário incorporar </a:t>
            </a:r>
            <a:r>
              <a:rPr lang="pt-BR" dirty="0"/>
              <a:t>ao SUS da tecnologia de espectrometria de </a:t>
            </a:r>
            <a:r>
              <a:rPr lang="pt-BR" dirty="0" smtClean="0"/>
              <a:t>massas para o rastreamento triagem neonatal: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 smtClean="0"/>
              <a:t>Portaria </a:t>
            </a:r>
            <a:r>
              <a:rPr lang="pt-BR" dirty="0"/>
              <a:t>SCTIE/MS nº 179, de 26 de dezembro de 2022, que torna pública a decisão de incorporar, no âmbito do Sistema Único de Saúde - SUS, a triagem neonatal por espectrometria de massas em tandem (MS/MS) para detecção da deficiência de </a:t>
            </a:r>
            <a:r>
              <a:rPr lang="pt-BR" dirty="0" err="1"/>
              <a:t>acil-CoA</a:t>
            </a:r>
            <a:r>
              <a:rPr lang="pt-BR" dirty="0"/>
              <a:t> </a:t>
            </a:r>
            <a:r>
              <a:rPr lang="pt-BR" dirty="0" err="1"/>
              <a:t>desidrogenase</a:t>
            </a:r>
            <a:r>
              <a:rPr lang="pt-BR" dirty="0"/>
              <a:t> de cadeia média (MCADD</a:t>
            </a:r>
            <a:r>
              <a:rPr lang="pt-BR" dirty="0" smtClean="0"/>
              <a:t>)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 smtClean="0"/>
              <a:t>PT </a:t>
            </a:r>
            <a:r>
              <a:rPr lang="pt-BR" dirty="0"/>
              <a:t>SECTICS/MS nº </a:t>
            </a:r>
            <a:r>
              <a:rPr lang="pt-BR" dirty="0" smtClean="0"/>
              <a:t>21, </a:t>
            </a:r>
            <a:r>
              <a:rPr lang="pt-BR" dirty="0"/>
              <a:t>de 10 de maio de </a:t>
            </a:r>
            <a:r>
              <a:rPr lang="pt-BR" dirty="0" smtClean="0"/>
              <a:t>2023, que incorporou </a:t>
            </a:r>
            <a:r>
              <a:rPr lang="pt-BR" dirty="0"/>
              <a:t>a triagem neonatal por espectrometria de massas em tandem (MS/MS) para a detecção da </a:t>
            </a:r>
            <a:r>
              <a:rPr lang="pt-BR" dirty="0" err="1"/>
              <a:t>Homocistinúria</a:t>
            </a:r>
            <a:r>
              <a:rPr lang="pt-BR" dirty="0"/>
              <a:t> Clássica (HCU) </a:t>
            </a:r>
            <a:endParaRPr lang="pt-BR" dirty="0" smtClean="0"/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i="1" dirty="0" smtClean="0">
                <a:solidFill>
                  <a:schemeClr val="accent5">
                    <a:lumMod val="75000"/>
                  </a:schemeClr>
                </a:solidFill>
              </a:rPr>
              <a:t>As </a:t>
            </a:r>
            <a:r>
              <a:rPr lang="pt-BR" i="1" dirty="0">
                <a:solidFill>
                  <a:schemeClr val="accent5">
                    <a:lumMod val="75000"/>
                  </a:schemeClr>
                </a:solidFill>
              </a:rPr>
              <a:t>duas incorporações necessitam de regulamentação pela Secretaria de Atenção Especializada à Saúde para entrar em vigor no PNTN</a:t>
            </a:r>
            <a:r>
              <a:rPr lang="pt-BR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pt-BR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80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825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MISSÃO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de cantos arredondados 1"/>
          <p:cNvSpPr/>
          <p:nvPr/>
        </p:nvSpPr>
        <p:spPr>
          <a:xfrm>
            <a:off x="1942817" y="2066833"/>
            <a:ext cx="8281388" cy="2376965"/>
          </a:xfrm>
          <a:prstGeom prst="round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t-BR" sz="24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Promover, implantar e implementar ações do Programa Nacional de Triagem Neonatal no âmbito do SUS, visando o acesso universal, integral e equânime, com foco na prevenção, na intervenção precoce e no acompanhamento permanente das pessoas com as doenças incluídas no Programa.</a:t>
            </a:r>
          </a:p>
        </p:txBody>
      </p:sp>
    </p:spTree>
    <p:extLst>
      <p:ext uri="{BB962C8B-B14F-4D97-AF65-F5344CB8AC3E}">
        <p14:creationId xmlns:p14="http://schemas.microsoft.com/office/powerpoint/2010/main" val="22669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07571" y="343247"/>
            <a:ext cx="9975273" cy="9867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r>
              <a:rPr lang="pt-BR" sz="2400" dirty="0" smtClean="0"/>
              <a:t>INTERAÇÃO DA TNB COM ATENÇÃO BÁSICA E ESPECIALIZADA</a:t>
            </a:r>
            <a:br>
              <a:rPr lang="pt-BR" sz="2400" dirty="0" smtClean="0"/>
            </a:br>
            <a:endParaRPr lang="pt-BR" sz="2400" dirty="0"/>
          </a:p>
        </p:txBody>
      </p:sp>
      <p:graphicFrame>
        <p:nvGraphicFramePr>
          <p:cNvPr id="7" name="Diagrama 6"/>
          <p:cNvGraphicFramePr/>
          <p:nvPr/>
        </p:nvGraphicFramePr>
        <p:xfrm>
          <a:off x="2927648" y="13407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8"/>
          <p:cNvGrpSpPr>
            <a:grpSpLocks/>
          </p:cNvGrpSpPr>
          <p:nvPr/>
        </p:nvGrpSpPr>
        <p:grpSpPr bwMode="auto">
          <a:xfrm>
            <a:off x="5172660" y="2842125"/>
            <a:ext cx="1510217" cy="1367569"/>
            <a:chOff x="6577432" y="2708920"/>
            <a:chExt cx="1512168" cy="1368152"/>
          </a:xfrm>
        </p:grpSpPr>
        <p:sp>
          <p:nvSpPr>
            <p:cNvPr id="9" name="Elipse 8"/>
            <p:cNvSpPr/>
            <p:nvPr/>
          </p:nvSpPr>
          <p:spPr>
            <a:xfrm>
              <a:off x="6577432" y="2708920"/>
              <a:ext cx="1512168" cy="136815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758"/>
            </a:p>
          </p:txBody>
        </p:sp>
        <p:sp>
          <p:nvSpPr>
            <p:cNvPr id="10" name="CaixaDeTexto 7"/>
            <p:cNvSpPr txBox="1">
              <a:spLocks noChangeArrowheads="1"/>
            </p:cNvSpPr>
            <p:nvPr/>
          </p:nvSpPr>
          <p:spPr bwMode="auto">
            <a:xfrm>
              <a:off x="6577432" y="2994339"/>
              <a:ext cx="1512168" cy="83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altLang="pt-BR" sz="1600" b="1" dirty="0">
                  <a:solidFill>
                    <a:schemeClr val="bg1"/>
                  </a:solidFill>
                  <a:latin typeface="+mn-lt"/>
                  <a:ea typeface="ヒラギノ角ゴ Pro W3"/>
                  <a:cs typeface="ヒラギノ角ゴ Pro W3"/>
                </a:rPr>
                <a:t>TRIAGEM NEONATAL BIOLÓGICA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4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PILARES E OBJETIVOS DO PNTN</a:t>
            </a:r>
          </a:p>
        </p:txBody>
      </p:sp>
      <p:graphicFrame>
        <p:nvGraphicFramePr>
          <p:cNvPr id="7" name="Diagrama 6"/>
          <p:cNvGraphicFramePr/>
          <p:nvPr/>
        </p:nvGraphicFramePr>
        <p:xfrm>
          <a:off x="2720106" y="16003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Espaço Reservado para Conteú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71280"/>
              </p:ext>
            </p:extLst>
          </p:nvPr>
        </p:nvGraphicFramePr>
        <p:xfrm>
          <a:off x="393922" y="1597884"/>
          <a:ext cx="8580640" cy="211647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30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0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382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pt-B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FASE</a:t>
                      </a:r>
                      <a:endParaRPr lang="pt-B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69" marR="449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pt-BR" sz="24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DOENÇAS TRIADAS</a:t>
                      </a:r>
                      <a:endParaRPr lang="pt-BR" sz="24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969" marR="4496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57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FASE I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69" marR="449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effectLst/>
                        </a:rPr>
                        <a:t>[</a:t>
                      </a:r>
                      <a:r>
                        <a:rPr lang="pt-BR" sz="1800" b="0" kern="1200" dirty="0" smtClean="0">
                          <a:effectLst/>
                        </a:rPr>
                        <a:t>Hipotireoidismo Congênito | </a:t>
                      </a:r>
                      <a:r>
                        <a:rPr lang="pt-BR" sz="1800" b="0" kern="1200" dirty="0" err="1" smtClean="0">
                          <a:effectLst/>
                        </a:rPr>
                        <a:t>Fenilcetonúria</a:t>
                      </a:r>
                      <a:r>
                        <a:rPr lang="pt-BR" sz="1800" b="0" kern="1200" dirty="0" smtClean="0">
                          <a:effectLst/>
                        </a:rPr>
                        <a:t> </a:t>
                      </a:r>
                      <a:r>
                        <a:rPr lang="pt-BR" sz="1800" b="0" dirty="0" smtClean="0">
                          <a:effectLst/>
                        </a:rPr>
                        <a:t>]</a:t>
                      </a:r>
                      <a:endParaRPr lang="pt-B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69" marR="4496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103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FASE II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69" marR="449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effectLst/>
                        </a:rPr>
                        <a:t>[</a:t>
                      </a:r>
                      <a:r>
                        <a:rPr lang="pt-BR" sz="1800" b="0" kern="1200" dirty="0" smtClean="0">
                          <a:effectLst/>
                        </a:rPr>
                        <a:t>Hipotireoidismo Congênito | </a:t>
                      </a:r>
                      <a:r>
                        <a:rPr lang="pt-BR" sz="1800" b="0" kern="1200" dirty="0" err="1" smtClean="0">
                          <a:effectLst/>
                        </a:rPr>
                        <a:t>Fenilcetonúria</a:t>
                      </a:r>
                      <a:r>
                        <a:rPr lang="pt-BR" sz="1800" b="0" kern="1200" dirty="0" smtClean="0">
                          <a:effectLst/>
                        </a:rPr>
                        <a:t> | </a:t>
                      </a:r>
                      <a:r>
                        <a:rPr lang="pt-BR" sz="1800" b="0" kern="1200" dirty="0" err="1" smtClean="0">
                          <a:effectLst/>
                        </a:rPr>
                        <a:t>Hemoglobinopatias</a:t>
                      </a:r>
                      <a:r>
                        <a:rPr lang="pt-BR" sz="1800" b="0" kern="1200" dirty="0" smtClean="0">
                          <a:effectLst/>
                        </a:rPr>
                        <a:t> </a:t>
                      </a:r>
                      <a:r>
                        <a:rPr lang="pt-BR" sz="1800" b="0" dirty="0" smtClean="0">
                          <a:effectLst/>
                        </a:rPr>
                        <a:t>]</a:t>
                      </a:r>
                      <a:endParaRPr lang="pt-B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69" marR="4496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103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FASE III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69" marR="44969" marT="0" marB="0" anchor="ctr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effectLst/>
                        </a:rPr>
                        <a:t>[</a:t>
                      </a:r>
                      <a:r>
                        <a:rPr lang="pt-BR" sz="1800" b="0" kern="1200" dirty="0" smtClean="0">
                          <a:effectLst/>
                        </a:rPr>
                        <a:t>Hipotireoidismo Congênito | </a:t>
                      </a:r>
                      <a:r>
                        <a:rPr lang="pt-BR" sz="1800" b="0" kern="1200" dirty="0" err="1" smtClean="0">
                          <a:effectLst/>
                        </a:rPr>
                        <a:t>Fenilcetonúria</a:t>
                      </a:r>
                      <a:r>
                        <a:rPr lang="pt-BR" sz="1800" b="0" kern="1200" dirty="0" smtClean="0">
                          <a:effectLst/>
                        </a:rPr>
                        <a:t> | </a:t>
                      </a:r>
                      <a:r>
                        <a:rPr lang="pt-BR" sz="1800" b="0" kern="1200" dirty="0" err="1" smtClean="0">
                          <a:effectLst/>
                        </a:rPr>
                        <a:t>Hemoglobinopatias</a:t>
                      </a:r>
                      <a:r>
                        <a:rPr lang="pt-BR" sz="1800" b="0" kern="1200" dirty="0" smtClean="0">
                          <a:effectLst/>
                        </a:rPr>
                        <a:t> | Fibrose Cística]</a:t>
                      </a:r>
                      <a:endParaRPr lang="pt-BR" sz="18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969" marR="4496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4" name="Espaço Reservado para Conteú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445524"/>
              </p:ext>
            </p:extLst>
          </p:nvPr>
        </p:nvGraphicFramePr>
        <p:xfrm>
          <a:off x="374540" y="4431275"/>
          <a:ext cx="8580640" cy="14280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30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0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028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pt-B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FASE</a:t>
                      </a:r>
                      <a:endParaRPr lang="pt-B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69" marR="449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pt-BR" sz="24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DOENÇAS TRIADAS</a:t>
                      </a:r>
                      <a:endParaRPr lang="pt-BR" sz="24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969" marR="4496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775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FASE IV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69" marR="44969" marT="0" marB="0" anchor="ctr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</a:rPr>
                        <a:t>[</a:t>
                      </a:r>
                      <a:r>
                        <a:rPr lang="pt-BR" sz="1800" kern="1200" dirty="0" smtClean="0">
                          <a:effectLst/>
                        </a:rPr>
                        <a:t>Hipotireoidismo Congênito | </a:t>
                      </a:r>
                      <a:r>
                        <a:rPr lang="pt-BR" sz="1800" kern="1200" dirty="0" err="1" smtClean="0">
                          <a:effectLst/>
                        </a:rPr>
                        <a:t>Fenilcetonúria</a:t>
                      </a:r>
                      <a:r>
                        <a:rPr lang="pt-BR" sz="1800" kern="1200" dirty="0" smtClean="0">
                          <a:effectLst/>
                        </a:rPr>
                        <a:t> | </a:t>
                      </a:r>
                      <a:r>
                        <a:rPr lang="pt-BR" sz="1800" kern="1200" dirty="0" err="1" smtClean="0">
                          <a:effectLst/>
                        </a:rPr>
                        <a:t>Hemoglobinopatias</a:t>
                      </a:r>
                      <a:r>
                        <a:rPr lang="pt-BR" sz="1800" kern="1200" dirty="0" smtClean="0">
                          <a:effectLst/>
                        </a:rPr>
                        <a:t> | Fibrose Cística |</a:t>
                      </a:r>
                      <a:r>
                        <a:rPr lang="pt-BR" sz="1800" kern="1200" baseline="0" dirty="0" smtClean="0">
                          <a:effectLst/>
                        </a:rPr>
                        <a:t> Hiperplasia Adrenal Congênita | Deficiência da </a:t>
                      </a:r>
                      <a:r>
                        <a:rPr lang="pt-BR" sz="1800" kern="1200" baseline="0" dirty="0" err="1" smtClean="0">
                          <a:effectLst/>
                        </a:rPr>
                        <a:t>Biotinidase</a:t>
                      </a:r>
                      <a:r>
                        <a:rPr lang="pt-BR" sz="1800" kern="1200" dirty="0" smtClean="0">
                          <a:effectLst/>
                        </a:rPr>
                        <a:t>]</a:t>
                      </a:r>
                      <a:endParaRPr lang="pt-BR" sz="18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969" marR="4496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61379" y="973826"/>
            <a:ext cx="8206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b="1" dirty="0">
                <a:ea typeface="Arial Unicode MS" pitchFamily="34" charset="-128"/>
                <a:cs typeface="Arial Unicode MS" pitchFamily="34" charset="-128"/>
              </a:rPr>
              <a:t>2001 – CRIAÇÃO DO PNTN</a:t>
            </a:r>
          </a:p>
          <a:p>
            <a:pPr>
              <a:defRPr/>
            </a:pPr>
            <a:r>
              <a:rPr lang="pt-BR" b="1" dirty="0">
                <a:ea typeface="Arial Unicode MS" pitchFamily="34" charset="-128"/>
                <a:cs typeface="Arial Unicode MS" pitchFamily="34" charset="-128"/>
              </a:rPr>
              <a:t>Portaria GM/MS Nº 822 DE 06/06/2001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75316" y="3596740"/>
            <a:ext cx="88860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pt-BR" b="1" dirty="0">
                <a:ea typeface="Arial Unicode MS" pitchFamily="34" charset="-128"/>
                <a:cs typeface="Arial Unicode MS" pitchFamily="34" charset="-128"/>
              </a:rPr>
              <a:t>2012 – INCLUSÃO DA FASE IV NO PNTN</a:t>
            </a:r>
          </a:p>
          <a:p>
            <a:pPr>
              <a:defRPr/>
            </a:pPr>
            <a:r>
              <a:rPr lang="pt-BR" b="1" dirty="0">
                <a:ea typeface="Arial Unicode MS" pitchFamily="34" charset="-128"/>
                <a:cs typeface="Arial Unicode MS" pitchFamily="34" charset="-128"/>
              </a:rPr>
              <a:t>   Portaria GM/MS Nº 2.829 DE 14/12/2012</a:t>
            </a:r>
          </a:p>
        </p:txBody>
      </p:sp>
      <p:sp>
        <p:nvSpPr>
          <p:cNvPr id="28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231481" y="166046"/>
            <a:ext cx="10800000" cy="718458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CRONOLOGIA DAS FASES DO PROGRAMA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231481" y="166046"/>
            <a:ext cx="10800000" cy="718458"/>
          </a:xfrm>
        </p:spPr>
        <p:txBody>
          <a:bodyPr/>
          <a:lstStyle/>
          <a:p>
            <a:r>
              <a:rPr lang="pt-BR" dirty="0" smtClean="0"/>
              <a:t>NOVA FORMATAÇÃO DAS FASES DO PNTN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76335" y="1120651"/>
            <a:ext cx="1117983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 o advento da Lei nº 14.154/2021 foi necessário transformar as fases em etapas</a:t>
            </a:r>
          </a:p>
          <a:p>
            <a:endParaRPr lang="pt-BR" dirty="0"/>
          </a:p>
          <a:p>
            <a:r>
              <a:rPr lang="pt-BR" dirty="0" smtClean="0"/>
              <a:t>Portanto, a etapa I compreende a habilitação para a realização das seguintes doenças:</a:t>
            </a:r>
          </a:p>
          <a:p>
            <a:endParaRPr lang="pt-B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err="1" smtClean="0"/>
              <a:t>Fenilcetonúria</a:t>
            </a:r>
            <a:endParaRPr lang="pt-B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Hipotireoidismo Congênito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Doença Falciforme e Outras </a:t>
            </a:r>
            <a:r>
              <a:rPr lang="pt-BR" dirty="0" err="1" smtClean="0"/>
              <a:t>Hemoglobinopatias</a:t>
            </a:r>
            <a:endParaRPr lang="pt-B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Fibrose Cística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Hiperplasia Adrenal Congênita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Deficiência de </a:t>
            </a:r>
            <a:r>
              <a:rPr lang="pt-BR" dirty="0" err="1" smtClean="0"/>
              <a:t>Biotinidase</a:t>
            </a:r>
            <a:endParaRPr lang="pt-B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1" dirty="0" smtClean="0">
                <a:solidFill>
                  <a:schemeClr val="accent6"/>
                </a:solidFill>
              </a:rPr>
              <a:t>Toxoplasmose Congênita</a:t>
            </a:r>
            <a:endParaRPr lang="pt-BR" i="1" dirty="0">
              <a:solidFill>
                <a:schemeClr val="accent6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231481" y="166046"/>
            <a:ext cx="10800000" cy="718458"/>
          </a:xfrm>
        </p:spPr>
        <p:txBody>
          <a:bodyPr/>
          <a:lstStyle/>
          <a:p>
            <a:r>
              <a:rPr lang="pt-BR" dirty="0" smtClean="0"/>
              <a:t>CENÁRIO ATUAL DO PNTN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79533" y="1311216"/>
            <a:ext cx="987760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A análise </a:t>
            </a:r>
            <a:r>
              <a:rPr lang="pt-BR" dirty="0"/>
              <a:t>crítica do cenário do PNTN </a:t>
            </a:r>
            <a:r>
              <a:rPr lang="pt-BR" dirty="0" smtClean="0"/>
              <a:t>realizada pela </a:t>
            </a:r>
            <a:r>
              <a:rPr lang="pt-BR" dirty="0"/>
              <a:t>atual </a:t>
            </a:r>
            <a:r>
              <a:rPr lang="pt-BR" dirty="0" smtClean="0"/>
              <a:t>gestão identificou os seguintes problemas: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Paralisações </a:t>
            </a:r>
            <a:r>
              <a:rPr lang="pt-BR" dirty="0"/>
              <a:t>de programas </a:t>
            </a:r>
            <a:r>
              <a:rPr lang="pt-BR" dirty="0" smtClean="0"/>
              <a:t>estaduais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/>
              <a:t>D</a:t>
            </a:r>
            <a:r>
              <a:rPr lang="pt-BR" dirty="0" smtClean="0"/>
              <a:t>ificuldades </a:t>
            </a:r>
            <a:r>
              <a:rPr lang="pt-BR" dirty="0"/>
              <a:t>relacionadas a logística de transporte de amostras do teste do pezinho até o laboratório </a:t>
            </a:r>
            <a:r>
              <a:rPr lang="pt-BR" dirty="0" smtClean="0"/>
              <a:t>especializado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Atrasos </a:t>
            </a:r>
            <a:r>
              <a:rPr lang="pt-BR" dirty="0"/>
              <a:t>e ausência na entrega de resultados aos responsáveis pelos </a:t>
            </a:r>
            <a:r>
              <a:rPr lang="pt-BR" dirty="0" smtClean="0"/>
              <a:t>recém-nascidos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Existência </a:t>
            </a:r>
            <a:r>
              <a:rPr lang="pt-BR" dirty="0"/>
              <a:t>de vazios </a:t>
            </a:r>
            <a:r>
              <a:rPr lang="pt-BR" dirty="0" smtClean="0"/>
              <a:t>assistenciais principalmente nas regiões norte e nordeste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Ausência </a:t>
            </a:r>
            <a:r>
              <a:rPr lang="pt-BR" dirty="0"/>
              <a:t>de </a:t>
            </a:r>
            <a:r>
              <a:rPr lang="pt-BR" dirty="0" err="1"/>
              <a:t>pactuação</a:t>
            </a:r>
            <a:r>
              <a:rPr lang="pt-BR" dirty="0"/>
              <a:t> nas instâncias gestoras para garantia de continuidade e realização da triagem neonatal nos </a:t>
            </a:r>
            <a:r>
              <a:rPr lang="pt-BR" dirty="0" smtClean="0"/>
              <a:t>estados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Valores </a:t>
            </a:r>
            <a:r>
              <a:rPr lang="pt-BR" dirty="0"/>
              <a:t>defasados para os procedimentos de triagem neonatal que estão inseridos na Tabela de Medicamento, Procedimentos e OPM do SUS.</a:t>
            </a:r>
          </a:p>
        </p:txBody>
      </p:sp>
    </p:spTree>
    <p:extLst>
      <p:ext uri="{BB962C8B-B14F-4D97-AF65-F5344CB8AC3E}">
        <p14:creationId xmlns:p14="http://schemas.microsoft.com/office/powerpoint/2010/main" val="114499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231481" y="166046"/>
            <a:ext cx="10800000" cy="718458"/>
          </a:xfrm>
        </p:spPr>
        <p:txBody>
          <a:bodyPr/>
          <a:lstStyle/>
          <a:p>
            <a:r>
              <a:rPr lang="pt-BR" dirty="0" smtClean="0"/>
              <a:t>PERSPECTIVAS FUTURAS PARA O PNTN</a:t>
            </a:r>
            <a:endParaRPr lang="pt-BR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42848699"/>
              </p:ext>
            </p:extLst>
          </p:nvPr>
        </p:nvGraphicFramePr>
        <p:xfrm>
          <a:off x="732303" y="1131762"/>
          <a:ext cx="7281165" cy="4628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Arredondado 4"/>
          <p:cNvSpPr/>
          <p:nvPr/>
        </p:nvSpPr>
        <p:spPr>
          <a:xfrm>
            <a:off x="8554346" y="2743191"/>
            <a:ext cx="3269412" cy="114731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/>
              <a:t>Importante ressaltar que essa Lei foi aprovado sem rubrica orçamentária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814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231481" y="166046"/>
            <a:ext cx="10800000" cy="718458"/>
          </a:xfrm>
        </p:spPr>
        <p:txBody>
          <a:bodyPr/>
          <a:lstStyle/>
          <a:p>
            <a:r>
              <a:rPr lang="pt-BR" dirty="0" smtClean="0"/>
              <a:t>PANORAMA SOBRE A REGULAMENTAÇÃO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8766" y="1949569"/>
            <a:ext cx="99552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Para a regulamentação da Lei nº 14.154/2021 estão sendo organizadas as seguintes ações:</a:t>
            </a:r>
          </a:p>
          <a:p>
            <a:endParaRPr lang="pt-BR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/>
              <a:t>Formação da Câmara Técnica do PNTN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/>
              <a:t>Análise de Impacto Regulatório (AIR) dos impactos da LEI sobre o PNTN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err="1" smtClean="0"/>
              <a:t>Pactuação</a:t>
            </a:r>
            <a:r>
              <a:rPr lang="pt-BR" sz="2000" dirty="0" smtClean="0"/>
              <a:t> do novo marco regulatório em CIT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/>
              <a:t>Incorporação de novas tecnologias no SUS</a:t>
            </a:r>
          </a:p>
        </p:txBody>
      </p:sp>
    </p:spTree>
    <p:extLst>
      <p:ext uri="{BB962C8B-B14F-4D97-AF65-F5344CB8AC3E}">
        <p14:creationId xmlns:p14="http://schemas.microsoft.com/office/powerpoint/2010/main" val="3501263095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536</Words>
  <Application>Microsoft Office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25" baseType="lpstr">
      <vt:lpstr>Courier New</vt:lpstr>
      <vt:lpstr>Montserrat ExtraBold</vt:lpstr>
      <vt:lpstr>Calibri</vt:lpstr>
      <vt:lpstr>Arial Unicode MS</vt:lpstr>
      <vt:lpstr>Verdana</vt:lpstr>
      <vt:lpstr>Montserrat</vt:lpstr>
      <vt:lpstr>Times New Roman</vt:lpstr>
      <vt:lpstr>ヒラギノ角ゴ Pro W3</vt:lpstr>
      <vt:lpstr>Calibri Light</vt:lpstr>
      <vt:lpstr>Arial</vt:lpstr>
      <vt:lpstr>Wingdings</vt:lpstr>
      <vt:lpstr>Roboto</vt:lpstr>
      <vt:lpstr>Lâmina de Abertura</vt:lpstr>
      <vt:lpstr>Lâmina de Abertura e final</vt:lpstr>
      <vt:lpstr>Triagem Neonatal, visão atual e desafios na ampliação do PNTN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Marcia Andrea Renno Silva Negreiros</cp:lastModifiedBy>
  <cp:revision>119</cp:revision>
  <cp:lastPrinted>2021-05-27T13:54:16Z</cp:lastPrinted>
  <dcterms:created xsi:type="dcterms:W3CDTF">2021-05-25T14:48:35Z</dcterms:created>
  <dcterms:modified xsi:type="dcterms:W3CDTF">2023-09-27T12:04:31Z</dcterms:modified>
</cp:coreProperties>
</file>