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0" r:id="rId1"/>
  </p:sldMasterIdLst>
  <p:sldIdLst>
    <p:sldId id="256" r:id="rId2"/>
    <p:sldId id="293" r:id="rId3"/>
    <p:sldId id="297" r:id="rId4"/>
    <p:sldId id="295" r:id="rId5"/>
    <p:sldId id="304" r:id="rId6"/>
    <p:sldId id="305" r:id="rId7"/>
    <p:sldId id="307" r:id="rId8"/>
    <p:sldId id="308" r:id="rId9"/>
    <p:sldId id="309" r:id="rId10"/>
    <p:sldId id="310" r:id="rId11"/>
    <p:sldId id="311" r:id="rId12"/>
    <p:sldId id="312" r:id="rId13"/>
    <p:sldId id="314" r:id="rId14"/>
    <p:sldId id="315" r:id="rId15"/>
    <p:sldId id="322" r:id="rId16"/>
    <p:sldId id="323" r:id="rId17"/>
    <p:sldId id="321" r:id="rId18"/>
    <p:sldId id="317" r:id="rId19"/>
    <p:sldId id="320" r:id="rId20"/>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890" y="-90"/>
      </p:cViewPr>
      <p:guideLst>
        <p:guide orient="horz" pos="2160"/>
        <p:guide pos="2880"/>
      </p:guideLst>
    </p:cSldViewPr>
  </p:slideViewPr>
  <p:notesTextViewPr>
    <p:cViewPr>
      <p:scale>
        <a:sx n="1" d="1"/>
        <a:sy n="1" d="1"/>
      </p:scale>
      <p:origin x="0" y="0"/>
    </p:cViewPr>
  </p:notesTextViewPr>
  <p:sorterViewPr>
    <p:cViewPr>
      <p:scale>
        <a:sx n="100" d="100"/>
        <a:sy n="100" d="100"/>
      </p:scale>
      <p:origin x="0" y="18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543800" cy="2593975"/>
          </a:xfrm>
        </p:spPr>
        <p:txBody>
          <a:bodyPr anchor="b"/>
          <a:lstStyle>
            <a:lvl1pPr>
              <a:defRPr sz="6600">
                <a:ln>
                  <a:noFill/>
                </a:ln>
                <a:solidFill>
                  <a:schemeClr val="tx2"/>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ADB69882-AA82-4BC8-BFAB-505E08452616}" type="slidenum">
              <a:rPr lang="pt-BR"/>
              <a:pPr>
                <a:defRPr/>
              </a:pPr>
              <a:t>‹nº›</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Date Placeholder 3"/>
          <p:cNvSpPr>
            <a:spLocks noGrp="1"/>
          </p:cNvSpPr>
          <p:nvPr>
            <p:ph type="dt" sz="half" idx="12"/>
          </p:nvPr>
        </p:nvSpPr>
        <p:spPr/>
        <p:txBody>
          <a:bodyPr/>
          <a:lstStyle>
            <a:lvl1pPr>
              <a:defRPr/>
            </a:lvl1pPr>
          </a:lstStyle>
          <a:p>
            <a:pPr>
              <a:defRPr/>
            </a:pPr>
            <a:fld id="{E7A26A3F-4D68-452C-91A3-94754D57D4AF}" type="datetimeFigureOut">
              <a:rPr lang="pt-BR"/>
              <a:pPr>
                <a:defRPr/>
              </a:pPr>
              <a:t>14/10/2015</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789EDB27-689B-4FA8-AB31-4A11A6461EFE}" type="slidenum">
              <a:rPr lang="pt-BR"/>
              <a:pPr>
                <a:defRPr/>
              </a:pPr>
              <a:t>‹nº›</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Date Placeholder 3"/>
          <p:cNvSpPr>
            <a:spLocks noGrp="1"/>
          </p:cNvSpPr>
          <p:nvPr>
            <p:ph type="dt" sz="half" idx="12"/>
          </p:nvPr>
        </p:nvSpPr>
        <p:spPr/>
        <p:txBody>
          <a:bodyPr/>
          <a:lstStyle>
            <a:lvl1pPr>
              <a:defRPr/>
            </a:lvl1pPr>
          </a:lstStyle>
          <a:p>
            <a:pPr>
              <a:defRPr/>
            </a:pPr>
            <a:fld id="{BEA3F70E-AC0C-4106-B0FF-38DB11D1A3C3}" type="datetimeFigureOut">
              <a:rPr lang="pt-BR"/>
              <a:pPr>
                <a:defRPr/>
              </a:pPr>
              <a:t>14/10/2015</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EC05A33C-3609-4C6A-82B3-3A8FFEE04106}" type="slidenum">
              <a:rPr lang="pt-BR"/>
              <a:pPr>
                <a:defRPr/>
              </a:pPr>
              <a:t>‹nº›</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Date Placeholder 3"/>
          <p:cNvSpPr>
            <a:spLocks noGrp="1"/>
          </p:cNvSpPr>
          <p:nvPr>
            <p:ph type="dt" sz="half" idx="12"/>
          </p:nvPr>
        </p:nvSpPr>
        <p:spPr/>
        <p:txBody>
          <a:bodyPr/>
          <a:lstStyle>
            <a:lvl1pPr>
              <a:defRPr/>
            </a:lvl1pPr>
          </a:lstStyle>
          <a:p>
            <a:pPr>
              <a:defRPr/>
            </a:pPr>
            <a:fld id="{605DF013-E516-4630-AB90-3148635863C0}" type="datetimeFigureOut">
              <a:rPr lang="pt-BR"/>
              <a:pPr>
                <a:defRPr/>
              </a:pPr>
              <a:t>14/10/2015</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0031C207-84E7-44D6-9F7A-080F46679985}" type="slidenum">
              <a:rPr lang="pt-BR"/>
              <a:pPr>
                <a:defRPr/>
              </a:pPr>
              <a:t>‹nº›</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Date Placeholder 3"/>
          <p:cNvSpPr>
            <a:spLocks noGrp="1"/>
          </p:cNvSpPr>
          <p:nvPr>
            <p:ph type="dt" sz="half" idx="12"/>
          </p:nvPr>
        </p:nvSpPr>
        <p:spPr/>
        <p:txBody>
          <a:bodyPr/>
          <a:lstStyle>
            <a:lvl1pPr>
              <a:defRPr/>
            </a:lvl1pPr>
          </a:lstStyle>
          <a:p>
            <a:pPr>
              <a:defRPr/>
            </a:pPr>
            <a:fld id="{982D62B3-8C1B-42E6-BA2E-17BE07D59F17}" type="datetimeFigureOut">
              <a:rPr lang="pt-BR"/>
              <a:pPr>
                <a:defRPr/>
              </a:pPr>
              <a:t>14/10/2015</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4" y="5486401"/>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4" y="3852864"/>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Slide Number Placeholder 5"/>
          <p:cNvSpPr>
            <a:spLocks noGrp="1"/>
          </p:cNvSpPr>
          <p:nvPr>
            <p:ph type="sldNum" sz="quarter" idx="10"/>
          </p:nvPr>
        </p:nvSpPr>
        <p:spPr>
          <a:ln/>
        </p:spPr>
        <p:txBody>
          <a:bodyPr/>
          <a:lstStyle>
            <a:lvl1pPr>
              <a:defRPr/>
            </a:lvl1pPr>
          </a:lstStyle>
          <a:p>
            <a:pPr>
              <a:defRPr/>
            </a:pPr>
            <a:fld id="{3503A6D7-BD63-49B1-993C-BE7F125E57CA}" type="slidenum">
              <a:rPr lang="pt-BR"/>
              <a:pPr>
                <a:defRPr/>
              </a:pPr>
              <a:t>‹nº›</a:t>
            </a:fld>
            <a:endParaRPr lang="pt-BR"/>
          </a:p>
        </p:txBody>
      </p:sp>
      <p:sp>
        <p:nvSpPr>
          <p:cNvPr id="5" name="Footer Placeholder 4"/>
          <p:cNvSpPr>
            <a:spLocks noGrp="1"/>
          </p:cNvSpPr>
          <p:nvPr>
            <p:ph type="ftr" sz="quarter" idx="11"/>
          </p:nvPr>
        </p:nvSpPr>
        <p:spPr/>
        <p:txBody>
          <a:bodyPr/>
          <a:lstStyle>
            <a:lvl1pPr>
              <a:defRPr/>
            </a:lvl1pPr>
          </a:lstStyle>
          <a:p>
            <a:pPr>
              <a:defRPr/>
            </a:pPr>
            <a:endParaRPr lang="pt-BR"/>
          </a:p>
        </p:txBody>
      </p:sp>
      <p:sp>
        <p:nvSpPr>
          <p:cNvPr id="6" name="Date Placeholder 3"/>
          <p:cNvSpPr>
            <a:spLocks noGrp="1"/>
          </p:cNvSpPr>
          <p:nvPr>
            <p:ph type="dt" sz="half" idx="12"/>
          </p:nvPr>
        </p:nvSpPr>
        <p:spPr/>
        <p:txBody>
          <a:bodyPr/>
          <a:lstStyle>
            <a:lvl1pPr>
              <a:defRPr/>
            </a:lvl1pPr>
          </a:lstStyle>
          <a:p>
            <a:pPr>
              <a:defRPr/>
            </a:pPr>
            <a:fld id="{AECFB7E3-09FA-40C9-8749-2C4C7EA9ED4A}" type="datetimeFigureOut">
              <a:rPr lang="pt-BR"/>
              <a:pPr>
                <a:defRPr/>
              </a:pPr>
              <a:t>14/10/2015</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5E3AEAE3-EFA9-4BAA-8272-F9E0B5DBC615}" type="slidenum">
              <a:rPr lang="pt-BR"/>
              <a:pPr>
                <a:defRPr/>
              </a:pPr>
              <a:t>‹nº›</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Date Placeholder 3"/>
          <p:cNvSpPr>
            <a:spLocks noGrp="1"/>
          </p:cNvSpPr>
          <p:nvPr>
            <p:ph type="dt" sz="half" idx="12"/>
          </p:nvPr>
        </p:nvSpPr>
        <p:spPr/>
        <p:txBody>
          <a:bodyPr/>
          <a:lstStyle>
            <a:lvl1pPr>
              <a:defRPr/>
            </a:lvl1pPr>
          </a:lstStyle>
          <a:p>
            <a:pPr>
              <a:defRPr/>
            </a:pPr>
            <a:fld id="{822683F7-7D5F-49FA-B6EA-7F2FA10D7D70}" type="datetimeFigureOut">
              <a:rPr lang="pt-BR"/>
              <a:pPr>
                <a:defRPr/>
              </a:pPr>
              <a:t>14/10/2015</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74673AC4-CF42-4CCB-BF1A-89EB72656583}" type="slidenum">
              <a:rPr lang="pt-BR"/>
              <a:pPr>
                <a:defRPr/>
              </a:pPr>
              <a:t>‹nº›</a:t>
            </a:fld>
            <a:endParaRPr lang="pt-BR"/>
          </a:p>
        </p:txBody>
      </p:sp>
      <p:sp>
        <p:nvSpPr>
          <p:cNvPr id="8" name="Footer Placeholder 4"/>
          <p:cNvSpPr>
            <a:spLocks noGrp="1"/>
          </p:cNvSpPr>
          <p:nvPr>
            <p:ph type="ftr" sz="quarter" idx="11"/>
          </p:nvPr>
        </p:nvSpPr>
        <p:spPr/>
        <p:txBody>
          <a:bodyPr/>
          <a:lstStyle>
            <a:lvl1pPr>
              <a:defRPr/>
            </a:lvl1pPr>
          </a:lstStyle>
          <a:p>
            <a:pPr>
              <a:defRPr/>
            </a:pPr>
            <a:endParaRPr lang="pt-BR"/>
          </a:p>
        </p:txBody>
      </p:sp>
      <p:sp>
        <p:nvSpPr>
          <p:cNvPr id="9" name="Date Placeholder 3"/>
          <p:cNvSpPr>
            <a:spLocks noGrp="1"/>
          </p:cNvSpPr>
          <p:nvPr>
            <p:ph type="dt" sz="half" idx="12"/>
          </p:nvPr>
        </p:nvSpPr>
        <p:spPr/>
        <p:txBody>
          <a:bodyPr/>
          <a:lstStyle>
            <a:lvl1pPr>
              <a:defRPr/>
            </a:lvl1pPr>
          </a:lstStyle>
          <a:p>
            <a:pPr>
              <a:defRPr/>
            </a:pPr>
            <a:fld id="{9789EDF5-306D-4009-8777-F80CB90FA3BC}" type="datetimeFigureOut">
              <a:rPr lang="pt-BR"/>
              <a:pPr>
                <a:defRPr/>
              </a:pPr>
              <a:t>14/10/2015</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C48CF646-D5B0-40A3-A3B5-4DE76826522F}" type="slidenum">
              <a:rPr lang="pt-BR"/>
              <a:pPr>
                <a:defRPr/>
              </a:pPr>
              <a:t>‹nº›</a:t>
            </a:fld>
            <a:endParaRPr lang="pt-BR"/>
          </a:p>
        </p:txBody>
      </p:sp>
      <p:sp>
        <p:nvSpPr>
          <p:cNvPr id="4" name="Footer Placeholder 4"/>
          <p:cNvSpPr>
            <a:spLocks noGrp="1"/>
          </p:cNvSpPr>
          <p:nvPr>
            <p:ph type="ftr" sz="quarter" idx="11"/>
          </p:nvPr>
        </p:nvSpPr>
        <p:spPr/>
        <p:txBody>
          <a:bodyPr/>
          <a:lstStyle>
            <a:lvl1pPr>
              <a:defRPr/>
            </a:lvl1pPr>
          </a:lstStyle>
          <a:p>
            <a:pPr>
              <a:defRPr/>
            </a:pPr>
            <a:endParaRPr lang="pt-BR"/>
          </a:p>
        </p:txBody>
      </p:sp>
      <p:sp>
        <p:nvSpPr>
          <p:cNvPr id="5" name="Date Placeholder 3"/>
          <p:cNvSpPr>
            <a:spLocks noGrp="1"/>
          </p:cNvSpPr>
          <p:nvPr>
            <p:ph type="dt" sz="half" idx="12"/>
          </p:nvPr>
        </p:nvSpPr>
        <p:spPr/>
        <p:txBody>
          <a:bodyPr/>
          <a:lstStyle>
            <a:lvl1pPr>
              <a:defRPr/>
            </a:lvl1pPr>
          </a:lstStyle>
          <a:p>
            <a:pPr>
              <a:defRPr/>
            </a:pPr>
            <a:fld id="{2163AC7E-135F-4019-BCC4-55FF2F438041}" type="datetimeFigureOut">
              <a:rPr lang="pt-BR"/>
              <a:pPr>
                <a:defRPr/>
              </a:pPr>
              <a:t>14/10/2015</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9EE45A09-461D-44C2-B550-D7FC61A779C0}" type="slidenum">
              <a:rPr lang="pt-BR"/>
              <a:pPr>
                <a:defRPr/>
              </a:pPr>
              <a:t>‹nº›</a:t>
            </a:fld>
            <a:endParaRPr lang="pt-BR"/>
          </a:p>
        </p:txBody>
      </p:sp>
      <p:sp>
        <p:nvSpPr>
          <p:cNvPr id="3" name="Footer Placeholder 4"/>
          <p:cNvSpPr>
            <a:spLocks noGrp="1"/>
          </p:cNvSpPr>
          <p:nvPr>
            <p:ph type="ftr" sz="quarter" idx="11"/>
          </p:nvPr>
        </p:nvSpPr>
        <p:spPr/>
        <p:txBody>
          <a:bodyPr/>
          <a:lstStyle>
            <a:lvl1pPr>
              <a:defRPr/>
            </a:lvl1pPr>
          </a:lstStyle>
          <a:p>
            <a:pPr>
              <a:defRPr/>
            </a:pPr>
            <a:endParaRPr lang="pt-BR"/>
          </a:p>
        </p:txBody>
      </p:sp>
      <p:sp>
        <p:nvSpPr>
          <p:cNvPr id="4" name="Date Placeholder 3"/>
          <p:cNvSpPr>
            <a:spLocks noGrp="1"/>
          </p:cNvSpPr>
          <p:nvPr>
            <p:ph type="dt" sz="half" idx="12"/>
          </p:nvPr>
        </p:nvSpPr>
        <p:spPr/>
        <p:txBody>
          <a:bodyPr/>
          <a:lstStyle>
            <a:lvl1pPr>
              <a:defRPr/>
            </a:lvl1pPr>
          </a:lstStyle>
          <a:p>
            <a:pPr>
              <a:defRPr/>
            </a:pPr>
            <a:fld id="{8C5D193A-440A-45E0-B589-7D6107645329}" type="datetimeFigureOut">
              <a:rPr lang="pt-BR"/>
              <a:pPr>
                <a:defRPr/>
              </a:pPr>
              <a:t>14/10/2015</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smtClean="0"/>
              <a:t>Clique para editar o título mestre</a:t>
            </a:r>
            <a:endParaRPr lang="en-US" dirty="0"/>
          </a:p>
        </p:txBody>
      </p:sp>
      <p:sp>
        <p:nvSpPr>
          <p:cNvPr id="4" name="Text Placeholder 3"/>
          <p:cNvSpPr>
            <a:spLocks noGrp="1"/>
          </p:cNvSpPr>
          <p:nvPr>
            <p:ph type="body" sz="half" idx="2"/>
          </p:nvPr>
        </p:nvSpPr>
        <p:spPr>
          <a:xfrm>
            <a:off x="304801"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9" name="Content Placeholder 8"/>
          <p:cNvSpPr>
            <a:spLocks noGrp="1"/>
          </p:cNvSpPr>
          <p:nvPr>
            <p:ph sz="quarter" idx="13"/>
          </p:nvPr>
        </p:nvSpPr>
        <p:spPr>
          <a:xfrm>
            <a:off x="304800" y="381000"/>
            <a:ext cx="7772400" cy="494284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AEEFAAB4-C7E0-4EEA-BF91-2117D1E5EC01}" type="slidenum">
              <a:rPr lang="pt-BR"/>
              <a:pPr>
                <a:defRPr/>
              </a:pPr>
              <a:t>‹nº›</a:t>
            </a:fld>
            <a:endParaRPr lang="pt-BR"/>
          </a:p>
        </p:txBody>
      </p:sp>
      <p:sp>
        <p:nvSpPr>
          <p:cNvPr id="6" name="Footer Placeholder 4"/>
          <p:cNvSpPr>
            <a:spLocks noGrp="1"/>
          </p:cNvSpPr>
          <p:nvPr>
            <p:ph type="ftr" sz="quarter" idx="15"/>
          </p:nvPr>
        </p:nvSpPr>
        <p:spPr/>
        <p:txBody>
          <a:bodyPr/>
          <a:lstStyle>
            <a:lvl1pPr>
              <a:defRPr/>
            </a:lvl1pPr>
          </a:lstStyle>
          <a:p>
            <a:pPr>
              <a:defRPr/>
            </a:pPr>
            <a:endParaRPr lang="pt-BR"/>
          </a:p>
        </p:txBody>
      </p:sp>
      <p:sp>
        <p:nvSpPr>
          <p:cNvPr id="7" name="Date Placeholder 3"/>
          <p:cNvSpPr>
            <a:spLocks noGrp="1"/>
          </p:cNvSpPr>
          <p:nvPr>
            <p:ph type="dt" sz="half" idx="16"/>
          </p:nvPr>
        </p:nvSpPr>
        <p:spPr/>
        <p:txBody>
          <a:bodyPr/>
          <a:lstStyle>
            <a:lvl1pPr>
              <a:defRPr/>
            </a:lvl1pPr>
          </a:lstStyle>
          <a:p>
            <a:pPr>
              <a:defRPr/>
            </a:pPr>
            <a:fld id="{85393A14-B940-4CEA-BD6F-A6088111B193}" type="datetimeFigureOut">
              <a:rPr lang="pt-BR"/>
              <a:pPr>
                <a:defRPr/>
              </a:pPr>
              <a:t>14/10/2015</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Slide Number Placeholder 5"/>
          <p:cNvSpPr>
            <a:spLocks noGrp="1"/>
          </p:cNvSpPr>
          <p:nvPr>
            <p:ph type="sldNum" sz="quarter" idx="10"/>
          </p:nvPr>
        </p:nvSpPr>
        <p:spPr>
          <a:ln/>
        </p:spPr>
        <p:txBody>
          <a:bodyPr/>
          <a:lstStyle>
            <a:lvl1pPr>
              <a:defRPr/>
            </a:lvl1pPr>
          </a:lstStyle>
          <a:p>
            <a:pPr>
              <a:defRPr/>
            </a:pPr>
            <a:fld id="{76374FF2-DB5C-47BD-83B5-3D525EF45DC8}" type="slidenum">
              <a:rPr lang="pt-BR"/>
              <a:pPr>
                <a:defRPr/>
              </a:pPr>
              <a:t>‹nº›</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Date Placeholder 3"/>
          <p:cNvSpPr>
            <a:spLocks noGrp="1"/>
          </p:cNvSpPr>
          <p:nvPr>
            <p:ph type="dt" sz="half" idx="12"/>
          </p:nvPr>
        </p:nvSpPr>
        <p:spPr/>
        <p:txBody>
          <a:bodyPr/>
          <a:lstStyle>
            <a:lvl1pPr>
              <a:defRPr/>
            </a:lvl1pPr>
          </a:lstStyle>
          <a:p>
            <a:pPr>
              <a:defRPr/>
            </a:pPr>
            <a:fld id="{C441EDD1-9449-48C5-9DFF-02C6F71AD744}" type="datetimeFigureOut">
              <a:rPr lang="pt-BR"/>
              <a:pPr>
                <a:defRPr/>
              </a:pPr>
              <a:t>14/10/2015</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6"/>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smtClean="0">
                <a:solidFill>
                  <a:srgbClr val="FFFFFF"/>
                </a:solidFill>
                <a:latin typeface="+mn-lt"/>
                <a:cs typeface="+mn-cs"/>
              </a:defRPr>
            </a:lvl1pPr>
          </a:lstStyle>
          <a:p>
            <a:pPr>
              <a:defRPr/>
            </a:pPr>
            <a:fld id="{044A0531-FA5B-43A8-8851-22DB6E92F85E}" type="slidenum">
              <a:rPr lang="pt-BR"/>
              <a:pPr>
                <a:defRPr/>
              </a:pPr>
              <a:t>‹nº›</a:t>
            </a:fld>
            <a:endParaRPr lang="pt-BR"/>
          </a:p>
        </p:txBody>
      </p:sp>
      <p:sp>
        <p:nvSpPr>
          <p:cNvPr id="5" name="Footer Placeholder 4"/>
          <p:cNvSpPr>
            <a:spLocks noGrp="1"/>
          </p:cNvSpPr>
          <p:nvPr>
            <p:ph type="ftr" sz="quarter" idx="3"/>
          </p:nvPr>
        </p:nvSpPr>
        <p:spPr>
          <a:xfrm rot="16200000">
            <a:off x="7587457" y="4048920"/>
            <a:ext cx="2366963"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endParaRPr lang="pt-BR"/>
          </a:p>
        </p:txBody>
      </p:sp>
      <p:sp>
        <p:nvSpPr>
          <p:cNvPr id="4" name="Date Placeholder 3"/>
          <p:cNvSpPr>
            <a:spLocks noGrp="1"/>
          </p:cNvSpPr>
          <p:nvPr>
            <p:ph type="dt" sz="half" idx="2"/>
          </p:nvPr>
        </p:nvSpPr>
        <p:spPr>
          <a:xfrm rot="16200000">
            <a:off x="7551739" y="1646238"/>
            <a:ext cx="2438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2"/>
                </a:solidFill>
                <a:latin typeface="+mn-lt"/>
                <a:cs typeface="+mn-cs"/>
              </a:defRPr>
            </a:lvl1pPr>
          </a:lstStyle>
          <a:p>
            <a:pPr>
              <a:defRPr/>
            </a:pPr>
            <a:fld id="{53946E67-EAF4-4A43-8570-6416C7015150}" type="datetimeFigureOut">
              <a:rPr lang="pt-BR"/>
              <a:pPr>
                <a:defRPr/>
              </a:pPr>
              <a:t>14/10/2015</a:t>
            </a:fld>
            <a:endParaRPr lang="pt-BR"/>
          </a:p>
        </p:txBody>
      </p:sp>
    </p:spTree>
  </p:cSld>
  <p:clrMap bg1="lt1" tx1="dk1" bg2="lt2" tx2="dk2" accent1="accent1" accent2="accent2" accent3="accent3" accent4="accent4" accent5="accent5" accent6="accent6" hlink="hlink" folHlink="folHlink"/>
  <p:sldLayoutIdLst>
    <p:sldLayoutId id="2147484091" r:id="rId1"/>
    <p:sldLayoutId id="2147484090" r:id="rId2"/>
    <p:sldLayoutId id="2147484089" r:id="rId3"/>
    <p:sldLayoutId id="2147484088" r:id="rId4"/>
    <p:sldLayoutId id="2147484087" r:id="rId5"/>
    <p:sldLayoutId id="2147484086" r:id="rId6"/>
    <p:sldLayoutId id="2147484085" r:id="rId7"/>
    <p:sldLayoutId id="2147484084" r:id="rId8"/>
    <p:sldLayoutId id="2147484083" r:id="rId9"/>
    <p:sldLayoutId id="2147484082" r:id="rId10"/>
    <p:sldLayoutId id="2147484081" r:id="rId11"/>
  </p:sldLayoutIdLst>
  <p:txStyles>
    <p:titleStyle>
      <a:lvl1pPr algn="l" rtl="0" fontAlgn="base">
        <a:spcBef>
          <a:spcPct val="0"/>
        </a:spcBef>
        <a:spcAft>
          <a:spcPct val="0"/>
        </a:spcAft>
        <a:defRPr sz="4600" kern="1200" spc="-100">
          <a:solidFill>
            <a:schemeClr val="tx2"/>
          </a:solidFill>
          <a:latin typeface="+mj-lt"/>
          <a:ea typeface="+mj-ea"/>
          <a:cs typeface="+mj-cs"/>
        </a:defRPr>
      </a:lvl1pPr>
      <a:lvl2pPr algn="l" rtl="0" fontAlgn="base">
        <a:spcBef>
          <a:spcPct val="0"/>
        </a:spcBef>
        <a:spcAft>
          <a:spcPct val="0"/>
        </a:spcAft>
        <a:defRPr sz="4600">
          <a:solidFill>
            <a:schemeClr val="tx2"/>
          </a:solidFill>
          <a:latin typeface="Cambria" pitchFamily="18" charset="0"/>
        </a:defRPr>
      </a:lvl2pPr>
      <a:lvl3pPr algn="l" rtl="0" fontAlgn="base">
        <a:spcBef>
          <a:spcPct val="0"/>
        </a:spcBef>
        <a:spcAft>
          <a:spcPct val="0"/>
        </a:spcAft>
        <a:defRPr sz="4600">
          <a:solidFill>
            <a:schemeClr val="tx2"/>
          </a:solidFill>
          <a:latin typeface="Cambria" pitchFamily="18" charset="0"/>
        </a:defRPr>
      </a:lvl3pPr>
      <a:lvl4pPr algn="l" rtl="0" fontAlgn="base">
        <a:spcBef>
          <a:spcPct val="0"/>
        </a:spcBef>
        <a:spcAft>
          <a:spcPct val="0"/>
        </a:spcAft>
        <a:defRPr sz="4600">
          <a:solidFill>
            <a:schemeClr val="tx2"/>
          </a:solidFill>
          <a:latin typeface="Cambria" pitchFamily="18" charset="0"/>
        </a:defRPr>
      </a:lvl4pPr>
      <a:lvl5pPr algn="l" rtl="0" fontAlgn="base">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fontAlgn="base">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fontAlgn="base">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fontAlgn="base">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fontAlgn="base">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fontAlgn="base">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AUDIÊNCIA PÚBLICA</a:t>
            </a:r>
            <a:endParaRPr lang="pt-BR" sz="4500" b="1" dirty="0">
              <a:solidFill>
                <a:srgbClr val="002060"/>
              </a:solidFill>
              <a:latin typeface="Arial" pitchFamily="34" charset="0"/>
              <a:cs typeface="Arial" pitchFamily="34" charset="0"/>
            </a:endParaRPr>
          </a:p>
        </p:txBody>
      </p:sp>
      <p:sp>
        <p:nvSpPr>
          <p:cNvPr id="3" name="Subtítulo 2"/>
          <p:cNvSpPr>
            <a:spLocks noGrp="1"/>
          </p:cNvSpPr>
          <p:nvPr>
            <p:ph type="subTitle" idx="4294967295"/>
          </p:nvPr>
        </p:nvSpPr>
        <p:spPr>
          <a:xfrm>
            <a:off x="0" y="5516166"/>
            <a:ext cx="6462184" cy="1081088"/>
          </a:xfrm>
        </p:spPr>
        <p:txBody>
          <a:bodyPr/>
          <a:lstStyle/>
          <a:p>
            <a:pPr marL="114300" indent="0" algn="ctr">
              <a:buNone/>
            </a:pPr>
            <a:r>
              <a:rPr lang="pt-BR" b="1" dirty="0" smtClean="0">
                <a:solidFill>
                  <a:schemeClr val="tx1"/>
                </a:solidFill>
              </a:rPr>
              <a:t>Associação L</a:t>
            </a:r>
          </a:p>
          <a:p>
            <a:pPr algn="ctr"/>
            <a:endParaRPr lang="pt-BR" b="1" dirty="0" smtClean="0">
              <a:solidFill>
                <a:schemeClr val="tx1"/>
              </a:solidFill>
            </a:endParaRPr>
          </a:p>
          <a:p>
            <a:pPr algn="ctr"/>
            <a:endParaRPr lang="pt-BR" dirty="0" smtClean="0">
              <a:solidFill>
                <a:srgbClr val="8E8D8C"/>
              </a:solidFill>
            </a:endParaRPr>
          </a:p>
          <a:p>
            <a:pPr algn="ctr"/>
            <a:r>
              <a:rPr lang="pt-BR" dirty="0" smtClean="0">
                <a:solidFill>
                  <a:srgbClr val="8E8D8C"/>
                </a:solidFill>
              </a:rPr>
              <a:t>A</a:t>
            </a:r>
          </a:p>
        </p:txBody>
      </p:sp>
      <p:pic>
        <p:nvPicPr>
          <p:cNvPr id="10" name="Imagem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1556792"/>
            <a:ext cx="3456384" cy="5177215"/>
          </a:xfrm>
          <a:prstGeom prst="rect">
            <a:avLst/>
          </a:prstGeom>
        </p:spPr>
      </p:pic>
      <p:cxnSp>
        <p:nvCxnSpPr>
          <p:cNvPr id="11" name="Conector reto 10"/>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484784"/>
            <a:ext cx="7245932" cy="6001643"/>
          </a:xfrm>
          <a:prstGeom prst="rect">
            <a:avLst/>
          </a:prstGeom>
        </p:spPr>
        <p:txBody>
          <a:bodyPr wrap="square">
            <a:spAutoFit/>
          </a:bodyPr>
          <a:lstStyle/>
          <a:p>
            <a:pPr algn="just"/>
            <a:r>
              <a:rPr lang="pt-BR" sz="3200" dirty="0" smtClean="0"/>
              <a:t>BRAÇO, PERNA, OUTRA PERNA, OUTRO BRAÇO, CADEIRA DE RODAS, FALA, ALIMENTAÇÃO POR SONDA, PULMÃO, TRAQUEOSTOMIA, TUDO COM DEUS. PEDI DEUS PARA VER A COPA DAS CONFEDERAÇÕES E VI, VI ATÉ O GALO SER CAMPEÃO DA LIBERTADORES QUANDO FUI ENTENDENDO O QUE ERA REALMENTE O VALOR DA VIDA.</a:t>
            </a:r>
          </a:p>
          <a:p>
            <a:pPr algn="just"/>
            <a:r>
              <a:rPr lang="pt-BR" sz="3200" dirty="0" smtClean="0"/>
              <a:t> </a:t>
            </a:r>
            <a:endParaRPr lang="pt-BR" sz="3000" dirty="0"/>
          </a:p>
        </p:txBody>
      </p:sp>
      <p:sp>
        <p:nvSpPr>
          <p:cNvPr id="10"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spTree>
    <p:extLst>
      <p:ext uri="{BB962C8B-B14F-4D97-AF65-F5344CB8AC3E}">
        <p14:creationId xmlns:p14="http://schemas.microsoft.com/office/powerpoint/2010/main" val="2403944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268761"/>
            <a:ext cx="7245932" cy="5601533"/>
          </a:xfrm>
          <a:prstGeom prst="rect">
            <a:avLst/>
          </a:prstGeom>
        </p:spPr>
        <p:txBody>
          <a:bodyPr wrap="square">
            <a:spAutoFit/>
          </a:bodyPr>
          <a:lstStyle/>
          <a:p>
            <a:pPr algn="just"/>
            <a:endParaRPr lang="pt-BR" sz="3000" dirty="0" smtClean="0"/>
          </a:p>
          <a:p>
            <a:pPr algn="just"/>
            <a:endParaRPr lang="pt-BR" sz="1000" dirty="0" smtClean="0"/>
          </a:p>
          <a:p>
            <a:pPr algn="just"/>
            <a:r>
              <a:rPr lang="pt-BR" sz="3200" dirty="0"/>
              <a:t>Q</a:t>
            </a:r>
            <a:r>
              <a:rPr lang="pt-BR" sz="3200" dirty="0" smtClean="0"/>
              <a:t>UANDO FUI FAZER TRAQUEO, ACHEI QUE IRIA MORRER, ATÉ CHEGUEI A MORRER POR 5 MINUTOS. MAS VOLTEI. ISSO TUDO COM DEUS. MORAL DA HISTÓRIA, QUANDO EU FICO SABENDO DE ALGUÉM DOENTE GRAVE, EU NÃO TENHO NADA PARA FALAR COM FAMILIARES.</a:t>
            </a:r>
            <a:endParaRPr lang="pt-BR" sz="3000" dirty="0"/>
          </a:p>
          <a:p>
            <a:pPr algn="just"/>
            <a:endParaRPr lang="pt-BR" sz="3000" dirty="0"/>
          </a:p>
        </p:txBody>
      </p:sp>
    </p:spTree>
    <p:extLst>
      <p:ext uri="{BB962C8B-B14F-4D97-AF65-F5344CB8AC3E}">
        <p14:creationId xmlns:p14="http://schemas.microsoft.com/office/powerpoint/2010/main" val="2934204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683568" y="1617293"/>
            <a:ext cx="7245932" cy="5940088"/>
          </a:xfrm>
          <a:prstGeom prst="rect">
            <a:avLst/>
          </a:prstGeom>
        </p:spPr>
        <p:txBody>
          <a:bodyPr wrap="square">
            <a:spAutoFit/>
          </a:bodyPr>
          <a:lstStyle/>
          <a:p>
            <a:pPr algn="just"/>
            <a:r>
              <a:rPr lang="pt-BR" sz="3200" dirty="0" smtClean="0"/>
              <a:t>FICO CALADO FAÇO ORAÇÕES E AS VEZES CHORO. </a:t>
            </a:r>
          </a:p>
          <a:p>
            <a:pPr algn="just"/>
            <a:r>
              <a:rPr lang="pt-BR" sz="3200" dirty="0" smtClean="0"/>
              <a:t>GENTE!!! TEMOS QUE MORRER MESMO. SÓ NESTE MOMENTO QUE ESTAMOS VENDO ESSE RELATO, TEM MUITA GENTE MORRENDO NO MEU CASO, ESTOU POR UM FIO DE BIGODE. SE ESTE TUBO SOLTAR POR UNS MINUTINHOS, JÁ ERA. E ALGUÉM VAI RECLAMAR...</a:t>
            </a:r>
          </a:p>
          <a:p>
            <a:pPr algn="just"/>
            <a:endParaRPr lang="pt-BR" sz="3000" dirty="0">
              <a:solidFill>
                <a:srgbClr val="FF0000"/>
              </a:solidFill>
            </a:endParaRPr>
          </a:p>
          <a:p>
            <a:pPr algn="just"/>
            <a:endParaRPr lang="pt-BR" sz="3000" dirty="0">
              <a:solidFill>
                <a:srgbClr val="FF0000"/>
              </a:solidFill>
            </a:endParaRPr>
          </a:p>
        </p:txBody>
      </p:sp>
    </p:spTree>
    <p:extLst>
      <p:ext uri="{BB962C8B-B14F-4D97-AF65-F5344CB8AC3E}">
        <p14:creationId xmlns:p14="http://schemas.microsoft.com/office/powerpoint/2010/main" val="15230334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617293"/>
            <a:ext cx="7245932" cy="5109091"/>
          </a:xfrm>
          <a:prstGeom prst="rect">
            <a:avLst/>
          </a:prstGeom>
        </p:spPr>
        <p:txBody>
          <a:bodyPr wrap="square">
            <a:spAutoFit/>
          </a:bodyPr>
          <a:lstStyle/>
          <a:p>
            <a:pPr algn="just"/>
            <a:endParaRPr lang="pt-BR" sz="3000" dirty="0" smtClean="0">
              <a:solidFill>
                <a:srgbClr val="FF0000"/>
              </a:solidFill>
            </a:endParaRPr>
          </a:p>
          <a:p>
            <a:pPr algn="just"/>
            <a:endParaRPr lang="pt-BR" sz="1000" dirty="0" smtClean="0">
              <a:solidFill>
                <a:srgbClr val="FF0000"/>
              </a:solidFill>
            </a:endParaRPr>
          </a:p>
          <a:p>
            <a:pPr algn="just"/>
            <a:r>
              <a:rPr lang="pt-BR" sz="3200" dirty="0" smtClean="0"/>
              <a:t>DEUS CONTINUA COMIGO. MAS TEMOS QUE IR GENTE EU NÃO VOU FALAR QUE ESTOU PREPARADO PARA IR, MAS DEUS ESTÁ PREPARADO PRA ME RECEBER.”</a:t>
            </a:r>
          </a:p>
          <a:p>
            <a:pPr algn="just"/>
            <a:endParaRPr lang="pt-BR" sz="3200" dirty="0">
              <a:solidFill>
                <a:srgbClr val="FF0000"/>
              </a:solidFill>
            </a:endParaRPr>
          </a:p>
          <a:p>
            <a:pPr algn="just"/>
            <a:r>
              <a:rPr lang="pt-BR" sz="3200" b="1" dirty="0" smtClean="0">
                <a:solidFill>
                  <a:srgbClr val="FF0000"/>
                </a:solidFill>
              </a:rPr>
              <a:t>                                 </a:t>
            </a:r>
            <a:r>
              <a:rPr lang="pt-BR" sz="3200" b="1" dirty="0" err="1" smtClean="0"/>
              <a:t>Haendel</a:t>
            </a:r>
            <a:r>
              <a:rPr lang="pt-BR" sz="3200" b="1" dirty="0" smtClean="0"/>
              <a:t> Fonseca</a:t>
            </a:r>
            <a:endParaRPr lang="pt-BR" sz="3000" b="1" dirty="0"/>
          </a:p>
          <a:p>
            <a:pPr algn="just"/>
            <a:endParaRPr lang="pt-BR" sz="3000" dirty="0">
              <a:solidFill>
                <a:srgbClr val="FF0000"/>
              </a:solidFill>
            </a:endParaRPr>
          </a:p>
        </p:txBody>
      </p:sp>
    </p:spTree>
    <p:extLst>
      <p:ext uri="{BB962C8B-B14F-4D97-AF65-F5344CB8AC3E}">
        <p14:creationId xmlns:p14="http://schemas.microsoft.com/office/powerpoint/2010/main" val="1803400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617293"/>
            <a:ext cx="7245932" cy="1508105"/>
          </a:xfrm>
          <a:prstGeom prst="rect">
            <a:avLst/>
          </a:prstGeom>
        </p:spPr>
        <p:txBody>
          <a:bodyPr wrap="square">
            <a:spAutoFit/>
          </a:bodyPr>
          <a:lstStyle/>
          <a:p>
            <a:pPr algn="just"/>
            <a:r>
              <a:rPr lang="pt-BR" sz="3200" dirty="0" smtClean="0"/>
              <a:t>  </a:t>
            </a:r>
          </a:p>
          <a:p>
            <a:pPr algn="just"/>
            <a:endParaRPr lang="pt-BR" sz="3000" dirty="0">
              <a:solidFill>
                <a:srgbClr val="FF0000"/>
              </a:solidFill>
            </a:endParaRPr>
          </a:p>
          <a:p>
            <a:pPr algn="just"/>
            <a:endParaRPr lang="pt-BR" sz="3000" dirty="0">
              <a:solidFill>
                <a:srgbClr val="FF0000"/>
              </a:solidFill>
            </a:endParaRPr>
          </a:p>
        </p:txBody>
      </p:sp>
      <p:pic>
        <p:nvPicPr>
          <p:cNvPr id="3" name="Image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563" y="1844824"/>
            <a:ext cx="7680853" cy="4320480"/>
          </a:xfrm>
          <a:prstGeom prst="rect">
            <a:avLst/>
          </a:prstGeom>
        </p:spPr>
      </p:pic>
    </p:spTree>
    <p:extLst>
      <p:ext uri="{BB962C8B-B14F-4D97-AF65-F5344CB8AC3E}">
        <p14:creationId xmlns:p14="http://schemas.microsoft.com/office/powerpoint/2010/main" val="18079396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617293"/>
            <a:ext cx="7245932" cy="1508105"/>
          </a:xfrm>
          <a:prstGeom prst="rect">
            <a:avLst/>
          </a:prstGeom>
        </p:spPr>
        <p:txBody>
          <a:bodyPr wrap="square">
            <a:spAutoFit/>
          </a:bodyPr>
          <a:lstStyle/>
          <a:p>
            <a:pPr algn="just"/>
            <a:r>
              <a:rPr lang="pt-BR" sz="3200" dirty="0" smtClean="0"/>
              <a:t>  </a:t>
            </a:r>
          </a:p>
          <a:p>
            <a:pPr algn="just"/>
            <a:endParaRPr lang="pt-BR" sz="3000" dirty="0">
              <a:solidFill>
                <a:srgbClr val="FF0000"/>
              </a:solidFill>
            </a:endParaRPr>
          </a:p>
          <a:p>
            <a:pPr algn="just"/>
            <a:endParaRPr lang="pt-BR" sz="3000" dirty="0">
              <a:solidFill>
                <a:srgbClr val="FF0000"/>
              </a:solidFill>
            </a:endParaRPr>
          </a:p>
        </p:txBody>
      </p:sp>
    </p:spTree>
    <p:extLst>
      <p:ext uri="{BB962C8B-B14F-4D97-AF65-F5344CB8AC3E}">
        <p14:creationId xmlns:p14="http://schemas.microsoft.com/office/powerpoint/2010/main" val="37545106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617293"/>
            <a:ext cx="7245932" cy="1508105"/>
          </a:xfrm>
          <a:prstGeom prst="rect">
            <a:avLst/>
          </a:prstGeom>
        </p:spPr>
        <p:txBody>
          <a:bodyPr wrap="square">
            <a:spAutoFit/>
          </a:bodyPr>
          <a:lstStyle/>
          <a:p>
            <a:pPr algn="just"/>
            <a:r>
              <a:rPr lang="pt-BR" sz="3200" dirty="0" smtClean="0"/>
              <a:t>  </a:t>
            </a:r>
          </a:p>
          <a:p>
            <a:pPr algn="just"/>
            <a:endParaRPr lang="pt-BR" sz="3000" dirty="0">
              <a:solidFill>
                <a:srgbClr val="FF0000"/>
              </a:solidFill>
            </a:endParaRPr>
          </a:p>
          <a:p>
            <a:pPr algn="just"/>
            <a:endParaRPr lang="pt-BR" sz="3000" dirty="0">
              <a:solidFill>
                <a:srgbClr val="FF0000"/>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035" y="1581951"/>
            <a:ext cx="6645317" cy="4983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45106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800" b="1" dirty="0" smtClean="0">
                <a:solidFill>
                  <a:srgbClr val="002060"/>
                </a:solidFill>
                <a:latin typeface="Arial" pitchFamily="34" charset="0"/>
                <a:cs typeface="Arial" pitchFamily="34" charset="0"/>
              </a:rPr>
              <a:t>OBJETIVO</a:t>
            </a:r>
            <a:endParaRPr lang="pt-BR" sz="4800" b="1" dirty="0">
              <a:solidFill>
                <a:srgbClr val="002060"/>
              </a:solidFill>
              <a:latin typeface="Arial" pitchFamily="34" charset="0"/>
              <a:cs typeface="Arial" pitchFamily="34" charset="0"/>
            </a:endParaRPr>
          </a:p>
        </p:txBody>
      </p:sp>
      <p:sp>
        <p:nvSpPr>
          <p:cNvPr id="4" name="CaixaDeTexto 3"/>
          <p:cNvSpPr txBox="1"/>
          <p:nvPr/>
        </p:nvSpPr>
        <p:spPr>
          <a:xfrm>
            <a:off x="757331" y="1700808"/>
            <a:ext cx="7200800" cy="1815882"/>
          </a:xfrm>
          <a:prstGeom prst="rect">
            <a:avLst/>
          </a:prstGeom>
          <a:noFill/>
        </p:spPr>
        <p:txBody>
          <a:bodyPr wrap="square" rtlCol="0">
            <a:spAutoFit/>
          </a:bodyPr>
          <a:lstStyle/>
          <a:p>
            <a:pPr algn="just"/>
            <a:r>
              <a:rPr lang="pt-BR" sz="2800" b="1" dirty="0"/>
              <a:t>Propor a criação do DIA NACIONAL DE LUTA CONTRA ELA – ESCLAROSE LATERAL AMIOTRÓFICA.</a:t>
            </a:r>
          </a:p>
          <a:p>
            <a:pPr algn="just"/>
            <a:endParaRPr lang="pt-BR" sz="2800" b="1" dirty="0"/>
          </a:p>
        </p:txBody>
      </p:sp>
      <p:pic>
        <p:nvPicPr>
          <p:cNvPr id="6" name="Image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7" name="Conector reto 6"/>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5019" y="3140968"/>
            <a:ext cx="5955293" cy="332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77941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    CONCLUSÃO</a:t>
            </a:r>
            <a:endParaRPr lang="pt-BR" sz="4500" b="1" dirty="0">
              <a:solidFill>
                <a:srgbClr val="002060"/>
              </a:solidFill>
              <a:latin typeface="Arial" pitchFamily="34" charset="0"/>
              <a:cs typeface="Arial" pitchFamily="34" charset="0"/>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1115616" y="1196752"/>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998476" y="764704"/>
            <a:ext cx="7245932" cy="6247864"/>
          </a:xfrm>
          <a:prstGeom prst="rect">
            <a:avLst/>
          </a:prstGeom>
        </p:spPr>
        <p:txBody>
          <a:bodyPr wrap="square">
            <a:spAutoFit/>
          </a:bodyPr>
          <a:lstStyle/>
          <a:p>
            <a:pPr algn="just"/>
            <a:endParaRPr lang="pt-BR" sz="3000" dirty="0" smtClean="0">
              <a:solidFill>
                <a:srgbClr val="FF0000"/>
              </a:solidFill>
            </a:endParaRPr>
          </a:p>
          <a:p>
            <a:pPr algn="just"/>
            <a:endParaRPr lang="pt-BR" sz="1000" dirty="0" smtClean="0">
              <a:solidFill>
                <a:srgbClr val="FF0000"/>
              </a:solidFill>
            </a:endParaRPr>
          </a:p>
          <a:p>
            <a:pPr algn="just"/>
            <a:r>
              <a:rPr lang="pt-BR" sz="3000" dirty="0" smtClean="0"/>
              <a:t>Esta doença não nos permite ter vaidades, interesses pessoais, nem muito menos discussões de ideologias que nada vão acrescentar na qualidade de vida dos pacientes de </a:t>
            </a:r>
            <a:r>
              <a:rPr lang="pt-BR" sz="3000" b="1" dirty="0" smtClean="0"/>
              <a:t>Esclerose </a:t>
            </a:r>
            <a:r>
              <a:rPr lang="pt-BR" sz="3000" b="1" dirty="0"/>
              <a:t>L</a:t>
            </a:r>
            <a:r>
              <a:rPr lang="pt-BR" sz="3000" b="1" dirty="0" smtClean="0"/>
              <a:t>ateral </a:t>
            </a:r>
            <a:r>
              <a:rPr lang="pt-BR" sz="3000" b="1" dirty="0"/>
              <a:t>A</a:t>
            </a:r>
            <a:r>
              <a:rPr lang="pt-BR" sz="3000" b="1" dirty="0" smtClean="0"/>
              <a:t>miotrófica. </a:t>
            </a:r>
            <a:r>
              <a:rPr lang="pt-BR" sz="3000" dirty="0" smtClean="0"/>
              <a:t>Precisamos, urgentemente, de ações concretas, praticas, desburocratizadas e profissionais especializados, se não quisermos que aumente, ainda mais, a estatística de mortalidade desta sentença.</a:t>
            </a:r>
            <a:endParaRPr lang="pt-BR" sz="3000" dirty="0">
              <a:solidFill>
                <a:srgbClr val="FF0000"/>
              </a:solidFill>
            </a:endParaRPr>
          </a:p>
          <a:p>
            <a:pPr algn="just"/>
            <a:endParaRPr lang="pt-BR" sz="3000" dirty="0">
              <a:solidFill>
                <a:srgbClr val="FF0000"/>
              </a:solidFill>
            </a:endParaRPr>
          </a:p>
        </p:txBody>
      </p:sp>
    </p:spTree>
    <p:extLst>
      <p:ext uri="{BB962C8B-B14F-4D97-AF65-F5344CB8AC3E}">
        <p14:creationId xmlns:p14="http://schemas.microsoft.com/office/powerpoint/2010/main" val="19959882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782452" y="1617293"/>
            <a:ext cx="7245932" cy="3600986"/>
          </a:xfrm>
          <a:prstGeom prst="rect">
            <a:avLst/>
          </a:prstGeom>
        </p:spPr>
        <p:txBody>
          <a:bodyPr wrap="square">
            <a:spAutoFit/>
          </a:bodyPr>
          <a:lstStyle/>
          <a:p>
            <a:pPr algn="ctr"/>
            <a:endParaRPr lang="pt-BR" sz="4800" b="1" dirty="0" smtClean="0">
              <a:solidFill>
                <a:srgbClr val="FF0000"/>
              </a:solidFill>
            </a:endParaRPr>
          </a:p>
          <a:p>
            <a:pPr algn="ctr"/>
            <a:r>
              <a:rPr lang="pt-BR" sz="4800" b="1" dirty="0" smtClean="0"/>
              <a:t>DEUS NOS ABENÇÕE!</a:t>
            </a:r>
          </a:p>
          <a:p>
            <a:pPr algn="ctr"/>
            <a:endParaRPr lang="pt-BR" sz="4800" b="1" dirty="0">
              <a:solidFill>
                <a:srgbClr val="FF0000"/>
              </a:solidFill>
            </a:endParaRPr>
          </a:p>
          <a:p>
            <a:pPr algn="ctr"/>
            <a:r>
              <a:rPr lang="pt-BR" sz="3600" b="1" dirty="0" smtClean="0"/>
              <a:t>NA LUTA CONTRA A ELA</a:t>
            </a:r>
            <a:endParaRPr lang="pt-BR" sz="3600" b="1" dirty="0"/>
          </a:p>
          <a:p>
            <a:pPr algn="ctr"/>
            <a:endParaRPr lang="pt-BR" sz="4800" b="1" dirty="0">
              <a:solidFill>
                <a:srgbClr val="FF0000"/>
              </a:solidFill>
            </a:endParaRPr>
          </a:p>
        </p:txBody>
      </p:sp>
      <p:sp>
        <p:nvSpPr>
          <p:cNvPr id="4" name="Título 1"/>
          <p:cNvSpPr>
            <a:spLocks noGrp="1"/>
          </p:cNvSpPr>
          <p:nvPr>
            <p:ph type="title"/>
          </p:nvPr>
        </p:nvSpPr>
        <p:spPr>
          <a:xfrm>
            <a:off x="457200" y="274638"/>
            <a:ext cx="7620000" cy="1143000"/>
          </a:xfrm>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    CONCLUSÃO</a:t>
            </a:r>
            <a:endParaRPr lang="pt-BR" sz="4500" b="1" dirty="0">
              <a:solidFill>
                <a:srgbClr val="002060"/>
              </a:solidFill>
              <a:latin typeface="Arial" pitchFamily="34" charset="0"/>
              <a:cs typeface="Arial" pitchFamily="34" charset="0"/>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6298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TEMA</a:t>
            </a:r>
            <a:endParaRPr lang="pt-BR" sz="4500" b="1" dirty="0">
              <a:solidFill>
                <a:srgbClr val="002060"/>
              </a:solidFill>
              <a:latin typeface="Arial" pitchFamily="34" charset="0"/>
              <a:cs typeface="Arial" pitchFamily="34" charset="0"/>
            </a:endParaRPr>
          </a:p>
        </p:txBody>
      </p:sp>
      <p:sp>
        <p:nvSpPr>
          <p:cNvPr id="4" name="CaixaDeTexto 3"/>
          <p:cNvSpPr txBox="1"/>
          <p:nvPr/>
        </p:nvSpPr>
        <p:spPr>
          <a:xfrm>
            <a:off x="3419873" y="2564904"/>
            <a:ext cx="184731" cy="369332"/>
          </a:xfrm>
          <a:prstGeom prst="rect">
            <a:avLst/>
          </a:prstGeom>
          <a:noFill/>
        </p:spPr>
        <p:txBody>
          <a:bodyPr wrap="none" rtlCol="0">
            <a:spAutoFit/>
          </a:bodyPr>
          <a:lstStyle/>
          <a:p>
            <a:endParaRPr lang="pt-BR" dirty="0"/>
          </a:p>
        </p:txBody>
      </p:sp>
      <p:sp>
        <p:nvSpPr>
          <p:cNvPr id="6" name="CaixaDeTexto 5"/>
          <p:cNvSpPr txBox="1"/>
          <p:nvPr/>
        </p:nvSpPr>
        <p:spPr>
          <a:xfrm>
            <a:off x="590500" y="2564904"/>
            <a:ext cx="7704856" cy="1015663"/>
          </a:xfrm>
          <a:prstGeom prst="rect">
            <a:avLst/>
          </a:prstGeom>
          <a:noFill/>
        </p:spPr>
        <p:txBody>
          <a:bodyPr wrap="square" rtlCol="0">
            <a:spAutoFit/>
          </a:bodyPr>
          <a:lstStyle/>
          <a:p>
            <a:pPr algn="ctr"/>
            <a:r>
              <a:rPr lang="pt-BR" sz="3000" b="1" dirty="0" smtClean="0"/>
              <a:t>CRIAÇAO DO DIA NACIONAL</a:t>
            </a:r>
          </a:p>
          <a:p>
            <a:pPr algn="ctr"/>
            <a:r>
              <a:rPr lang="pt-BR" sz="3000" b="1" dirty="0" smtClean="0"/>
              <a:t> DE LUTA CONTRA ELA</a:t>
            </a:r>
            <a:endParaRPr lang="pt-BR" sz="3000" b="1" dirty="0"/>
          </a:p>
        </p:txBody>
      </p:sp>
      <p:sp>
        <p:nvSpPr>
          <p:cNvPr id="7" name="CaixaDeTexto 6"/>
          <p:cNvSpPr txBox="1"/>
          <p:nvPr/>
        </p:nvSpPr>
        <p:spPr>
          <a:xfrm>
            <a:off x="1115616" y="6399330"/>
            <a:ext cx="2258054" cy="369332"/>
          </a:xfrm>
          <a:prstGeom prst="rect">
            <a:avLst/>
          </a:prstGeom>
          <a:noFill/>
        </p:spPr>
        <p:txBody>
          <a:bodyPr wrap="none" rtlCol="0">
            <a:spAutoFit/>
          </a:bodyPr>
          <a:lstStyle/>
          <a:p>
            <a:r>
              <a:rPr lang="pt-BR" dirty="0" smtClean="0"/>
              <a:t>STHANLEY ABDAO</a:t>
            </a:r>
            <a:endParaRPr lang="pt-BR" dirty="0"/>
          </a:p>
        </p:txBody>
      </p:sp>
      <p:pic>
        <p:nvPicPr>
          <p:cNvPr id="9" name="Imagem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11" name="Conector reto 10"/>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7128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OBJETIVO</a:t>
            </a:r>
            <a:endParaRPr lang="pt-BR" sz="4500" b="1" dirty="0">
              <a:solidFill>
                <a:srgbClr val="002060"/>
              </a:solidFill>
              <a:latin typeface="Arial" pitchFamily="34" charset="0"/>
              <a:cs typeface="Arial" pitchFamily="34" charset="0"/>
            </a:endParaRPr>
          </a:p>
        </p:txBody>
      </p:sp>
      <p:sp>
        <p:nvSpPr>
          <p:cNvPr id="4" name="CaixaDeTexto 3"/>
          <p:cNvSpPr txBox="1"/>
          <p:nvPr/>
        </p:nvSpPr>
        <p:spPr>
          <a:xfrm>
            <a:off x="740324" y="1772816"/>
            <a:ext cx="7200800" cy="1815882"/>
          </a:xfrm>
          <a:prstGeom prst="rect">
            <a:avLst/>
          </a:prstGeom>
          <a:noFill/>
        </p:spPr>
        <p:txBody>
          <a:bodyPr wrap="square" rtlCol="0">
            <a:spAutoFit/>
          </a:bodyPr>
          <a:lstStyle/>
          <a:p>
            <a:pPr algn="just"/>
            <a:r>
              <a:rPr lang="pt-BR" sz="2800" b="1" dirty="0" smtClean="0"/>
              <a:t>Propor a criação do DIA NACIONAL DE LUTA CONTRA ELA – ESCLAROSE LATERAL AMIOTRÓFICA.</a:t>
            </a:r>
          </a:p>
          <a:p>
            <a:pPr algn="just"/>
            <a:endParaRPr lang="pt-BR" sz="2800" dirty="0"/>
          </a:p>
        </p:txBody>
      </p:sp>
      <p:pic>
        <p:nvPicPr>
          <p:cNvPr id="6" name="Image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7" name="Conector reto 6"/>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3077" y="3140968"/>
            <a:ext cx="5955293" cy="3329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7128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ROTEIRO</a:t>
            </a:r>
            <a:endParaRPr lang="pt-BR" sz="4500" b="1" dirty="0">
              <a:solidFill>
                <a:srgbClr val="002060"/>
              </a:solidFill>
              <a:latin typeface="Arial" pitchFamily="34" charset="0"/>
              <a:cs typeface="Arial" pitchFamily="34" charset="0"/>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CaixaDeTexto 7"/>
          <p:cNvSpPr txBox="1"/>
          <p:nvPr/>
        </p:nvSpPr>
        <p:spPr>
          <a:xfrm>
            <a:off x="757794" y="1964352"/>
            <a:ext cx="7200800" cy="4401205"/>
          </a:xfrm>
          <a:prstGeom prst="rect">
            <a:avLst/>
          </a:prstGeom>
          <a:noFill/>
        </p:spPr>
        <p:txBody>
          <a:bodyPr wrap="square" rtlCol="0">
            <a:spAutoFit/>
          </a:bodyPr>
          <a:lstStyle/>
          <a:p>
            <a:r>
              <a:rPr lang="pt-BR" sz="3000" b="1" dirty="0"/>
              <a:t>- Apresentação</a:t>
            </a:r>
          </a:p>
          <a:p>
            <a:endParaRPr lang="pt-BR" sz="1000" b="1" dirty="0" smtClean="0"/>
          </a:p>
          <a:p>
            <a:endParaRPr lang="pt-BR" sz="1000" b="1" dirty="0" smtClean="0"/>
          </a:p>
          <a:p>
            <a:r>
              <a:rPr lang="pt-BR" sz="3000" b="1" dirty="0" smtClean="0"/>
              <a:t>- Dificuldade dos pacientes</a:t>
            </a:r>
          </a:p>
          <a:p>
            <a:endParaRPr lang="pt-BR" sz="1000" b="1" dirty="0" smtClean="0"/>
          </a:p>
          <a:p>
            <a:endParaRPr lang="pt-BR" sz="1000" b="1" dirty="0" smtClean="0"/>
          </a:p>
          <a:p>
            <a:r>
              <a:rPr lang="pt-BR" sz="3000" b="1" dirty="0" smtClean="0"/>
              <a:t>- Acompanhamento multidisciplinar</a:t>
            </a:r>
          </a:p>
          <a:p>
            <a:endParaRPr lang="pt-BR" sz="3000" b="1" dirty="0" smtClean="0"/>
          </a:p>
          <a:p>
            <a:r>
              <a:rPr lang="pt-BR" sz="3000" b="1" dirty="0" smtClean="0"/>
              <a:t>- Dia Nacional de Luta Contra ELA</a:t>
            </a:r>
            <a:endParaRPr lang="pt-BR" sz="3000" b="1" dirty="0"/>
          </a:p>
          <a:p>
            <a:pPr marL="457200" indent="-457200">
              <a:buFontTx/>
              <a:buChar char="-"/>
            </a:pPr>
            <a:endParaRPr lang="pt-BR" sz="3000" b="1" dirty="0"/>
          </a:p>
          <a:p>
            <a:r>
              <a:rPr lang="pt-BR" sz="3000" b="1" dirty="0" smtClean="0"/>
              <a:t>- </a:t>
            </a:r>
            <a:r>
              <a:rPr lang="pt-BR" sz="3000" b="1" dirty="0"/>
              <a:t>Conclusão</a:t>
            </a:r>
          </a:p>
          <a:p>
            <a:pPr algn="just"/>
            <a:endParaRPr lang="pt-BR" sz="3000" dirty="0"/>
          </a:p>
        </p:txBody>
      </p:sp>
    </p:spTree>
    <p:extLst>
      <p:ext uri="{BB962C8B-B14F-4D97-AF65-F5344CB8AC3E}">
        <p14:creationId xmlns:p14="http://schemas.microsoft.com/office/powerpoint/2010/main" val="1777128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APRESENTAÇÃO</a:t>
            </a:r>
            <a:endParaRPr lang="pt-BR" sz="4500" b="1" dirty="0">
              <a:solidFill>
                <a:srgbClr val="002060"/>
              </a:solidFill>
              <a:latin typeface="Arial" pitchFamily="34" charset="0"/>
              <a:cs typeface="Arial" pitchFamily="34" charset="0"/>
            </a:endParaRPr>
          </a:p>
        </p:txBody>
      </p:sp>
      <p:sp>
        <p:nvSpPr>
          <p:cNvPr id="4" name="Retângulo 3"/>
          <p:cNvSpPr/>
          <p:nvPr/>
        </p:nvSpPr>
        <p:spPr>
          <a:xfrm>
            <a:off x="782452" y="2134011"/>
            <a:ext cx="7029908" cy="4247317"/>
          </a:xfrm>
          <a:prstGeom prst="rect">
            <a:avLst/>
          </a:prstGeom>
        </p:spPr>
        <p:txBody>
          <a:bodyPr wrap="square">
            <a:spAutoFit/>
          </a:bodyPr>
          <a:lstStyle/>
          <a:p>
            <a:pPr algn="just"/>
            <a:r>
              <a:rPr lang="pt-BR" sz="3000" dirty="0"/>
              <a:t>Meu nome é </a:t>
            </a:r>
            <a:r>
              <a:rPr lang="pt-BR" sz="3000" b="1" dirty="0" err="1"/>
              <a:t>Sthanley</a:t>
            </a:r>
            <a:r>
              <a:rPr lang="pt-BR" sz="3000" b="1" dirty="0"/>
              <a:t> </a:t>
            </a:r>
            <a:r>
              <a:rPr lang="pt-BR" sz="3000" b="1" dirty="0" err="1" smtClean="0"/>
              <a:t>Abdão</a:t>
            </a:r>
            <a:r>
              <a:rPr lang="pt-BR" sz="3000" dirty="0" smtClean="0"/>
              <a:t>, </a:t>
            </a:r>
            <a:r>
              <a:rPr lang="pt-BR" sz="3000" dirty="0"/>
              <a:t>tenho 47 anos</a:t>
            </a:r>
            <a:r>
              <a:rPr lang="pt-BR" sz="3000" dirty="0" smtClean="0"/>
              <a:t>, sou </a:t>
            </a:r>
            <a:r>
              <a:rPr lang="pt-BR" sz="3000" dirty="0"/>
              <a:t>militar reformado </a:t>
            </a:r>
            <a:r>
              <a:rPr lang="pt-BR" sz="3000" dirty="0" smtClean="0"/>
              <a:t>da Aeronáutica e  </a:t>
            </a:r>
            <a:r>
              <a:rPr lang="pt-BR" sz="3000" dirty="0"/>
              <a:t>portador de </a:t>
            </a:r>
            <a:r>
              <a:rPr lang="pt-BR" sz="3000" dirty="0" smtClean="0"/>
              <a:t>ELA, </a:t>
            </a:r>
            <a:r>
              <a:rPr lang="pt-BR" sz="3000" dirty="0"/>
              <a:t>com os primeiros sintomas em novembro </a:t>
            </a:r>
            <a:r>
              <a:rPr lang="pt-BR" sz="3000" dirty="0" smtClean="0"/>
              <a:t>2011. Apenas em </a:t>
            </a:r>
            <a:r>
              <a:rPr lang="pt-BR" sz="3000" dirty="0"/>
              <a:t>janeiro de </a:t>
            </a:r>
            <a:r>
              <a:rPr lang="pt-BR" sz="3000" dirty="0" smtClean="0"/>
              <a:t>2014, devido ao difícil diagnosticado, fecharam as suspeitas em </a:t>
            </a:r>
            <a:r>
              <a:rPr lang="pt-BR" sz="3000" u="sng" dirty="0">
                <a:solidFill>
                  <a:srgbClr val="FF0000"/>
                </a:solidFill>
              </a:rPr>
              <a:t>Esclerose Lateral Amiotrófica</a:t>
            </a:r>
            <a:r>
              <a:rPr lang="pt-BR" sz="3000" dirty="0"/>
              <a:t>. </a:t>
            </a:r>
            <a:endParaRPr lang="pt-BR" sz="3000" dirty="0" smtClean="0"/>
          </a:p>
          <a:p>
            <a:pPr algn="just"/>
            <a:endParaRPr lang="pt-BR" sz="3000" dirty="0"/>
          </a:p>
        </p:txBody>
      </p:sp>
      <p:pic>
        <p:nvPicPr>
          <p:cNvPr id="6" name="Image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7" name="Conector reto 6"/>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04986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DIFICULDADE DOS PACIENTES</a:t>
            </a:r>
            <a:endParaRPr lang="pt-BR" sz="4500" b="1" dirty="0">
              <a:solidFill>
                <a:srgbClr val="002060"/>
              </a:solidFill>
              <a:latin typeface="Arial" pitchFamily="34" charset="0"/>
              <a:cs typeface="Arial" pitchFamily="34" charset="0"/>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617293"/>
            <a:ext cx="7245932" cy="6093976"/>
          </a:xfrm>
          <a:prstGeom prst="rect">
            <a:avLst/>
          </a:prstGeom>
        </p:spPr>
        <p:txBody>
          <a:bodyPr wrap="square">
            <a:spAutoFit/>
          </a:bodyPr>
          <a:lstStyle/>
          <a:p>
            <a:pPr algn="just"/>
            <a:endParaRPr lang="pt-BR" sz="3000" dirty="0"/>
          </a:p>
          <a:p>
            <a:pPr marL="457200" indent="-457200" algn="just">
              <a:buFontTx/>
              <a:buChar char="-"/>
            </a:pPr>
            <a:r>
              <a:rPr lang="pt-BR" sz="3000" dirty="0" smtClean="0"/>
              <a:t>O difícil diagnóstico;</a:t>
            </a:r>
          </a:p>
          <a:p>
            <a:pPr marL="457200" indent="-457200" algn="just">
              <a:buFontTx/>
              <a:buChar char="-"/>
            </a:pPr>
            <a:endParaRPr lang="pt-BR" sz="3000" dirty="0" smtClean="0"/>
          </a:p>
          <a:p>
            <a:pPr marL="457200" indent="-457200" algn="just">
              <a:buFontTx/>
              <a:buChar char="-"/>
            </a:pPr>
            <a:r>
              <a:rPr lang="pt-BR" sz="3000" dirty="0" smtClean="0"/>
              <a:t>A aceitação da doença – “A ficha caiu”;</a:t>
            </a:r>
          </a:p>
          <a:p>
            <a:pPr marL="457200" indent="-457200" algn="just">
              <a:buFontTx/>
              <a:buChar char="-"/>
            </a:pPr>
            <a:endParaRPr lang="pt-BR" sz="3000" dirty="0"/>
          </a:p>
          <a:p>
            <a:pPr marL="457200" indent="-457200" algn="just">
              <a:buFontTx/>
              <a:buChar char="-"/>
            </a:pPr>
            <a:r>
              <a:rPr lang="pt-BR" sz="3000" dirty="0" smtClean="0"/>
              <a:t>Falta de Recursos, do paciente, para a busca de especialistas e um suporte nutricional adequado; </a:t>
            </a:r>
          </a:p>
          <a:p>
            <a:pPr marL="457200" indent="-457200" algn="just">
              <a:buFontTx/>
              <a:buChar char="-"/>
            </a:pPr>
            <a:endParaRPr lang="pt-BR" sz="3000" dirty="0"/>
          </a:p>
          <a:p>
            <a:pPr marL="457200" indent="-457200" algn="just">
              <a:buFontTx/>
              <a:buChar char="-"/>
            </a:pPr>
            <a:r>
              <a:rPr lang="pt-BR" sz="3000" dirty="0" smtClean="0"/>
              <a:t>O	 avanço rápido da doença.</a:t>
            </a:r>
            <a:endParaRPr lang="pt-BR" sz="3000" dirty="0"/>
          </a:p>
          <a:p>
            <a:pPr algn="just"/>
            <a:endParaRPr lang="pt-BR" sz="3000" dirty="0" smtClean="0"/>
          </a:p>
          <a:p>
            <a:pPr algn="just"/>
            <a:endParaRPr lang="pt-BR" sz="3000" dirty="0"/>
          </a:p>
          <a:p>
            <a:pPr algn="just"/>
            <a:r>
              <a:rPr lang="pt-BR" sz="3000" dirty="0"/>
              <a:t> </a:t>
            </a:r>
          </a:p>
        </p:txBody>
      </p:sp>
    </p:spTree>
    <p:extLst>
      <p:ext uri="{BB962C8B-B14F-4D97-AF65-F5344CB8AC3E}">
        <p14:creationId xmlns:p14="http://schemas.microsoft.com/office/powerpoint/2010/main" val="2513932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ACOMPANHAMENTO MULTI-DISCIPLINAR</a:t>
            </a:r>
            <a:endParaRPr lang="pt-BR" sz="4500" b="1" dirty="0">
              <a:solidFill>
                <a:srgbClr val="002060"/>
              </a:solidFill>
              <a:latin typeface="Arial" pitchFamily="34" charset="0"/>
              <a:cs typeface="Arial" pitchFamily="34" charset="0"/>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51504" y="2132856"/>
            <a:ext cx="7245932" cy="3323987"/>
          </a:xfrm>
          <a:prstGeom prst="rect">
            <a:avLst/>
          </a:prstGeom>
        </p:spPr>
        <p:txBody>
          <a:bodyPr wrap="square">
            <a:spAutoFit/>
          </a:bodyPr>
          <a:lstStyle/>
          <a:p>
            <a:pPr algn="just"/>
            <a:r>
              <a:rPr lang="pt-BR" sz="3000" dirty="0" smtClean="0"/>
              <a:t>É comprovado que o paciente com um acompanhamento </a:t>
            </a:r>
            <a:r>
              <a:rPr lang="pt-BR" sz="3000" b="1" dirty="0" smtClean="0"/>
              <a:t>MULTIDISCIPLINAR ESPECIALIZADO</a:t>
            </a:r>
            <a:r>
              <a:rPr lang="pt-BR" sz="3000" dirty="0" smtClean="0"/>
              <a:t> </a:t>
            </a:r>
            <a:r>
              <a:rPr lang="pt-BR" sz="3000" dirty="0"/>
              <a:t>t</a:t>
            </a:r>
            <a:r>
              <a:rPr lang="pt-BR" sz="3000" dirty="0" smtClean="0"/>
              <a:t>em melhor qualidade de vida e maior sobrevida do que os pacientes que não são acompanhados multidisciplinarmente e com isso, a </a:t>
            </a:r>
            <a:r>
              <a:rPr lang="pt-BR" sz="3000" dirty="0" err="1" smtClean="0"/>
              <a:t>desospitalização</a:t>
            </a:r>
            <a:r>
              <a:rPr lang="pt-BR" sz="3000" dirty="0" smtClean="0"/>
              <a:t> passa ser fato. </a:t>
            </a:r>
          </a:p>
        </p:txBody>
      </p:sp>
    </p:spTree>
    <p:extLst>
      <p:ext uri="{BB962C8B-B14F-4D97-AF65-F5344CB8AC3E}">
        <p14:creationId xmlns:p14="http://schemas.microsoft.com/office/powerpoint/2010/main" val="1634290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smtClean="0">
                <a:solidFill>
                  <a:srgbClr val="002060"/>
                </a:solidFill>
                <a:latin typeface="Arial" pitchFamily="34" charset="0"/>
                <a:cs typeface="Arial" pitchFamily="34" charset="0"/>
              </a:rPr>
              <a:t>DIA NACIONAL DE LUTA CONTRA ELA</a:t>
            </a:r>
            <a:endParaRPr lang="pt-BR" sz="4500" b="1" dirty="0">
              <a:solidFill>
                <a:srgbClr val="002060"/>
              </a:solidFill>
              <a:latin typeface="Arial" pitchFamily="34" charset="0"/>
              <a:cs typeface="Arial" pitchFamily="34" charset="0"/>
            </a:endParaRP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11561"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782452" y="1617293"/>
            <a:ext cx="7245932" cy="5170646"/>
          </a:xfrm>
          <a:prstGeom prst="rect">
            <a:avLst/>
          </a:prstGeom>
        </p:spPr>
        <p:txBody>
          <a:bodyPr wrap="square">
            <a:spAutoFit/>
          </a:bodyPr>
          <a:lstStyle/>
          <a:p>
            <a:pPr algn="just"/>
            <a:r>
              <a:rPr lang="pt-BR" sz="3000" dirty="0" smtClean="0"/>
              <a:t>Como paciente de esclerose lateral posso bem dizer o que é viver, todos os dias vendo a evolução, dessa doença; observo, por mais probabilidades favoráveis e esperanças que somos vencidos por ELA diariamente. Por isso sugerimos a criação do </a:t>
            </a:r>
            <a:r>
              <a:rPr lang="pt-BR" sz="3000" b="1" dirty="0" smtClean="0"/>
              <a:t>DIA NACIONAL DE LUTA CONTRA ELA.  Acreditamos que com a criação desse dia, esta terrível doença tomará uma importância muito maior no Brasil. </a:t>
            </a:r>
          </a:p>
        </p:txBody>
      </p:sp>
    </p:spTree>
    <p:extLst>
      <p:ext uri="{BB962C8B-B14F-4D97-AF65-F5344CB8AC3E}">
        <p14:creationId xmlns:p14="http://schemas.microsoft.com/office/powerpoint/2010/main" val="163429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fontAlgn="auto">
              <a:spcAft>
                <a:spcPts val="0"/>
              </a:spcAft>
              <a:defRPr/>
            </a:pPr>
            <a:r>
              <a:rPr lang="pt-BR" sz="4500" b="1" dirty="0">
                <a:solidFill>
                  <a:srgbClr val="002060"/>
                </a:solidFill>
                <a:latin typeface="Arial" pitchFamily="34" charset="0"/>
                <a:cs typeface="Arial" pitchFamily="34" charset="0"/>
              </a:rPr>
              <a:t>DIA NACIONAL DE LUTA CONTRA ELA</a:t>
            </a:r>
          </a:p>
        </p:txBody>
      </p:sp>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1" y="188641"/>
            <a:ext cx="720080" cy="1080120"/>
          </a:xfrm>
          <a:prstGeom prst="rect">
            <a:avLst/>
          </a:prstGeom>
        </p:spPr>
      </p:pic>
      <p:cxnSp>
        <p:nvCxnSpPr>
          <p:cNvPr id="6" name="Conector reto 5"/>
          <p:cNvCxnSpPr/>
          <p:nvPr/>
        </p:nvCxnSpPr>
        <p:spPr>
          <a:xfrm>
            <a:off x="683569" y="1484784"/>
            <a:ext cx="7128791" cy="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tângulo 6"/>
          <p:cNvSpPr/>
          <p:nvPr/>
        </p:nvSpPr>
        <p:spPr>
          <a:xfrm>
            <a:off x="800102" y="2060848"/>
            <a:ext cx="7245932" cy="4247317"/>
          </a:xfrm>
          <a:prstGeom prst="rect">
            <a:avLst/>
          </a:prstGeom>
        </p:spPr>
        <p:txBody>
          <a:bodyPr wrap="square">
            <a:spAutoFit/>
          </a:bodyPr>
          <a:lstStyle/>
          <a:p>
            <a:pPr algn="just"/>
            <a:r>
              <a:rPr lang="pt-BR" sz="3000" dirty="0" smtClean="0"/>
              <a:t>“ GENTE QUE COISA ESTRANHA, QUANDO COMECEI A SENTIR DOR, ACHEI QUE ERA COLUNA. DEPOIS ACHEI QUE ERA DISTENSÃO. DEPOIS XISTOSE NA COLUNA. EU SEMPRE PEDINDO A DEUS PARA ME SALVAR. DESCOBRI QUE ESTAVA COM ELA. HORA NENHUMA QUESTIONEI A DEUS,  MAS FOI ACONTECENDO.</a:t>
            </a:r>
            <a:endParaRPr lang="pt-BR" sz="3000" dirty="0"/>
          </a:p>
        </p:txBody>
      </p:sp>
    </p:spTree>
    <p:extLst>
      <p:ext uri="{BB962C8B-B14F-4D97-AF65-F5344CB8AC3E}">
        <p14:creationId xmlns:p14="http://schemas.microsoft.com/office/powerpoint/2010/main" val="26343953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Personalizada 6">
      <a:dk1>
        <a:srgbClr val="2F2B20"/>
      </a:dk1>
      <a:lt1>
        <a:srgbClr val="FFFFFF"/>
      </a:lt1>
      <a:dk2>
        <a:srgbClr val="92D050"/>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1199</TotalTime>
  <Words>641</Words>
  <Application>Microsoft Office PowerPoint</Application>
  <PresentationFormat>Apresentação na tela (4:3)</PresentationFormat>
  <Paragraphs>76</Paragraphs>
  <Slides>19</Slides>
  <Notes>0</Notes>
  <HiddenSlides>0</HiddenSlides>
  <MMClips>0</MMClips>
  <ScaleCrop>false</ScaleCrop>
  <HeadingPairs>
    <vt:vector size="4" baseType="variant">
      <vt:variant>
        <vt:lpstr>Tema</vt:lpstr>
      </vt:variant>
      <vt:variant>
        <vt:i4>1</vt:i4>
      </vt:variant>
      <vt:variant>
        <vt:lpstr>Títulos de slides</vt:lpstr>
      </vt:variant>
      <vt:variant>
        <vt:i4>19</vt:i4>
      </vt:variant>
    </vt:vector>
  </HeadingPairs>
  <TitlesOfParts>
    <vt:vector size="20" baseType="lpstr">
      <vt:lpstr>Adjacência</vt:lpstr>
      <vt:lpstr>AUDIÊNCIA PÚBLICA</vt:lpstr>
      <vt:lpstr>TEMA</vt:lpstr>
      <vt:lpstr>OBJETIVO</vt:lpstr>
      <vt:lpstr>ROTEIRO</vt:lpstr>
      <vt:lpstr>APRESENTAÇÃO</vt:lpstr>
      <vt:lpstr>DIFICULDADE DOS PACIENTES</vt:lpstr>
      <vt:lpstr>ACOMPANHAMENTO MULTI-DISCIPLINAR</vt:lpstr>
      <vt:lpstr>DIA NACIONAL DE LUTA CONTRA ELA</vt:lpstr>
      <vt:lpstr>DIA NACIONAL DE LUTA CONTRA ELA</vt:lpstr>
      <vt:lpstr>DIA NACIONAL DE LUTA CONTRA ELA</vt:lpstr>
      <vt:lpstr>DIA NACIONAL DE LUTA CONTRA ELA</vt:lpstr>
      <vt:lpstr>DIA NACIONAL DE LUTA CONTRA ELA</vt:lpstr>
      <vt:lpstr>DIA NACIONAL DE LUTA CONTRA ELA</vt:lpstr>
      <vt:lpstr>DIA NACIONAL DE LUTA CONTRA ELA</vt:lpstr>
      <vt:lpstr>DIA NACIONAL DE LUTA CONTRA ELA</vt:lpstr>
      <vt:lpstr>DIA NACIONAL DE LUTA CONTRA ELA</vt:lpstr>
      <vt:lpstr>OBJETIVO</vt:lpstr>
      <vt:lpstr>    CONCLUSÃO</vt:lpstr>
      <vt:lpstr>    CONCLUSÃO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Reeducação Alimentar</dc:title>
  <dc:creator>Regina</dc:creator>
  <cp:lastModifiedBy>Novo</cp:lastModifiedBy>
  <cp:revision>85</cp:revision>
  <dcterms:created xsi:type="dcterms:W3CDTF">2013-09-02T00:23:04Z</dcterms:created>
  <dcterms:modified xsi:type="dcterms:W3CDTF">2015-10-14T12:42:04Z</dcterms:modified>
</cp:coreProperties>
</file>