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handoutMasterIdLst>
    <p:handoutMasterId r:id="rId26"/>
  </p:handoutMasterIdLst>
  <p:sldIdLst>
    <p:sldId id="256" r:id="rId6"/>
    <p:sldId id="294" r:id="rId7"/>
    <p:sldId id="257" r:id="rId8"/>
    <p:sldId id="258" r:id="rId9"/>
    <p:sldId id="259" r:id="rId10"/>
    <p:sldId id="260" r:id="rId11"/>
    <p:sldId id="280" r:id="rId12"/>
    <p:sldId id="282" r:id="rId13"/>
    <p:sldId id="263" r:id="rId14"/>
    <p:sldId id="283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85" r:id="rId2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1C4"/>
    <a:srgbClr val="003055"/>
    <a:srgbClr val="FDFEFE"/>
    <a:srgbClr val="4D81B1"/>
    <a:srgbClr val="6C97BF"/>
    <a:srgbClr val="5B8CB7"/>
    <a:srgbClr val="5084B3"/>
    <a:srgbClr val="496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E61D6-0011-4C73-9994-1C8686BD6EE1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29829E0-0CED-49F1-A451-30DF2C844AEE}">
      <dgm:prSet phldrT="[Texto]"/>
      <dgm:spPr>
        <a:solidFill>
          <a:srgbClr val="3991C4"/>
        </a:solidFill>
      </dgm:spPr>
      <dgm:t>
        <a:bodyPr/>
        <a:lstStyle/>
        <a:p>
          <a:r>
            <a:rPr lang="pt-B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Fome</a:t>
          </a:r>
          <a:endParaRPr lang="pt-BR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87DA0FC-11DA-42AC-8A35-F67100F10316}" type="parTrans" cxnId="{2AE9C099-C3FA-4B6A-89C4-8614BCC95FA3}">
      <dgm:prSet/>
      <dgm:spPr/>
      <dgm:t>
        <a:bodyPr/>
        <a:lstStyle/>
        <a:p>
          <a:endParaRPr lang="pt-BR"/>
        </a:p>
      </dgm:t>
    </dgm:pt>
    <dgm:pt modelId="{7E7001CC-90C8-48EA-83C6-049A1860946A}" type="sibTrans" cxnId="{2AE9C099-C3FA-4B6A-89C4-8614BCC95FA3}">
      <dgm:prSet/>
      <dgm:spPr/>
      <dgm:t>
        <a:bodyPr/>
        <a:lstStyle/>
        <a:p>
          <a:endParaRPr lang="pt-BR"/>
        </a:p>
      </dgm:t>
    </dgm:pt>
    <dgm:pt modelId="{5D9E8643-B598-4958-A066-D2AECC8285AB}">
      <dgm:prSet phldrT="[Texto]"/>
      <dgm:spPr>
        <a:solidFill>
          <a:srgbClr val="3991C4"/>
        </a:solidFill>
      </dgm:spPr>
      <dgm:t>
        <a:bodyPr/>
        <a:lstStyle/>
        <a:p>
          <a:r>
            <a:rPr lang="pt-B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Violência</a:t>
          </a:r>
          <a:r>
            <a:rPr lang="pt-BR" dirty="0" smtClean="0"/>
            <a:t> </a:t>
          </a:r>
          <a:r>
            <a:rPr lang="pt-B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Doméstica</a:t>
          </a:r>
          <a:endParaRPr lang="pt-BR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91F0166-0CA0-4F4B-80B7-B4181113239D}" type="parTrans" cxnId="{D43FDB53-C0C0-4B69-ADAC-D7F22D45F3F0}">
      <dgm:prSet/>
      <dgm:spPr/>
      <dgm:t>
        <a:bodyPr/>
        <a:lstStyle/>
        <a:p>
          <a:endParaRPr lang="pt-BR"/>
        </a:p>
      </dgm:t>
    </dgm:pt>
    <dgm:pt modelId="{9C377BA7-C40A-480F-A3E6-2635781F4C28}" type="sibTrans" cxnId="{D43FDB53-C0C0-4B69-ADAC-D7F22D45F3F0}">
      <dgm:prSet/>
      <dgm:spPr/>
      <dgm:t>
        <a:bodyPr/>
        <a:lstStyle/>
        <a:p>
          <a:endParaRPr lang="pt-BR"/>
        </a:p>
      </dgm:t>
    </dgm:pt>
    <dgm:pt modelId="{0339EBD1-F5A5-4947-99FB-A3D3C1155463}">
      <dgm:prSet phldrT="[Texto]"/>
      <dgm:spPr>
        <a:solidFill>
          <a:srgbClr val="3991C4"/>
        </a:solidFill>
        <a:ln>
          <a:solidFill>
            <a:srgbClr val="3991C4"/>
          </a:solidFill>
        </a:ln>
      </dgm:spPr>
      <dgm:t>
        <a:bodyPr/>
        <a:lstStyle/>
        <a:p>
          <a:r>
            <a:rPr lang="pt-B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Estatuto do Idoso</a:t>
          </a:r>
          <a:endParaRPr lang="pt-BR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20A50C8A-A8DF-4DA5-9C29-43C9DA52B26B}" type="parTrans" cxnId="{7B5EAC72-7063-443F-B57B-519CA5118E05}">
      <dgm:prSet/>
      <dgm:spPr/>
      <dgm:t>
        <a:bodyPr/>
        <a:lstStyle/>
        <a:p>
          <a:endParaRPr lang="pt-BR"/>
        </a:p>
      </dgm:t>
    </dgm:pt>
    <dgm:pt modelId="{AF7C5253-60CF-4CD1-98F3-45FC17BF3D84}" type="sibTrans" cxnId="{7B5EAC72-7063-443F-B57B-519CA5118E05}">
      <dgm:prSet/>
      <dgm:spPr/>
      <dgm:t>
        <a:bodyPr/>
        <a:lstStyle/>
        <a:p>
          <a:endParaRPr lang="pt-BR"/>
        </a:p>
      </dgm:t>
    </dgm:pt>
    <dgm:pt modelId="{6826D6BE-C24A-4E5C-9EE8-5CAF51F8C61E}">
      <dgm:prSet phldrT="[Texto]"/>
      <dgm:spPr>
        <a:solidFill>
          <a:srgbClr val="3991C4"/>
        </a:solidFill>
      </dgm:spPr>
      <dgm:t>
        <a:bodyPr/>
        <a:lstStyle/>
        <a:p>
          <a:r>
            <a:rPr lang="pt-B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Reforma Política</a:t>
          </a:r>
          <a:endParaRPr lang="pt-BR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342CE4F-91E8-4DD6-9798-B088C461D285}" type="parTrans" cxnId="{3A842281-4BD4-497F-86B4-7B03DC15529E}">
      <dgm:prSet/>
      <dgm:spPr/>
      <dgm:t>
        <a:bodyPr/>
        <a:lstStyle/>
        <a:p>
          <a:endParaRPr lang="pt-BR"/>
        </a:p>
      </dgm:t>
    </dgm:pt>
    <dgm:pt modelId="{53EA21AA-6708-45A4-A340-E1AC2806215A}" type="sibTrans" cxnId="{3A842281-4BD4-497F-86B4-7B03DC15529E}">
      <dgm:prSet/>
      <dgm:spPr/>
      <dgm:t>
        <a:bodyPr/>
        <a:lstStyle/>
        <a:p>
          <a:endParaRPr lang="pt-BR"/>
        </a:p>
      </dgm:t>
    </dgm:pt>
    <dgm:pt modelId="{FDD95248-9DA2-448C-9E51-23FAD798E112}">
      <dgm:prSet phldrT="[Texto]"/>
      <dgm:spPr>
        <a:solidFill>
          <a:srgbClr val="3991C4"/>
        </a:solidFill>
      </dgm:spPr>
      <dgm:t>
        <a:bodyPr/>
        <a:lstStyle/>
        <a:p>
          <a:r>
            <a:rPr lang="pt-B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Meio Ambiente</a:t>
          </a:r>
          <a:endParaRPr lang="pt-BR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2AA21C3D-6340-4425-8BC2-094F06D3177E}" type="parTrans" cxnId="{86F62C21-4DF5-40E9-AB98-B07F82F58313}">
      <dgm:prSet/>
      <dgm:spPr/>
      <dgm:t>
        <a:bodyPr/>
        <a:lstStyle/>
        <a:p>
          <a:endParaRPr lang="pt-BR"/>
        </a:p>
      </dgm:t>
    </dgm:pt>
    <dgm:pt modelId="{62209C22-3B48-4F85-B8E5-04F3F05AF165}" type="sibTrans" cxnId="{86F62C21-4DF5-40E9-AB98-B07F82F58313}">
      <dgm:prSet/>
      <dgm:spPr/>
      <dgm:t>
        <a:bodyPr/>
        <a:lstStyle/>
        <a:p>
          <a:endParaRPr lang="pt-BR"/>
        </a:p>
      </dgm:t>
    </dgm:pt>
    <dgm:pt modelId="{B28F298F-D995-41AA-BA4A-99889D2C6ACF}">
      <dgm:prSet phldrT="[Texto]"/>
      <dgm:spPr>
        <a:solidFill>
          <a:srgbClr val="3991C4"/>
        </a:solidFill>
        <a:ln>
          <a:solidFill>
            <a:srgbClr val="3991C4"/>
          </a:solidFill>
        </a:ln>
      </dgm:spPr>
      <dgm:t>
        <a:bodyPr/>
        <a:lstStyle/>
        <a:p>
          <a:r>
            <a:rPr lang="pt-B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Reforma do Código Penal</a:t>
          </a:r>
          <a:endParaRPr lang="pt-BR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E038F77-2F34-42D2-9254-35639F975117}" type="parTrans" cxnId="{F9E0F9B6-2D3C-44B0-BA6F-7841CEB22A36}">
      <dgm:prSet/>
      <dgm:spPr/>
      <dgm:t>
        <a:bodyPr/>
        <a:lstStyle/>
        <a:p>
          <a:endParaRPr lang="pt-BR"/>
        </a:p>
      </dgm:t>
    </dgm:pt>
    <dgm:pt modelId="{EA7C3E04-D8AB-4F25-93C2-C84EB2B4630F}" type="sibTrans" cxnId="{F9E0F9B6-2D3C-44B0-BA6F-7841CEB22A36}">
      <dgm:prSet/>
      <dgm:spPr/>
      <dgm:t>
        <a:bodyPr/>
        <a:lstStyle/>
        <a:p>
          <a:endParaRPr lang="pt-BR"/>
        </a:p>
      </dgm:t>
    </dgm:pt>
    <dgm:pt modelId="{4FB59CC7-8A47-48B1-9BC5-6B28DF0938B7}">
      <dgm:prSet phldrT="[Texto]"/>
      <dgm:spPr>
        <a:solidFill>
          <a:srgbClr val="3991C4"/>
        </a:solidFill>
      </dgm:spPr>
      <dgm:t>
        <a:bodyPr/>
        <a:lstStyle/>
        <a:p>
          <a:r>
            <a:rPr lang="pt-B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Violência</a:t>
          </a:r>
          <a:r>
            <a:rPr lang="pt-BR" dirty="0" smtClean="0"/>
            <a:t> </a:t>
          </a:r>
          <a:r>
            <a:rPr lang="pt-B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contra</a:t>
          </a:r>
          <a:r>
            <a:rPr lang="pt-BR" dirty="0" smtClean="0"/>
            <a:t> </a:t>
          </a:r>
          <a:r>
            <a:rPr lang="pt-B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juventude</a:t>
          </a:r>
          <a:r>
            <a:rPr lang="pt-BR" dirty="0" smtClean="0"/>
            <a:t> </a:t>
          </a:r>
          <a:r>
            <a:rPr lang="pt-B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negra</a:t>
          </a:r>
          <a:endParaRPr lang="pt-BR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F8EAF920-2AAC-4D3C-81C9-255D0394B615}" type="parTrans" cxnId="{2D15843B-FC39-42D9-8CE9-4AC59E621186}">
      <dgm:prSet/>
      <dgm:spPr/>
      <dgm:t>
        <a:bodyPr/>
        <a:lstStyle/>
        <a:p>
          <a:endParaRPr lang="pt-BR"/>
        </a:p>
      </dgm:t>
    </dgm:pt>
    <dgm:pt modelId="{F3CB4851-0475-4855-B191-8B7D62DCF915}" type="sibTrans" cxnId="{2D15843B-FC39-42D9-8CE9-4AC59E621186}">
      <dgm:prSet/>
      <dgm:spPr/>
      <dgm:t>
        <a:bodyPr/>
        <a:lstStyle/>
        <a:p>
          <a:endParaRPr lang="pt-BR"/>
        </a:p>
      </dgm:t>
    </dgm:pt>
    <dgm:pt modelId="{BE8188FD-99AD-4127-BF60-219BB35D290F}">
      <dgm:prSet phldrT="[Texto]"/>
      <dgm:spPr>
        <a:solidFill>
          <a:srgbClr val="3991C4"/>
        </a:solidFill>
      </dgm:spPr>
      <dgm:t>
        <a:bodyPr/>
        <a:lstStyle/>
        <a:p>
          <a:r>
            <a:rPr lang="pt-B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Estatuto da criança e do adolescente</a:t>
          </a:r>
        </a:p>
      </dgm:t>
    </dgm:pt>
    <dgm:pt modelId="{568E69F6-EA20-4E19-99D7-15940B9A7252}" type="parTrans" cxnId="{3CF2D2E1-388A-410F-B606-AC54514F3DCD}">
      <dgm:prSet/>
      <dgm:spPr/>
      <dgm:t>
        <a:bodyPr/>
        <a:lstStyle/>
        <a:p>
          <a:endParaRPr lang="pt-BR"/>
        </a:p>
      </dgm:t>
    </dgm:pt>
    <dgm:pt modelId="{50D0D5FC-5194-4D02-9D98-C393C2CABE40}" type="sibTrans" cxnId="{3CF2D2E1-388A-410F-B606-AC54514F3DCD}">
      <dgm:prSet/>
      <dgm:spPr/>
      <dgm:t>
        <a:bodyPr/>
        <a:lstStyle/>
        <a:p>
          <a:endParaRPr lang="pt-BR"/>
        </a:p>
      </dgm:t>
    </dgm:pt>
    <dgm:pt modelId="{1A245626-7B7D-4AB5-AD54-C78F022A84BF}">
      <dgm:prSet phldrT="[Texto]"/>
      <dgm:spPr>
        <a:solidFill>
          <a:srgbClr val="3991C4"/>
        </a:solidFill>
      </dgm:spPr>
      <dgm:t>
        <a:bodyPr/>
        <a:lstStyle/>
        <a:p>
          <a:r>
            <a:rPr lang="pt-B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Matriz Energética</a:t>
          </a:r>
        </a:p>
      </dgm:t>
    </dgm:pt>
    <dgm:pt modelId="{5E91BCF1-900E-4F50-BCFC-023259833250}" type="parTrans" cxnId="{800316F2-2E81-4F76-B9C7-85D610295AA3}">
      <dgm:prSet/>
      <dgm:spPr/>
      <dgm:t>
        <a:bodyPr/>
        <a:lstStyle/>
        <a:p>
          <a:endParaRPr lang="pt-BR"/>
        </a:p>
      </dgm:t>
    </dgm:pt>
    <dgm:pt modelId="{473FF6AD-B8C2-4D98-96E0-1FCF5BE6C797}" type="sibTrans" cxnId="{800316F2-2E81-4F76-B9C7-85D610295AA3}">
      <dgm:prSet/>
      <dgm:spPr/>
      <dgm:t>
        <a:bodyPr/>
        <a:lstStyle/>
        <a:p>
          <a:endParaRPr lang="pt-BR"/>
        </a:p>
      </dgm:t>
    </dgm:pt>
    <dgm:pt modelId="{990EA149-BF83-4AB0-B89A-0A6A9FAC3342}">
      <dgm:prSet phldrT="[Texto]"/>
      <dgm:spPr>
        <a:solidFill>
          <a:srgbClr val="3991C4"/>
        </a:solidFill>
      </dgm:spPr>
      <dgm:t>
        <a:bodyPr/>
        <a:lstStyle/>
        <a:p>
          <a:r>
            <a:rPr lang="pt-B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Mulheres na política</a:t>
          </a:r>
        </a:p>
      </dgm:t>
    </dgm:pt>
    <dgm:pt modelId="{A3506F53-1CCC-49FD-AF8B-1A96FEDF9EDC}" type="parTrans" cxnId="{09AF7A04-3457-4E51-8328-553B448C6433}">
      <dgm:prSet/>
      <dgm:spPr/>
      <dgm:t>
        <a:bodyPr/>
        <a:lstStyle/>
        <a:p>
          <a:endParaRPr lang="pt-BR"/>
        </a:p>
      </dgm:t>
    </dgm:pt>
    <dgm:pt modelId="{779A10EF-E889-47C2-A05B-FC18CB5CF6F5}" type="sibTrans" cxnId="{09AF7A04-3457-4E51-8328-553B448C6433}">
      <dgm:prSet/>
      <dgm:spPr/>
      <dgm:t>
        <a:bodyPr/>
        <a:lstStyle/>
        <a:p>
          <a:endParaRPr lang="pt-BR"/>
        </a:p>
      </dgm:t>
    </dgm:pt>
    <dgm:pt modelId="{94879FB5-E8E7-491F-81BB-F8C9CEEF0C38}">
      <dgm:prSet phldrT="[Texto]"/>
      <dgm:spPr>
        <a:solidFill>
          <a:srgbClr val="3991C4"/>
        </a:solidFill>
      </dgm:spPr>
      <dgm:t>
        <a:bodyPr/>
        <a:lstStyle/>
        <a:p>
          <a:r>
            <a:rPr lang="pt-B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PEC das Domésticas</a:t>
          </a:r>
        </a:p>
      </dgm:t>
    </dgm:pt>
    <dgm:pt modelId="{48488E60-35FE-4FD2-98BB-5BF6AA2A07B4}" type="parTrans" cxnId="{66C92E18-E4EB-4D0B-BCA4-2671B622CEAE}">
      <dgm:prSet/>
      <dgm:spPr/>
      <dgm:t>
        <a:bodyPr/>
        <a:lstStyle/>
        <a:p>
          <a:endParaRPr lang="pt-BR"/>
        </a:p>
      </dgm:t>
    </dgm:pt>
    <dgm:pt modelId="{8672CD5F-FF78-466F-8414-A1B97CF76A17}" type="sibTrans" cxnId="{66C92E18-E4EB-4D0B-BCA4-2671B622CEAE}">
      <dgm:prSet/>
      <dgm:spPr/>
      <dgm:t>
        <a:bodyPr/>
        <a:lstStyle/>
        <a:p>
          <a:endParaRPr lang="pt-BR"/>
        </a:p>
      </dgm:t>
    </dgm:pt>
    <dgm:pt modelId="{EA17768A-3F8E-4D70-A2EF-9FC780855A7C}">
      <dgm:prSet phldrT="[Texto]"/>
      <dgm:spPr>
        <a:solidFill>
          <a:srgbClr val="3991C4"/>
        </a:solidFill>
      </dgm:spPr>
      <dgm:t>
        <a:bodyPr/>
        <a:lstStyle/>
        <a:p>
          <a:r>
            <a:rPr lang="pt-BR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Violência nas Escolas</a:t>
          </a:r>
          <a:endParaRPr lang="pt-BR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76D45FEA-D289-439A-B995-C15B20460B74}" type="parTrans" cxnId="{2299DBC7-328C-4E30-A0F8-F9D3EE54B661}">
      <dgm:prSet/>
      <dgm:spPr/>
      <dgm:t>
        <a:bodyPr/>
        <a:lstStyle/>
        <a:p>
          <a:endParaRPr lang="pt-BR"/>
        </a:p>
      </dgm:t>
    </dgm:pt>
    <dgm:pt modelId="{5EB8A8AB-4C7B-4B48-8DA1-0DDA27E4B768}" type="sibTrans" cxnId="{2299DBC7-328C-4E30-A0F8-F9D3EE54B661}">
      <dgm:prSet/>
      <dgm:spPr/>
      <dgm:t>
        <a:bodyPr/>
        <a:lstStyle/>
        <a:p>
          <a:endParaRPr lang="pt-BR"/>
        </a:p>
      </dgm:t>
    </dgm:pt>
    <dgm:pt modelId="{0DDCE642-711D-4B39-94C8-852699F9EF37}" type="pres">
      <dgm:prSet presAssocID="{124E61D6-0011-4C73-9994-1C8686BD6E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6BEA3C-9B17-4A82-BEF4-2D58FE1E947E}" type="pres">
      <dgm:prSet presAssocID="{029829E0-0CED-49F1-A451-30DF2C844AEE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EB2CDE-34B8-4CB3-AFDC-9C272111E932}" type="pres">
      <dgm:prSet presAssocID="{7E7001CC-90C8-48EA-83C6-049A1860946A}" presName="sibTrans" presStyleCnt="0"/>
      <dgm:spPr/>
    </dgm:pt>
    <dgm:pt modelId="{AE1E6928-D91C-4C8A-9027-BF83E87BD1C8}" type="pres">
      <dgm:prSet presAssocID="{EA17768A-3F8E-4D70-A2EF-9FC780855A7C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3DDC4A-DACC-4622-A4E3-C02AAEF7010A}" type="pres">
      <dgm:prSet presAssocID="{5EB8A8AB-4C7B-4B48-8DA1-0DDA27E4B768}" presName="sibTrans" presStyleCnt="0"/>
      <dgm:spPr/>
    </dgm:pt>
    <dgm:pt modelId="{BBCA0DF8-5667-4B1C-9F5C-AFA0C0582545}" type="pres">
      <dgm:prSet presAssocID="{5D9E8643-B598-4958-A066-D2AECC8285A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9DBC79-7875-4A3B-A23B-5AB3CD4DAF59}" type="pres">
      <dgm:prSet presAssocID="{9C377BA7-C40A-480F-A3E6-2635781F4C28}" presName="sibTrans" presStyleCnt="0"/>
      <dgm:spPr/>
    </dgm:pt>
    <dgm:pt modelId="{4C7A7451-6A12-47E5-9951-71605CA464FC}" type="pres">
      <dgm:prSet presAssocID="{0339EBD1-F5A5-4947-99FB-A3D3C1155463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F0654A-36E7-4C5D-9853-EB66E2639041}" type="pres">
      <dgm:prSet presAssocID="{AF7C5253-60CF-4CD1-98F3-45FC17BF3D84}" presName="sibTrans" presStyleCnt="0"/>
      <dgm:spPr/>
    </dgm:pt>
    <dgm:pt modelId="{2432B470-8DC8-4E53-8132-11B417901E97}" type="pres">
      <dgm:prSet presAssocID="{6826D6BE-C24A-4E5C-9EE8-5CAF51F8C61E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B239C8-C710-4E68-953D-E7702E741700}" type="pres">
      <dgm:prSet presAssocID="{53EA21AA-6708-45A4-A340-E1AC2806215A}" presName="sibTrans" presStyleCnt="0"/>
      <dgm:spPr/>
    </dgm:pt>
    <dgm:pt modelId="{7FE348A9-44AE-4C1E-B456-4F0F1EFB1F04}" type="pres">
      <dgm:prSet presAssocID="{FDD95248-9DA2-448C-9E51-23FAD798E11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7791B6-053D-45F2-A00D-21105E7B9975}" type="pres">
      <dgm:prSet presAssocID="{62209C22-3B48-4F85-B8E5-04F3F05AF165}" presName="sibTrans" presStyleCnt="0"/>
      <dgm:spPr/>
    </dgm:pt>
    <dgm:pt modelId="{EAEEB70D-53FF-4E01-9BD8-8618B9ED9483}" type="pres">
      <dgm:prSet presAssocID="{B28F298F-D995-41AA-BA4A-99889D2C6ACF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BEF5D7-32FC-4C2F-99CD-53CB904B62F2}" type="pres">
      <dgm:prSet presAssocID="{EA7C3E04-D8AB-4F25-93C2-C84EB2B4630F}" presName="sibTrans" presStyleCnt="0"/>
      <dgm:spPr/>
    </dgm:pt>
    <dgm:pt modelId="{F6C30D44-5860-45D9-8ACE-DF2337D895E1}" type="pres">
      <dgm:prSet presAssocID="{4FB59CC7-8A47-48B1-9BC5-6B28DF0938B7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AAA92A-727E-4596-95C6-610377AEC688}" type="pres">
      <dgm:prSet presAssocID="{F3CB4851-0475-4855-B191-8B7D62DCF915}" presName="sibTrans" presStyleCnt="0"/>
      <dgm:spPr/>
    </dgm:pt>
    <dgm:pt modelId="{8AEE9258-D58C-4545-ABBB-CADFF9D9C25E}" type="pres">
      <dgm:prSet presAssocID="{BE8188FD-99AD-4127-BF60-219BB35D290F}" presName="node" presStyleLbl="node1" presStyleIdx="8" presStyleCnt="12" custLinFactNeighborX="1366" custLinFactNeighborY="21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D53846-F05B-4FEB-B6F1-458D1B70EBB5}" type="pres">
      <dgm:prSet presAssocID="{50D0D5FC-5194-4D02-9D98-C393C2CABE40}" presName="sibTrans" presStyleCnt="0"/>
      <dgm:spPr/>
    </dgm:pt>
    <dgm:pt modelId="{E8A5241A-4BA5-4B5C-ADD2-67B8A2E6D236}" type="pres">
      <dgm:prSet presAssocID="{1A245626-7B7D-4AB5-AD54-C78F022A84BF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C2ABD5-03AD-49DD-877D-BD6ED0FE4B3C}" type="pres">
      <dgm:prSet presAssocID="{473FF6AD-B8C2-4D98-96E0-1FCF5BE6C797}" presName="sibTrans" presStyleCnt="0"/>
      <dgm:spPr/>
    </dgm:pt>
    <dgm:pt modelId="{CEF5D7CB-C49D-44DA-AF5B-EB8EC8B7B3BD}" type="pres">
      <dgm:prSet presAssocID="{990EA149-BF83-4AB0-B89A-0A6A9FAC3342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9B1B3C-49D1-4241-A7AE-097867529D7D}" type="pres">
      <dgm:prSet presAssocID="{779A10EF-E889-47C2-A05B-FC18CB5CF6F5}" presName="sibTrans" presStyleCnt="0"/>
      <dgm:spPr/>
    </dgm:pt>
    <dgm:pt modelId="{7D7C531C-C741-44B8-9DF6-E014C5F0C7D2}" type="pres">
      <dgm:prSet presAssocID="{94879FB5-E8E7-491F-81BB-F8C9CEEF0C38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6C92E18-E4EB-4D0B-BCA4-2671B622CEAE}" srcId="{124E61D6-0011-4C73-9994-1C8686BD6EE1}" destId="{94879FB5-E8E7-491F-81BB-F8C9CEEF0C38}" srcOrd="11" destOrd="0" parTransId="{48488E60-35FE-4FD2-98BB-5BF6AA2A07B4}" sibTransId="{8672CD5F-FF78-466F-8414-A1B97CF76A17}"/>
    <dgm:cxn modelId="{16A63000-E15F-43F7-B093-E3FFCD8F2220}" type="presOf" srcId="{5D9E8643-B598-4958-A066-D2AECC8285AB}" destId="{BBCA0DF8-5667-4B1C-9F5C-AFA0C0582545}" srcOrd="0" destOrd="0" presId="urn:microsoft.com/office/officeart/2005/8/layout/default#1"/>
    <dgm:cxn modelId="{A671E359-9CE6-4838-A7F8-FD4E78037CD8}" type="presOf" srcId="{990EA149-BF83-4AB0-B89A-0A6A9FAC3342}" destId="{CEF5D7CB-C49D-44DA-AF5B-EB8EC8B7B3BD}" srcOrd="0" destOrd="0" presId="urn:microsoft.com/office/officeart/2005/8/layout/default#1"/>
    <dgm:cxn modelId="{7B5EAC72-7063-443F-B57B-519CA5118E05}" srcId="{124E61D6-0011-4C73-9994-1C8686BD6EE1}" destId="{0339EBD1-F5A5-4947-99FB-A3D3C1155463}" srcOrd="3" destOrd="0" parTransId="{20A50C8A-A8DF-4DA5-9C29-43C9DA52B26B}" sibTransId="{AF7C5253-60CF-4CD1-98F3-45FC17BF3D84}"/>
    <dgm:cxn modelId="{F9E0F9B6-2D3C-44B0-BA6F-7841CEB22A36}" srcId="{124E61D6-0011-4C73-9994-1C8686BD6EE1}" destId="{B28F298F-D995-41AA-BA4A-99889D2C6ACF}" srcOrd="6" destOrd="0" parTransId="{4E038F77-2F34-42D2-9254-35639F975117}" sibTransId="{EA7C3E04-D8AB-4F25-93C2-C84EB2B4630F}"/>
    <dgm:cxn modelId="{DC66425A-DA0B-4DC5-A2C1-F976E9AB44E7}" type="presOf" srcId="{EA17768A-3F8E-4D70-A2EF-9FC780855A7C}" destId="{AE1E6928-D91C-4C8A-9027-BF83E87BD1C8}" srcOrd="0" destOrd="0" presId="urn:microsoft.com/office/officeart/2005/8/layout/default#1"/>
    <dgm:cxn modelId="{3A842281-4BD4-497F-86B4-7B03DC15529E}" srcId="{124E61D6-0011-4C73-9994-1C8686BD6EE1}" destId="{6826D6BE-C24A-4E5C-9EE8-5CAF51F8C61E}" srcOrd="4" destOrd="0" parTransId="{8342CE4F-91E8-4DD6-9798-B088C461D285}" sibTransId="{53EA21AA-6708-45A4-A340-E1AC2806215A}"/>
    <dgm:cxn modelId="{E7669934-C59F-4CF9-8C39-1633C1F949C9}" type="presOf" srcId="{FDD95248-9DA2-448C-9E51-23FAD798E112}" destId="{7FE348A9-44AE-4C1E-B456-4F0F1EFB1F04}" srcOrd="0" destOrd="0" presId="urn:microsoft.com/office/officeart/2005/8/layout/default#1"/>
    <dgm:cxn modelId="{800316F2-2E81-4F76-B9C7-85D610295AA3}" srcId="{124E61D6-0011-4C73-9994-1C8686BD6EE1}" destId="{1A245626-7B7D-4AB5-AD54-C78F022A84BF}" srcOrd="9" destOrd="0" parTransId="{5E91BCF1-900E-4F50-BCFC-023259833250}" sibTransId="{473FF6AD-B8C2-4D98-96E0-1FCF5BE6C797}"/>
    <dgm:cxn modelId="{2D15843B-FC39-42D9-8CE9-4AC59E621186}" srcId="{124E61D6-0011-4C73-9994-1C8686BD6EE1}" destId="{4FB59CC7-8A47-48B1-9BC5-6B28DF0938B7}" srcOrd="7" destOrd="0" parTransId="{F8EAF920-2AAC-4D3C-81C9-255D0394B615}" sibTransId="{F3CB4851-0475-4855-B191-8B7D62DCF915}"/>
    <dgm:cxn modelId="{7E64A7E1-7585-47BB-8AA2-8D436E8EBD30}" type="presOf" srcId="{0339EBD1-F5A5-4947-99FB-A3D3C1155463}" destId="{4C7A7451-6A12-47E5-9951-71605CA464FC}" srcOrd="0" destOrd="0" presId="urn:microsoft.com/office/officeart/2005/8/layout/default#1"/>
    <dgm:cxn modelId="{26A363B7-501B-4EE1-AC59-086A010E557C}" type="presOf" srcId="{1A245626-7B7D-4AB5-AD54-C78F022A84BF}" destId="{E8A5241A-4BA5-4B5C-ADD2-67B8A2E6D236}" srcOrd="0" destOrd="0" presId="urn:microsoft.com/office/officeart/2005/8/layout/default#1"/>
    <dgm:cxn modelId="{7D7FA596-E3CC-4459-8F65-09239B2C2E17}" type="presOf" srcId="{B28F298F-D995-41AA-BA4A-99889D2C6ACF}" destId="{EAEEB70D-53FF-4E01-9BD8-8618B9ED9483}" srcOrd="0" destOrd="0" presId="urn:microsoft.com/office/officeart/2005/8/layout/default#1"/>
    <dgm:cxn modelId="{B62F0277-FBD6-4DDA-8C0A-2A83B97B2749}" type="presOf" srcId="{BE8188FD-99AD-4127-BF60-219BB35D290F}" destId="{8AEE9258-D58C-4545-ABBB-CADFF9D9C25E}" srcOrd="0" destOrd="0" presId="urn:microsoft.com/office/officeart/2005/8/layout/default#1"/>
    <dgm:cxn modelId="{2AE9C099-C3FA-4B6A-89C4-8614BCC95FA3}" srcId="{124E61D6-0011-4C73-9994-1C8686BD6EE1}" destId="{029829E0-0CED-49F1-A451-30DF2C844AEE}" srcOrd="0" destOrd="0" parTransId="{787DA0FC-11DA-42AC-8A35-F67100F10316}" sibTransId="{7E7001CC-90C8-48EA-83C6-049A1860946A}"/>
    <dgm:cxn modelId="{3CF2D2E1-388A-410F-B606-AC54514F3DCD}" srcId="{124E61D6-0011-4C73-9994-1C8686BD6EE1}" destId="{BE8188FD-99AD-4127-BF60-219BB35D290F}" srcOrd="8" destOrd="0" parTransId="{568E69F6-EA20-4E19-99D7-15940B9A7252}" sibTransId="{50D0D5FC-5194-4D02-9D98-C393C2CABE40}"/>
    <dgm:cxn modelId="{DE655333-2551-46CB-8244-AEB2C897638E}" type="presOf" srcId="{124E61D6-0011-4C73-9994-1C8686BD6EE1}" destId="{0DDCE642-711D-4B39-94C8-852699F9EF37}" srcOrd="0" destOrd="0" presId="urn:microsoft.com/office/officeart/2005/8/layout/default#1"/>
    <dgm:cxn modelId="{D43FDB53-C0C0-4B69-ADAC-D7F22D45F3F0}" srcId="{124E61D6-0011-4C73-9994-1C8686BD6EE1}" destId="{5D9E8643-B598-4958-A066-D2AECC8285AB}" srcOrd="2" destOrd="0" parTransId="{791F0166-0CA0-4F4B-80B7-B4181113239D}" sibTransId="{9C377BA7-C40A-480F-A3E6-2635781F4C28}"/>
    <dgm:cxn modelId="{F9C3ED69-5E81-4101-B30A-596D7F703ED0}" type="presOf" srcId="{029829E0-0CED-49F1-A451-30DF2C844AEE}" destId="{2E6BEA3C-9B17-4A82-BEF4-2D58FE1E947E}" srcOrd="0" destOrd="0" presId="urn:microsoft.com/office/officeart/2005/8/layout/default#1"/>
    <dgm:cxn modelId="{2299DBC7-328C-4E30-A0F8-F9D3EE54B661}" srcId="{124E61D6-0011-4C73-9994-1C8686BD6EE1}" destId="{EA17768A-3F8E-4D70-A2EF-9FC780855A7C}" srcOrd="1" destOrd="0" parTransId="{76D45FEA-D289-439A-B995-C15B20460B74}" sibTransId="{5EB8A8AB-4C7B-4B48-8DA1-0DDA27E4B768}"/>
    <dgm:cxn modelId="{3B39EFA5-F91F-4CD8-BE6D-17ADAA4D9852}" type="presOf" srcId="{6826D6BE-C24A-4E5C-9EE8-5CAF51F8C61E}" destId="{2432B470-8DC8-4E53-8132-11B417901E97}" srcOrd="0" destOrd="0" presId="urn:microsoft.com/office/officeart/2005/8/layout/default#1"/>
    <dgm:cxn modelId="{09AF7A04-3457-4E51-8328-553B448C6433}" srcId="{124E61D6-0011-4C73-9994-1C8686BD6EE1}" destId="{990EA149-BF83-4AB0-B89A-0A6A9FAC3342}" srcOrd="10" destOrd="0" parTransId="{A3506F53-1CCC-49FD-AF8B-1A96FEDF9EDC}" sibTransId="{779A10EF-E889-47C2-A05B-FC18CB5CF6F5}"/>
    <dgm:cxn modelId="{5ECBFBA9-72D0-4AB5-B446-472E2462171F}" type="presOf" srcId="{4FB59CC7-8A47-48B1-9BC5-6B28DF0938B7}" destId="{F6C30D44-5860-45D9-8ACE-DF2337D895E1}" srcOrd="0" destOrd="0" presId="urn:microsoft.com/office/officeart/2005/8/layout/default#1"/>
    <dgm:cxn modelId="{E7C6FC98-A680-4829-B6DD-D7763A53C306}" type="presOf" srcId="{94879FB5-E8E7-491F-81BB-F8C9CEEF0C38}" destId="{7D7C531C-C741-44B8-9DF6-E014C5F0C7D2}" srcOrd="0" destOrd="0" presId="urn:microsoft.com/office/officeart/2005/8/layout/default#1"/>
    <dgm:cxn modelId="{86F62C21-4DF5-40E9-AB98-B07F82F58313}" srcId="{124E61D6-0011-4C73-9994-1C8686BD6EE1}" destId="{FDD95248-9DA2-448C-9E51-23FAD798E112}" srcOrd="5" destOrd="0" parTransId="{2AA21C3D-6340-4425-8BC2-094F06D3177E}" sibTransId="{62209C22-3B48-4F85-B8E5-04F3F05AF165}"/>
    <dgm:cxn modelId="{3E6783C3-0BBD-4FAC-957A-51D944359252}" type="presParOf" srcId="{0DDCE642-711D-4B39-94C8-852699F9EF37}" destId="{2E6BEA3C-9B17-4A82-BEF4-2D58FE1E947E}" srcOrd="0" destOrd="0" presId="urn:microsoft.com/office/officeart/2005/8/layout/default#1"/>
    <dgm:cxn modelId="{E816F14B-0CD2-4529-BCBA-E137B309D5E1}" type="presParOf" srcId="{0DDCE642-711D-4B39-94C8-852699F9EF37}" destId="{71EB2CDE-34B8-4CB3-AFDC-9C272111E932}" srcOrd="1" destOrd="0" presId="urn:microsoft.com/office/officeart/2005/8/layout/default#1"/>
    <dgm:cxn modelId="{5A763212-7B52-4AC6-BB82-B06562BA7B65}" type="presParOf" srcId="{0DDCE642-711D-4B39-94C8-852699F9EF37}" destId="{AE1E6928-D91C-4C8A-9027-BF83E87BD1C8}" srcOrd="2" destOrd="0" presId="urn:microsoft.com/office/officeart/2005/8/layout/default#1"/>
    <dgm:cxn modelId="{83EF56F6-20F1-4C7D-BC3E-F745D870894C}" type="presParOf" srcId="{0DDCE642-711D-4B39-94C8-852699F9EF37}" destId="{923DDC4A-DACC-4622-A4E3-C02AAEF7010A}" srcOrd="3" destOrd="0" presId="urn:microsoft.com/office/officeart/2005/8/layout/default#1"/>
    <dgm:cxn modelId="{2BB9FA70-83F3-4FE3-BDD3-81EAF8DDEF2B}" type="presParOf" srcId="{0DDCE642-711D-4B39-94C8-852699F9EF37}" destId="{BBCA0DF8-5667-4B1C-9F5C-AFA0C0582545}" srcOrd="4" destOrd="0" presId="urn:microsoft.com/office/officeart/2005/8/layout/default#1"/>
    <dgm:cxn modelId="{B9ACA286-EAF7-4899-A623-1ABF3700A836}" type="presParOf" srcId="{0DDCE642-711D-4B39-94C8-852699F9EF37}" destId="{C29DBC79-7875-4A3B-A23B-5AB3CD4DAF59}" srcOrd="5" destOrd="0" presId="urn:microsoft.com/office/officeart/2005/8/layout/default#1"/>
    <dgm:cxn modelId="{A352B09E-035D-40B5-A3B1-D2C5371C7342}" type="presParOf" srcId="{0DDCE642-711D-4B39-94C8-852699F9EF37}" destId="{4C7A7451-6A12-47E5-9951-71605CA464FC}" srcOrd="6" destOrd="0" presId="urn:microsoft.com/office/officeart/2005/8/layout/default#1"/>
    <dgm:cxn modelId="{29A931F2-02C1-4E47-9597-21B0B823F158}" type="presParOf" srcId="{0DDCE642-711D-4B39-94C8-852699F9EF37}" destId="{D1F0654A-36E7-4C5D-9853-EB66E2639041}" srcOrd="7" destOrd="0" presId="urn:microsoft.com/office/officeart/2005/8/layout/default#1"/>
    <dgm:cxn modelId="{9F7DB15F-602C-4C73-9AE2-48C984F7020C}" type="presParOf" srcId="{0DDCE642-711D-4B39-94C8-852699F9EF37}" destId="{2432B470-8DC8-4E53-8132-11B417901E97}" srcOrd="8" destOrd="0" presId="urn:microsoft.com/office/officeart/2005/8/layout/default#1"/>
    <dgm:cxn modelId="{576BE794-6A0A-4E98-9BE4-8251FE9368DC}" type="presParOf" srcId="{0DDCE642-711D-4B39-94C8-852699F9EF37}" destId="{E5B239C8-C710-4E68-953D-E7702E741700}" srcOrd="9" destOrd="0" presId="urn:microsoft.com/office/officeart/2005/8/layout/default#1"/>
    <dgm:cxn modelId="{9D4E1115-8C6F-4A91-9BF9-C096CFF35825}" type="presParOf" srcId="{0DDCE642-711D-4B39-94C8-852699F9EF37}" destId="{7FE348A9-44AE-4C1E-B456-4F0F1EFB1F04}" srcOrd="10" destOrd="0" presId="urn:microsoft.com/office/officeart/2005/8/layout/default#1"/>
    <dgm:cxn modelId="{0B6D15A8-F949-45CA-93F8-3B6ED0E96435}" type="presParOf" srcId="{0DDCE642-711D-4B39-94C8-852699F9EF37}" destId="{BC7791B6-053D-45F2-A00D-21105E7B9975}" srcOrd="11" destOrd="0" presId="urn:microsoft.com/office/officeart/2005/8/layout/default#1"/>
    <dgm:cxn modelId="{0FC4A47B-6CD5-4FED-A171-0E0743A09606}" type="presParOf" srcId="{0DDCE642-711D-4B39-94C8-852699F9EF37}" destId="{EAEEB70D-53FF-4E01-9BD8-8618B9ED9483}" srcOrd="12" destOrd="0" presId="urn:microsoft.com/office/officeart/2005/8/layout/default#1"/>
    <dgm:cxn modelId="{B572FFFA-F53D-4A93-A810-C6454BA0C470}" type="presParOf" srcId="{0DDCE642-711D-4B39-94C8-852699F9EF37}" destId="{D1BEF5D7-32FC-4C2F-99CD-53CB904B62F2}" srcOrd="13" destOrd="0" presId="urn:microsoft.com/office/officeart/2005/8/layout/default#1"/>
    <dgm:cxn modelId="{AD89AC56-ECEE-4EAD-AFDB-6EB3210C4D28}" type="presParOf" srcId="{0DDCE642-711D-4B39-94C8-852699F9EF37}" destId="{F6C30D44-5860-45D9-8ACE-DF2337D895E1}" srcOrd="14" destOrd="0" presId="urn:microsoft.com/office/officeart/2005/8/layout/default#1"/>
    <dgm:cxn modelId="{47AD8789-19E1-4D82-BE57-A06003991FBA}" type="presParOf" srcId="{0DDCE642-711D-4B39-94C8-852699F9EF37}" destId="{12AAA92A-727E-4596-95C6-610377AEC688}" srcOrd="15" destOrd="0" presId="urn:microsoft.com/office/officeart/2005/8/layout/default#1"/>
    <dgm:cxn modelId="{0898E12D-EF58-4E2A-B9B7-9477D04AE74B}" type="presParOf" srcId="{0DDCE642-711D-4B39-94C8-852699F9EF37}" destId="{8AEE9258-D58C-4545-ABBB-CADFF9D9C25E}" srcOrd="16" destOrd="0" presId="urn:microsoft.com/office/officeart/2005/8/layout/default#1"/>
    <dgm:cxn modelId="{57744B86-229F-494B-BD40-35781AFB4C2D}" type="presParOf" srcId="{0DDCE642-711D-4B39-94C8-852699F9EF37}" destId="{6FD53846-F05B-4FEB-B6F1-458D1B70EBB5}" srcOrd="17" destOrd="0" presId="urn:microsoft.com/office/officeart/2005/8/layout/default#1"/>
    <dgm:cxn modelId="{A5A6F683-A86D-488F-95DD-45E36A2C0B81}" type="presParOf" srcId="{0DDCE642-711D-4B39-94C8-852699F9EF37}" destId="{E8A5241A-4BA5-4B5C-ADD2-67B8A2E6D236}" srcOrd="18" destOrd="0" presId="urn:microsoft.com/office/officeart/2005/8/layout/default#1"/>
    <dgm:cxn modelId="{8318DF4A-66D1-4009-B0CF-F7F4A0009796}" type="presParOf" srcId="{0DDCE642-711D-4B39-94C8-852699F9EF37}" destId="{F7C2ABD5-03AD-49DD-877D-BD6ED0FE4B3C}" srcOrd="19" destOrd="0" presId="urn:microsoft.com/office/officeart/2005/8/layout/default#1"/>
    <dgm:cxn modelId="{732C41A1-4B93-4B6F-B351-E08E94047AE8}" type="presParOf" srcId="{0DDCE642-711D-4B39-94C8-852699F9EF37}" destId="{CEF5D7CB-C49D-44DA-AF5B-EB8EC8B7B3BD}" srcOrd="20" destOrd="0" presId="urn:microsoft.com/office/officeart/2005/8/layout/default#1"/>
    <dgm:cxn modelId="{53B79E48-63F8-4D81-A782-7A30DE8847F0}" type="presParOf" srcId="{0DDCE642-711D-4B39-94C8-852699F9EF37}" destId="{829B1B3C-49D1-4241-A7AE-097867529D7D}" srcOrd="21" destOrd="0" presId="urn:microsoft.com/office/officeart/2005/8/layout/default#1"/>
    <dgm:cxn modelId="{FE5EC2B7-9E5C-478A-B5B2-A46268F9D6CA}" type="presParOf" srcId="{0DDCE642-711D-4B39-94C8-852699F9EF37}" destId="{7D7C531C-C741-44B8-9DF6-E014C5F0C7D2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148AA-C263-4665-832F-DFC2B11F626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933525E-E98C-4132-A1E5-CF6BE7AA7C67}">
      <dgm:prSet phldrT="[Texto]" custT="1"/>
      <dgm:spPr>
        <a:solidFill>
          <a:srgbClr val="3991C4"/>
        </a:solidFill>
      </dgm:spPr>
      <dgm:t>
        <a:bodyPr/>
        <a:lstStyle/>
        <a:p>
          <a:r>
            <a:rPr lang="pt-BR" sz="2800" dirty="0" smtClean="0">
              <a:solidFill>
                <a:srgbClr val="FDFEFE"/>
              </a:solidFill>
            </a:rPr>
            <a:t>Interpretá-los de forma representativa e estratégica</a:t>
          </a:r>
          <a:endParaRPr lang="pt-BR" sz="2800" dirty="0"/>
        </a:p>
      </dgm:t>
    </dgm:pt>
    <dgm:pt modelId="{BEE02D9E-4588-4686-A023-D91C0B385BF3}" type="sibTrans" cxnId="{805B54F3-0FFD-42E3-88EB-726B9CE3FE1F}">
      <dgm:prSet/>
      <dgm:spPr/>
      <dgm:t>
        <a:bodyPr/>
        <a:lstStyle/>
        <a:p>
          <a:endParaRPr lang="pt-BR"/>
        </a:p>
      </dgm:t>
    </dgm:pt>
    <dgm:pt modelId="{03B94F77-735A-4E11-A51B-949944AC1843}" type="parTrans" cxnId="{805B54F3-0FFD-42E3-88EB-726B9CE3FE1F}">
      <dgm:prSet/>
      <dgm:spPr/>
      <dgm:t>
        <a:bodyPr/>
        <a:lstStyle/>
        <a:p>
          <a:endParaRPr lang="pt-BR"/>
        </a:p>
      </dgm:t>
    </dgm:pt>
    <dgm:pt modelId="{7CE7F703-B98E-467B-BDC7-85776D06C033}">
      <dgm:prSet phldrT="[Texto]" custT="1"/>
      <dgm:spPr>
        <a:solidFill>
          <a:srgbClr val="3991C4"/>
        </a:solidFill>
      </dgm:spPr>
      <dgm:t>
        <a:bodyPr/>
        <a:lstStyle/>
        <a:p>
          <a:r>
            <a:rPr lang="pt-BR" sz="2800" dirty="0" smtClean="0">
              <a:solidFill>
                <a:srgbClr val="FDFEFE"/>
              </a:solidFill>
            </a:rPr>
            <a:t>Transformar dados em informações </a:t>
          </a:r>
          <a:endParaRPr lang="pt-BR" sz="2800" dirty="0"/>
        </a:p>
      </dgm:t>
    </dgm:pt>
    <dgm:pt modelId="{355EFB28-87B9-459A-BC95-7834F5F3DF00}" type="sibTrans" cxnId="{FC3F46D6-C040-45A3-8303-DD736D2B245D}">
      <dgm:prSet/>
      <dgm:spPr/>
      <dgm:t>
        <a:bodyPr/>
        <a:lstStyle/>
        <a:p>
          <a:endParaRPr lang="pt-BR"/>
        </a:p>
      </dgm:t>
    </dgm:pt>
    <dgm:pt modelId="{CAA2C624-3271-49A9-8675-534AA3FA0A4F}" type="parTrans" cxnId="{FC3F46D6-C040-45A3-8303-DD736D2B245D}">
      <dgm:prSet/>
      <dgm:spPr/>
      <dgm:t>
        <a:bodyPr/>
        <a:lstStyle/>
        <a:p>
          <a:endParaRPr lang="pt-BR"/>
        </a:p>
      </dgm:t>
    </dgm:pt>
    <dgm:pt modelId="{5B57A625-93A0-4160-9E07-90CC5AEBAF85}">
      <dgm:prSet phldrT="[Texto]" custT="1"/>
      <dgm:spPr>
        <a:solidFill>
          <a:srgbClr val="3991C4"/>
        </a:solidFill>
      </dgm:spPr>
      <dgm:t>
        <a:bodyPr/>
        <a:lstStyle/>
        <a:p>
          <a:r>
            <a:rPr lang="pt-BR" sz="2800" dirty="0" smtClean="0">
              <a:solidFill>
                <a:srgbClr val="FDFEFE"/>
              </a:solidFill>
            </a:rPr>
            <a:t>Ferramentas para a análise e gestão das informações na Administração Pública</a:t>
          </a:r>
          <a:endParaRPr lang="pt-BR" sz="2800" dirty="0"/>
        </a:p>
      </dgm:t>
    </dgm:pt>
    <dgm:pt modelId="{E9D530DC-0938-452C-B379-8E6AE2B2D547}" type="sibTrans" cxnId="{26E30406-8BB3-40CA-8C2A-A52E543FF369}">
      <dgm:prSet/>
      <dgm:spPr>
        <a:ln>
          <a:solidFill>
            <a:srgbClr val="3991C4"/>
          </a:solidFill>
        </a:ln>
      </dgm:spPr>
      <dgm:t>
        <a:bodyPr/>
        <a:lstStyle/>
        <a:p>
          <a:endParaRPr lang="pt-BR"/>
        </a:p>
      </dgm:t>
    </dgm:pt>
    <dgm:pt modelId="{F0B05D6C-15AA-4BD7-AD28-AD00BA4B43C5}" type="parTrans" cxnId="{26E30406-8BB3-40CA-8C2A-A52E543FF369}">
      <dgm:prSet/>
      <dgm:spPr/>
      <dgm:t>
        <a:bodyPr/>
        <a:lstStyle/>
        <a:p>
          <a:endParaRPr lang="pt-BR"/>
        </a:p>
      </dgm:t>
    </dgm:pt>
    <dgm:pt modelId="{1C7968F3-AF7D-4682-A3AB-481AFAC6F82D}" type="pres">
      <dgm:prSet presAssocID="{2ED148AA-C263-4665-832F-DFC2B11F62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95B76137-9EF8-4BBA-8B6D-55C10C203CA0}" type="pres">
      <dgm:prSet presAssocID="{2ED148AA-C263-4665-832F-DFC2B11F626A}" presName="Name1" presStyleCnt="0"/>
      <dgm:spPr/>
    </dgm:pt>
    <dgm:pt modelId="{DE577346-276B-4366-AA88-720BE8A316BE}" type="pres">
      <dgm:prSet presAssocID="{2ED148AA-C263-4665-832F-DFC2B11F626A}" presName="cycle" presStyleCnt="0"/>
      <dgm:spPr/>
    </dgm:pt>
    <dgm:pt modelId="{290858A5-4C7A-435E-A014-A64793B648D1}" type="pres">
      <dgm:prSet presAssocID="{2ED148AA-C263-4665-832F-DFC2B11F626A}" presName="srcNode" presStyleLbl="node1" presStyleIdx="0" presStyleCnt="3"/>
      <dgm:spPr/>
    </dgm:pt>
    <dgm:pt modelId="{74BB558D-3D13-4F6F-9FB5-BD4CD5F5F86C}" type="pres">
      <dgm:prSet presAssocID="{2ED148AA-C263-4665-832F-DFC2B11F626A}" presName="conn" presStyleLbl="parChTrans1D2" presStyleIdx="0" presStyleCnt="1"/>
      <dgm:spPr/>
      <dgm:t>
        <a:bodyPr/>
        <a:lstStyle/>
        <a:p>
          <a:endParaRPr lang="pt-BR"/>
        </a:p>
      </dgm:t>
    </dgm:pt>
    <dgm:pt modelId="{8A42DB2A-DB9C-4A14-9161-7C1CDB150404}" type="pres">
      <dgm:prSet presAssocID="{2ED148AA-C263-4665-832F-DFC2B11F626A}" presName="extraNode" presStyleLbl="node1" presStyleIdx="0" presStyleCnt="3"/>
      <dgm:spPr/>
    </dgm:pt>
    <dgm:pt modelId="{92379E86-D666-4446-B7CD-E000A7E0D770}" type="pres">
      <dgm:prSet presAssocID="{2ED148AA-C263-4665-832F-DFC2B11F626A}" presName="dstNode" presStyleLbl="node1" presStyleIdx="0" presStyleCnt="3"/>
      <dgm:spPr/>
    </dgm:pt>
    <dgm:pt modelId="{473CB05F-0252-46C3-B5EF-4941FC79244A}" type="pres">
      <dgm:prSet presAssocID="{5B57A625-93A0-4160-9E07-90CC5AEBAF8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95C84A-F158-457F-AD3C-F5B861856F6C}" type="pres">
      <dgm:prSet presAssocID="{5B57A625-93A0-4160-9E07-90CC5AEBAF85}" presName="accent_1" presStyleCnt="0"/>
      <dgm:spPr/>
    </dgm:pt>
    <dgm:pt modelId="{5C3399D6-7349-4DF2-A790-5B50CDCABCD5}" type="pres">
      <dgm:prSet presAssocID="{5B57A625-93A0-4160-9E07-90CC5AEBAF85}" presName="accentRepeatNode" presStyleLbl="solidFgAcc1" presStyleIdx="0" presStyleCnt="3"/>
      <dgm:spPr>
        <a:ln>
          <a:solidFill>
            <a:srgbClr val="3991C4"/>
          </a:solidFill>
        </a:ln>
      </dgm:spPr>
    </dgm:pt>
    <dgm:pt modelId="{AD247424-68AD-441E-AF1B-67E824CE0345}" type="pres">
      <dgm:prSet presAssocID="{7CE7F703-B98E-467B-BDC7-85776D06C03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2DD386-4C7A-4C95-8A66-82C7A03B5BEA}" type="pres">
      <dgm:prSet presAssocID="{7CE7F703-B98E-467B-BDC7-85776D06C033}" presName="accent_2" presStyleCnt="0"/>
      <dgm:spPr/>
    </dgm:pt>
    <dgm:pt modelId="{837A2FE9-27D1-4086-910B-AEFB66761EE0}" type="pres">
      <dgm:prSet presAssocID="{7CE7F703-B98E-467B-BDC7-85776D06C033}" presName="accentRepeatNode" presStyleLbl="solidFgAcc1" presStyleIdx="1" presStyleCnt="3"/>
      <dgm:spPr>
        <a:ln>
          <a:solidFill>
            <a:srgbClr val="3991C4"/>
          </a:solidFill>
        </a:ln>
      </dgm:spPr>
    </dgm:pt>
    <dgm:pt modelId="{07BA8C51-95AB-4989-B4AE-104F5AA16D70}" type="pres">
      <dgm:prSet presAssocID="{5933525E-E98C-4132-A1E5-CF6BE7AA7C6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84BD71-6B32-47E5-95BC-C09AFCB56676}" type="pres">
      <dgm:prSet presAssocID="{5933525E-E98C-4132-A1E5-CF6BE7AA7C67}" presName="accent_3" presStyleCnt="0"/>
      <dgm:spPr/>
    </dgm:pt>
    <dgm:pt modelId="{81BC26A4-EFFF-4A38-A110-1776D4141E44}" type="pres">
      <dgm:prSet presAssocID="{5933525E-E98C-4132-A1E5-CF6BE7AA7C67}" presName="accentRepeatNode" presStyleLbl="solidFgAcc1" presStyleIdx="2" presStyleCnt="3"/>
      <dgm:spPr>
        <a:ln>
          <a:solidFill>
            <a:srgbClr val="3991C4"/>
          </a:solidFill>
        </a:ln>
      </dgm:spPr>
    </dgm:pt>
  </dgm:ptLst>
  <dgm:cxnLst>
    <dgm:cxn modelId="{26E30406-8BB3-40CA-8C2A-A52E543FF369}" srcId="{2ED148AA-C263-4665-832F-DFC2B11F626A}" destId="{5B57A625-93A0-4160-9E07-90CC5AEBAF85}" srcOrd="0" destOrd="0" parTransId="{F0B05D6C-15AA-4BD7-AD28-AD00BA4B43C5}" sibTransId="{E9D530DC-0938-452C-B379-8E6AE2B2D547}"/>
    <dgm:cxn modelId="{A7743222-7FDE-4167-92EB-022FFB0201ED}" type="presOf" srcId="{5B57A625-93A0-4160-9E07-90CC5AEBAF85}" destId="{473CB05F-0252-46C3-B5EF-4941FC79244A}" srcOrd="0" destOrd="0" presId="urn:microsoft.com/office/officeart/2008/layout/VerticalCurvedList"/>
    <dgm:cxn modelId="{F624146F-7B23-493B-84E5-18F5B4D1242A}" type="presOf" srcId="{2ED148AA-C263-4665-832F-DFC2B11F626A}" destId="{1C7968F3-AF7D-4682-A3AB-481AFAC6F82D}" srcOrd="0" destOrd="0" presId="urn:microsoft.com/office/officeart/2008/layout/VerticalCurvedList"/>
    <dgm:cxn modelId="{805B54F3-0FFD-42E3-88EB-726B9CE3FE1F}" srcId="{2ED148AA-C263-4665-832F-DFC2B11F626A}" destId="{5933525E-E98C-4132-A1E5-CF6BE7AA7C67}" srcOrd="2" destOrd="0" parTransId="{03B94F77-735A-4E11-A51B-949944AC1843}" sibTransId="{BEE02D9E-4588-4686-A023-D91C0B385BF3}"/>
    <dgm:cxn modelId="{7512D798-BC1D-4DEA-BBEE-62060EF40ED4}" type="presOf" srcId="{5933525E-E98C-4132-A1E5-CF6BE7AA7C67}" destId="{07BA8C51-95AB-4989-B4AE-104F5AA16D70}" srcOrd="0" destOrd="0" presId="urn:microsoft.com/office/officeart/2008/layout/VerticalCurvedList"/>
    <dgm:cxn modelId="{B2E7FF2D-DD4F-4958-9445-60E1B3221965}" type="presOf" srcId="{E9D530DC-0938-452C-B379-8E6AE2B2D547}" destId="{74BB558D-3D13-4F6F-9FB5-BD4CD5F5F86C}" srcOrd="0" destOrd="0" presId="urn:microsoft.com/office/officeart/2008/layout/VerticalCurvedList"/>
    <dgm:cxn modelId="{FC3F46D6-C040-45A3-8303-DD736D2B245D}" srcId="{2ED148AA-C263-4665-832F-DFC2B11F626A}" destId="{7CE7F703-B98E-467B-BDC7-85776D06C033}" srcOrd="1" destOrd="0" parTransId="{CAA2C624-3271-49A9-8675-534AA3FA0A4F}" sibTransId="{355EFB28-87B9-459A-BC95-7834F5F3DF00}"/>
    <dgm:cxn modelId="{2C878853-98D9-433A-9377-AE866B127360}" type="presOf" srcId="{7CE7F703-B98E-467B-BDC7-85776D06C033}" destId="{AD247424-68AD-441E-AF1B-67E824CE0345}" srcOrd="0" destOrd="0" presId="urn:microsoft.com/office/officeart/2008/layout/VerticalCurvedList"/>
    <dgm:cxn modelId="{6B7290A1-B042-4DE3-8C67-1E4FE195C368}" type="presParOf" srcId="{1C7968F3-AF7D-4682-A3AB-481AFAC6F82D}" destId="{95B76137-9EF8-4BBA-8B6D-55C10C203CA0}" srcOrd="0" destOrd="0" presId="urn:microsoft.com/office/officeart/2008/layout/VerticalCurvedList"/>
    <dgm:cxn modelId="{FEC38C0A-E491-49DD-9F46-8520CBC3EC0C}" type="presParOf" srcId="{95B76137-9EF8-4BBA-8B6D-55C10C203CA0}" destId="{DE577346-276B-4366-AA88-720BE8A316BE}" srcOrd="0" destOrd="0" presId="urn:microsoft.com/office/officeart/2008/layout/VerticalCurvedList"/>
    <dgm:cxn modelId="{6EAC13CD-D9EE-4A64-ADD7-D1053E0B3259}" type="presParOf" srcId="{DE577346-276B-4366-AA88-720BE8A316BE}" destId="{290858A5-4C7A-435E-A014-A64793B648D1}" srcOrd="0" destOrd="0" presId="urn:microsoft.com/office/officeart/2008/layout/VerticalCurvedList"/>
    <dgm:cxn modelId="{FF6DD5CA-259D-4697-AFA0-AF97466FF439}" type="presParOf" srcId="{DE577346-276B-4366-AA88-720BE8A316BE}" destId="{74BB558D-3D13-4F6F-9FB5-BD4CD5F5F86C}" srcOrd="1" destOrd="0" presId="urn:microsoft.com/office/officeart/2008/layout/VerticalCurvedList"/>
    <dgm:cxn modelId="{CF806542-F0AB-4E87-BCFD-03A6A01A55A2}" type="presParOf" srcId="{DE577346-276B-4366-AA88-720BE8A316BE}" destId="{8A42DB2A-DB9C-4A14-9161-7C1CDB150404}" srcOrd="2" destOrd="0" presId="urn:microsoft.com/office/officeart/2008/layout/VerticalCurvedList"/>
    <dgm:cxn modelId="{1716140E-FF52-427F-8C46-7A55F31C4A0E}" type="presParOf" srcId="{DE577346-276B-4366-AA88-720BE8A316BE}" destId="{92379E86-D666-4446-B7CD-E000A7E0D770}" srcOrd="3" destOrd="0" presId="urn:microsoft.com/office/officeart/2008/layout/VerticalCurvedList"/>
    <dgm:cxn modelId="{FD2CC77D-C62C-4937-8092-0233831C1E4D}" type="presParOf" srcId="{95B76137-9EF8-4BBA-8B6D-55C10C203CA0}" destId="{473CB05F-0252-46C3-B5EF-4941FC79244A}" srcOrd="1" destOrd="0" presId="urn:microsoft.com/office/officeart/2008/layout/VerticalCurvedList"/>
    <dgm:cxn modelId="{2C1BA752-2BDB-4781-AC56-B70EA5D7AA50}" type="presParOf" srcId="{95B76137-9EF8-4BBA-8B6D-55C10C203CA0}" destId="{AA95C84A-F158-457F-AD3C-F5B861856F6C}" srcOrd="2" destOrd="0" presId="urn:microsoft.com/office/officeart/2008/layout/VerticalCurvedList"/>
    <dgm:cxn modelId="{5954D91B-206F-43A2-8AA0-7BD1B753815D}" type="presParOf" srcId="{AA95C84A-F158-457F-AD3C-F5B861856F6C}" destId="{5C3399D6-7349-4DF2-A790-5B50CDCABCD5}" srcOrd="0" destOrd="0" presId="urn:microsoft.com/office/officeart/2008/layout/VerticalCurvedList"/>
    <dgm:cxn modelId="{1D7D0C51-5B06-42D3-8E65-0185B6AB9E5B}" type="presParOf" srcId="{95B76137-9EF8-4BBA-8B6D-55C10C203CA0}" destId="{AD247424-68AD-441E-AF1B-67E824CE0345}" srcOrd="3" destOrd="0" presId="urn:microsoft.com/office/officeart/2008/layout/VerticalCurvedList"/>
    <dgm:cxn modelId="{6CC75FB0-B383-4A2E-9E18-32642CD6F8E6}" type="presParOf" srcId="{95B76137-9EF8-4BBA-8B6D-55C10C203CA0}" destId="{D82DD386-4C7A-4C95-8A66-82C7A03B5BEA}" srcOrd="4" destOrd="0" presId="urn:microsoft.com/office/officeart/2008/layout/VerticalCurvedList"/>
    <dgm:cxn modelId="{EE6A68AF-1A2F-451D-B85E-7990B6CE2460}" type="presParOf" srcId="{D82DD386-4C7A-4C95-8A66-82C7A03B5BEA}" destId="{837A2FE9-27D1-4086-910B-AEFB66761EE0}" srcOrd="0" destOrd="0" presId="urn:microsoft.com/office/officeart/2008/layout/VerticalCurvedList"/>
    <dgm:cxn modelId="{472C9F5B-8514-40AA-B5C6-F8B8A6A60B62}" type="presParOf" srcId="{95B76137-9EF8-4BBA-8B6D-55C10C203CA0}" destId="{07BA8C51-95AB-4989-B4AE-104F5AA16D70}" srcOrd="5" destOrd="0" presId="urn:microsoft.com/office/officeart/2008/layout/VerticalCurvedList"/>
    <dgm:cxn modelId="{DD9CF33F-37E9-4B2B-B34A-A7A9A9A87E21}" type="presParOf" srcId="{95B76137-9EF8-4BBA-8B6D-55C10C203CA0}" destId="{3884BD71-6B32-47E5-95BC-C09AFCB56676}" srcOrd="6" destOrd="0" presId="urn:microsoft.com/office/officeart/2008/layout/VerticalCurvedList"/>
    <dgm:cxn modelId="{25047801-18A6-434A-8AF4-4AC8D05A81CD}" type="presParOf" srcId="{3884BD71-6B32-47E5-95BC-C09AFCB56676}" destId="{81BC26A4-EFFF-4A38-A110-1776D4141E4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8DB90E-ED19-475A-B392-2969CD9057E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AA15AD-5BE8-41E9-B86B-CAC606D0FB19}">
      <dgm:prSet phldrT="[Texto]"/>
      <dgm:spPr>
        <a:solidFill>
          <a:srgbClr val="3991C4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 smtClean="0"/>
            <a:t>Dados primários</a:t>
          </a:r>
          <a:endParaRPr lang="pt-BR" b="1" dirty="0"/>
        </a:p>
      </dgm:t>
    </dgm:pt>
    <dgm:pt modelId="{892E59B6-437D-4F85-ABFA-A438F286A75D}" type="parTrans" cxnId="{26B6DB9C-A820-456E-B99A-BAFC329B464A}">
      <dgm:prSet/>
      <dgm:spPr/>
      <dgm:t>
        <a:bodyPr/>
        <a:lstStyle/>
        <a:p>
          <a:endParaRPr lang="pt-BR"/>
        </a:p>
      </dgm:t>
    </dgm:pt>
    <dgm:pt modelId="{58A8C88D-0385-4F4C-B47B-642438D8E7E5}" type="sibTrans" cxnId="{26B6DB9C-A820-456E-B99A-BAFC329B464A}">
      <dgm:prSet/>
      <dgm:spPr/>
      <dgm:t>
        <a:bodyPr/>
        <a:lstStyle/>
        <a:p>
          <a:endParaRPr lang="pt-BR"/>
        </a:p>
      </dgm:t>
    </dgm:pt>
    <dgm:pt modelId="{A8C8BDEE-2635-4A8D-9047-690FF4AA03D8}">
      <dgm:prSet phldrT="[Texto]"/>
      <dgm:spPr>
        <a:solidFill>
          <a:schemeClr val="bg1">
            <a:alpha val="9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 smtClean="0">
              <a:solidFill>
                <a:srgbClr val="003055"/>
              </a:solidFill>
            </a:rPr>
            <a:t>Pesquisa de opinião e enquetes</a:t>
          </a:r>
          <a:endParaRPr lang="pt-BR" dirty="0">
            <a:solidFill>
              <a:srgbClr val="003055"/>
            </a:solidFill>
          </a:endParaRPr>
        </a:p>
      </dgm:t>
    </dgm:pt>
    <dgm:pt modelId="{E6147256-FB05-43AE-8F0C-657D869856D8}" type="parTrans" cxnId="{1E1DD8A7-EC95-4304-A617-6418A1B559D1}">
      <dgm:prSet/>
      <dgm:spPr/>
      <dgm:t>
        <a:bodyPr/>
        <a:lstStyle/>
        <a:p>
          <a:endParaRPr lang="pt-BR"/>
        </a:p>
      </dgm:t>
    </dgm:pt>
    <dgm:pt modelId="{E8DA82C7-5A71-4B5B-AD25-F9793BC95C18}" type="sibTrans" cxnId="{1E1DD8A7-EC95-4304-A617-6418A1B559D1}">
      <dgm:prSet/>
      <dgm:spPr/>
      <dgm:t>
        <a:bodyPr/>
        <a:lstStyle/>
        <a:p>
          <a:endParaRPr lang="pt-BR"/>
        </a:p>
      </dgm:t>
    </dgm:pt>
    <dgm:pt modelId="{A4858029-8690-4159-BB3D-EA2284A8793D}">
      <dgm:prSet phldrT="[Texto]"/>
      <dgm:spPr>
        <a:solidFill>
          <a:schemeClr val="bg1">
            <a:alpha val="9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 smtClean="0">
              <a:solidFill>
                <a:srgbClr val="003055"/>
              </a:solidFill>
            </a:rPr>
            <a:t>O </a:t>
          </a:r>
          <a:r>
            <a:rPr lang="pt-BR" dirty="0" err="1" smtClean="0">
              <a:solidFill>
                <a:srgbClr val="003055"/>
              </a:solidFill>
            </a:rPr>
            <a:t>DataSenado</a:t>
          </a:r>
          <a:r>
            <a:rPr lang="pt-BR" dirty="0" smtClean="0">
              <a:solidFill>
                <a:srgbClr val="003055"/>
              </a:solidFill>
            </a:rPr>
            <a:t> consulta diretamente a população-alvo</a:t>
          </a:r>
          <a:endParaRPr lang="pt-BR" dirty="0">
            <a:solidFill>
              <a:srgbClr val="003055"/>
            </a:solidFill>
          </a:endParaRPr>
        </a:p>
      </dgm:t>
    </dgm:pt>
    <dgm:pt modelId="{27F1892B-C068-4A01-BCAE-794B725D71B4}" type="parTrans" cxnId="{BDEC85FD-912C-47B5-A5BC-1B6CA877932E}">
      <dgm:prSet/>
      <dgm:spPr/>
      <dgm:t>
        <a:bodyPr/>
        <a:lstStyle/>
        <a:p>
          <a:endParaRPr lang="pt-BR"/>
        </a:p>
      </dgm:t>
    </dgm:pt>
    <dgm:pt modelId="{1C651CE1-0D23-4759-BF13-66B092F87A45}" type="sibTrans" cxnId="{BDEC85FD-912C-47B5-A5BC-1B6CA877932E}">
      <dgm:prSet/>
      <dgm:spPr/>
      <dgm:t>
        <a:bodyPr/>
        <a:lstStyle/>
        <a:p>
          <a:endParaRPr lang="pt-BR"/>
        </a:p>
      </dgm:t>
    </dgm:pt>
    <dgm:pt modelId="{E89AB29D-9F55-4D1D-9C0D-AB1F0164F21F}">
      <dgm:prSet phldrT="[Texto]"/>
      <dgm:spPr>
        <a:solidFill>
          <a:schemeClr val="bg1">
            <a:alpha val="9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 smtClean="0">
              <a:solidFill>
                <a:srgbClr val="003055"/>
              </a:solidFill>
            </a:rPr>
            <a:t>Bases de dados de outras fontes que não o </a:t>
          </a:r>
          <a:r>
            <a:rPr lang="pt-BR" dirty="0" err="1" smtClean="0">
              <a:solidFill>
                <a:srgbClr val="003055"/>
              </a:solidFill>
            </a:rPr>
            <a:t>DataSenado</a:t>
          </a:r>
          <a:endParaRPr lang="pt-BR" dirty="0">
            <a:solidFill>
              <a:srgbClr val="003055"/>
            </a:solidFill>
          </a:endParaRPr>
        </a:p>
      </dgm:t>
    </dgm:pt>
    <dgm:pt modelId="{34EC27F6-8506-4278-86EC-AFE396802169}" type="parTrans" cxnId="{2C9D8FB6-71D3-415B-A891-3F4B712E2731}">
      <dgm:prSet/>
      <dgm:spPr/>
      <dgm:t>
        <a:bodyPr/>
        <a:lstStyle/>
        <a:p>
          <a:endParaRPr lang="pt-BR"/>
        </a:p>
      </dgm:t>
    </dgm:pt>
    <dgm:pt modelId="{3D9D00D8-F18C-41EE-82FC-CB18FC1F6265}" type="sibTrans" cxnId="{2C9D8FB6-71D3-415B-A891-3F4B712E2731}">
      <dgm:prSet/>
      <dgm:spPr/>
      <dgm:t>
        <a:bodyPr/>
        <a:lstStyle/>
        <a:p>
          <a:endParaRPr lang="pt-BR"/>
        </a:p>
      </dgm:t>
    </dgm:pt>
    <dgm:pt modelId="{8439F36E-DE60-4D0C-A753-7FEB1AAACA3A}">
      <dgm:prSet phldrT="[Texto]"/>
      <dgm:spPr>
        <a:solidFill>
          <a:schemeClr val="bg1">
            <a:alpha val="9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 smtClean="0">
              <a:solidFill>
                <a:srgbClr val="003055"/>
              </a:solidFill>
            </a:rPr>
            <a:t>Exemplo: IBGE, IPEA, ONU, FGV, TSE, Ministérios</a:t>
          </a:r>
          <a:r>
            <a:rPr lang="pt-BR" smtClean="0">
              <a:solidFill>
                <a:srgbClr val="003055"/>
              </a:solidFill>
            </a:rPr>
            <a:t>, LatinoBarômetro, etc</a:t>
          </a:r>
          <a:endParaRPr lang="pt-BR" dirty="0">
            <a:solidFill>
              <a:srgbClr val="003055"/>
            </a:solidFill>
          </a:endParaRPr>
        </a:p>
      </dgm:t>
    </dgm:pt>
    <dgm:pt modelId="{C2BA3E4A-9CBC-4B56-B34C-C09295CA6A6C}" type="parTrans" cxnId="{5204E822-78BD-4871-816F-6245BAF98EFD}">
      <dgm:prSet/>
      <dgm:spPr/>
      <dgm:t>
        <a:bodyPr/>
        <a:lstStyle/>
        <a:p>
          <a:endParaRPr lang="pt-BR"/>
        </a:p>
      </dgm:t>
    </dgm:pt>
    <dgm:pt modelId="{BC3F4779-DF71-4761-8C28-94C63AD2E790}" type="sibTrans" cxnId="{5204E822-78BD-4871-816F-6245BAF98EFD}">
      <dgm:prSet/>
      <dgm:spPr/>
      <dgm:t>
        <a:bodyPr/>
        <a:lstStyle/>
        <a:p>
          <a:endParaRPr lang="pt-BR"/>
        </a:p>
      </dgm:t>
    </dgm:pt>
    <dgm:pt modelId="{C47F070C-C2B2-4864-BB4E-DC2B341B02CC}">
      <dgm:prSet phldrT="[Texto]"/>
      <dgm:spPr>
        <a:solidFill>
          <a:schemeClr val="bg1">
            <a:alpha val="9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 smtClean="0">
              <a:solidFill>
                <a:srgbClr val="003055"/>
              </a:solidFill>
            </a:rPr>
            <a:t>Rigor metodológico e critérios estatísticos de seleção</a:t>
          </a:r>
          <a:endParaRPr lang="pt-BR" dirty="0">
            <a:solidFill>
              <a:srgbClr val="003055"/>
            </a:solidFill>
          </a:endParaRPr>
        </a:p>
      </dgm:t>
    </dgm:pt>
    <dgm:pt modelId="{993DD2C2-B75A-4414-9933-FF6BCB53C17D}" type="parTrans" cxnId="{921EBE6D-B370-4E3E-87C8-BDFD24981D3F}">
      <dgm:prSet/>
      <dgm:spPr/>
      <dgm:t>
        <a:bodyPr/>
        <a:lstStyle/>
        <a:p>
          <a:endParaRPr lang="pt-BR"/>
        </a:p>
      </dgm:t>
    </dgm:pt>
    <dgm:pt modelId="{BA483E4F-CEC9-415E-991D-DB5B841646D9}" type="sibTrans" cxnId="{921EBE6D-B370-4E3E-87C8-BDFD24981D3F}">
      <dgm:prSet/>
      <dgm:spPr/>
      <dgm:t>
        <a:bodyPr/>
        <a:lstStyle/>
        <a:p>
          <a:endParaRPr lang="pt-BR"/>
        </a:p>
      </dgm:t>
    </dgm:pt>
    <dgm:pt modelId="{16FD00A7-2183-4DAF-A94A-F4B3E07395FF}">
      <dgm:prSet phldrT="[Texto]"/>
      <dgm:spPr>
        <a:solidFill>
          <a:schemeClr val="bg1">
            <a:alpha val="9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dirty="0" smtClean="0">
              <a:solidFill>
                <a:srgbClr val="003055"/>
              </a:solidFill>
            </a:rPr>
            <a:t>Foco em análise de dados: mineração de dados, modelagem, testes de hipóteses</a:t>
          </a:r>
          <a:endParaRPr lang="pt-BR" dirty="0">
            <a:solidFill>
              <a:srgbClr val="003055"/>
            </a:solidFill>
          </a:endParaRPr>
        </a:p>
      </dgm:t>
    </dgm:pt>
    <dgm:pt modelId="{6775E96E-7908-49BD-AD25-B9AC31778036}" type="parTrans" cxnId="{2E5CBC61-778B-4013-998F-F12B668692B8}">
      <dgm:prSet/>
      <dgm:spPr/>
      <dgm:t>
        <a:bodyPr/>
        <a:lstStyle/>
        <a:p>
          <a:endParaRPr lang="pt-BR"/>
        </a:p>
      </dgm:t>
    </dgm:pt>
    <dgm:pt modelId="{0B0913F0-13E2-47AA-A399-BEF6191EFE73}" type="sibTrans" cxnId="{2E5CBC61-778B-4013-998F-F12B668692B8}">
      <dgm:prSet/>
      <dgm:spPr/>
      <dgm:t>
        <a:bodyPr/>
        <a:lstStyle/>
        <a:p>
          <a:endParaRPr lang="pt-BR"/>
        </a:p>
      </dgm:t>
    </dgm:pt>
    <dgm:pt modelId="{92CA50D0-967A-4F38-BBE0-48C219E58381}">
      <dgm:prSet phldrT="[Texto]"/>
      <dgm:spPr>
        <a:solidFill>
          <a:srgbClr val="3991C4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b="1" dirty="0" smtClean="0"/>
            <a:t>Dados secundários</a:t>
          </a:r>
          <a:endParaRPr lang="pt-BR" b="1" dirty="0"/>
        </a:p>
      </dgm:t>
    </dgm:pt>
    <dgm:pt modelId="{994546DB-4D02-4E83-848E-3D3DB8B66252}" type="sibTrans" cxnId="{98084C24-B36B-41F2-B611-E65219FEBD1B}">
      <dgm:prSet/>
      <dgm:spPr/>
      <dgm:t>
        <a:bodyPr/>
        <a:lstStyle/>
        <a:p>
          <a:endParaRPr lang="pt-BR"/>
        </a:p>
      </dgm:t>
    </dgm:pt>
    <dgm:pt modelId="{18E75895-2934-4A72-94EB-15AF0D6F5B0F}" type="parTrans" cxnId="{98084C24-B36B-41F2-B611-E65219FEBD1B}">
      <dgm:prSet/>
      <dgm:spPr/>
      <dgm:t>
        <a:bodyPr/>
        <a:lstStyle/>
        <a:p>
          <a:endParaRPr lang="pt-BR"/>
        </a:p>
      </dgm:t>
    </dgm:pt>
    <dgm:pt modelId="{FFAEBA86-EBD8-42D6-ADCA-806A750F1C9B}" type="pres">
      <dgm:prSet presAssocID="{A38DB90E-ED19-475A-B392-2969CD9057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0242539-5382-4676-BB90-6FDFA6A4B831}" type="pres">
      <dgm:prSet presAssocID="{10AA15AD-5BE8-41E9-B86B-CAC606D0FB19}" presName="composite" presStyleCnt="0"/>
      <dgm:spPr/>
    </dgm:pt>
    <dgm:pt modelId="{EA640F82-DABE-4818-8F32-DF7735202317}" type="pres">
      <dgm:prSet presAssocID="{10AA15AD-5BE8-41E9-B86B-CAC606D0FB1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57068E-7339-49D7-9C19-5DDA37E28C61}" type="pres">
      <dgm:prSet presAssocID="{10AA15AD-5BE8-41E9-B86B-CAC606D0FB1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2ADE9D-A882-432C-910D-3FD224AC9106}" type="pres">
      <dgm:prSet presAssocID="{58A8C88D-0385-4F4C-B47B-642438D8E7E5}" presName="space" presStyleCnt="0"/>
      <dgm:spPr/>
    </dgm:pt>
    <dgm:pt modelId="{FB8A82E6-2764-410A-995F-17E343EBD4F0}" type="pres">
      <dgm:prSet presAssocID="{92CA50D0-967A-4F38-BBE0-48C219E58381}" presName="composite" presStyleCnt="0"/>
      <dgm:spPr/>
    </dgm:pt>
    <dgm:pt modelId="{D4CE7855-EF99-413E-87CE-245E811D76B6}" type="pres">
      <dgm:prSet presAssocID="{92CA50D0-967A-4F38-BBE0-48C219E5838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F908CB-6B73-44EE-8672-FA6C10F83166}" type="pres">
      <dgm:prSet presAssocID="{92CA50D0-967A-4F38-BBE0-48C219E5838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C9D8FB6-71D3-415B-A891-3F4B712E2731}" srcId="{92CA50D0-967A-4F38-BBE0-48C219E58381}" destId="{E89AB29D-9F55-4D1D-9C0D-AB1F0164F21F}" srcOrd="0" destOrd="0" parTransId="{34EC27F6-8506-4278-86EC-AFE396802169}" sibTransId="{3D9D00D8-F18C-41EE-82FC-CB18FC1F6265}"/>
    <dgm:cxn modelId="{3133CBFD-AE7E-435D-BABD-0C44D09EE734}" type="presOf" srcId="{8439F36E-DE60-4D0C-A753-7FEB1AAACA3A}" destId="{F5F908CB-6B73-44EE-8672-FA6C10F83166}" srcOrd="0" destOrd="1" presId="urn:microsoft.com/office/officeart/2005/8/layout/hList1"/>
    <dgm:cxn modelId="{5204E822-78BD-4871-816F-6245BAF98EFD}" srcId="{92CA50D0-967A-4F38-BBE0-48C219E58381}" destId="{8439F36E-DE60-4D0C-A753-7FEB1AAACA3A}" srcOrd="1" destOrd="0" parTransId="{C2BA3E4A-9CBC-4B56-B34C-C09295CA6A6C}" sibTransId="{BC3F4779-DF71-4761-8C28-94C63AD2E790}"/>
    <dgm:cxn modelId="{D0D12BE8-2668-4B5E-990F-885E01C5BC74}" type="presOf" srcId="{C47F070C-C2B2-4864-BB4E-DC2B341B02CC}" destId="{5057068E-7339-49D7-9C19-5DDA37E28C61}" srcOrd="0" destOrd="2" presId="urn:microsoft.com/office/officeart/2005/8/layout/hList1"/>
    <dgm:cxn modelId="{D645C147-B8D3-483C-B7F4-C1A0A5C8C02C}" type="presOf" srcId="{92CA50D0-967A-4F38-BBE0-48C219E58381}" destId="{D4CE7855-EF99-413E-87CE-245E811D76B6}" srcOrd="0" destOrd="0" presId="urn:microsoft.com/office/officeart/2005/8/layout/hList1"/>
    <dgm:cxn modelId="{387A6D69-1EDB-44AA-AE82-36A880EE295A}" type="presOf" srcId="{10AA15AD-5BE8-41E9-B86B-CAC606D0FB19}" destId="{EA640F82-DABE-4818-8F32-DF7735202317}" srcOrd="0" destOrd="0" presId="urn:microsoft.com/office/officeart/2005/8/layout/hList1"/>
    <dgm:cxn modelId="{26B6DB9C-A820-456E-B99A-BAFC329B464A}" srcId="{A38DB90E-ED19-475A-B392-2969CD9057E5}" destId="{10AA15AD-5BE8-41E9-B86B-CAC606D0FB19}" srcOrd="0" destOrd="0" parTransId="{892E59B6-437D-4F85-ABFA-A438F286A75D}" sibTransId="{58A8C88D-0385-4F4C-B47B-642438D8E7E5}"/>
    <dgm:cxn modelId="{921EBE6D-B370-4E3E-87C8-BDFD24981D3F}" srcId="{10AA15AD-5BE8-41E9-B86B-CAC606D0FB19}" destId="{C47F070C-C2B2-4864-BB4E-DC2B341B02CC}" srcOrd="2" destOrd="0" parTransId="{993DD2C2-B75A-4414-9933-FF6BCB53C17D}" sibTransId="{BA483E4F-CEC9-415E-991D-DB5B841646D9}"/>
    <dgm:cxn modelId="{97D08E22-A482-4DD9-9389-E9E0A5EB8B79}" type="presOf" srcId="{E89AB29D-9F55-4D1D-9C0D-AB1F0164F21F}" destId="{F5F908CB-6B73-44EE-8672-FA6C10F83166}" srcOrd="0" destOrd="0" presId="urn:microsoft.com/office/officeart/2005/8/layout/hList1"/>
    <dgm:cxn modelId="{BDEC85FD-912C-47B5-A5BC-1B6CA877932E}" srcId="{10AA15AD-5BE8-41E9-B86B-CAC606D0FB19}" destId="{A4858029-8690-4159-BB3D-EA2284A8793D}" srcOrd="1" destOrd="0" parTransId="{27F1892B-C068-4A01-BCAE-794B725D71B4}" sibTransId="{1C651CE1-0D23-4759-BF13-66B092F87A45}"/>
    <dgm:cxn modelId="{2E5CBC61-778B-4013-998F-F12B668692B8}" srcId="{92CA50D0-967A-4F38-BBE0-48C219E58381}" destId="{16FD00A7-2183-4DAF-A94A-F4B3E07395FF}" srcOrd="2" destOrd="0" parTransId="{6775E96E-7908-49BD-AD25-B9AC31778036}" sibTransId="{0B0913F0-13E2-47AA-A399-BEF6191EFE73}"/>
    <dgm:cxn modelId="{9EBF06C3-715E-4E44-BBBB-1CAE7873CA86}" type="presOf" srcId="{16FD00A7-2183-4DAF-A94A-F4B3E07395FF}" destId="{F5F908CB-6B73-44EE-8672-FA6C10F83166}" srcOrd="0" destOrd="2" presId="urn:microsoft.com/office/officeart/2005/8/layout/hList1"/>
    <dgm:cxn modelId="{743E8FB2-5761-471A-95D1-1D69B1714BBC}" type="presOf" srcId="{A4858029-8690-4159-BB3D-EA2284A8793D}" destId="{5057068E-7339-49D7-9C19-5DDA37E28C61}" srcOrd="0" destOrd="1" presId="urn:microsoft.com/office/officeart/2005/8/layout/hList1"/>
    <dgm:cxn modelId="{98084C24-B36B-41F2-B611-E65219FEBD1B}" srcId="{A38DB90E-ED19-475A-B392-2969CD9057E5}" destId="{92CA50D0-967A-4F38-BBE0-48C219E58381}" srcOrd="1" destOrd="0" parTransId="{18E75895-2934-4A72-94EB-15AF0D6F5B0F}" sibTransId="{994546DB-4D02-4E83-848E-3D3DB8B66252}"/>
    <dgm:cxn modelId="{2CCAE0C7-0405-471C-9718-7167EAB18170}" type="presOf" srcId="{A8C8BDEE-2635-4A8D-9047-690FF4AA03D8}" destId="{5057068E-7339-49D7-9C19-5DDA37E28C61}" srcOrd="0" destOrd="0" presId="urn:microsoft.com/office/officeart/2005/8/layout/hList1"/>
    <dgm:cxn modelId="{1E1DD8A7-EC95-4304-A617-6418A1B559D1}" srcId="{10AA15AD-5BE8-41E9-B86B-CAC606D0FB19}" destId="{A8C8BDEE-2635-4A8D-9047-690FF4AA03D8}" srcOrd="0" destOrd="0" parTransId="{E6147256-FB05-43AE-8F0C-657D869856D8}" sibTransId="{E8DA82C7-5A71-4B5B-AD25-F9793BC95C18}"/>
    <dgm:cxn modelId="{BD645C5B-B40B-4371-A305-60C5E0E62081}" type="presOf" srcId="{A38DB90E-ED19-475A-B392-2969CD9057E5}" destId="{FFAEBA86-EBD8-42D6-ADCA-806A750F1C9B}" srcOrd="0" destOrd="0" presId="urn:microsoft.com/office/officeart/2005/8/layout/hList1"/>
    <dgm:cxn modelId="{E25F8BA3-E709-48EC-9192-28CECDA7859F}" type="presParOf" srcId="{FFAEBA86-EBD8-42D6-ADCA-806A750F1C9B}" destId="{00242539-5382-4676-BB90-6FDFA6A4B831}" srcOrd="0" destOrd="0" presId="urn:microsoft.com/office/officeart/2005/8/layout/hList1"/>
    <dgm:cxn modelId="{83C73C72-0431-42B5-B646-2C187B4A23C5}" type="presParOf" srcId="{00242539-5382-4676-BB90-6FDFA6A4B831}" destId="{EA640F82-DABE-4818-8F32-DF7735202317}" srcOrd="0" destOrd="0" presId="urn:microsoft.com/office/officeart/2005/8/layout/hList1"/>
    <dgm:cxn modelId="{16DF17F4-FE85-41AF-9B9B-F1577768875A}" type="presParOf" srcId="{00242539-5382-4676-BB90-6FDFA6A4B831}" destId="{5057068E-7339-49D7-9C19-5DDA37E28C61}" srcOrd="1" destOrd="0" presId="urn:microsoft.com/office/officeart/2005/8/layout/hList1"/>
    <dgm:cxn modelId="{919FA939-4A05-4D92-B89E-0A39456B8F4B}" type="presParOf" srcId="{FFAEBA86-EBD8-42D6-ADCA-806A750F1C9B}" destId="{642ADE9D-A882-432C-910D-3FD224AC9106}" srcOrd="1" destOrd="0" presId="urn:microsoft.com/office/officeart/2005/8/layout/hList1"/>
    <dgm:cxn modelId="{8512A666-447E-4276-94E7-91CE56FECC10}" type="presParOf" srcId="{FFAEBA86-EBD8-42D6-ADCA-806A750F1C9B}" destId="{FB8A82E6-2764-410A-995F-17E343EBD4F0}" srcOrd="2" destOrd="0" presId="urn:microsoft.com/office/officeart/2005/8/layout/hList1"/>
    <dgm:cxn modelId="{F0741840-892E-4000-AFF5-EC6E5D549086}" type="presParOf" srcId="{FB8A82E6-2764-410A-995F-17E343EBD4F0}" destId="{D4CE7855-EF99-413E-87CE-245E811D76B6}" srcOrd="0" destOrd="0" presId="urn:microsoft.com/office/officeart/2005/8/layout/hList1"/>
    <dgm:cxn modelId="{72EF5301-21FF-495E-802B-A94CDB5B643D}" type="presParOf" srcId="{FB8A82E6-2764-410A-995F-17E343EBD4F0}" destId="{F5F908CB-6B73-44EE-8672-FA6C10F83166}" srcOrd="1" destOrd="0" presId="urn:microsoft.com/office/officeart/2005/8/layout/hList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F47269-5F21-4C9A-A321-FF48EAD4B165}" type="doc">
      <dgm:prSet loTypeId="urn:microsoft.com/office/officeart/2005/8/layout/vList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pt-BR"/>
        </a:p>
      </dgm:t>
    </dgm:pt>
    <dgm:pt modelId="{6DEB5956-ED6E-4DD6-A5F4-6A7CC294DCF4}">
      <dgm:prSet/>
      <dgm:spPr/>
      <dgm:t>
        <a:bodyPr/>
        <a:lstStyle/>
        <a:p>
          <a:pPr rtl="0"/>
          <a:r>
            <a:rPr lang="pt-BR" b="1" dirty="0" smtClean="0"/>
            <a:t>CENSO ESCOLAR </a:t>
          </a:r>
          <a:endParaRPr lang="pt-BR" dirty="0"/>
        </a:p>
      </dgm:t>
    </dgm:pt>
    <dgm:pt modelId="{290E4339-5F55-4655-950A-477EBBD59E81}" type="parTrans" cxnId="{0403D91A-BFE7-4265-9F6F-8E85259B0F05}">
      <dgm:prSet/>
      <dgm:spPr/>
      <dgm:t>
        <a:bodyPr/>
        <a:lstStyle/>
        <a:p>
          <a:endParaRPr lang="pt-BR"/>
        </a:p>
      </dgm:t>
    </dgm:pt>
    <dgm:pt modelId="{A865C117-AE69-4D46-9D6A-E34F2F152DB0}" type="sibTrans" cxnId="{0403D91A-BFE7-4265-9F6F-8E85259B0F05}">
      <dgm:prSet/>
      <dgm:spPr/>
      <dgm:t>
        <a:bodyPr/>
        <a:lstStyle/>
        <a:p>
          <a:endParaRPr lang="pt-BR"/>
        </a:p>
      </dgm:t>
    </dgm:pt>
    <dgm:pt modelId="{D4A7D1CA-59B2-4B97-86E9-27A3254C6C9D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pt-BR" sz="1800" dirty="0" smtClean="0"/>
            <a:t>INEP - MEC</a:t>
          </a:r>
          <a:endParaRPr lang="pt-BR" sz="1800" dirty="0"/>
        </a:p>
      </dgm:t>
    </dgm:pt>
    <dgm:pt modelId="{ADEB513B-98B1-4A25-A189-A49AA2A68AEE}" type="parTrans" cxnId="{6E9F31C3-82B4-4A3B-92AA-C288122CECF5}">
      <dgm:prSet/>
      <dgm:spPr/>
      <dgm:t>
        <a:bodyPr/>
        <a:lstStyle/>
        <a:p>
          <a:endParaRPr lang="pt-BR"/>
        </a:p>
      </dgm:t>
    </dgm:pt>
    <dgm:pt modelId="{86206D51-2338-4AF6-BAC8-659F7039359C}" type="sibTrans" cxnId="{6E9F31C3-82B4-4A3B-92AA-C288122CECF5}">
      <dgm:prSet/>
      <dgm:spPr/>
      <dgm:t>
        <a:bodyPr/>
        <a:lstStyle/>
        <a:p>
          <a:endParaRPr lang="pt-BR"/>
        </a:p>
      </dgm:t>
    </dgm:pt>
    <dgm:pt modelId="{3F82F0C5-64AA-4FE6-8A04-E6052A46807F}">
      <dgm:prSet custT="1"/>
      <dgm:spPr/>
      <dgm:t>
        <a:bodyPr/>
        <a:lstStyle/>
        <a:p>
          <a:pPr rtl="0">
            <a:lnSpc>
              <a:spcPct val="90000"/>
            </a:lnSpc>
          </a:pPr>
          <a:r>
            <a:rPr lang="pt-BR" sz="1800" dirty="0" smtClean="0"/>
            <a:t>colaboração entre União, estados Distrito Federal e municípios</a:t>
          </a:r>
          <a:endParaRPr lang="pt-BR" sz="1800" dirty="0"/>
        </a:p>
      </dgm:t>
    </dgm:pt>
    <dgm:pt modelId="{76B3691A-2D18-47DB-9E6E-01B238F2C57E}" type="parTrans" cxnId="{2EEA2623-2368-4CDA-8098-21B7B10843DF}">
      <dgm:prSet/>
      <dgm:spPr/>
      <dgm:t>
        <a:bodyPr/>
        <a:lstStyle/>
        <a:p>
          <a:endParaRPr lang="pt-BR"/>
        </a:p>
      </dgm:t>
    </dgm:pt>
    <dgm:pt modelId="{A3015A89-1571-47F5-BB26-A0020F37C697}" type="sibTrans" cxnId="{2EEA2623-2368-4CDA-8098-21B7B10843DF}">
      <dgm:prSet/>
      <dgm:spPr/>
      <dgm:t>
        <a:bodyPr/>
        <a:lstStyle/>
        <a:p>
          <a:endParaRPr lang="pt-BR"/>
        </a:p>
      </dgm:t>
    </dgm:pt>
    <dgm:pt modelId="{88FE394F-87EC-485E-B9E9-5AFFD943950D}">
      <dgm:prSet custT="1"/>
      <dgm:spPr/>
      <dgm:t>
        <a:bodyPr/>
        <a:lstStyle/>
        <a:p>
          <a:pPr rtl="0">
            <a:lnSpc>
              <a:spcPct val="90000"/>
            </a:lnSpc>
          </a:pPr>
          <a:r>
            <a:rPr lang="pt-BR" sz="1800" dirty="0" smtClean="0"/>
            <a:t>Anual</a:t>
          </a:r>
          <a:endParaRPr lang="pt-BR" sz="1800" dirty="0"/>
        </a:p>
      </dgm:t>
    </dgm:pt>
    <dgm:pt modelId="{E1DFF459-CD2D-407B-BA4E-7052EAE5B61B}" type="parTrans" cxnId="{3FBFB637-2260-49AA-9AB2-416C07F72A22}">
      <dgm:prSet/>
      <dgm:spPr/>
      <dgm:t>
        <a:bodyPr/>
        <a:lstStyle/>
        <a:p>
          <a:endParaRPr lang="pt-BR"/>
        </a:p>
      </dgm:t>
    </dgm:pt>
    <dgm:pt modelId="{18269EC1-D787-487D-B721-4612DAC0FF8D}" type="sibTrans" cxnId="{3FBFB637-2260-49AA-9AB2-416C07F72A22}">
      <dgm:prSet/>
      <dgm:spPr/>
      <dgm:t>
        <a:bodyPr/>
        <a:lstStyle/>
        <a:p>
          <a:endParaRPr lang="pt-BR"/>
        </a:p>
      </dgm:t>
    </dgm:pt>
    <dgm:pt modelId="{12D6363A-7B4B-4FA1-8C99-051B4B1B7FA6}">
      <dgm:prSet custT="1"/>
      <dgm:spPr/>
      <dgm:t>
        <a:bodyPr/>
        <a:lstStyle/>
        <a:p>
          <a:pPr rtl="0">
            <a:lnSpc>
              <a:spcPct val="90000"/>
            </a:lnSpc>
          </a:pPr>
          <a:r>
            <a:rPr lang="pt-BR" sz="1800" dirty="0" smtClean="0"/>
            <a:t>mais importante levantamento estatístico educacional do país</a:t>
          </a:r>
          <a:endParaRPr lang="pt-BR" sz="1800" dirty="0"/>
        </a:p>
      </dgm:t>
    </dgm:pt>
    <dgm:pt modelId="{EF16710E-4556-419C-8EB1-A987C5E0CF24}" type="parTrans" cxnId="{3F7A0D86-75B7-4765-B302-B4BF4CEEE6DB}">
      <dgm:prSet/>
      <dgm:spPr/>
      <dgm:t>
        <a:bodyPr/>
        <a:lstStyle/>
        <a:p>
          <a:endParaRPr lang="pt-BR"/>
        </a:p>
      </dgm:t>
    </dgm:pt>
    <dgm:pt modelId="{90244B1E-737E-4C8E-A7C4-63FF0A2FBF92}" type="sibTrans" cxnId="{3F7A0D86-75B7-4765-B302-B4BF4CEEE6DB}">
      <dgm:prSet/>
      <dgm:spPr/>
      <dgm:t>
        <a:bodyPr/>
        <a:lstStyle/>
        <a:p>
          <a:endParaRPr lang="pt-BR"/>
        </a:p>
      </dgm:t>
    </dgm:pt>
    <dgm:pt modelId="{0C1F61B4-D110-4A48-93DA-B90ECE8636AB}">
      <dgm:prSet/>
      <dgm:spPr/>
      <dgm:t>
        <a:bodyPr/>
        <a:lstStyle/>
        <a:p>
          <a:pPr rtl="0"/>
          <a:r>
            <a:rPr lang="pt-BR" b="1" dirty="0" smtClean="0">
              <a:latin typeface="Calibri" panose="020F0502020204030204" pitchFamily="34" charset="0"/>
              <a:ea typeface="Calibri" panose="020F0502020204030204" pitchFamily="34" charset="0"/>
            </a:rPr>
            <a:t>PNAD (</a:t>
          </a:r>
          <a:r>
            <a:rPr lang="pt-BR" dirty="0" smtClean="0">
              <a:latin typeface="Calibri" panose="020F0502020204030204" pitchFamily="34" charset="0"/>
              <a:ea typeface="Calibri" panose="020F0502020204030204" pitchFamily="34" charset="0"/>
            </a:rPr>
            <a:t>Pesquisa Nacional por Amostra de Domicílios Contínua)</a:t>
          </a:r>
          <a:endParaRPr lang="pt-BR" dirty="0"/>
        </a:p>
      </dgm:t>
    </dgm:pt>
    <dgm:pt modelId="{AD58AF0A-92AE-435F-84A0-EFB16BF1B250}" type="parTrans" cxnId="{A9CDCB75-3FB8-445D-AECE-0F4AF97EEFDF}">
      <dgm:prSet/>
      <dgm:spPr/>
      <dgm:t>
        <a:bodyPr/>
        <a:lstStyle/>
        <a:p>
          <a:endParaRPr lang="pt-BR"/>
        </a:p>
      </dgm:t>
    </dgm:pt>
    <dgm:pt modelId="{B4ECA4CF-9DD3-426D-8D35-4B39CBCDE03D}" type="sibTrans" cxnId="{A9CDCB75-3FB8-445D-AECE-0F4AF97EEFDF}">
      <dgm:prSet/>
      <dgm:spPr/>
      <dgm:t>
        <a:bodyPr/>
        <a:lstStyle/>
        <a:p>
          <a:endParaRPr lang="pt-BR"/>
        </a:p>
      </dgm:t>
    </dgm:pt>
    <dgm:pt modelId="{43073822-F294-41AD-B5D0-E063941F23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dirty="0" smtClean="0">
              <a:latin typeface="Calibri" panose="020F0502020204030204" pitchFamily="34" charset="0"/>
              <a:ea typeface="Calibri" panose="020F0502020204030204" pitchFamily="34" charset="0"/>
            </a:rPr>
            <a:t>IBGE - MPO</a:t>
          </a:r>
        </a:p>
      </dgm:t>
    </dgm:pt>
    <dgm:pt modelId="{9E684F6F-8551-4944-9194-6781FBEB826B}" type="parTrans" cxnId="{0D75BDBD-2641-4766-8010-F76E267F8DA0}">
      <dgm:prSet/>
      <dgm:spPr/>
      <dgm:t>
        <a:bodyPr/>
        <a:lstStyle/>
        <a:p>
          <a:endParaRPr lang="pt-BR"/>
        </a:p>
      </dgm:t>
    </dgm:pt>
    <dgm:pt modelId="{623C55E1-AE07-4741-9AE6-BCD27FF67F8F}" type="sibTrans" cxnId="{0D75BDBD-2641-4766-8010-F76E267F8DA0}">
      <dgm:prSet/>
      <dgm:spPr/>
      <dgm:t>
        <a:bodyPr/>
        <a:lstStyle/>
        <a:p>
          <a:endParaRPr lang="pt-BR"/>
        </a:p>
      </dgm:t>
    </dgm:pt>
    <dgm:pt modelId="{BFA92086-1E25-44C9-B311-2C682116115C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pt-BR" sz="1800" dirty="0" smtClean="0">
              <a:latin typeface="Calibri" panose="020F0502020204030204" pitchFamily="34" charset="0"/>
              <a:ea typeface="Calibri" panose="020F0502020204030204" pitchFamily="34" charset="0"/>
            </a:rPr>
            <a:t>Informações conjunturais trimestrais sobre diversos assuntos como trabalho, renda, educação, habitação e condições de vida no País, entre outros.</a:t>
          </a:r>
          <a:endParaRPr lang="pt-BR" sz="1800" dirty="0">
            <a:latin typeface="Calibri" panose="020F0502020204030204" pitchFamily="34" charset="0"/>
            <a:ea typeface="Calibri" panose="020F0502020204030204" pitchFamily="34" charset="0"/>
          </a:endParaRPr>
        </a:p>
      </dgm:t>
    </dgm:pt>
    <dgm:pt modelId="{DFC7936B-DB2E-4FDB-A127-91CA3845FF32}" type="parTrans" cxnId="{7F9FC2D8-7C5C-42E2-9D4D-14A63705C385}">
      <dgm:prSet/>
      <dgm:spPr/>
      <dgm:t>
        <a:bodyPr/>
        <a:lstStyle/>
        <a:p>
          <a:endParaRPr lang="pt-BR"/>
        </a:p>
      </dgm:t>
    </dgm:pt>
    <dgm:pt modelId="{34D0CC0C-93C4-47A6-A5EC-675F6F08AC44}" type="sibTrans" cxnId="{7F9FC2D8-7C5C-42E2-9D4D-14A63705C385}">
      <dgm:prSet/>
      <dgm:spPr/>
      <dgm:t>
        <a:bodyPr/>
        <a:lstStyle/>
        <a:p>
          <a:endParaRPr lang="pt-BR"/>
        </a:p>
      </dgm:t>
    </dgm:pt>
    <dgm:pt modelId="{1929E26C-E312-45A2-9AB4-DE6BA8CE8047}">
      <dgm:prSet/>
      <dgm:spPr/>
      <dgm:t>
        <a:bodyPr/>
        <a:lstStyle/>
        <a:p>
          <a:pPr>
            <a:lnSpc>
              <a:spcPct val="90000"/>
            </a:lnSpc>
          </a:pPr>
          <a:endParaRPr lang="pt-BR" sz="1600" dirty="0">
            <a:latin typeface="Calibri" panose="020F0502020204030204" pitchFamily="34" charset="0"/>
            <a:ea typeface="Calibri" panose="020F0502020204030204" pitchFamily="34" charset="0"/>
          </a:endParaRPr>
        </a:p>
      </dgm:t>
    </dgm:pt>
    <dgm:pt modelId="{4D064B94-A92C-4C66-999A-4266B86A8766}" type="parTrans" cxnId="{B795E41B-3C0A-43E5-A03F-DE4BF35368C4}">
      <dgm:prSet/>
      <dgm:spPr/>
      <dgm:t>
        <a:bodyPr/>
        <a:lstStyle/>
        <a:p>
          <a:endParaRPr lang="pt-BR"/>
        </a:p>
      </dgm:t>
    </dgm:pt>
    <dgm:pt modelId="{F9A8840A-DD82-4286-82B8-C7DC868FCDB4}" type="sibTrans" cxnId="{B795E41B-3C0A-43E5-A03F-DE4BF35368C4}">
      <dgm:prSet/>
      <dgm:spPr/>
      <dgm:t>
        <a:bodyPr/>
        <a:lstStyle/>
        <a:p>
          <a:endParaRPr lang="pt-BR"/>
        </a:p>
      </dgm:t>
    </dgm:pt>
    <dgm:pt modelId="{4A68A83B-F5AE-470A-A8FF-C464832D6880}">
      <dgm:prSet/>
      <dgm:spPr/>
      <dgm:t>
        <a:bodyPr/>
        <a:lstStyle/>
        <a:p>
          <a:r>
            <a:rPr lang="pt-BR" b="1" dirty="0" err="1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rPr>
            <a:t>PeNSE</a:t>
          </a:r>
          <a:r>
            <a:rPr lang="pt-BR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rPr>
            <a:t> - Pesquisa Nacional de Saúde do Escolar</a:t>
          </a:r>
        </a:p>
      </dgm:t>
    </dgm:pt>
    <dgm:pt modelId="{80A87AFA-A8B4-4076-8223-282097201A07}" type="parTrans" cxnId="{6541DA35-AD6F-4BED-82CE-70D85C09BC9B}">
      <dgm:prSet/>
      <dgm:spPr/>
      <dgm:t>
        <a:bodyPr/>
        <a:lstStyle/>
        <a:p>
          <a:endParaRPr lang="pt-BR"/>
        </a:p>
      </dgm:t>
    </dgm:pt>
    <dgm:pt modelId="{C0C3F10E-3266-4E41-BB9D-F9BBCBEEECC4}" type="sibTrans" cxnId="{6541DA35-AD6F-4BED-82CE-70D85C09BC9B}">
      <dgm:prSet/>
      <dgm:spPr/>
      <dgm:t>
        <a:bodyPr/>
        <a:lstStyle/>
        <a:p>
          <a:endParaRPr lang="pt-BR"/>
        </a:p>
      </dgm:t>
    </dgm:pt>
    <dgm:pt modelId="{D16815E3-9A25-4C36-BCAB-4FCAC25BED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dirty="0" smtClean="0">
              <a:latin typeface="Calibri" panose="020F0502020204030204" pitchFamily="34" charset="0"/>
              <a:ea typeface="Calibri" panose="020F0502020204030204" pitchFamily="34" charset="0"/>
            </a:rPr>
            <a:t>IBGE  - MPO</a:t>
          </a:r>
        </a:p>
      </dgm:t>
    </dgm:pt>
    <dgm:pt modelId="{5884C46C-7A15-4C45-902D-45825A690915}" type="parTrans" cxnId="{34706103-6EFC-460C-A437-2492D72F948E}">
      <dgm:prSet/>
      <dgm:spPr/>
      <dgm:t>
        <a:bodyPr/>
        <a:lstStyle/>
        <a:p>
          <a:endParaRPr lang="pt-BR"/>
        </a:p>
      </dgm:t>
    </dgm:pt>
    <dgm:pt modelId="{888E2C50-4D5D-4784-B731-F381E8D222B0}" type="sibTrans" cxnId="{34706103-6EFC-460C-A437-2492D72F948E}">
      <dgm:prSet/>
      <dgm:spPr/>
      <dgm:t>
        <a:bodyPr/>
        <a:lstStyle/>
        <a:p>
          <a:endParaRPr lang="pt-BR"/>
        </a:p>
      </dgm:t>
    </dgm:pt>
    <dgm:pt modelId="{774E8895-E117-4017-BDE2-0D7D6B712AFB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pt-BR" sz="1800" dirty="0" smtClean="0">
              <a:latin typeface="Calibri" panose="020F0502020204030204" pitchFamily="34" charset="0"/>
              <a:ea typeface="Calibri" panose="020F0502020204030204" pitchFamily="34" charset="0"/>
            </a:rPr>
            <a:t>Informações que permitem conhecer e dimensionar os fatores de risco e proteção à saúde dos adolescentes.</a:t>
          </a:r>
        </a:p>
      </dgm:t>
    </dgm:pt>
    <dgm:pt modelId="{2DBFD66D-9BCF-4A2F-ACED-BA9678F2F8D4}" type="parTrans" cxnId="{4758F349-F8F9-4E8E-B94C-19B85EBBEACD}">
      <dgm:prSet/>
      <dgm:spPr/>
      <dgm:t>
        <a:bodyPr/>
        <a:lstStyle/>
        <a:p>
          <a:endParaRPr lang="pt-BR"/>
        </a:p>
      </dgm:t>
    </dgm:pt>
    <dgm:pt modelId="{FBC8B7B4-AD6B-497F-9387-7F56B04BBDE2}" type="sibTrans" cxnId="{4758F349-F8F9-4E8E-B94C-19B85EBBEACD}">
      <dgm:prSet/>
      <dgm:spPr/>
      <dgm:t>
        <a:bodyPr/>
        <a:lstStyle/>
        <a:p>
          <a:endParaRPr lang="pt-BR"/>
        </a:p>
      </dgm:t>
    </dgm:pt>
    <dgm:pt modelId="{8B405861-0891-4DF1-B5C2-AAA176C40D45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pt-BR" sz="1800" dirty="0" smtClean="0">
              <a:latin typeface="Calibri" panose="020F0502020204030204" pitchFamily="34" charset="0"/>
              <a:ea typeface="Calibri" panose="020F0502020204030204" pitchFamily="34" charset="0"/>
            </a:rPr>
            <a:t>Amostra retirada do cadastro das escolas públicas e privadas do INEP.</a:t>
          </a:r>
          <a:endParaRPr lang="pt-BR" sz="1800" dirty="0">
            <a:latin typeface="Calibri" panose="020F0502020204030204" pitchFamily="34" charset="0"/>
            <a:ea typeface="Calibri" panose="020F0502020204030204" pitchFamily="34" charset="0"/>
          </a:endParaRPr>
        </a:p>
      </dgm:t>
    </dgm:pt>
    <dgm:pt modelId="{76DD99D1-9A05-412B-ABC1-F843A6F686B7}" type="parTrans" cxnId="{8940E25F-29AE-4955-9AFB-E9C9C5A07373}">
      <dgm:prSet/>
      <dgm:spPr/>
      <dgm:t>
        <a:bodyPr/>
        <a:lstStyle/>
        <a:p>
          <a:endParaRPr lang="pt-BR"/>
        </a:p>
      </dgm:t>
    </dgm:pt>
    <dgm:pt modelId="{05CD031B-5018-4E17-AEBD-88E86176BC6F}" type="sibTrans" cxnId="{8940E25F-29AE-4955-9AFB-E9C9C5A07373}">
      <dgm:prSet/>
      <dgm:spPr/>
      <dgm:t>
        <a:bodyPr/>
        <a:lstStyle/>
        <a:p>
          <a:endParaRPr lang="pt-BR"/>
        </a:p>
      </dgm:t>
    </dgm:pt>
    <dgm:pt modelId="{37C2FBD1-21D2-49D0-BE9F-DAAFC2297212}" type="pres">
      <dgm:prSet presAssocID="{B4F47269-5F21-4C9A-A321-FF48EAD4B1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3E927A0-06C3-499C-AD03-8C2F64DBA258}" type="pres">
      <dgm:prSet presAssocID="{6DEB5956-ED6E-4DD6-A5F4-6A7CC294DCF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037A9E-A185-455B-9C05-988EAB60D51A}" type="pres">
      <dgm:prSet presAssocID="{6DEB5956-ED6E-4DD6-A5F4-6A7CC294DCF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288D43-A7E9-4C10-BD82-83BFB20DEAD3}" type="pres">
      <dgm:prSet presAssocID="{0C1F61B4-D110-4A48-93DA-B90ECE8636A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6E7C06-543B-4606-A10E-7C9BABF4EB36}" type="pres">
      <dgm:prSet presAssocID="{0C1F61B4-D110-4A48-93DA-B90ECE8636A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EFA297-6061-4DBE-9FB8-F8AC3BD7E363}" type="pres">
      <dgm:prSet presAssocID="{4A68A83B-F5AE-470A-A8FF-C464832D68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145060-2F3E-4FB1-8187-CECA059FE495}" type="pres">
      <dgm:prSet presAssocID="{4A68A83B-F5AE-470A-A8FF-C464832D688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AAB9679-6B72-4051-8540-E9540AF0BD4A}" type="presOf" srcId="{12D6363A-7B4B-4FA1-8C99-051B4B1B7FA6}" destId="{DA037A9E-A185-455B-9C05-988EAB60D51A}" srcOrd="0" destOrd="3" presId="urn:microsoft.com/office/officeart/2005/8/layout/vList2"/>
    <dgm:cxn modelId="{648489CB-C220-4FF6-BB62-B284D7A5F4B4}" type="presOf" srcId="{4A68A83B-F5AE-470A-A8FF-C464832D6880}" destId="{15EFA297-6061-4DBE-9FB8-F8AC3BD7E363}" srcOrd="0" destOrd="0" presId="urn:microsoft.com/office/officeart/2005/8/layout/vList2"/>
    <dgm:cxn modelId="{2C42E2C6-2869-4384-BF14-1C60E6E138C4}" type="presOf" srcId="{0C1F61B4-D110-4A48-93DA-B90ECE8636AB}" destId="{FD288D43-A7E9-4C10-BD82-83BFB20DEAD3}" srcOrd="0" destOrd="0" presId="urn:microsoft.com/office/officeart/2005/8/layout/vList2"/>
    <dgm:cxn modelId="{0403D91A-BFE7-4265-9F6F-8E85259B0F05}" srcId="{B4F47269-5F21-4C9A-A321-FF48EAD4B165}" destId="{6DEB5956-ED6E-4DD6-A5F4-6A7CC294DCF4}" srcOrd="0" destOrd="0" parTransId="{290E4339-5F55-4655-950A-477EBBD59E81}" sibTransId="{A865C117-AE69-4D46-9D6A-E34F2F152DB0}"/>
    <dgm:cxn modelId="{9BAA15DA-707E-46F6-8177-C5CC3A87318B}" type="presOf" srcId="{3F82F0C5-64AA-4FE6-8A04-E6052A46807F}" destId="{DA037A9E-A185-455B-9C05-988EAB60D51A}" srcOrd="0" destOrd="1" presId="urn:microsoft.com/office/officeart/2005/8/layout/vList2"/>
    <dgm:cxn modelId="{0D75BDBD-2641-4766-8010-F76E267F8DA0}" srcId="{0C1F61B4-D110-4A48-93DA-B90ECE8636AB}" destId="{43073822-F294-41AD-B5D0-E063941F23E1}" srcOrd="0" destOrd="0" parTransId="{9E684F6F-8551-4944-9194-6781FBEB826B}" sibTransId="{623C55E1-AE07-4741-9AE6-BCD27FF67F8F}"/>
    <dgm:cxn modelId="{C97EF180-B1C3-4DB3-9F2E-176DB72DCD60}" type="presOf" srcId="{D16815E3-9A25-4C36-BCAB-4FCAC25BEDB7}" destId="{82145060-2F3E-4FB1-8187-CECA059FE495}" srcOrd="0" destOrd="0" presId="urn:microsoft.com/office/officeart/2005/8/layout/vList2"/>
    <dgm:cxn modelId="{3F7A0D86-75B7-4765-B302-B4BF4CEEE6DB}" srcId="{6DEB5956-ED6E-4DD6-A5F4-6A7CC294DCF4}" destId="{12D6363A-7B4B-4FA1-8C99-051B4B1B7FA6}" srcOrd="3" destOrd="0" parTransId="{EF16710E-4556-419C-8EB1-A987C5E0CF24}" sibTransId="{90244B1E-737E-4C8E-A7C4-63FF0A2FBF92}"/>
    <dgm:cxn modelId="{7F9FC2D8-7C5C-42E2-9D4D-14A63705C385}" srcId="{0C1F61B4-D110-4A48-93DA-B90ECE8636AB}" destId="{BFA92086-1E25-44C9-B311-2C682116115C}" srcOrd="1" destOrd="0" parTransId="{DFC7936B-DB2E-4FDB-A127-91CA3845FF32}" sibTransId="{34D0CC0C-93C4-47A6-A5EC-675F6F08AC44}"/>
    <dgm:cxn modelId="{8940E25F-29AE-4955-9AFB-E9C9C5A07373}" srcId="{4A68A83B-F5AE-470A-A8FF-C464832D6880}" destId="{8B405861-0891-4DF1-B5C2-AAA176C40D45}" srcOrd="2" destOrd="0" parTransId="{76DD99D1-9A05-412B-ABC1-F843A6F686B7}" sibTransId="{05CD031B-5018-4E17-AEBD-88E86176BC6F}"/>
    <dgm:cxn modelId="{B699F259-535E-470C-B7D4-A5874095499A}" type="presOf" srcId="{88FE394F-87EC-485E-B9E9-5AFFD943950D}" destId="{DA037A9E-A185-455B-9C05-988EAB60D51A}" srcOrd="0" destOrd="2" presId="urn:microsoft.com/office/officeart/2005/8/layout/vList2"/>
    <dgm:cxn modelId="{2EEA2623-2368-4CDA-8098-21B7B10843DF}" srcId="{6DEB5956-ED6E-4DD6-A5F4-6A7CC294DCF4}" destId="{3F82F0C5-64AA-4FE6-8A04-E6052A46807F}" srcOrd="1" destOrd="0" parTransId="{76B3691A-2D18-47DB-9E6E-01B238F2C57E}" sibTransId="{A3015A89-1571-47F5-BB26-A0020F37C697}"/>
    <dgm:cxn modelId="{34706103-6EFC-460C-A437-2492D72F948E}" srcId="{4A68A83B-F5AE-470A-A8FF-C464832D6880}" destId="{D16815E3-9A25-4C36-BCAB-4FCAC25BEDB7}" srcOrd="0" destOrd="0" parTransId="{5884C46C-7A15-4C45-902D-45825A690915}" sibTransId="{888E2C50-4D5D-4784-B731-F381E8D222B0}"/>
    <dgm:cxn modelId="{C917933D-3A4E-4582-8F1F-8C827FA73230}" type="presOf" srcId="{1929E26C-E312-45A2-9AB4-DE6BA8CE8047}" destId="{696E7C06-543B-4606-A10E-7C9BABF4EB36}" srcOrd="0" destOrd="2" presId="urn:microsoft.com/office/officeart/2005/8/layout/vList2"/>
    <dgm:cxn modelId="{6541DA35-AD6F-4BED-82CE-70D85C09BC9B}" srcId="{B4F47269-5F21-4C9A-A321-FF48EAD4B165}" destId="{4A68A83B-F5AE-470A-A8FF-C464832D6880}" srcOrd="2" destOrd="0" parTransId="{80A87AFA-A8B4-4076-8223-282097201A07}" sibTransId="{C0C3F10E-3266-4E41-BB9D-F9BBCBEEECC4}"/>
    <dgm:cxn modelId="{5240B6DD-D932-474A-B8A8-747022125ABA}" type="presOf" srcId="{774E8895-E117-4017-BDE2-0D7D6B712AFB}" destId="{82145060-2F3E-4FB1-8187-CECA059FE495}" srcOrd="0" destOrd="1" presId="urn:microsoft.com/office/officeart/2005/8/layout/vList2"/>
    <dgm:cxn modelId="{4758F349-F8F9-4E8E-B94C-19B85EBBEACD}" srcId="{4A68A83B-F5AE-470A-A8FF-C464832D6880}" destId="{774E8895-E117-4017-BDE2-0D7D6B712AFB}" srcOrd="1" destOrd="0" parTransId="{2DBFD66D-9BCF-4A2F-ACED-BA9678F2F8D4}" sibTransId="{FBC8B7B4-AD6B-497F-9387-7F56B04BBDE2}"/>
    <dgm:cxn modelId="{19E6D6C7-8355-48CB-9FDD-6CBD8E26E9CF}" type="presOf" srcId="{BFA92086-1E25-44C9-B311-2C682116115C}" destId="{696E7C06-543B-4606-A10E-7C9BABF4EB36}" srcOrd="0" destOrd="1" presId="urn:microsoft.com/office/officeart/2005/8/layout/vList2"/>
    <dgm:cxn modelId="{27B8F04A-229E-476D-8E08-7177F86FB8B9}" type="presOf" srcId="{6DEB5956-ED6E-4DD6-A5F4-6A7CC294DCF4}" destId="{43E927A0-06C3-499C-AD03-8C2F64DBA258}" srcOrd="0" destOrd="0" presId="urn:microsoft.com/office/officeart/2005/8/layout/vList2"/>
    <dgm:cxn modelId="{AE34381C-F8D8-4C55-B00B-D2DECC360221}" type="presOf" srcId="{D4A7D1CA-59B2-4B97-86E9-27A3254C6C9D}" destId="{DA037A9E-A185-455B-9C05-988EAB60D51A}" srcOrd="0" destOrd="0" presId="urn:microsoft.com/office/officeart/2005/8/layout/vList2"/>
    <dgm:cxn modelId="{6E9F31C3-82B4-4A3B-92AA-C288122CECF5}" srcId="{6DEB5956-ED6E-4DD6-A5F4-6A7CC294DCF4}" destId="{D4A7D1CA-59B2-4B97-86E9-27A3254C6C9D}" srcOrd="0" destOrd="0" parTransId="{ADEB513B-98B1-4A25-A189-A49AA2A68AEE}" sibTransId="{86206D51-2338-4AF6-BAC8-659F7039359C}"/>
    <dgm:cxn modelId="{FB96FEBA-275A-40C9-AE43-CADD2C8CD417}" type="presOf" srcId="{43073822-F294-41AD-B5D0-E063941F23E1}" destId="{696E7C06-543B-4606-A10E-7C9BABF4EB36}" srcOrd="0" destOrd="0" presId="urn:microsoft.com/office/officeart/2005/8/layout/vList2"/>
    <dgm:cxn modelId="{59ABC066-37A3-4627-99A3-4297DBB69F11}" type="presOf" srcId="{B4F47269-5F21-4C9A-A321-FF48EAD4B165}" destId="{37C2FBD1-21D2-49D0-BE9F-DAAFC2297212}" srcOrd="0" destOrd="0" presId="urn:microsoft.com/office/officeart/2005/8/layout/vList2"/>
    <dgm:cxn modelId="{B795E41B-3C0A-43E5-A03F-DE4BF35368C4}" srcId="{0C1F61B4-D110-4A48-93DA-B90ECE8636AB}" destId="{1929E26C-E312-45A2-9AB4-DE6BA8CE8047}" srcOrd="2" destOrd="0" parTransId="{4D064B94-A92C-4C66-999A-4266B86A8766}" sibTransId="{F9A8840A-DD82-4286-82B8-C7DC868FCDB4}"/>
    <dgm:cxn modelId="{22B6E01C-75F5-4D45-9A7D-9F0239414B02}" type="presOf" srcId="{8B405861-0891-4DF1-B5C2-AAA176C40D45}" destId="{82145060-2F3E-4FB1-8187-CECA059FE495}" srcOrd="0" destOrd="2" presId="urn:microsoft.com/office/officeart/2005/8/layout/vList2"/>
    <dgm:cxn modelId="{3FBFB637-2260-49AA-9AB2-416C07F72A22}" srcId="{6DEB5956-ED6E-4DD6-A5F4-6A7CC294DCF4}" destId="{88FE394F-87EC-485E-B9E9-5AFFD943950D}" srcOrd="2" destOrd="0" parTransId="{E1DFF459-CD2D-407B-BA4E-7052EAE5B61B}" sibTransId="{18269EC1-D787-487D-B721-4612DAC0FF8D}"/>
    <dgm:cxn modelId="{A9CDCB75-3FB8-445D-AECE-0F4AF97EEFDF}" srcId="{B4F47269-5F21-4C9A-A321-FF48EAD4B165}" destId="{0C1F61B4-D110-4A48-93DA-B90ECE8636AB}" srcOrd="1" destOrd="0" parTransId="{AD58AF0A-92AE-435F-84A0-EFB16BF1B250}" sibTransId="{B4ECA4CF-9DD3-426D-8D35-4B39CBCDE03D}"/>
    <dgm:cxn modelId="{A2C9563F-EF71-4778-A19A-7524219C79D7}" type="presParOf" srcId="{37C2FBD1-21D2-49D0-BE9F-DAAFC2297212}" destId="{43E927A0-06C3-499C-AD03-8C2F64DBA258}" srcOrd="0" destOrd="0" presId="urn:microsoft.com/office/officeart/2005/8/layout/vList2"/>
    <dgm:cxn modelId="{35E02BF3-9E4F-410B-8928-4E9816778424}" type="presParOf" srcId="{37C2FBD1-21D2-49D0-BE9F-DAAFC2297212}" destId="{DA037A9E-A185-455B-9C05-988EAB60D51A}" srcOrd="1" destOrd="0" presId="urn:microsoft.com/office/officeart/2005/8/layout/vList2"/>
    <dgm:cxn modelId="{CA8E2D63-D004-408C-A88E-B99A866E6284}" type="presParOf" srcId="{37C2FBD1-21D2-49D0-BE9F-DAAFC2297212}" destId="{FD288D43-A7E9-4C10-BD82-83BFB20DEAD3}" srcOrd="2" destOrd="0" presId="urn:microsoft.com/office/officeart/2005/8/layout/vList2"/>
    <dgm:cxn modelId="{3BE6A161-B847-4F6A-AAA1-588362E5D464}" type="presParOf" srcId="{37C2FBD1-21D2-49D0-BE9F-DAAFC2297212}" destId="{696E7C06-543B-4606-A10E-7C9BABF4EB36}" srcOrd="3" destOrd="0" presId="urn:microsoft.com/office/officeart/2005/8/layout/vList2"/>
    <dgm:cxn modelId="{11153DE0-C817-4303-B4B0-9888C009BC1F}" type="presParOf" srcId="{37C2FBD1-21D2-49D0-BE9F-DAAFC2297212}" destId="{15EFA297-6061-4DBE-9FB8-F8AC3BD7E363}" srcOrd="4" destOrd="0" presId="urn:microsoft.com/office/officeart/2005/8/layout/vList2"/>
    <dgm:cxn modelId="{457FBE56-89E0-47CD-9933-CB5DEFD65A0E}" type="presParOf" srcId="{37C2FBD1-21D2-49D0-BE9F-DAAFC2297212}" destId="{82145060-2F3E-4FB1-8187-CECA059FE49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C281A-B14E-42D1-B113-80A8924E4759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75629-ACA8-4EF9-BB09-6073BF15E7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3426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2B14A-FFFF-4F9B-BDF8-ACE28C87AF59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BB1FB-3D4E-48C9-85D5-CF40085F85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7448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BB1FB-3D4E-48C9-85D5-CF40085F85A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545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BB1FB-3D4E-48C9-85D5-CF40085F85A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710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416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BB1FB-3D4E-48C9-85D5-CF40085F85A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935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BB1FB-3D4E-48C9-85D5-CF40085F85A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722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BB1FB-3D4E-48C9-85D5-CF40085F85A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95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BB1FB-3D4E-48C9-85D5-CF40085F85A5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622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BB1FB-3D4E-48C9-85D5-CF40085F85A5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202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4423C-3135-4E19-94B3-CE584C586CF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534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BB1FB-3D4E-48C9-85D5-CF40085F85A5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19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BB1FB-3D4E-48C9-85D5-CF40085F85A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42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BB1FB-3D4E-48C9-85D5-CF40085F85A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82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BB1FB-3D4E-48C9-85D5-CF40085F85A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6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BB1FB-3D4E-48C9-85D5-CF40085F85A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875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BB1FB-3D4E-48C9-85D5-CF40085F85A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504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7FB805-E865-499F-8560-765D8C6E96D1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96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BB1FB-3D4E-48C9-85D5-CF40085F85A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498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BB1FB-3D4E-48C9-85D5-CF40085F85A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23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6CF2743-9C0C-B03E-EEA7-F49E4DE8B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51A5A26-F4A1-E916-DC50-5B2C80179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2DDB25A-15D8-6D4C-740F-B05325469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6F297D7-D9D0-B3C5-1022-59B94B7A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A10C024-C727-686D-5801-D45F4600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0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1DEB86-8277-266A-DFDF-8C79BA3C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138E9F99-DB60-2EDA-73BF-9F6CCBDC7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64F4CE8-10BE-3AC7-E195-632B212E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B440391E-D2E3-C2C7-DE2E-5C23394C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8BB0A6E-1A09-A3CE-C4A1-EE268D2E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2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BEA4E2A-B140-FBDA-D8C0-8400ACB01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B4D5AD13-8136-6DA7-EBF6-E8CB7217A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B08B2A8F-13F8-D5AD-629C-11C873B5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1241465-6963-5232-A77A-24E65DB94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C83F906-DBC4-B4B6-700F-94880C54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676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8B743BB-9C75-C1F8-D76A-4C23EFC8F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E6CFB1AD-CBB9-103E-A0F6-6365E43B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66F8D0C-C6B9-37D4-841F-29FB7A52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1E58EA0-90FB-B911-8FDF-0C2977BFE239}"/>
              </a:ext>
            </a:extLst>
          </p:cNvPr>
          <p:cNvSpPr/>
          <p:nvPr userDrawn="1"/>
        </p:nvSpPr>
        <p:spPr>
          <a:xfrm>
            <a:off x="0" y="0"/>
            <a:ext cx="12192000" cy="1203155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6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96156A0-9C7E-BD9F-801E-54A0C528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6E72B53-62FE-B4BF-2A77-8AEA1875742F}"/>
              </a:ext>
            </a:extLst>
          </p:cNvPr>
          <p:cNvSpPr/>
          <p:nvPr userDrawn="1"/>
        </p:nvSpPr>
        <p:spPr>
          <a:xfrm>
            <a:off x="-166256" y="-160020"/>
            <a:ext cx="12645737" cy="7235190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882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BA16-A206-4DB3-884E-B3552CE195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BE75F-7F79-4900-AF52-7B60251BEA9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71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826A3-0EAD-42E8-AF80-E37EA93541FE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FC47-9348-4F32-9B6B-08DF4CFE881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22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FDEBF-19E8-4FCA-A163-552F7C07EF3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3B82-F213-41DE-83E5-E638EC6C3BE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50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8C05-DAFB-4084-B477-DF1967B2231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2B8F6-B6B5-4C82-9E4C-C33EFE9A3984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19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D55A-3325-4959-8942-8DA1BBAE99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BB8C-8EB5-4D97-8962-2A1A8338D70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9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CD31-31C2-448E-AC97-334C500BAF9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88A84-D1D3-4949-A5B0-E47CCDA0F46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71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84C6D-21B5-499C-9C14-B029F25B318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158CD-FC95-4B47-A3D9-6368350CCFA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3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C8B743BB-9C75-C1F8-D76A-4C23EFC8F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E6CFB1AD-CBB9-103E-A0F6-6365E43B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466F8D0C-C6B9-37D4-841F-29FB7A52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71E58EA0-90FB-B911-8FDF-0C2977BFE239}"/>
              </a:ext>
            </a:extLst>
          </p:cNvPr>
          <p:cNvSpPr/>
          <p:nvPr userDrawn="1"/>
        </p:nvSpPr>
        <p:spPr>
          <a:xfrm>
            <a:off x="0" y="0"/>
            <a:ext cx="12192000" cy="1203155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600" dirty="0"/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696156A0-9C7E-BD9F-801E-54A0C528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82893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0086-545F-415E-8428-270936C7291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3916-7199-40DD-8AE2-BB50B6F2F0C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89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EDCF-6643-4DB8-B7B2-28F155381CE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D9D70-5810-47C4-B770-C4286185CFD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8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896C-271D-4428-A03F-568C138063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50ED-8822-43DB-8662-96F820B1C3D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28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8040E-F71A-4FB1-95EA-BDC2B167EB41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B0EC-45BF-459D-ACE5-CB59F522E83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4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1F3766D-43C0-1F09-CF73-D7E1A741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A2405ED-FE68-D5C5-2539-195D6B435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60D100A-0AD0-55B0-2260-066F2C97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079D735-250C-59A2-0363-1BCFF911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76F43CC-1AA7-498B-93C6-1B67F8D2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67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514CD9-97F6-609C-91E5-8136E193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1624B1D1-ECBB-AB56-CB6A-43982823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B0E7486-F5E7-0CE8-3BAF-B87270A4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1FBE782-ABE9-C6FF-B11D-809A5DDB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D24322B-F664-941C-E5F2-64B88CD5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80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0EF48AD-8A39-8D0C-78A4-55509630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DBE8E74-ED93-E62D-3444-F95A59175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6452C587-E9A9-0E55-9B74-F36934A3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65D702E-1927-A2E2-FEA3-4DD06CFB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AA10AC21-2FE0-F566-E781-40907E3D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2CC362AE-6C17-464E-578E-30708A67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88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562223A-8CCE-8F6E-7425-DA94A59E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3628C820-307C-06B9-8836-017B2FF4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2B81607F-F98E-8017-129F-8034A830C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E7068B53-79A2-CD76-E92F-DD381F171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A2C46518-8AC9-B4FC-AF2D-753A6DA1C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FC0E3404-1D52-AF6F-6AAA-DBFEA9DD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F9B8D5EF-3363-C6B1-3A7E-B4B167ED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128023CD-7298-8E1B-6C59-884D8C87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73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495E1EE8-DE46-33B4-EC7F-4777CF1B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58D92F7E-46E3-08BD-D511-E7342091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00F17956-10CD-628A-3E80-8D89A1E6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3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F2E6279-107A-BB81-81C4-216A1B7F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8B75395-4432-5199-D7A1-C52A9AF06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9A508680-C735-FBB1-1C60-08C9F89AD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ECE46781-4577-2F42-4251-53380207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1281981D-8CAD-9228-1182-3A2BBCA8B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8E10B7BB-AE3A-57AD-C093-428DBD6B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08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A9A5D8D-7CDF-44F0-82DA-E00B5C47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2047A03D-F851-45FE-672F-B30A84207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B4744E1D-1426-1D90-8CF9-B6575B3A4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2DA4504B-C04A-87D3-70E7-21801C94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3764-A385-40AE-BAB5-F809D247FD68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86792E09-E850-2A13-2786-A15B1170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47A5E56A-9177-85C9-2FDC-EA7446CF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30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5EE10AC1-1EFB-1FCD-DC73-2ECB6F654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3A571916-31A1-AAF1-680F-4F3AA9ED8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27C3C69-8F70-3DA0-219B-AF3A9597D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3764-A385-40AE-BAB5-F809D247FD68}" type="datetimeFigureOut">
              <a:rPr lang="pt-BR" smtClean="0"/>
              <a:t>03/07/2023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D94664C-AF68-367C-4E37-B75F7F9C3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03F34C7-3024-87B7-5096-7214F1518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5C8F6-E268-49C8-90FE-2C795336E5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8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BEDD1B-3A5B-4EBE-A539-FDE9A1E3D97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03/07/2023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9C20BD-83B9-4CFC-9B2D-D7ED6E42FFE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6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plicativo&#10;&#10;Descrição gerada automaticamente">
            <a:extLst>
              <a:ext uri="{FF2B5EF4-FFF2-40B4-BE49-F238E27FC236}">
                <a16:creationId xmlns="" xmlns:a16="http://schemas.microsoft.com/office/drawing/2014/main" id="{23DA9912-46B6-0665-79DF-C62B1483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 t="2233" r="57"/>
          <a:stretch/>
        </p:blipFill>
        <p:spPr>
          <a:xfrm>
            <a:off x="175096" y="145914"/>
            <a:ext cx="11828836" cy="6556443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2317E290-00B2-55C4-FD9C-EC8A9E9AE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458" y="574150"/>
            <a:ext cx="7148111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200" b="1" baseline="0" dirty="0">
              <a:solidFill>
                <a:srgbClr val="FFFF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200" b="1" baseline="0" dirty="0" smtClean="0">
              <a:solidFill>
                <a:srgbClr val="FFFF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5400" b="1" dirty="0" smtClean="0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Instituto de Pesquisa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5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DataSenado</a:t>
            </a:r>
            <a:endParaRPr kumimoji="0" lang="pt-BR" sz="54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5400" b="1" dirty="0">
              <a:solidFill>
                <a:srgbClr val="FFFF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Secretaria de Transparência</a:t>
            </a:r>
            <a:endParaRPr kumimoji="0" lang="pt-BR" sz="900" b="1" i="0" u="none" strike="noStrike" cap="none" normalizeH="0" baseline="0" dirty="0">
              <a:ln>
                <a:noFill/>
              </a:ln>
              <a:solidFill>
                <a:srgbClr val="D9D9D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>
              <a:ln>
                <a:noFill/>
              </a:ln>
              <a:solidFill>
                <a:srgbClr val="D9D9D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400" b="1" i="0" u="none" strike="noStrike" cap="none" normalizeH="0" baseline="0" dirty="0">
              <a:ln>
                <a:noFill/>
              </a:ln>
              <a:solidFill>
                <a:srgbClr val="D9D9D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400" b="1" dirty="0">
              <a:solidFill>
                <a:srgbClr val="D9D9D9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Julho de 2023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dos dados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91513497"/>
              </p:ext>
            </p:extLst>
          </p:nvPr>
        </p:nvGraphicFramePr>
        <p:xfrm>
          <a:off x="1080655" y="1943100"/>
          <a:ext cx="10365984" cy="3976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39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EDUCAÇÃO </a:t>
            </a:r>
            <a:r>
              <a:rPr lang="pt-BR" dirty="0" smtClean="0"/>
              <a:t>– fontes de dados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72566997"/>
              </p:ext>
            </p:extLst>
          </p:nvPr>
        </p:nvGraphicFramePr>
        <p:xfrm>
          <a:off x="968503" y="1530553"/>
          <a:ext cx="10492670" cy="4870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78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33251" y="1"/>
            <a:ext cx="12176314" cy="6857999"/>
            <a:chOff x="15686" y="0"/>
            <a:chExt cx="12176314" cy="6857999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83CC6E7E-2980-657A-917F-0D548A505C3D}"/>
                </a:ext>
              </a:extLst>
            </p:cNvPr>
            <p:cNvSpPr/>
            <p:nvPr/>
          </p:nvSpPr>
          <p:spPr>
            <a:xfrm>
              <a:off x="15686" y="816429"/>
              <a:ext cx="5588478" cy="6041570"/>
            </a:xfrm>
            <a:prstGeom prst="rect">
              <a:avLst/>
            </a:prstGeom>
            <a:solidFill>
              <a:srgbClr val="399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83CC6E7E-2980-657A-917F-0D548A505C3D}"/>
                </a:ext>
              </a:extLst>
            </p:cNvPr>
            <p:cNvSpPr/>
            <p:nvPr/>
          </p:nvSpPr>
          <p:spPr>
            <a:xfrm>
              <a:off x="15686" y="0"/>
              <a:ext cx="12176314" cy="816429"/>
            </a:xfrm>
            <a:prstGeom prst="rect">
              <a:avLst/>
            </a:prstGeom>
            <a:solidFill>
              <a:srgbClr val="399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01335" y="1213627"/>
            <a:ext cx="525389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Educação básica (2022)</a:t>
            </a:r>
            <a:r>
              <a:rPr lang="pt-BR" sz="2400" b="1" dirty="0" smtClean="0">
                <a:solidFill>
                  <a:schemeClr val="bg1"/>
                </a:solidFill>
              </a:rPr>
              <a:t/>
            </a:r>
            <a:br>
              <a:rPr lang="pt-BR" sz="2400" b="1" dirty="0" smtClean="0">
                <a:solidFill>
                  <a:schemeClr val="bg1"/>
                </a:solidFill>
              </a:rPr>
            </a:br>
            <a:endParaRPr lang="pt-BR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47.382.074 pessoas matriculadas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178.346 estabelecimentos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2.315.616 docentes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bg1"/>
              </a:solidFill>
            </a:endParaRPr>
          </a:p>
          <a:p>
            <a:r>
              <a:rPr lang="pt-BR" sz="2800" b="1" dirty="0">
                <a:solidFill>
                  <a:schemeClr val="bg1"/>
                </a:solidFill>
              </a:rPr>
              <a:t>Educação superior </a:t>
            </a:r>
            <a:r>
              <a:rPr lang="pt-BR" sz="2800" b="1" dirty="0" smtClean="0">
                <a:solidFill>
                  <a:schemeClr val="bg1"/>
                </a:solidFill>
              </a:rPr>
              <a:t> (2021)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8.987.120 pessoas matriculadas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2.574 estabelecimentos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315.928 docentes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64575" y="83429"/>
            <a:ext cx="2516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Censo escolar</a:t>
            </a:r>
            <a:endParaRPr lang="pt-BR" sz="3200" dirty="0" smtClean="0">
              <a:solidFill>
                <a:schemeClr val="bg1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5780157" y="1153389"/>
            <a:ext cx="6411843" cy="4657237"/>
            <a:chOff x="5534396" y="800274"/>
            <a:chExt cx="6421582" cy="4664311"/>
          </a:xfrm>
        </p:grpSpPr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4396" y="800274"/>
              <a:ext cx="6421582" cy="4375589"/>
            </a:xfrm>
            <a:prstGeom prst="rect">
              <a:avLst/>
            </a:prstGeom>
          </p:spPr>
        </p:pic>
        <p:sp>
          <p:nvSpPr>
            <p:cNvPr id="24" name="CaixaDeTexto 23"/>
            <p:cNvSpPr txBox="1"/>
            <p:nvPr/>
          </p:nvSpPr>
          <p:spPr>
            <a:xfrm>
              <a:off x="5818832" y="5202578"/>
              <a:ext cx="3899930" cy="262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Fonte: Censo escolar – 2022. Elaboração do gráfico: DataSenado.</a:t>
              </a:r>
              <a:endParaRPr lang="pt-B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28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163470" y="1880754"/>
            <a:ext cx="5349188" cy="4040595"/>
            <a:chOff x="0" y="909771"/>
            <a:chExt cx="5736833" cy="4333409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09771"/>
              <a:ext cx="5736833" cy="3871296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473946" y="4781067"/>
              <a:ext cx="2377955" cy="462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Fonte: Censo escolar – </a:t>
              </a:r>
              <a:r>
                <a:rPr lang="pt-BR" sz="1100" dirty="0"/>
                <a:t>2022</a:t>
              </a:r>
              <a:br>
                <a:rPr lang="pt-BR" sz="1100" dirty="0"/>
              </a:br>
              <a:r>
                <a:rPr lang="pt-BR" sz="1100" dirty="0"/>
                <a:t>Elaboração do gráfico: DataSenado</a:t>
              </a:r>
              <a:r>
                <a:rPr lang="pt-BR" sz="1100" dirty="0" smtClean="0"/>
                <a:t>.</a:t>
              </a:r>
              <a:endParaRPr lang="pt-BR" sz="11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489173" y="1867665"/>
            <a:ext cx="6370872" cy="4111764"/>
            <a:chOff x="5416436" y="909771"/>
            <a:chExt cx="6370872" cy="4111764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6436" y="909771"/>
              <a:ext cx="6370872" cy="3511600"/>
            </a:xfrm>
            <a:prstGeom prst="rect">
              <a:avLst/>
            </a:prstGeom>
          </p:spPr>
        </p:pic>
        <p:sp>
          <p:nvSpPr>
            <p:cNvPr id="12" name="CaixaDeTexto 11"/>
            <p:cNvSpPr txBox="1"/>
            <p:nvPr/>
          </p:nvSpPr>
          <p:spPr>
            <a:xfrm>
              <a:off x="5416436" y="4421371"/>
              <a:ext cx="221727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Fonte: Censo escolar – 2022</a:t>
              </a:r>
              <a:br>
                <a:rPr lang="pt-BR" sz="1100" dirty="0" smtClean="0"/>
              </a:br>
              <a:r>
                <a:rPr lang="pt-BR" sz="1100" dirty="0" smtClean="0"/>
                <a:t>Elaboração </a:t>
              </a:r>
              <a:r>
                <a:rPr lang="pt-BR" sz="1100" dirty="0"/>
                <a:t>do gráfico: DataSenado.</a:t>
              </a:r>
            </a:p>
            <a:p>
              <a:r>
                <a:rPr lang="pt-BR" sz="1100" dirty="0" smtClean="0"/>
                <a:t>.</a:t>
              </a:r>
              <a:endParaRPr lang="pt-BR" sz="110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870" y="0"/>
            <a:ext cx="11204864" cy="1325563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Educação básica: localização e dependência administrativa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7688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892443" y="1692360"/>
            <a:ext cx="8407113" cy="4657207"/>
            <a:chOff x="1892443" y="861087"/>
            <a:chExt cx="8407113" cy="4657207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92443" y="861087"/>
              <a:ext cx="8407113" cy="4395597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1892443" y="5256684"/>
              <a:ext cx="38940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Fonte: Censo escolar – 2022. </a:t>
              </a:r>
              <a:r>
                <a:rPr lang="pt-BR" sz="1100" dirty="0"/>
                <a:t>Elaboração do gráfico: DataSenado.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Profissionais nas escolas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33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405737" y="2206116"/>
            <a:ext cx="5871428" cy="3858604"/>
            <a:chOff x="290728" y="277447"/>
            <a:chExt cx="7169517" cy="4711687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728" y="277447"/>
              <a:ext cx="7169517" cy="4316342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290728" y="4462984"/>
              <a:ext cx="4547441" cy="526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Fonte: Pesquisa Nacional de Saúde do Escolar - </a:t>
              </a:r>
              <a:r>
                <a:rPr lang="pt-BR" sz="1100" dirty="0" err="1" smtClean="0"/>
                <a:t>PeNSE</a:t>
              </a:r>
              <a:r>
                <a:rPr lang="pt-BR" sz="1100" dirty="0" smtClean="0"/>
                <a:t> - 2019. </a:t>
              </a:r>
              <a:br>
                <a:rPr lang="pt-BR" sz="1100" dirty="0" smtClean="0"/>
              </a:br>
              <a:r>
                <a:rPr lang="pt-BR" sz="1100" dirty="0" smtClean="0"/>
                <a:t>Elaboração </a:t>
              </a:r>
              <a:r>
                <a:rPr lang="pt-BR" sz="1100" dirty="0"/>
                <a:t>do gráfico: DataSenado.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277165" y="2103986"/>
            <a:ext cx="5481997" cy="3960734"/>
            <a:chOff x="5498012" y="1841538"/>
            <a:chExt cx="6693988" cy="4836396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8012" y="1841538"/>
              <a:ext cx="6693988" cy="4310246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5498012" y="6151784"/>
              <a:ext cx="4547440" cy="526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Fonte: Pesquisa Nacional de Saúde do Escolar - </a:t>
              </a:r>
              <a:r>
                <a:rPr lang="pt-BR" sz="1100" dirty="0" err="1" smtClean="0"/>
                <a:t>PeNSE</a:t>
              </a:r>
              <a:r>
                <a:rPr lang="pt-BR" sz="1100" dirty="0" smtClean="0"/>
                <a:t> - 2019. </a:t>
              </a:r>
              <a:r>
                <a:rPr lang="pt-BR" sz="1100" dirty="0"/>
                <a:t/>
              </a:r>
              <a:br>
                <a:rPr lang="pt-BR" sz="1100" dirty="0"/>
              </a:br>
              <a:r>
                <a:rPr lang="pt-BR" sz="1100" dirty="0"/>
                <a:t>Elaboração do gráfico: DataSenado</a:t>
              </a:r>
              <a:r>
                <a:rPr lang="pt-BR" sz="1100" dirty="0" smtClean="0"/>
                <a:t>.</a:t>
              </a:r>
              <a:endParaRPr lang="pt-BR" sz="110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920962" cy="1325563"/>
          </a:xfrm>
        </p:spPr>
        <p:txBody>
          <a:bodyPr/>
          <a:lstStyle/>
          <a:p>
            <a:r>
              <a:rPr lang="pt-BR" dirty="0" smtClean="0"/>
              <a:t>Uso de álcool, cigarro e drogas entre estudantes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08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2119492" y="1678108"/>
            <a:ext cx="6931753" cy="4959342"/>
            <a:chOff x="2129883" y="649408"/>
            <a:chExt cx="6931753" cy="4959342"/>
          </a:xfrm>
        </p:grpSpPr>
        <p:sp>
          <p:nvSpPr>
            <p:cNvPr id="9" name="CaixaDeTexto 8"/>
            <p:cNvSpPr txBox="1"/>
            <p:nvPr/>
          </p:nvSpPr>
          <p:spPr>
            <a:xfrm>
              <a:off x="2129883" y="5177863"/>
              <a:ext cx="62039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Fonte: Pesquisa Nacional de Saúde do Escolar - </a:t>
              </a:r>
              <a:r>
                <a:rPr lang="pt-BR" sz="1100" dirty="0" err="1" smtClean="0"/>
                <a:t>PeNSE</a:t>
              </a:r>
              <a:r>
                <a:rPr lang="pt-BR" sz="1100" dirty="0" smtClean="0"/>
                <a:t> – 2009 a 2019. Elaboração </a:t>
              </a:r>
              <a:r>
                <a:rPr lang="pt-BR" sz="1100" dirty="0"/>
                <a:t>do gráfico: DataSenado.</a:t>
              </a:r>
            </a:p>
            <a:p>
              <a:endParaRPr lang="pt-BR" sz="1100" dirty="0"/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9883" y="649408"/>
              <a:ext cx="6931753" cy="4310246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Ausência na escola por falta de segurança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06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0" y="1817678"/>
            <a:ext cx="6224555" cy="4331239"/>
            <a:chOff x="-423507" y="613346"/>
            <a:chExt cx="6224555" cy="4331239"/>
          </a:xfrm>
        </p:grpSpPr>
        <p:sp>
          <p:nvSpPr>
            <p:cNvPr id="6" name="CaixaDeTexto 5"/>
            <p:cNvSpPr txBox="1"/>
            <p:nvPr/>
          </p:nvSpPr>
          <p:spPr>
            <a:xfrm>
              <a:off x="-423507" y="4344421"/>
              <a:ext cx="2254143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Fonte: Censo escolar - 2019 a 2022. </a:t>
              </a:r>
              <a:r>
                <a:rPr lang="pt-BR" sz="1100" dirty="0"/>
                <a:t/>
              </a:r>
              <a:br>
                <a:rPr lang="pt-BR" sz="1100" dirty="0"/>
              </a:br>
              <a:r>
                <a:rPr lang="pt-BR" sz="1100" dirty="0"/>
                <a:t>Elaboração do gráfico: DataSenado.</a:t>
              </a:r>
            </a:p>
            <a:p>
              <a:endParaRPr lang="pt-BR" sz="1100" dirty="0"/>
            </a:p>
          </p:txBody>
        </p:sp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23507" y="613346"/>
              <a:ext cx="6224555" cy="3731075"/>
            </a:xfrm>
            <a:prstGeom prst="rect">
              <a:avLst/>
            </a:prstGeom>
          </p:spPr>
        </p:pic>
      </p:grpSp>
      <p:grpSp>
        <p:nvGrpSpPr>
          <p:cNvPr id="10" name="Grupo 9"/>
          <p:cNvGrpSpPr/>
          <p:nvPr/>
        </p:nvGrpSpPr>
        <p:grpSpPr>
          <a:xfrm>
            <a:off x="6045639" y="1817678"/>
            <a:ext cx="5877053" cy="4161962"/>
            <a:chOff x="5209297" y="613346"/>
            <a:chExt cx="5877053" cy="4161962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9297" y="613346"/>
              <a:ext cx="5877053" cy="3737172"/>
            </a:xfrm>
            <a:prstGeom prst="rect">
              <a:avLst/>
            </a:prstGeom>
          </p:spPr>
        </p:pic>
        <p:sp>
          <p:nvSpPr>
            <p:cNvPr id="9" name="CaixaDeTexto 8"/>
            <p:cNvSpPr txBox="1"/>
            <p:nvPr/>
          </p:nvSpPr>
          <p:spPr>
            <a:xfrm>
              <a:off x="5209297" y="4344421"/>
              <a:ext cx="22541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Fonte: Censo escolar - 2019 a 2022. </a:t>
              </a:r>
              <a:r>
                <a:rPr lang="pt-BR" sz="1100" dirty="0"/>
                <a:t/>
              </a:r>
              <a:br>
                <a:rPr lang="pt-BR" sz="1100" dirty="0"/>
              </a:br>
              <a:r>
                <a:rPr lang="pt-BR" sz="1100" dirty="0"/>
                <a:t>Elaboração do gráfico: DataSenado</a:t>
              </a:r>
              <a:r>
                <a:rPr lang="pt-BR" sz="1100" dirty="0" smtClean="0"/>
                <a:t>..</a:t>
              </a:r>
              <a:endParaRPr lang="pt-BR" sz="110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Abandono e reprovação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04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83CC6E7E-2980-657A-917F-0D548A505C3D}"/>
              </a:ext>
            </a:extLst>
          </p:cNvPr>
          <p:cNvSpPr/>
          <p:nvPr/>
        </p:nvSpPr>
        <p:spPr>
          <a:xfrm>
            <a:off x="-138896" y="-107384"/>
            <a:ext cx="5881451" cy="7052194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1A8C50A8-0723-5F7C-ECB1-4354EC704836}"/>
              </a:ext>
            </a:extLst>
          </p:cNvPr>
          <p:cNvSpPr txBox="1">
            <a:spLocks/>
          </p:cNvSpPr>
          <p:nvPr/>
        </p:nvSpPr>
        <p:spPr>
          <a:xfrm>
            <a:off x="411102" y="1059111"/>
            <a:ext cx="4798612" cy="47397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>
                <a:solidFill>
                  <a:schemeClr val="bg1"/>
                </a:solidFill>
              </a:rPr>
              <a:t>Segundo o Censo Escolar 2022, cerca de </a:t>
            </a:r>
            <a:r>
              <a:rPr lang="pt-BR" b="1" u="sng" dirty="0" smtClean="0">
                <a:solidFill>
                  <a:schemeClr val="bg1"/>
                </a:solidFill>
              </a:rPr>
              <a:t>30,4 milhões</a:t>
            </a:r>
            <a:r>
              <a:rPr lang="pt-BR" b="1" dirty="0" smtClean="0">
                <a:solidFill>
                  <a:schemeClr val="bg1"/>
                </a:solidFill>
              </a:rPr>
              <a:t> de jovens com idade entre 4 e 14 anos estão matriculados em uma instituição de ensino.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Esse número em 2019 era de </a:t>
            </a:r>
            <a:r>
              <a:rPr lang="pt-BR" b="1" u="sng" dirty="0" smtClean="0">
                <a:solidFill>
                  <a:schemeClr val="bg1"/>
                </a:solidFill>
              </a:rPr>
              <a:t>30,8 milhões</a:t>
            </a:r>
            <a:r>
              <a:rPr lang="pt-BR" b="1" dirty="0">
                <a:solidFill>
                  <a:schemeClr val="bg1"/>
                </a:solidFill>
              </a:rPr>
              <a:t>,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Uma diferença de cerca de 400 mil jovens.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Uma imagem contendo Aplicativo&#10;&#10;Descrição gerada automaticamente">
            <a:extLst>
              <a:ext uri="{FF2B5EF4-FFF2-40B4-BE49-F238E27FC236}">
                <a16:creationId xmlns:a16="http://schemas.microsoft.com/office/drawing/2014/main" xmlns="" id="{0D5A6D8F-0B41-1AE9-AA5F-9F1DE1AFA6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 t="2233" r="57"/>
          <a:stretch/>
        </p:blipFill>
        <p:spPr>
          <a:xfrm>
            <a:off x="175096" y="145914"/>
            <a:ext cx="11828836" cy="6556443"/>
          </a:xfrm>
          <a:prstGeom prst="rect">
            <a:avLst/>
          </a:prstGeom>
        </p:spPr>
      </p:pic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xmlns="" id="{0D675335-4163-9DD4-6609-35600C6774DE}"/>
              </a:ext>
            </a:extLst>
          </p:cNvPr>
          <p:cNvSpPr txBox="1">
            <a:spLocks/>
          </p:cNvSpPr>
          <p:nvPr/>
        </p:nvSpPr>
        <p:spPr>
          <a:xfrm>
            <a:off x="457199" y="765175"/>
            <a:ext cx="11108453" cy="5360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dirty="0" smtClean="0">
                <a:solidFill>
                  <a:schemeClr val="bg1"/>
                </a:solidFill>
              </a:rPr>
              <a:t>Mais informações: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3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4000" dirty="0" smtClean="0">
                <a:solidFill>
                  <a:schemeClr val="bg1"/>
                </a:solidFill>
              </a:rPr>
              <a:t>www.senado.leg.br</a:t>
            </a:r>
            <a:r>
              <a:rPr lang="pt-BR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/datasenado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32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datasenado</a:t>
            </a:r>
            <a:r>
              <a:rPr lang="pt-BR" sz="3200" dirty="0" smtClean="0">
                <a:solidFill>
                  <a:schemeClr val="bg1"/>
                </a:solidFill>
              </a:rPr>
              <a:t>@senado.leg.br | </a:t>
            </a:r>
            <a:r>
              <a:rPr lang="pt-BR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elgam</a:t>
            </a:r>
            <a:r>
              <a:rPr lang="pt-BR" sz="3200" dirty="0" smtClean="0">
                <a:solidFill>
                  <a:schemeClr val="bg1"/>
                </a:solidFill>
              </a:rPr>
              <a:t>@senado.leg.br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6487" flipH="1">
            <a:off x="3414870" y="973000"/>
            <a:ext cx="5365319" cy="57032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50421" y="415232"/>
            <a:ext cx="33011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DATASENADO</a:t>
            </a:r>
            <a:endParaRPr lang="pt-BR" sz="2800" b="1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Oferece dados qualificados para o Congresso legislar e fiscalizar políticas públicas, além de auxiliar cidadãos, pesquisadores e comunicadores.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1432" y="4312227"/>
            <a:ext cx="37051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OBSERVATÓRIO DA </a:t>
            </a:r>
            <a:r>
              <a:rPr lang="pt-BR" b="1" dirty="0" smtClean="0">
                <a:solidFill>
                  <a:schemeClr val="bg1"/>
                </a:solidFill>
              </a:rPr>
              <a:t>MULHER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CONTRA A </a:t>
            </a:r>
            <a:r>
              <a:rPr lang="pt-BR" sz="2000" b="1" dirty="0">
                <a:solidFill>
                  <a:schemeClr val="bg1"/>
                </a:solidFill>
              </a:rPr>
              <a:t>VIOLÊNCIA</a:t>
            </a:r>
            <a:endParaRPr lang="pt-BR" b="1" dirty="0">
              <a:solidFill>
                <a:schemeClr val="bg1"/>
              </a:solidFill>
            </a:endParaRPr>
          </a:p>
          <a:p>
            <a:r>
              <a:rPr lang="pt-BR" sz="1400" dirty="0" smtClean="0">
                <a:solidFill>
                  <a:schemeClr val="bg1"/>
                </a:solidFill>
              </a:rPr>
              <a:t>Apresenta dados</a:t>
            </a:r>
            <a:r>
              <a:rPr lang="pt-BR" sz="1400" dirty="0">
                <a:solidFill>
                  <a:schemeClr val="bg1"/>
                </a:solidFill>
              </a:rPr>
              <a:t>, pesquisas e análises qualiﬁcadas sobre v</a:t>
            </a:r>
            <a:r>
              <a:rPr lang="pt-BR" sz="1400" dirty="0" smtClean="0">
                <a:solidFill>
                  <a:schemeClr val="bg1"/>
                </a:solidFill>
              </a:rPr>
              <a:t>iolência </a:t>
            </a:r>
            <a:r>
              <a:rPr lang="pt-BR" sz="1400" dirty="0">
                <a:solidFill>
                  <a:schemeClr val="bg1"/>
                </a:solidFill>
              </a:rPr>
              <a:t>contra as m</a:t>
            </a:r>
            <a:r>
              <a:rPr lang="pt-BR" sz="1400" dirty="0" smtClean="0">
                <a:solidFill>
                  <a:schemeClr val="bg1"/>
                </a:solidFill>
              </a:rPr>
              <a:t>ulheres, violência </a:t>
            </a:r>
            <a:r>
              <a:rPr lang="pt-BR" sz="1400" dirty="0">
                <a:solidFill>
                  <a:schemeClr val="bg1"/>
                </a:solidFill>
              </a:rPr>
              <a:t>política de </a:t>
            </a:r>
            <a:r>
              <a:rPr lang="pt-BR" sz="1400" dirty="0" smtClean="0">
                <a:solidFill>
                  <a:schemeClr val="bg1"/>
                </a:solidFill>
              </a:rPr>
              <a:t>gênero e mulheres </a:t>
            </a:r>
            <a:r>
              <a:rPr lang="pt-BR" sz="1400" dirty="0">
                <a:solidFill>
                  <a:schemeClr val="bg1"/>
                </a:solidFill>
              </a:rPr>
              <a:t>em espaços de poder</a:t>
            </a:r>
            <a:endParaRPr lang="pt-BR" sz="105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36905" y="630675"/>
            <a:ext cx="35596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TRANSPARÊNCIA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Promove </a:t>
            </a:r>
            <a:r>
              <a:rPr lang="pt-BR" dirty="0">
                <a:solidFill>
                  <a:schemeClr val="bg1"/>
                </a:solidFill>
              </a:rPr>
              <a:t>p</a:t>
            </a:r>
            <a:r>
              <a:rPr lang="pt-BR" dirty="0" smtClean="0">
                <a:solidFill>
                  <a:schemeClr val="bg1"/>
                </a:solidFill>
              </a:rPr>
              <a:t>ublicidade </a:t>
            </a:r>
            <a:r>
              <a:rPr lang="pt-BR" dirty="0">
                <a:solidFill>
                  <a:schemeClr val="bg1"/>
                </a:solidFill>
              </a:rPr>
              <a:t>e transparência às informações administrativas e legislativas do Senado Federal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Por meio de dados </a:t>
            </a:r>
            <a:r>
              <a:rPr lang="pt-BR" dirty="0">
                <a:solidFill>
                  <a:schemeClr val="bg1"/>
                </a:solidFill>
              </a:rPr>
              <a:t>de </a:t>
            </a:r>
            <a:r>
              <a:rPr lang="pt-BR" dirty="0" smtClean="0">
                <a:solidFill>
                  <a:schemeClr val="bg1"/>
                </a:solidFill>
              </a:rPr>
              <a:t>qualidade.</a:t>
            </a:r>
            <a:r>
              <a:rPr lang="pt-BR" dirty="0"/>
              <a:t/>
            </a:r>
            <a:br>
              <a:rPr lang="pt-BR" dirty="0"/>
            </a:b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357245" y="3446721"/>
            <a:ext cx="17452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rgbClr val="5084B3"/>
                </a:solidFill>
              </a:rPr>
              <a:t>Controle </a:t>
            </a:r>
          </a:p>
          <a:p>
            <a:pPr algn="ctr"/>
            <a:r>
              <a:rPr lang="pt-BR" sz="3200" b="1" dirty="0" smtClean="0">
                <a:solidFill>
                  <a:srgbClr val="5084B3"/>
                </a:solidFill>
              </a:rPr>
              <a:t>Social</a:t>
            </a:r>
            <a:endParaRPr lang="pt-BR" sz="3200" b="1" dirty="0">
              <a:solidFill>
                <a:srgbClr val="5084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to em preto e branco de multidão de pessoas&#10;&#10;Descrição gerada automaticamente">
            <a:extLst>
              <a:ext uri="{FF2B5EF4-FFF2-40B4-BE49-F238E27FC236}">
                <a16:creationId xmlns="" xmlns:a16="http://schemas.microsoft.com/office/drawing/2014/main" id="{ADCCD337-66D8-B123-34E7-B5AFBAB30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4" t="46" r="-17755" b="-46"/>
          <a:stretch/>
        </p:blipFill>
        <p:spPr>
          <a:xfrm>
            <a:off x="164756" y="156489"/>
            <a:ext cx="6499653" cy="654499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56E72B53-62FE-B4BF-2A77-8AEA1875742F}"/>
              </a:ext>
            </a:extLst>
          </p:cNvPr>
          <p:cNvSpPr/>
          <p:nvPr/>
        </p:nvSpPr>
        <p:spPr>
          <a:xfrm>
            <a:off x="3814120" y="156519"/>
            <a:ext cx="8213124" cy="6544962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="" xmlns:a16="http://schemas.microsoft.com/office/drawing/2014/main" id="{A9600394-6B9A-35B1-EB8D-693D95FE5B71}"/>
              </a:ext>
            </a:extLst>
          </p:cNvPr>
          <p:cNvSpPr txBox="1">
            <a:spLocks/>
          </p:cNvSpPr>
          <p:nvPr/>
        </p:nvSpPr>
        <p:spPr>
          <a:xfrm>
            <a:off x="4832016" y="866436"/>
            <a:ext cx="6296648" cy="53456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pt-BR" sz="4000" b="1" dirty="0" smtClean="0">
                <a:solidFill>
                  <a:schemeClr val="bg1"/>
                </a:solidFill>
              </a:rPr>
              <a:t>Missão do DataSenado</a:t>
            </a:r>
            <a:br>
              <a:rPr lang="pt-BR" sz="4000" b="1" dirty="0" smtClean="0">
                <a:solidFill>
                  <a:schemeClr val="bg1"/>
                </a:solidFill>
              </a:rPr>
            </a:br>
            <a:endParaRPr lang="pt-BR" sz="4000" b="1" dirty="0" smtClean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pt-BR" sz="3600" dirty="0" smtClean="0">
                <a:solidFill>
                  <a:schemeClr val="bg1"/>
                </a:solidFill>
              </a:rPr>
              <a:t>Acompanhar</a:t>
            </a:r>
            <a:r>
              <a:rPr lang="pt-BR" sz="3600" dirty="0">
                <a:solidFill>
                  <a:schemeClr val="bg1"/>
                </a:solidFill>
              </a:rPr>
              <a:t>, por meio de pesquisas, enquetes e análises, a </a:t>
            </a:r>
            <a:r>
              <a:rPr lang="pt-BR" sz="4000" b="1" dirty="0">
                <a:solidFill>
                  <a:schemeClr val="bg1"/>
                </a:solidFill>
              </a:rPr>
              <a:t>opinião pública </a:t>
            </a:r>
            <a:r>
              <a:rPr lang="pt-BR" sz="3600" dirty="0">
                <a:solidFill>
                  <a:schemeClr val="bg1"/>
                </a:solidFill>
              </a:rPr>
              <a:t>brasileira sobre o Senado Federal, a atuação parlamentar e </a:t>
            </a:r>
            <a:r>
              <a:rPr lang="pt-BR" sz="4000" b="1" dirty="0">
                <a:solidFill>
                  <a:schemeClr val="bg1"/>
                </a:solidFill>
              </a:rPr>
              <a:t>temas em discussão </a:t>
            </a:r>
            <a:r>
              <a:rPr lang="pt-BR" sz="3600" dirty="0">
                <a:solidFill>
                  <a:schemeClr val="bg1"/>
                </a:solidFill>
              </a:rPr>
              <a:t>no Congresso Nacional.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oto em preto e branco de ponte sobre a água&#10;&#10;Descrição gerada automaticamente">
            <a:extLst>
              <a:ext uri="{FF2B5EF4-FFF2-40B4-BE49-F238E27FC236}">
                <a16:creationId xmlns="" xmlns:a16="http://schemas.microsoft.com/office/drawing/2014/main" id="{1C263820-9B36-3367-78EE-C37387C19C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746"/>
          <a:stretch/>
        </p:blipFill>
        <p:spPr>
          <a:xfrm>
            <a:off x="5454448" y="156519"/>
            <a:ext cx="6504314" cy="654496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EA802808-F3D2-D20D-76E9-591E83DADF94}"/>
              </a:ext>
            </a:extLst>
          </p:cNvPr>
          <p:cNvSpPr/>
          <p:nvPr/>
        </p:nvSpPr>
        <p:spPr>
          <a:xfrm>
            <a:off x="166976" y="156519"/>
            <a:ext cx="5748649" cy="6544962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D64F0B5C-35CC-B5AC-AF16-9BA6F21916D4}"/>
              </a:ext>
            </a:extLst>
          </p:cNvPr>
          <p:cNvSpPr txBox="1">
            <a:spLocks/>
          </p:cNvSpPr>
          <p:nvPr/>
        </p:nvSpPr>
        <p:spPr>
          <a:xfrm>
            <a:off x="374073" y="374073"/>
            <a:ext cx="5256260" cy="6111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Regimento Interno do Senado Federal: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chemeClr val="bg1"/>
                </a:solidFill>
              </a:rPr>
              <a:t>Art. 96 ... as comissões permanentes selecionarão, na área de sua competência, políticas públicas desenvolvidas no âmbito do Poder Executivo, para serem avaliadas.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>
                <a:solidFill>
                  <a:schemeClr val="bg1"/>
                </a:solidFill>
              </a:rPr>
              <a:t>§ 5º O Instituto de Pesquisa DataSenado produzirá análises e relatórios estatísticos para subsidiar a avaliação de que trata o caput.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1509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3627E7E2-1ED8-4FDC-C572-F67AD79740A8}"/>
              </a:ext>
            </a:extLst>
          </p:cNvPr>
          <p:cNvSpPr txBox="1">
            <a:spLocks/>
          </p:cNvSpPr>
          <p:nvPr/>
        </p:nvSpPr>
        <p:spPr>
          <a:xfrm>
            <a:off x="827808" y="2503493"/>
            <a:ext cx="4606141" cy="4192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00" b="1" dirty="0" smtClean="0">
                <a:solidFill>
                  <a:srgbClr val="358EC2"/>
                </a:solidFill>
                <a:latin typeface="-apple-system"/>
              </a:rPr>
              <a:t>Pesquisa de Opinião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242424"/>
                </a:solidFill>
                <a:latin typeface="-apple-system"/>
              </a:rPr>
              <a:t>Pesquisas Telefônicas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242424"/>
                </a:solidFill>
                <a:latin typeface="-apple-system"/>
              </a:rPr>
              <a:t>Pesquisas On-line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242424"/>
                </a:solidFill>
                <a:latin typeface="-apple-system"/>
              </a:rPr>
              <a:t>Pesquisas Qualitativas</a:t>
            </a:r>
          </a:p>
          <a:p>
            <a:pPr lvl="1"/>
            <a:endParaRPr lang="pt-BR" dirty="0" smtClean="0">
              <a:solidFill>
                <a:srgbClr val="242424"/>
              </a:solidFill>
              <a:latin typeface="-apple-system"/>
            </a:endParaRPr>
          </a:p>
          <a:p>
            <a:r>
              <a:rPr lang="pt-BR" sz="2600" b="1" dirty="0" smtClean="0">
                <a:solidFill>
                  <a:srgbClr val="358EC2"/>
                </a:solidFill>
                <a:latin typeface="-apple-system"/>
              </a:rPr>
              <a:t>Análise de Dados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242424"/>
                </a:solidFill>
                <a:latin typeface="-apple-system"/>
              </a:rPr>
              <a:t>Banco de dados públicos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242424"/>
                </a:solidFill>
                <a:latin typeface="-apple-system"/>
              </a:rPr>
              <a:t>Estatísticas oficiais</a:t>
            </a:r>
          </a:p>
          <a:p>
            <a:pPr lvl="1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E493E8A1-2568-4E98-0952-D011E9F384B1}"/>
              </a:ext>
            </a:extLst>
          </p:cNvPr>
          <p:cNvSpPr txBox="1"/>
          <p:nvPr/>
        </p:nvSpPr>
        <p:spPr>
          <a:xfrm>
            <a:off x="5954782" y="2499941"/>
            <a:ext cx="5468970" cy="113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pt-BR" sz="2600" b="1" dirty="0">
                <a:solidFill>
                  <a:srgbClr val="358EC2"/>
                </a:solidFill>
                <a:latin typeface="-apple-system"/>
              </a:rPr>
              <a:t>Pesquisas de </a:t>
            </a:r>
            <a:r>
              <a:rPr lang="pt-BR" sz="2600" b="1" dirty="0" smtClean="0">
                <a:solidFill>
                  <a:srgbClr val="358EC2"/>
                </a:solidFill>
                <a:latin typeface="-apple-system"/>
              </a:rPr>
              <a:t>opinião*</a:t>
            </a:r>
            <a:endParaRPr lang="pt-BR" sz="2600" b="1" dirty="0">
              <a:solidFill>
                <a:srgbClr val="358EC2"/>
              </a:solidFill>
              <a:latin typeface="-apple-system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42424"/>
                </a:solidFill>
                <a:latin typeface="-apple-system"/>
              </a:rPr>
              <a:t>Mensais para temas nacionais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42424"/>
                </a:solidFill>
                <a:latin typeface="-apple-system"/>
              </a:rPr>
              <a:t>Temas por </a:t>
            </a:r>
            <a:r>
              <a:rPr lang="pt-BR" sz="2000" dirty="0" smtClean="0">
                <a:solidFill>
                  <a:srgbClr val="242424"/>
                </a:solidFill>
                <a:latin typeface="-apple-system"/>
              </a:rPr>
              <a:t>UF</a:t>
            </a:r>
            <a:endParaRPr lang="pt-BR" sz="2000" dirty="0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411644" y="5161372"/>
            <a:ext cx="4331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2000" dirty="0" smtClean="0">
                <a:solidFill>
                  <a:srgbClr val="242424"/>
                </a:solidFill>
                <a:latin typeface="-apple-system"/>
              </a:rPr>
              <a:t>*Pedidos </a:t>
            </a:r>
            <a:r>
              <a:rPr lang="pt-BR" sz="2000" dirty="0">
                <a:solidFill>
                  <a:srgbClr val="242424"/>
                </a:solidFill>
                <a:latin typeface="-apple-system"/>
              </a:rPr>
              <a:t>de senadores e comissões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E493E8A1-2568-4E98-0952-D011E9F384B1}"/>
              </a:ext>
            </a:extLst>
          </p:cNvPr>
          <p:cNvSpPr txBox="1"/>
          <p:nvPr/>
        </p:nvSpPr>
        <p:spPr>
          <a:xfrm>
            <a:off x="6179799" y="4332954"/>
            <a:ext cx="5468970" cy="1532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pt-BR" sz="2600" b="1" dirty="0" smtClean="0">
                <a:solidFill>
                  <a:srgbClr val="358EC2"/>
                </a:solidFill>
                <a:latin typeface="-apple-system"/>
              </a:rPr>
              <a:t>Análise </a:t>
            </a:r>
            <a:r>
              <a:rPr lang="pt-BR" sz="2600" b="1" dirty="0">
                <a:solidFill>
                  <a:srgbClr val="358EC2"/>
                </a:solidFill>
                <a:latin typeface="-apple-system"/>
              </a:rPr>
              <a:t>de </a:t>
            </a:r>
            <a:r>
              <a:rPr lang="pt-BR" sz="2600" b="1" dirty="0" smtClean="0">
                <a:solidFill>
                  <a:srgbClr val="358EC2"/>
                </a:solidFill>
                <a:latin typeface="-apple-system"/>
              </a:rPr>
              <a:t>Dados*</a:t>
            </a:r>
            <a:endParaRPr lang="pt-BR" sz="2600" b="1" dirty="0">
              <a:solidFill>
                <a:srgbClr val="358EC2"/>
              </a:solidFill>
              <a:latin typeface="-apple-system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42424"/>
                </a:solidFill>
                <a:latin typeface="-apple-system"/>
              </a:rPr>
              <a:t>Sob demanda</a:t>
            </a:r>
          </a:p>
          <a:p>
            <a:endParaRPr lang="pt-BR" sz="2400" i="1" dirty="0">
              <a:latin typeface="Arial" panose="020B0604020202020204" pitchFamily="34" charset="0"/>
            </a:endParaRPr>
          </a:p>
          <a:p>
            <a:endParaRPr lang="pt-BR" sz="2400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"/>
            <a:ext cx="10830791" cy="98713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Serviços do DataSenado:</a:t>
            </a:r>
          </a:p>
        </p:txBody>
      </p:sp>
    </p:spTree>
    <p:extLst>
      <p:ext uri="{BB962C8B-B14F-4D97-AF65-F5344CB8AC3E}">
        <p14:creationId xmlns:p14="http://schemas.microsoft.com/office/powerpoint/2010/main" val="26256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532DE9CA-797D-63C9-30F5-6B34E515163A}"/>
              </a:ext>
            </a:extLst>
          </p:cNvPr>
          <p:cNvSpPr/>
          <p:nvPr/>
        </p:nvSpPr>
        <p:spPr>
          <a:xfrm>
            <a:off x="-150471" y="-13152"/>
            <a:ext cx="12673022" cy="7004261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="" xmlns:a16="http://schemas.microsoft.com/office/drawing/2014/main" id="{3947C1EB-26C3-7AC7-F6BF-7CAB0B7C5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01" y="410077"/>
            <a:ext cx="5510016" cy="16709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400" b="1" dirty="0" smtClean="0">
                <a:solidFill>
                  <a:schemeClr val="bg1"/>
                </a:solidFill>
              </a:rPr>
              <a:t>Diferenciais do </a:t>
            </a:r>
            <a:r>
              <a:rPr lang="pt-BR" sz="5400" b="1" dirty="0" smtClean="0">
                <a:solidFill>
                  <a:schemeClr val="bg1"/>
                </a:solidFill>
              </a:rPr>
              <a:t>DataSenado</a:t>
            </a:r>
            <a:endParaRPr lang="pt-BR" sz="5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pt-BR" sz="2800" dirty="0"/>
          </a:p>
          <a:p>
            <a:pPr lvl="1"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36451"/>
              </p:ext>
            </p:extLst>
          </p:nvPr>
        </p:nvGraphicFramePr>
        <p:xfrm>
          <a:off x="4271058" y="893618"/>
          <a:ext cx="7683675" cy="546882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13321"/>
                <a:gridCol w="2835485"/>
                <a:gridCol w="3334869"/>
              </a:tblGrid>
              <a:tr h="8584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91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Pesquisas eleitorais</a:t>
                      </a:r>
                      <a:endParaRPr lang="pt-BR" sz="2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91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Pesquisas DataSenado</a:t>
                      </a:r>
                      <a:endParaRPr lang="pt-BR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91C4"/>
                    </a:solidFill>
                  </a:tcPr>
                </a:tc>
              </a:tr>
              <a:tr h="723580"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População-alvo:</a:t>
                      </a:r>
                      <a:endParaRPr lang="pt-BR" sz="20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Eleitores</a:t>
                      </a:r>
                      <a:endParaRPr lang="pt-B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Todos os cidadãos</a:t>
                      </a:r>
                      <a:endParaRPr lang="pt-B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74611"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Amostras:</a:t>
                      </a:r>
                      <a:endParaRPr lang="pt-BR" sz="20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Por cotas, não</a:t>
                      </a:r>
                      <a:r>
                        <a:rPr lang="pt-BR" sz="2000" baseline="0" dirty="0" smtClean="0"/>
                        <a:t> probabilística</a:t>
                      </a:r>
                      <a:endParaRPr lang="pt-B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Aleatórias, 100% probabilística</a:t>
                      </a:r>
                      <a:endParaRPr lang="pt-B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039770"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Ponderação:</a:t>
                      </a:r>
                      <a:endParaRPr lang="pt-BR" sz="20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Não fazem,</a:t>
                      </a:r>
                      <a:r>
                        <a:rPr lang="pt-BR" sz="2000" baseline="0" dirty="0" smtClean="0"/>
                        <a:t> ou fazem raramente</a:t>
                      </a:r>
                      <a:endParaRPr lang="pt-B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Tratamento pós-coleta para refletir o perfil brasileiro</a:t>
                      </a:r>
                      <a:endParaRPr lang="pt-B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45494"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/>
                        <a:t>Viés</a:t>
                      </a:r>
                      <a:r>
                        <a:rPr lang="pt-BR" sz="2000" baseline="0" dirty="0" smtClean="0"/>
                        <a:t> amostral:</a:t>
                      </a:r>
                      <a:endParaRPr lang="pt-BR" sz="20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Viés de não participação e de seleção do entrevistado</a:t>
                      </a:r>
                      <a:endParaRPr lang="pt-B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Cálculo e controle da taxa de resposta e ponderação</a:t>
                      </a:r>
                      <a:endParaRPr lang="pt-B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665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Viés</a:t>
                      </a:r>
                      <a:r>
                        <a:rPr lang="pt-BR" sz="2000" baseline="0" dirty="0" smtClean="0"/>
                        <a:t> não amostral:</a:t>
                      </a:r>
                      <a:endParaRPr lang="pt-BR" sz="20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Voto envergonhado</a:t>
                      </a:r>
                      <a:endParaRPr lang="pt-B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Temas estimulam a participação</a:t>
                      </a:r>
                      <a:endParaRPr lang="pt-BR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Imagem 5" descr="Ícone&#10;&#10;Descrição gerada automaticamente">
            <a:extLst>
              <a:ext uri="{FF2B5EF4-FFF2-40B4-BE49-F238E27FC236}">
                <a16:creationId xmlns="" xmlns:a16="http://schemas.microsoft.com/office/drawing/2014/main" id="{9EA994B0-CE35-ED1C-AE33-D778710BB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38" y="3096648"/>
            <a:ext cx="2041571" cy="20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963579" y="1602616"/>
            <a:ext cx="9770228" cy="4516731"/>
            <a:chOff x="3330923" y="3529616"/>
            <a:chExt cx="4812794" cy="1953130"/>
          </a:xfrm>
        </p:grpSpPr>
        <p:pic>
          <p:nvPicPr>
            <p:cNvPr id="10" name="Imagem 3" descr="image005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1" t="25062" r="88642" b="4668"/>
            <a:stretch/>
          </p:blipFill>
          <p:spPr bwMode="auto">
            <a:xfrm>
              <a:off x="3330923" y="3529616"/>
              <a:ext cx="558037" cy="195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3888960" y="3632362"/>
              <a:ext cx="3912970" cy="103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600" dirty="0" smtClean="0">
                  <a:solidFill>
                    <a:srgbClr val="6C97BF"/>
                  </a:solidFill>
                </a:rPr>
                <a:t>Faz pesquisas sobre a opinião dos brasileiros quanto aos temas em debate no Senado Federal</a:t>
              </a:r>
              <a:endParaRPr lang="pt-BR" sz="3600" dirty="0">
                <a:solidFill>
                  <a:srgbClr val="6C97BF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888960" y="4206731"/>
              <a:ext cx="3912970" cy="598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4000" dirty="0" smtClean="0">
                <a:solidFill>
                  <a:srgbClr val="5B8CB7"/>
                </a:solidFill>
              </a:endParaRPr>
            </a:p>
            <a:p>
              <a:r>
                <a:rPr lang="pt-BR" sz="4000" dirty="0" smtClean="0">
                  <a:solidFill>
                    <a:srgbClr val="5B8CB7"/>
                  </a:solidFill>
                </a:rPr>
                <a:t>Entrevistou</a:t>
              </a:r>
              <a:r>
                <a:rPr lang="pt-BR" sz="3600" dirty="0" smtClean="0">
                  <a:solidFill>
                    <a:srgbClr val="5B8CB7"/>
                  </a:solidFill>
                </a:rPr>
                <a:t> </a:t>
              </a:r>
              <a:r>
                <a:rPr lang="pt-BR" sz="4400" b="1" dirty="0" smtClean="0">
                  <a:solidFill>
                    <a:srgbClr val="5B8CB7"/>
                  </a:solidFill>
                </a:rPr>
                <a:t>4.674.765 brasileiros</a:t>
              </a:r>
              <a:endParaRPr lang="pt-BR" sz="4000" dirty="0">
                <a:solidFill>
                  <a:srgbClr val="5B8CB7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888960" y="4591390"/>
              <a:ext cx="4254757" cy="811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t-BR" sz="3600" dirty="0" smtClean="0">
                <a:solidFill>
                  <a:srgbClr val="4D81B1"/>
                </a:solidFill>
              </a:endParaRPr>
            </a:p>
            <a:p>
              <a:r>
                <a:rPr lang="pt-BR" sz="3600" dirty="0" smtClean="0">
                  <a:solidFill>
                    <a:srgbClr val="4D81B1"/>
                  </a:solidFill>
                </a:rPr>
                <a:t>Portal com </a:t>
              </a:r>
              <a:r>
                <a:rPr lang="pt-BR" sz="4000" b="1" dirty="0" smtClean="0">
                  <a:solidFill>
                    <a:srgbClr val="4D81B1"/>
                  </a:solidFill>
                </a:rPr>
                <a:t>403,9 mil </a:t>
              </a:r>
              <a:r>
                <a:rPr lang="pt-BR" sz="3600" dirty="0" smtClean="0">
                  <a:solidFill>
                    <a:srgbClr val="4D81B1"/>
                  </a:solidFill>
                </a:rPr>
                <a:t>visualizações em 2023</a:t>
              </a:r>
              <a:r>
                <a:rPr lang="pt-BR" sz="3600" b="1" dirty="0" smtClean="0">
                  <a:solidFill>
                    <a:srgbClr val="4D81B1"/>
                  </a:solidFill>
                </a:rPr>
                <a:t> </a:t>
              </a:r>
              <a:r>
                <a:rPr lang="pt-BR" sz="4000" b="1" dirty="0"/>
                <a:t> </a:t>
              </a:r>
              <a:endParaRPr lang="pt-BR" sz="4000" b="1" dirty="0">
                <a:solidFill>
                  <a:srgbClr val="496CAD"/>
                </a:solidFill>
              </a:endParaRPr>
            </a:p>
          </p:txBody>
        </p:sp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DataSenado em números</a:t>
            </a:r>
          </a:p>
        </p:txBody>
      </p:sp>
    </p:spTree>
    <p:extLst>
      <p:ext uri="{BB962C8B-B14F-4D97-AF65-F5344CB8AC3E}">
        <p14:creationId xmlns:p14="http://schemas.microsoft.com/office/powerpoint/2010/main" val="25680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BF7BB24C-AE39-12AD-341D-8CFB4E9F27BA}"/>
              </a:ext>
            </a:extLst>
          </p:cNvPr>
          <p:cNvSpPr/>
          <p:nvPr/>
        </p:nvSpPr>
        <p:spPr>
          <a:xfrm>
            <a:off x="0" y="0"/>
            <a:ext cx="12192000" cy="1884459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800" dirty="0"/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400234"/>
              </p:ext>
            </p:extLst>
          </p:nvPr>
        </p:nvGraphicFramePr>
        <p:xfrm>
          <a:off x="1278940" y="2065114"/>
          <a:ext cx="963411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spaço Reservado para Conteúdo 6"/>
          <p:cNvSpPr txBox="1">
            <a:spLocks/>
          </p:cNvSpPr>
          <p:nvPr/>
        </p:nvSpPr>
        <p:spPr bwMode="auto">
          <a:xfrm>
            <a:off x="910935" y="269700"/>
            <a:ext cx="103701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4000" dirty="0">
                <a:solidFill>
                  <a:schemeClr val="bg1"/>
                </a:solidFill>
                <a:cs typeface="Arial" charset="0"/>
              </a:rPr>
              <a:t>Temas sociais que institutos de </a:t>
            </a:r>
            <a:r>
              <a:rPr lang="pt-BR" sz="4000" dirty="0" smtClean="0">
                <a:solidFill>
                  <a:schemeClr val="bg1"/>
                </a:solidFill>
                <a:cs typeface="Arial" charset="0"/>
              </a:rPr>
              <a:t>pesquisas privadas </a:t>
            </a:r>
            <a:r>
              <a:rPr lang="pt-BR" sz="4000" dirty="0">
                <a:solidFill>
                  <a:schemeClr val="bg1"/>
                </a:solidFill>
                <a:cs typeface="Arial" charset="0"/>
              </a:rPr>
              <a:t>não têm interesse em abordar</a:t>
            </a:r>
          </a:p>
        </p:txBody>
      </p:sp>
    </p:spTree>
    <p:extLst>
      <p:ext uri="{BB962C8B-B14F-4D97-AF65-F5344CB8AC3E}">
        <p14:creationId xmlns:p14="http://schemas.microsoft.com/office/powerpoint/2010/main" val="16794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90" y="3266908"/>
            <a:ext cx="3245494" cy="3245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7898957" y="1625661"/>
            <a:ext cx="3212327" cy="1200329"/>
          </a:xfrm>
          <a:prstGeom prst="rect">
            <a:avLst/>
          </a:prstGeom>
          <a:ln>
            <a:solidFill>
              <a:srgbClr val="3991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6C97BF"/>
                </a:solidFill>
              </a:rPr>
              <a:t>“Em Deus, nós confiamos. Nos outros, mostre-nos os </a:t>
            </a:r>
            <a:r>
              <a:rPr lang="pt-BR" b="1" dirty="0" smtClean="0">
                <a:solidFill>
                  <a:srgbClr val="6C97BF"/>
                </a:solidFill>
              </a:rPr>
              <a:t>dados</a:t>
            </a:r>
            <a:r>
              <a:rPr lang="pt-BR" dirty="0" smtClean="0">
                <a:solidFill>
                  <a:srgbClr val="6C97BF"/>
                </a:solidFill>
              </a:rPr>
              <a:t>”. </a:t>
            </a:r>
          </a:p>
          <a:p>
            <a:endParaRPr lang="pt-BR" dirty="0">
              <a:solidFill>
                <a:srgbClr val="6C97BF"/>
              </a:solidFill>
            </a:endParaRPr>
          </a:p>
          <a:p>
            <a:pPr algn="r"/>
            <a:r>
              <a:rPr lang="pt-BR" dirty="0" smtClean="0">
                <a:solidFill>
                  <a:srgbClr val="6C97BF"/>
                </a:solidFill>
              </a:rPr>
              <a:t>- Edwards </a:t>
            </a:r>
            <a:r>
              <a:rPr lang="pt-BR" dirty="0">
                <a:solidFill>
                  <a:srgbClr val="6C97BF"/>
                </a:solidFill>
              </a:rPr>
              <a:t>Deming</a:t>
            </a:r>
            <a:endParaRPr lang="pt-BR" dirty="0" smtClean="0">
              <a:solidFill>
                <a:srgbClr val="6C97BF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1E58EA0-90FB-B911-8FDF-0C2977BFE239}"/>
              </a:ext>
            </a:extLst>
          </p:cNvPr>
          <p:cNvSpPr/>
          <p:nvPr/>
        </p:nvSpPr>
        <p:spPr>
          <a:xfrm>
            <a:off x="159026" y="156518"/>
            <a:ext cx="12032974" cy="1203155"/>
          </a:xfrm>
          <a:prstGeom prst="rect">
            <a:avLst/>
          </a:prstGeom>
          <a:solidFill>
            <a:srgbClr val="399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dirty="0" smtClean="0"/>
              <a:t>A importância da estatística</a:t>
            </a:r>
            <a:endParaRPr lang="pt-BR" sz="3600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120588591"/>
              </p:ext>
            </p:extLst>
          </p:nvPr>
        </p:nvGraphicFramePr>
        <p:xfrm>
          <a:off x="249382" y="1625662"/>
          <a:ext cx="7356763" cy="458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488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4713360F36B9D4BAA0E2E395270467A" ma:contentTypeVersion="14" ma:contentTypeDescription="Crie um novo documento." ma:contentTypeScope="" ma:versionID="49183f8ad1f253681c25400f73bd3a5e">
  <xsd:schema xmlns:xsd="http://www.w3.org/2001/XMLSchema" xmlns:xs="http://www.w3.org/2001/XMLSchema" xmlns:p="http://schemas.microsoft.com/office/2006/metadata/properties" xmlns:ns3="0e012a5d-f780-4105-a51a-a67c1687a7f3" xmlns:ns4="bf78ba54-5523-46ba-93e3-88870cf4944f" targetNamespace="http://schemas.microsoft.com/office/2006/metadata/properties" ma:root="true" ma:fieldsID="7596ff38de3a309ff70a30aef48b5fd9" ns3:_="" ns4:_="">
    <xsd:import namespace="0e012a5d-f780-4105-a51a-a67c1687a7f3"/>
    <xsd:import namespace="bf78ba54-5523-46ba-93e3-88870cf494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12a5d-f780-4105-a51a-a67c1687a7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8ba54-5523-46ba-93e3-88870cf494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CEC09B-D98D-466A-9F0D-9D84F05DAD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FADE66-5C75-4BF6-A482-F1B54CE841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012a5d-f780-4105-a51a-a67c1687a7f3"/>
    <ds:schemaRef ds:uri="bf78ba54-5523-46ba-93e3-88870cf49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20E897-C06D-4C85-A9FC-E35A0DF69715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0e012a5d-f780-4105-a51a-a67c1687a7f3"/>
    <ds:schemaRef ds:uri="bf78ba54-5523-46ba-93e3-88870cf494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752</Words>
  <Application>Microsoft Office PowerPoint</Application>
  <PresentationFormat>Widescreen</PresentationFormat>
  <Paragraphs>165</Paragraphs>
  <Slides>19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 Unicode MS</vt:lpstr>
      <vt:lpstr>-apple-system</vt:lpstr>
      <vt:lpstr>Arial</vt:lpstr>
      <vt:lpstr>Calibri</vt:lpstr>
      <vt:lpstr>Calibri Light</vt:lpstr>
      <vt:lpstr>Times New Roman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Serviços do DataSenado:</vt:lpstr>
      <vt:lpstr>Apresentação do PowerPoint</vt:lpstr>
      <vt:lpstr>DataSenado em números</vt:lpstr>
      <vt:lpstr>Apresentação do PowerPoint</vt:lpstr>
      <vt:lpstr>Apresentação do PowerPoint</vt:lpstr>
      <vt:lpstr>Classificação dos dados</vt:lpstr>
      <vt:lpstr>EDUCAÇÃO – fontes de dados</vt:lpstr>
      <vt:lpstr>Apresentação do PowerPoint</vt:lpstr>
      <vt:lpstr>Educação básica: localização e dependência administrativa</vt:lpstr>
      <vt:lpstr>Profissionais nas escolas</vt:lpstr>
      <vt:lpstr>Uso de álcool, cigarro e drogas entre estudantes</vt:lpstr>
      <vt:lpstr>Ausência na escola por falta de segurança</vt:lpstr>
      <vt:lpstr>Abandono e reprovação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Isabela Macedo</dc:creator>
  <cp:lastModifiedBy>Andréia Mano da Silva Tavares</cp:lastModifiedBy>
  <cp:revision>70</cp:revision>
  <cp:lastPrinted>2023-07-03T21:34:17Z</cp:lastPrinted>
  <dcterms:created xsi:type="dcterms:W3CDTF">2022-05-27T12:19:25Z</dcterms:created>
  <dcterms:modified xsi:type="dcterms:W3CDTF">2023-07-03T23:03:40Z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0x010100F4713360F36B9D4BAA0E2E395270467A</vt:lpwstr>
  </property>
</Properties>
</file>