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302" r:id="rId3"/>
    <p:sldId id="303" r:id="rId4"/>
    <p:sldId id="307" r:id="rId5"/>
    <p:sldId id="304" r:id="rId6"/>
    <p:sldId id="305" r:id="rId7"/>
  </p:sldIdLst>
  <p:sldSz cx="9144000" cy="6858000" type="screen4x3"/>
  <p:notesSz cx="7099300" cy="10234613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8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B0CB05EB-2406-4AE3-8EAF-C781182B1801}" type="datetimeFigureOut">
              <a:rPr lang="pt-BR"/>
              <a:pPr>
                <a:defRPr/>
              </a:pPr>
              <a:t>04/10/2017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2F96C570-D565-4BE3-A24F-15955A7A8F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C86B1-9926-474F-97F3-757DB2EF157E}" type="datetimeFigureOut">
              <a:rPr lang="pt-BR"/>
              <a:pPr>
                <a:defRPr/>
              </a:pPr>
              <a:t>04/10/2017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2E151-0C22-4D74-9FED-53700C52350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FED9B-7AE1-4CC6-BA7A-512A414B7BB1}" type="datetimeFigureOut">
              <a:rPr lang="pt-BR"/>
              <a:pPr>
                <a:defRPr/>
              </a:pPr>
              <a:t>04/10/2017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44E6B-81C3-48F2-BDBF-843A0BBA6A8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C701C-AA29-4426-BB8A-2210F1BD2540}" type="datetimeFigureOut">
              <a:rPr lang="pt-BR"/>
              <a:pPr>
                <a:defRPr/>
              </a:pPr>
              <a:t>04/10/2017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785F2-055F-4EE0-BD6B-C74AA8AC290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134C5-3225-4892-A86B-9C9CAECA88B7}" type="datetimeFigureOut">
              <a:rPr lang="pt-BR"/>
              <a:pPr>
                <a:defRPr/>
              </a:pPr>
              <a:t>04/10/2017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3C5C3-CC04-47AF-9666-391745D1C79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DFD4E-2E60-4A67-B2D8-904E225B6E81}" type="datetimeFigureOut">
              <a:rPr lang="pt-BR"/>
              <a:pPr>
                <a:defRPr/>
              </a:pPr>
              <a:t>04/10/2017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8440D-4E4C-440B-AE20-1D57DBE47BD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7CEFA-7BB5-4296-BCF2-E95450F21F49}" type="datetimeFigureOut">
              <a:rPr lang="pt-BR"/>
              <a:pPr>
                <a:defRPr/>
              </a:pPr>
              <a:t>04/10/2017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069DE-4731-4C68-8AE7-E772DDB18F8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07C29-D246-4405-AB84-8972F1105570}" type="datetimeFigureOut">
              <a:rPr lang="pt-BR"/>
              <a:pPr>
                <a:defRPr/>
              </a:pPr>
              <a:t>04/10/2017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D9EDC-1705-4344-9367-4F91BD7A451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6DEE2-6AD0-444A-968C-975D9BE22C22}" type="datetimeFigureOut">
              <a:rPr lang="pt-BR"/>
              <a:pPr>
                <a:defRPr/>
              </a:pPr>
              <a:t>04/10/2017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AE906-83AB-460C-8C43-1F4878953EA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36572-C2AA-4115-82AE-B691AB3674DF}" type="datetimeFigureOut">
              <a:rPr lang="pt-BR"/>
              <a:pPr>
                <a:defRPr/>
              </a:pPr>
              <a:t>04/10/2017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12F0E-4C4C-44CD-B8DE-2295BF4A0A0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29DAB-6026-4B36-A315-68FFD11DC1F0}" type="datetimeFigureOut">
              <a:rPr lang="pt-BR"/>
              <a:pPr>
                <a:defRPr/>
              </a:pPr>
              <a:t>04/10/2017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B66BE-7721-45ED-9580-18F8ADFB1F8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07471-749C-4B1F-9C9A-2FFDBD9A39D0}" type="datetimeFigureOut">
              <a:rPr lang="pt-BR"/>
              <a:pPr>
                <a:defRPr/>
              </a:pPr>
              <a:t>04/10/2017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84371-5B35-4A5D-A87D-9A7CC0169F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D97CDA2-22C6-44C3-8858-873F771E8EF2}" type="datetimeFigureOut">
              <a:rPr lang="pt-BR"/>
              <a:pPr>
                <a:defRPr/>
              </a:pPr>
              <a:t>04/10/2017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7D1523-12D0-4180-B70A-68C131E9C4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ítulo 1"/>
          <p:cNvSpPr>
            <a:spLocks noGrp="1"/>
          </p:cNvSpPr>
          <p:nvPr>
            <p:ph type="ctrTitle"/>
          </p:nvPr>
        </p:nvSpPr>
        <p:spPr>
          <a:xfrm>
            <a:off x="685800" y="1916113"/>
            <a:ext cx="7772400" cy="2881312"/>
          </a:xfrm>
        </p:spPr>
        <p:txBody>
          <a:bodyPr/>
          <a:lstStyle/>
          <a:p>
            <a:pPr eaLnBrk="1" hangingPunct="1"/>
            <a:r>
              <a:rPr lang="pt-BR" sz="3600" smtClean="0">
                <a:solidFill>
                  <a:srgbClr val="0070C0"/>
                </a:solidFill>
              </a:rPr>
              <a:t>Missão Especial</a:t>
            </a:r>
            <a:br>
              <a:rPr lang="pt-BR" sz="3600" smtClean="0">
                <a:solidFill>
                  <a:srgbClr val="0070C0"/>
                </a:solidFill>
              </a:rPr>
            </a:br>
            <a:r>
              <a:rPr lang="pt-BR" sz="3600" smtClean="0">
                <a:solidFill>
                  <a:srgbClr val="0070C0"/>
                </a:solidFill>
              </a:rPr>
              <a:t>O Impacto da Política Econômica de Austeridade nos Direitos Humanos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350" y="4989513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2000" b="1" dirty="0" smtClean="0"/>
              <a:t>4 de outubro de 2017</a:t>
            </a:r>
            <a:endParaRPr lang="pt-BR" sz="20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2000" b="1" dirty="0" smtClean="0"/>
              <a:t>Brasília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2000" b="1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2000" b="1" dirty="0" smtClean="0"/>
              <a:t>Comissão de Direitos Humanos do Senado</a:t>
            </a:r>
            <a:endParaRPr lang="pt-BR" sz="2000" dirty="0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333375"/>
            <a:ext cx="2305050" cy="12096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Objetivo Geral</a:t>
            </a:r>
          </a:p>
        </p:txBody>
      </p:sp>
      <p:sp>
        <p:nvSpPr>
          <p:cNvPr id="307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pt-BR" smtClean="0"/>
              <a:t>	Investigar os impactos da política econômica de austeridade adotada pelo governo brasileiro a partir de 2014 nas condições de vida da população e no acirramento das desigualdades econômicas e sociais no país, em especial, às referentes a gênero, raça, campo/cidade, geracionais e entre regiões do país. </a:t>
            </a:r>
          </a:p>
          <a:p>
            <a:pPr eaLnBrk="1" hangingPunct="1">
              <a:buFont typeface="Arial" charset="0"/>
              <a:buNone/>
            </a:pPr>
            <a:endParaRPr lang="pt-B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O Processo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Duas oficinas de trabalho estratégico (abril e junho)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Estudos Referências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Austeridade e Retrocesso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: finanças públicas e política fiscal no Brasil (Fórum 21, Sociedade de Economia Política e Fundação Friedrich Ebert.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Stiftung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– FES). 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A economia desumana: porque mata a austeridade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Basu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Sanjay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e David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Stuckler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 Editora Bizâncio, Lisboa, 2014.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dirty="0" smtClean="0"/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As Missões</a:t>
            </a:r>
          </a:p>
        </p:txBody>
      </p:sp>
      <p:sp>
        <p:nvSpPr>
          <p:cNvPr id="512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pt-BR" smtClean="0">
                <a:latin typeface="Arial" charset="0"/>
                <a:cs typeface="Arial" charset="0"/>
              </a:rPr>
              <a:t>Missões (foco) </a:t>
            </a:r>
          </a:p>
          <a:p>
            <a:pPr lvl="1" eaLnBrk="1" hangingPunct="1">
              <a:buFont typeface="Arial" charset="0"/>
              <a:buChar char="•"/>
            </a:pPr>
            <a:r>
              <a:rPr lang="pt-BR" smtClean="0">
                <a:latin typeface="Arial" charset="0"/>
                <a:cs typeface="Arial" charset="0"/>
              </a:rPr>
              <a:t>São Paulo – população em situação da rua e das ocupações de moradia;</a:t>
            </a:r>
          </a:p>
          <a:p>
            <a:pPr lvl="1" eaLnBrk="1" hangingPunct="1">
              <a:buFont typeface="Arial" charset="0"/>
              <a:buChar char="•"/>
            </a:pPr>
            <a:r>
              <a:rPr lang="pt-BR" smtClean="0">
                <a:latin typeface="Arial" charset="0"/>
                <a:cs typeface="Arial" charset="0"/>
              </a:rPr>
              <a:t>Rio de Janeiro – violência nas favelas cariocas;</a:t>
            </a:r>
          </a:p>
          <a:p>
            <a:pPr lvl="1" eaLnBrk="1" hangingPunct="1">
              <a:buFont typeface="Arial" charset="0"/>
              <a:buChar char="•"/>
            </a:pPr>
            <a:r>
              <a:rPr lang="pt-BR" smtClean="0">
                <a:latin typeface="Arial" charset="0"/>
                <a:cs typeface="Arial" charset="0"/>
              </a:rPr>
              <a:t>Goiás – agricultura familiar e reforma agrária;</a:t>
            </a:r>
          </a:p>
          <a:p>
            <a:pPr lvl="1" eaLnBrk="1" hangingPunct="1">
              <a:buFont typeface="Arial" charset="0"/>
              <a:buChar char="•"/>
            </a:pPr>
            <a:r>
              <a:rPr lang="pt-BR" smtClean="0">
                <a:latin typeface="Arial" charset="0"/>
                <a:cs typeface="Arial" charset="0"/>
              </a:rPr>
              <a:t>Pernambuco – tríplice epidemia;</a:t>
            </a:r>
          </a:p>
          <a:p>
            <a:pPr lvl="1" eaLnBrk="1" hangingPunct="1">
              <a:buFont typeface="Arial" charset="0"/>
              <a:buChar char="•"/>
            </a:pPr>
            <a:r>
              <a:rPr lang="pt-BR" smtClean="0">
                <a:latin typeface="Arial" charset="0"/>
                <a:cs typeface="Arial" charset="0"/>
              </a:rPr>
              <a:t>Nacional – direitos dos povos indígenas.</a:t>
            </a:r>
          </a:p>
          <a:p>
            <a:pPr eaLnBrk="1" hangingPunct="1"/>
            <a:endParaRPr lang="pt-B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Relatório - Recomendações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Adoção de políticas anticíclicas;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Referendo Nacional em 2018 sobre as Emendas Constitucionais 95 e 93;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Criação de um Comitê Nacional de Emergência;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Criação do Mecanismo Nacional de Proteção às Políticas Econômicas de Austeridade;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Garantia do cumprimento integral e imediato das vinculações constitucionais para as políticas de educação e saúde (ADI 5595);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/>
              <a:t>Reforma Tributária Progressiva.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Comunicação</a:t>
            </a:r>
          </a:p>
        </p:txBody>
      </p:sp>
      <p:sp>
        <p:nvSpPr>
          <p:cNvPr id="7171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pt-BR" b="1" smtClean="0"/>
              <a:t>Vídeos</a:t>
            </a:r>
          </a:p>
          <a:p>
            <a:pPr eaLnBrk="1" hangingPunct="1"/>
            <a:r>
              <a:rPr lang="pt-BR" smtClean="0"/>
              <a:t>Imagens das missões</a:t>
            </a:r>
          </a:p>
          <a:p>
            <a:pPr eaLnBrk="1" hangingPunct="1"/>
            <a:r>
              <a:rPr lang="pt-BR" smtClean="0"/>
              <a:t>Animação: Crise Política: converse, reflita e questione</a:t>
            </a:r>
          </a:p>
          <a:p>
            <a:pPr eaLnBrk="1" hangingPunct="1">
              <a:buFontTx/>
              <a:buChar char="-"/>
            </a:pPr>
            <a:endParaRPr lang="pt-BR" smtClean="0"/>
          </a:p>
          <a:p>
            <a:pPr eaLnBrk="1" hangingPunct="1">
              <a:buFont typeface="Arial" charset="0"/>
              <a:buNone/>
            </a:pPr>
            <a:r>
              <a:rPr lang="pt-BR" b="1" smtClean="0"/>
              <a:t>Site</a:t>
            </a:r>
          </a:p>
          <a:p>
            <a:pPr eaLnBrk="1" hangingPunct="1">
              <a:buFont typeface="Arial" charset="0"/>
              <a:buNone/>
            </a:pPr>
            <a:r>
              <a:rPr lang="pt-BR" smtClean="0"/>
              <a:t>www.austeridade.plataformadh.org.br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210</Words>
  <Application>Microsoft Office PowerPoint</Application>
  <PresentationFormat>Apresentação na tela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do Office</vt:lpstr>
      <vt:lpstr>Missão Especial O Impacto da Política Econômica de Austeridade nos Direitos Humanos</vt:lpstr>
      <vt:lpstr>Objetivo Geral</vt:lpstr>
      <vt:lpstr>O Processo</vt:lpstr>
      <vt:lpstr>As Missões</vt:lpstr>
      <vt:lpstr>Relatório - Recomendações</vt:lpstr>
      <vt:lpstr>Comunicação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1ª Oficina de Comunicação da Plataforma de Direitos Humanos – Dhesca Brasil “Fortalecendo as organizações, fortalecendo a rede”</dc:title>
  <dc:creator>Michelle Prazeres</dc:creator>
  <cp:lastModifiedBy>Denise</cp:lastModifiedBy>
  <cp:revision>41</cp:revision>
  <cp:lastPrinted>2016-04-04T17:49:52Z</cp:lastPrinted>
  <dcterms:created xsi:type="dcterms:W3CDTF">2015-06-16T15:30:41Z</dcterms:created>
  <dcterms:modified xsi:type="dcterms:W3CDTF">2017-10-04T17:17:31Z</dcterms:modified>
</cp:coreProperties>
</file>