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03" r:id="rId2"/>
    <p:sldId id="347" r:id="rId3"/>
    <p:sldId id="370" r:id="rId4"/>
    <p:sldId id="396" r:id="rId5"/>
    <p:sldId id="368" r:id="rId6"/>
    <p:sldId id="397" r:id="rId7"/>
    <p:sldId id="364" r:id="rId8"/>
    <p:sldId id="352" r:id="rId9"/>
    <p:sldId id="362" r:id="rId10"/>
    <p:sldId id="373" r:id="rId11"/>
    <p:sldId id="398" r:id="rId12"/>
    <p:sldId id="366" r:id="rId13"/>
    <p:sldId id="400" r:id="rId14"/>
    <p:sldId id="377" r:id="rId15"/>
    <p:sldId id="379" r:id="rId16"/>
    <p:sldId id="382" r:id="rId17"/>
    <p:sldId id="385" r:id="rId18"/>
    <p:sldId id="387" r:id="rId19"/>
    <p:sldId id="395" r:id="rId20"/>
    <p:sldId id="357" r:id="rId21"/>
    <p:sldId id="401" r:id="rId22"/>
    <p:sldId id="354" r:id="rId23"/>
    <p:sldId id="374" r:id="rId24"/>
    <p:sldId id="389" r:id="rId25"/>
    <p:sldId id="402" r:id="rId26"/>
    <p:sldId id="393" r:id="rId27"/>
    <p:sldId id="33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E3D2"/>
    <a:srgbClr val="FFFFCC"/>
    <a:srgbClr val="996600"/>
    <a:srgbClr val="336600"/>
    <a:srgbClr val="996633"/>
    <a:srgbClr val="FFFFFF"/>
    <a:srgbClr val="EEECE1"/>
    <a:srgbClr val="003300"/>
    <a:srgbClr val="FCD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7691" autoAdjust="0"/>
  </p:normalViewPr>
  <p:slideViewPr>
    <p:cSldViewPr>
      <p:cViewPr>
        <p:scale>
          <a:sx n="90" d="100"/>
          <a:sy n="90" d="100"/>
        </p:scale>
        <p:origin x="-75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3684253336930819"/>
          <c:y val="4.6433778719801394E-2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75000"/>
                </a:schemeClr>
              </a:solidFill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681494714872951"/>
          <c:y val="0.17707409217131193"/>
          <c:w val="0.4813351591886616"/>
          <c:h val="0.506895729528723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Celulose</c:v>
                </c:pt>
              </c:strCache>
            </c:strRef>
          </c:tx>
          <c:dLbls>
            <c:dLbl>
              <c:idx val="0"/>
              <c:layout>
                <c:manualLayout>
                  <c:x val="1.2379080895773486E-2"/>
                  <c:y val="-3.35177191351826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128776366118045"/>
                  <c:y val="0.17830727722820114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chemeClr val="bg1"/>
                        </a:solidFill>
                      </a:defRPr>
                    </a:pPr>
                    <a:r>
                      <a:rPr lang="en-US" sz="1500" err="1">
                        <a:solidFill>
                          <a:schemeClr val="bg1"/>
                        </a:solidFill>
                      </a:rPr>
                      <a:t>América</a:t>
                    </a:r>
                    <a:r>
                      <a:rPr lang="en-US" sz="150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500" smtClean="0">
                        <a:solidFill>
                          <a:schemeClr val="bg1"/>
                        </a:solidFill>
                      </a:rPr>
                      <a:t>Norte</a:t>
                    </a:r>
                    <a:r>
                      <a:rPr lang="en-US" sz="1500">
                        <a:solidFill>
                          <a:schemeClr val="bg1"/>
                        </a:solidFill>
                      </a:rPr>
                      <a:t>
18%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2.709817956734966E-2"/>
                  <c:y val="7.2639025592324172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 smtClean="0"/>
                      <a:t>Ásia</a:t>
                    </a:r>
                    <a:r>
                      <a:rPr lang="en-US" sz="1500" dirty="0" smtClean="0"/>
                      <a:t> / Oceania</a:t>
                    </a:r>
                    <a:r>
                      <a:rPr lang="en-US" sz="1500" dirty="0"/>
                      <a:t>
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114154974844059"/>
                  <c:y val="-0.20705269635216791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América Latina</c:v>
                </c:pt>
                <c:pt idx="1">
                  <c:v>Europa</c:v>
                </c:pt>
                <c:pt idx="2">
                  <c:v>América do Norte</c:v>
                </c:pt>
                <c:pt idx="3">
                  <c:v>África</c:v>
                </c:pt>
                <c:pt idx="4">
                  <c:v>Ásia/Oceania</c:v>
                </c:pt>
                <c:pt idx="5">
                  <c:v>China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81</c:v>
                </c:pt>
                <c:pt idx="1">
                  <c:v>2087</c:v>
                </c:pt>
                <c:pt idx="2">
                  <c:v>974</c:v>
                </c:pt>
                <c:pt idx="3">
                  <c:v>11</c:v>
                </c:pt>
                <c:pt idx="4">
                  <c:v>434</c:v>
                </c:pt>
                <c:pt idx="5">
                  <c:v>1711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185014165092766"/>
          <c:y val="0.17021993974342711"/>
          <c:w val="0.47818570754043199"/>
          <c:h val="0.52262629974988861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Painéis de Madeira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2331000920532643E-2"/>
                  <c:y val="8.3687034429074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998383116161695"/>
                  <c:y val="0.1948611160800920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chemeClr val="bg1"/>
                        </a:solidFill>
                      </a:defRPr>
                    </a:pPr>
                    <a:r>
                      <a:rPr lang="en-US" sz="1500" err="1">
                        <a:solidFill>
                          <a:schemeClr val="bg1"/>
                        </a:solidFill>
                      </a:rPr>
                      <a:t>América</a:t>
                    </a:r>
                    <a:r>
                      <a:rPr lang="en-US" sz="150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500" smtClean="0">
                        <a:solidFill>
                          <a:schemeClr val="bg1"/>
                        </a:solidFill>
                      </a:rPr>
                      <a:t>Norte</a:t>
                    </a:r>
                    <a:r>
                      <a:rPr lang="en-US" sz="1500">
                        <a:solidFill>
                          <a:schemeClr val="bg1"/>
                        </a:solidFill>
                      </a:rPr>
                      <a:t>
21%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838605234339041"/>
                  <c:y val="2.6965033190985581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5694843430095067E-3"/>
                  <c:y val="-5.4191073397449448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 smtClean="0"/>
                      <a:t>Ásia</a:t>
                    </a:r>
                    <a:r>
                      <a:rPr lang="en-US" sz="1500" dirty="0" smtClean="0"/>
                      <a:t> / Oceania</a:t>
                    </a:r>
                    <a:r>
                      <a:rPr lang="en-US" sz="1500" dirty="0"/>
                      <a:t>
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1772134445379086E-2"/>
                  <c:y val="2.8754950460163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América Latina</c:v>
                </c:pt>
                <c:pt idx="1">
                  <c:v>Europa</c:v>
                </c:pt>
                <c:pt idx="2">
                  <c:v>América do Norte</c:v>
                </c:pt>
                <c:pt idx="3">
                  <c:v>África</c:v>
                </c:pt>
                <c:pt idx="4">
                  <c:v>Ásia/Oceania</c:v>
                </c:pt>
                <c:pt idx="5">
                  <c:v>China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80</c:v>
                </c:pt>
                <c:pt idx="1">
                  <c:v>8</c:v>
                </c:pt>
                <c:pt idx="2">
                  <c:v>32</c:v>
                </c:pt>
                <c:pt idx="3">
                  <c:v>16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6849452243401526"/>
          <c:y val="6.8801268812000466E-2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366549550049996"/>
          <c:y val="0.21841758629567465"/>
          <c:w val="0.4813351591886616"/>
          <c:h val="0.5007140679117796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Papel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8153389702731507E-2"/>
                  <c:y val="0.1547035354100808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808562937451393E-2"/>
                  <c:y val="-2.8302164234587833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chemeClr val="tx1"/>
                        </a:solidFill>
                      </a:defRPr>
                    </a:pPr>
                    <a:r>
                      <a:rPr lang="en-US" sz="1500" dirty="0" err="1" smtClean="0">
                        <a:solidFill>
                          <a:schemeClr val="tx1"/>
                        </a:solidFill>
                      </a:rPr>
                      <a:t>América</a:t>
                    </a:r>
                    <a:r>
                      <a:rPr lang="en-US" sz="1500" dirty="0" smtClean="0">
                        <a:solidFill>
                          <a:schemeClr val="tx1"/>
                        </a:solidFill>
                      </a:rPr>
                      <a:t> Norte</a:t>
                    </a:r>
                    <a:r>
                      <a:rPr lang="en-US" sz="1500" dirty="0">
                        <a:solidFill>
                          <a:schemeClr val="tx1"/>
                        </a:solidFill>
                      </a:rPr>
                      <a:t>
13%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9317694859301346E-3"/>
                  <c:y val="-6.3470008889732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5750482089291667E-2"/>
                  <c:y val="-1.0855999228146245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 smtClean="0"/>
                      <a:t>Ásia</a:t>
                    </a:r>
                    <a:r>
                      <a:rPr lang="en-US" sz="1500" dirty="0" smtClean="0"/>
                      <a:t> / Oceania</a:t>
                    </a:r>
                    <a:r>
                      <a:rPr lang="en-US" sz="1500" dirty="0"/>
                      <a:t>
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9741248988207656E-2"/>
                  <c:y val="8.4462779984016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América Latina</c:v>
                </c:pt>
                <c:pt idx="1">
                  <c:v>Europa</c:v>
                </c:pt>
                <c:pt idx="2">
                  <c:v>América do Norte</c:v>
                </c:pt>
                <c:pt idx="3">
                  <c:v>África</c:v>
                </c:pt>
                <c:pt idx="4">
                  <c:v>Ásia/Oceania</c:v>
                </c:pt>
                <c:pt idx="5">
                  <c:v>China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1082</c:v>
                </c:pt>
                <c:pt idx="1">
                  <c:v>262</c:v>
                </c:pt>
                <c:pt idx="2">
                  <c:v>261</c:v>
                </c:pt>
                <c:pt idx="3">
                  <c:v>95</c:v>
                </c:pt>
                <c:pt idx="4">
                  <c:v>131</c:v>
                </c:pt>
                <c:pt idx="5">
                  <c:v>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4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0A731-D8D0-4A32-9D2A-7949BDF06447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6A5C4F-31F2-45AE-AD71-21498C54CFB9}">
      <dgm:prSet phldrT="[Texto]"/>
      <dgm:spPr>
        <a:solidFill>
          <a:srgbClr val="996600"/>
        </a:solidFill>
      </dgm:spPr>
      <dgm:t>
        <a:bodyPr/>
        <a:lstStyle/>
        <a:p>
          <a:r>
            <a:rPr lang="pt-BR" dirty="0" smtClean="0"/>
            <a:t>Ibá</a:t>
          </a:r>
          <a:endParaRPr lang="pt-BR" dirty="0"/>
        </a:p>
      </dgm:t>
    </dgm:pt>
    <dgm:pt modelId="{977A5FC9-4973-4E15-8869-55FBCE9305D6}" type="parTrans" cxnId="{7C208DC5-46AF-48FC-A2D3-96D70717A8DC}">
      <dgm:prSet/>
      <dgm:spPr/>
      <dgm:t>
        <a:bodyPr/>
        <a:lstStyle/>
        <a:p>
          <a:endParaRPr lang="pt-BR"/>
        </a:p>
      </dgm:t>
    </dgm:pt>
    <dgm:pt modelId="{37FB1DCE-D7D7-40AE-982D-D95A984D89EF}" type="sibTrans" cxnId="{7C208DC5-46AF-48FC-A2D3-96D70717A8DC}">
      <dgm:prSet/>
      <dgm:spPr/>
      <dgm:t>
        <a:bodyPr/>
        <a:lstStyle/>
        <a:p>
          <a:endParaRPr lang="pt-BR"/>
        </a:p>
      </dgm:t>
    </dgm:pt>
    <dgm:pt modelId="{1707952F-FC85-4776-9A3F-EAED5F526193}">
      <dgm:prSet phldrT="[Texto]"/>
      <dgm:spPr>
        <a:solidFill>
          <a:srgbClr val="336600"/>
        </a:solidFill>
      </dgm:spPr>
      <dgm:t>
        <a:bodyPr/>
        <a:lstStyle/>
        <a:p>
          <a:r>
            <a:rPr lang="pt-BR" b="1" dirty="0" smtClean="0"/>
            <a:t>Papel</a:t>
          </a:r>
          <a:endParaRPr lang="pt-BR" b="1" dirty="0"/>
        </a:p>
      </dgm:t>
    </dgm:pt>
    <dgm:pt modelId="{05C429B7-1F9F-4381-8E50-AB6F692620A8}" type="parTrans" cxnId="{95D6BD1F-DEDD-47CB-8D58-FA08B06C532E}">
      <dgm:prSet/>
      <dgm:spPr/>
      <dgm:t>
        <a:bodyPr/>
        <a:lstStyle/>
        <a:p>
          <a:endParaRPr lang="pt-BR"/>
        </a:p>
      </dgm:t>
    </dgm:pt>
    <dgm:pt modelId="{AE5F30B5-065A-42B2-AA0A-EFDDC29209CE}" type="sibTrans" cxnId="{95D6BD1F-DEDD-47CB-8D58-FA08B06C532E}">
      <dgm:prSet/>
      <dgm:spPr>
        <a:solidFill>
          <a:srgbClr val="996600"/>
        </a:solidFill>
      </dgm:spPr>
      <dgm:t>
        <a:bodyPr/>
        <a:lstStyle/>
        <a:p>
          <a:endParaRPr lang="pt-BR"/>
        </a:p>
      </dgm:t>
    </dgm:pt>
    <dgm:pt modelId="{50DE7E52-707B-4E91-AE3D-6D478AA5ED00}">
      <dgm:prSet phldrT="[Texto]"/>
      <dgm:spPr>
        <a:solidFill>
          <a:srgbClr val="336600"/>
        </a:solidFill>
      </dgm:spPr>
      <dgm:t>
        <a:bodyPr/>
        <a:lstStyle/>
        <a:p>
          <a:r>
            <a:rPr lang="pt-BR" b="1" dirty="0" smtClean="0"/>
            <a:t>Celulose</a:t>
          </a:r>
          <a:endParaRPr lang="pt-BR" b="1" dirty="0"/>
        </a:p>
      </dgm:t>
    </dgm:pt>
    <dgm:pt modelId="{74B131DA-3EC1-4248-BCD2-020BB88B802D}" type="parTrans" cxnId="{2927E8D9-440D-4C30-BB44-E5FE618398D4}">
      <dgm:prSet/>
      <dgm:spPr/>
      <dgm:t>
        <a:bodyPr/>
        <a:lstStyle/>
        <a:p>
          <a:endParaRPr lang="pt-BR"/>
        </a:p>
      </dgm:t>
    </dgm:pt>
    <dgm:pt modelId="{AEF07BDD-6E83-491A-BC54-B778C96B13E6}" type="sibTrans" cxnId="{2927E8D9-440D-4C30-BB44-E5FE618398D4}">
      <dgm:prSet/>
      <dgm:spPr>
        <a:solidFill>
          <a:srgbClr val="996600"/>
        </a:solidFill>
      </dgm:spPr>
      <dgm:t>
        <a:bodyPr/>
        <a:lstStyle/>
        <a:p>
          <a:endParaRPr lang="pt-BR" sz="2400"/>
        </a:p>
      </dgm:t>
    </dgm:pt>
    <dgm:pt modelId="{062AF3A1-E936-48E8-B901-E87E404DE2C0}">
      <dgm:prSet phldrT="[Texto]"/>
      <dgm:spPr>
        <a:solidFill>
          <a:srgbClr val="336600"/>
        </a:solidFill>
      </dgm:spPr>
      <dgm:t>
        <a:bodyPr/>
        <a:lstStyle/>
        <a:p>
          <a:r>
            <a:rPr lang="pt-BR" b="1" dirty="0" smtClean="0"/>
            <a:t>Painéis de Madeira</a:t>
          </a:r>
          <a:endParaRPr lang="pt-BR" b="1" dirty="0"/>
        </a:p>
      </dgm:t>
    </dgm:pt>
    <dgm:pt modelId="{9FFA43E5-79CC-435E-ABF4-20484586531D}" type="parTrans" cxnId="{368E3A7D-43F3-4F52-AB6A-DF030E2F8E38}">
      <dgm:prSet/>
      <dgm:spPr/>
      <dgm:t>
        <a:bodyPr/>
        <a:lstStyle/>
        <a:p>
          <a:endParaRPr lang="pt-BR"/>
        </a:p>
      </dgm:t>
    </dgm:pt>
    <dgm:pt modelId="{6EEF91FC-347B-4B65-B74E-4FF70DD0A42D}" type="sibTrans" cxnId="{368E3A7D-43F3-4F52-AB6A-DF030E2F8E38}">
      <dgm:prSet/>
      <dgm:spPr>
        <a:solidFill>
          <a:srgbClr val="996600"/>
        </a:solidFill>
      </dgm:spPr>
      <dgm:t>
        <a:bodyPr/>
        <a:lstStyle/>
        <a:p>
          <a:endParaRPr lang="pt-BR"/>
        </a:p>
      </dgm:t>
    </dgm:pt>
    <dgm:pt modelId="{521BBF86-8249-47EB-A812-409F74707F81}">
      <dgm:prSet phldrT="[Texto]"/>
      <dgm:spPr>
        <a:solidFill>
          <a:srgbClr val="336600"/>
        </a:solidFill>
      </dgm:spPr>
      <dgm:t>
        <a:bodyPr/>
        <a:lstStyle/>
        <a:p>
          <a:r>
            <a:rPr lang="pt-BR" b="1" dirty="0" smtClean="0"/>
            <a:t>Piso Laminado</a:t>
          </a:r>
          <a:endParaRPr lang="pt-BR" b="1" dirty="0"/>
        </a:p>
      </dgm:t>
    </dgm:pt>
    <dgm:pt modelId="{470ACA9D-0EB6-4B83-9DF4-953FE8216BC0}" type="parTrans" cxnId="{B5138CAE-6739-4484-B536-55EDF766D8F3}">
      <dgm:prSet/>
      <dgm:spPr/>
      <dgm:t>
        <a:bodyPr/>
        <a:lstStyle/>
        <a:p>
          <a:endParaRPr lang="pt-BR"/>
        </a:p>
      </dgm:t>
    </dgm:pt>
    <dgm:pt modelId="{F5DC6D77-27E0-4256-A2DC-C6157BC9B42A}" type="sibTrans" cxnId="{B5138CAE-6739-4484-B536-55EDF766D8F3}">
      <dgm:prSet/>
      <dgm:spPr>
        <a:solidFill>
          <a:srgbClr val="996600"/>
        </a:solidFill>
      </dgm:spPr>
      <dgm:t>
        <a:bodyPr/>
        <a:lstStyle/>
        <a:p>
          <a:endParaRPr lang="pt-BR"/>
        </a:p>
      </dgm:t>
    </dgm:pt>
    <dgm:pt modelId="{8271BAE9-E162-4FF0-9327-3DC3E458A72A}">
      <dgm:prSet phldrT="[Texto]"/>
      <dgm:spPr>
        <a:solidFill>
          <a:srgbClr val="336600"/>
        </a:solidFill>
      </dgm:spPr>
      <dgm:t>
        <a:bodyPr/>
        <a:lstStyle/>
        <a:p>
          <a:r>
            <a:rPr lang="pt-BR" b="1" dirty="0" smtClean="0"/>
            <a:t>Florestas Energéticas</a:t>
          </a:r>
          <a:endParaRPr lang="pt-BR" b="1" dirty="0"/>
        </a:p>
      </dgm:t>
    </dgm:pt>
    <dgm:pt modelId="{4C2626B1-28F5-4F11-84AC-024808584995}" type="parTrans" cxnId="{FA5C2FCB-E665-4DCD-96FE-B8DAA2932754}">
      <dgm:prSet/>
      <dgm:spPr/>
      <dgm:t>
        <a:bodyPr/>
        <a:lstStyle/>
        <a:p>
          <a:endParaRPr lang="pt-BR"/>
        </a:p>
      </dgm:t>
    </dgm:pt>
    <dgm:pt modelId="{AEBE4D8B-A3EE-4715-AE33-881B6CC31BCD}" type="sibTrans" cxnId="{FA5C2FCB-E665-4DCD-96FE-B8DAA2932754}">
      <dgm:prSet/>
      <dgm:spPr>
        <a:solidFill>
          <a:srgbClr val="996600"/>
        </a:solidFill>
      </dgm:spPr>
      <dgm:t>
        <a:bodyPr/>
        <a:lstStyle/>
        <a:p>
          <a:endParaRPr lang="pt-BR"/>
        </a:p>
      </dgm:t>
    </dgm:pt>
    <dgm:pt modelId="{251CB66E-9DC6-4132-9BF3-547F5273F208}">
      <dgm:prSet phldrT="[Texto]" custT="1"/>
      <dgm:spPr>
        <a:solidFill>
          <a:srgbClr val="336600"/>
        </a:solidFill>
      </dgm:spPr>
      <dgm:t>
        <a:bodyPr/>
        <a:lstStyle/>
        <a:p>
          <a:r>
            <a:rPr lang="pt-BR" sz="1400" b="1" dirty="0" smtClean="0"/>
            <a:t>Produtores </a:t>
          </a:r>
          <a:endParaRPr lang="pt-BR" sz="1400" b="1" dirty="0"/>
        </a:p>
      </dgm:t>
    </dgm:pt>
    <dgm:pt modelId="{58364951-399F-4F72-A16B-A44D7CCAA9F5}" type="parTrans" cxnId="{33569AD3-1BB5-4496-8394-EEF4798E2730}">
      <dgm:prSet/>
      <dgm:spPr/>
      <dgm:t>
        <a:bodyPr/>
        <a:lstStyle/>
        <a:p>
          <a:endParaRPr lang="pt-BR"/>
        </a:p>
      </dgm:t>
    </dgm:pt>
    <dgm:pt modelId="{BCB1149F-6CB0-44AE-89C1-96FBF83973C4}" type="sibTrans" cxnId="{33569AD3-1BB5-4496-8394-EEF4798E2730}">
      <dgm:prSet/>
      <dgm:spPr>
        <a:solidFill>
          <a:srgbClr val="996600"/>
        </a:solidFill>
      </dgm:spPr>
      <dgm:t>
        <a:bodyPr/>
        <a:lstStyle/>
        <a:p>
          <a:endParaRPr lang="pt-BR"/>
        </a:p>
      </dgm:t>
    </dgm:pt>
    <dgm:pt modelId="{1041848B-0E4C-4DDF-A18B-701A9C54C628}" type="pres">
      <dgm:prSet presAssocID="{F850A731-D8D0-4A32-9D2A-7949BDF064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E0A17B-3315-4D03-B188-80408C1326E1}" type="pres">
      <dgm:prSet presAssocID="{D96A5C4F-31F2-45AE-AD71-21498C54CFB9}" presName="centerShape" presStyleLbl="node0" presStyleIdx="0" presStyleCnt="1"/>
      <dgm:spPr/>
      <dgm:t>
        <a:bodyPr/>
        <a:lstStyle/>
        <a:p>
          <a:endParaRPr lang="pt-BR"/>
        </a:p>
      </dgm:t>
    </dgm:pt>
    <dgm:pt modelId="{2EA44509-0D1C-4EE7-9FA6-35487801F36B}" type="pres">
      <dgm:prSet presAssocID="{1707952F-FC85-4776-9A3F-EAED5F5261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A26186-DF65-48F1-B6DA-929476E80B88}" type="pres">
      <dgm:prSet presAssocID="{1707952F-FC85-4776-9A3F-EAED5F526193}" presName="dummy" presStyleCnt="0"/>
      <dgm:spPr/>
    </dgm:pt>
    <dgm:pt modelId="{F6506FE9-185F-4CC2-BBAA-9090EBCED742}" type="pres">
      <dgm:prSet presAssocID="{AE5F30B5-065A-42B2-AA0A-EFDDC29209CE}" presName="sibTrans" presStyleLbl="sibTrans2D1" presStyleIdx="0" presStyleCnt="6"/>
      <dgm:spPr/>
      <dgm:t>
        <a:bodyPr/>
        <a:lstStyle/>
        <a:p>
          <a:endParaRPr lang="pt-BR"/>
        </a:p>
      </dgm:t>
    </dgm:pt>
    <dgm:pt modelId="{4045A74B-6DB8-4FF9-8A77-E0BD0696B49C}" type="pres">
      <dgm:prSet presAssocID="{50DE7E52-707B-4E91-AE3D-6D478AA5ED0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FDD999-502A-4B92-94DE-CA4C32D5BDB7}" type="pres">
      <dgm:prSet presAssocID="{50DE7E52-707B-4E91-AE3D-6D478AA5ED00}" presName="dummy" presStyleCnt="0"/>
      <dgm:spPr/>
    </dgm:pt>
    <dgm:pt modelId="{2189CF34-FD23-4C18-9676-5B3755A0DA52}" type="pres">
      <dgm:prSet presAssocID="{AEF07BDD-6E83-491A-BC54-B778C96B13E6}" presName="sibTrans" presStyleLbl="sibTrans2D1" presStyleIdx="1" presStyleCnt="6"/>
      <dgm:spPr/>
      <dgm:t>
        <a:bodyPr/>
        <a:lstStyle/>
        <a:p>
          <a:endParaRPr lang="pt-BR"/>
        </a:p>
      </dgm:t>
    </dgm:pt>
    <dgm:pt modelId="{A43694AE-8521-498C-A00F-00EF4C184D95}" type="pres">
      <dgm:prSet presAssocID="{062AF3A1-E936-48E8-B901-E87E404DE2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D8015-B1D8-493D-BF61-5A495092C585}" type="pres">
      <dgm:prSet presAssocID="{062AF3A1-E936-48E8-B901-E87E404DE2C0}" presName="dummy" presStyleCnt="0"/>
      <dgm:spPr/>
    </dgm:pt>
    <dgm:pt modelId="{DF4EB247-8EA6-4C05-A3E7-3D9A0FB2DD17}" type="pres">
      <dgm:prSet presAssocID="{6EEF91FC-347B-4B65-B74E-4FF70DD0A42D}" presName="sibTrans" presStyleLbl="sibTrans2D1" presStyleIdx="2" presStyleCnt="6"/>
      <dgm:spPr/>
      <dgm:t>
        <a:bodyPr/>
        <a:lstStyle/>
        <a:p>
          <a:endParaRPr lang="pt-BR"/>
        </a:p>
      </dgm:t>
    </dgm:pt>
    <dgm:pt modelId="{B54A4AA3-B516-4372-AC4B-6A5CEFE30A1E}" type="pres">
      <dgm:prSet presAssocID="{521BBF86-8249-47EB-A812-409F74707F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DD68C3-7DC1-4DBE-802C-A1D54DD317B1}" type="pres">
      <dgm:prSet presAssocID="{521BBF86-8249-47EB-A812-409F74707F81}" presName="dummy" presStyleCnt="0"/>
      <dgm:spPr/>
    </dgm:pt>
    <dgm:pt modelId="{BD64900A-737A-4FEB-818E-6C11ED9A0024}" type="pres">
      <dgm:prSet presAssocID="{F5DC6D77-27E0-4256-A2DC-C6157BC9B42A}" presName="sibTrans" presStyleLbl="sibTrans2D1" presStyleIdx="3" presStyleCnt="6"/>
      <dgm:spPr/>
      <dgm:t>
        <a:bodyPr/>
        <a:lstStyle/>
        <a:p>
          <a:endParaRPr lang="pt-BR"/>
        </a:p>
      </dgm:t>
    </dgm:pt>
    <dgm:pt modelId="{3D0B9B1B-1355-4C4F-8F1A-2284FF2035C7}" type="pres">
      <dgm:prSet presAssocID="{8271BAE9-E162-4FF0-9327-3DC3E458A7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AD15A5-4A3E-4BD2-A099-F55E92757A86}" type="pres">
      <dgm:prSet presAssocID="{8271BAE9-E162-4FF0-9327-3DC3E458A72A}" presName="dummy" presStyleCnt="0"/>
      <dgm:spPr/>
    </dgm:pt>
    <dgm:pt modelId="{4463C28C-636C-4F07-B1E6-E4C5BF8543D7}" type="pres">
      <dgm:prSet presAssocID="{AEBE4D8B-A3EE-4715-AE33-881B6CC31BCD}" presName="sibTrans" presStyleLbl="sibTrans2D1" presStyleIdx="4" presStyleCnt="6"/>
      <dgm:spPr/>
      <dgm:t>
        <a:bodyPr/>
        <a:lstStyle/>
        <a:p>
          <a:endParaRPr lang="pt-BR"/>
        </a:p>
      </dgm:t>
    </dgm:pt>
    <dgm:pt modelId="{338B4C92-22C3-4B22-BE16-F09921D739AA}" type="pres">
      <dgm:prSet presAssocID="{251CB66E-9DC6-4132-9BF3-547F5273F2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947E43-D0A9-4DB2-8295-94BAD1A3E019}" type="pres">
      <dgm:prSet presAssocID="{251CB66E-9DC6-4132-9BF3-547F5273F208}" presName="dummy" presStyleCnt="0"/>
      <dgm:spPr/>
    </dgm:pt>
    <dgm:pt modelId="{C5DBD19C-68E7-4C46-9867-9D6AE4F49E2F}" type="pres">
      <dgm:prSet presAssocID="{BCB1149F-6CB0-44AE-89C1-96FBF83973C4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368E3A7D-43F3-4F52-AB6A-DF030E2F8E38}" srcId="{D96A5C4F-31F2-45AE-AD71-21498C54CFB9}" destId="{062AF3A1-E936-48E8-B901-E87E404DE2C0}" srcOrd="2" destOrd="0" parTransId="{9FFA43E5-79CC-435E-ABF4-20484586531D}" sibTransId="{6EEF91FC-347B-4B65-B74E-4FF70DD0A42D}"/>
    <dgm:cxn modelId="{762A4050-F181-4CB0-982A-32FF3EBE08AA}" type="presOf" srcId="{062AF3A1-E936-48E8-B901-E87E404DE2C0}" destId="{A43694AE-8521-498C-A00F-00EF4C184D95}" srcOrd="0" destOrd="0" presId="urn:microsoft.com/office/officeart/2005/8/layout/radial6"/>
    <dgm:cxn modelId="{49284F4A-F413-409F-BBFD-05244E6A061B}" type="presOf" srcId="{251CB66E-9DC6-4132-9BF3-547F5273F208}" destId="{338B4C92-22C3-4B22-BE16-F09921D739AA}" srcOrd="0" destOrd="0" presId="urn:microsoft.com/office/officeart/2005/8/layout/radial6"/>
    <dgm:cxn modelId="{23B03932-5971-42A0-AB76-E288053458C9}" type="presOf" srcId="{F5DC6D77-27E0-4256-A2DC-C6157BC9B42A}" destId="{BD64900A-737A-4FEB-818E-6C11ED9A0024}" srcOrd="0" destOrd="0" presId="urn:microsoft.com/office/officeart/2005/8/layout/radial6"/>
    <dgm:cxn modelId="{B358C121-E191-4093-AE2B-B960977AC968}" type="presOf" srcId="{8271BAE9-E162-4FF0-9327-3DC3E458A72A}" destId="{3D0B9B1B-1355-4C4F-8F1A-2284FF2035C7}" srcOrd="0" destOrd="0" presId="urn:microsoft.com/office/officeart/2005/8/layout/radial6"/>
    <dgm:cxn modelId="{CE1A3EAB-56CA-4121-B9E4-8A1F856D9925}" type="presOf" srcId="{D96A5C4F-31F2-45AE-AD71-21498C54CFB9}" destId="{55E0A17B-3315-4D03-B188-80408C1326E1}" srcOrd="0" destOrd="0" presId="urn:microsoft.com/office/officeart/2005/8/layout/radial6"/>
    <dgm:cxn modelId="{222294B5-9DA8-4FD6-9B1B-EC799120917F}" type="presOf" srcId="{AEF07BDD-6E83-491A-BC54-B778C96B13E6}" destId="{2189CF34-FD23-4C18-9676-5B3755A0DA52}" srcOrd="0" destOrd="0" presId="urn:microsoft.com/office/officeart/2005/8/layout/radial6"/>
    <dgm:cxn modelId="{740BDF0B-E6C9-44C3-8BA9-F7ABDD0B8E9E}" type="presOf" srcId="{F850A731-D8D0-4A32-9D2A-7949BDF06447}" destId="{1041848B-0E4C-4DDF-A18B-701A9C54C628}" srcOrd="0" destOrd="0" presId="urn:microsoft.com/office/officeart/2005/8/layout/radial6"/>
    <dgm:cxn modelId="{FA5C2FCB-E665-4DCD-96FE-B8DAA2932754}" srcId="{D96A5C4F-31F2-45AE-AD71-21498C54CFB9}" destId="{8271BAE9-E162-4FF0-9327-3DC3E458A72A}" srcOrd="4" destOrd="0" parTransId="{4C2626B1-28F5-4F11-84AC-024808584995}" sibTransId="{AEBE4D8B-A3EE-4715-AE33-881B6CC31BCD}"/>
    <dgm:cxn modelId="{D118A7B8-C716-4AD8-AE1F-3A1E6CF4E809}" type="presOf" srcId="{AEBE4D8B-A3EE-4715-AE33-881B6CC31BCD}" destId="{4463C28C-636C-4F07-B1E6-E4C5BF8543D7}" srcOrd="0" destOrd="0" presId="urn:microsoft.com/office/officeart/2005/8/layout/radial6"/>
    <dgm:cxn modelId="{50785FB4-8CD2-4D52-97C1-BF27B1EF1FC3}" type="presOf" srcId="{50DE7E52-707B-4E91-AE3D-6D478AA5ED00}" destId="{4045A74B-6DB8-4FF9-8A77-E0BD0696B49C}" srcOrd="0" destOrd="0" presId="urn:microsoft.com/office/officeart/2005/8/layout/radial6"/>
    <dgm:cxn modelId="{33569AD3-1BB5-4496-8394-EEF4798E2730}" srcId="{D96A5C4F-31F2-45AE-AD71-21498C54CFB9}" destId="{251CB66E-9DC6-4132-9BF3-547F5273F208}" srcOrd="5" destOrd="0" parTransId="{58364951-399F-4F72-A16B-A44D7CCAA9F5}" sibTransId="{BCB1149F-6CB0-44AE-89C1-96FBF83973C4}"/>
    <dgm:cxn modelId="{EB2B35BE-6332-4D11-95EE-FF4F731B38F9}" type="presOf" srcId="{BCB1149F-6CB0-44AE-89C1-96FBF83973C4}" destId="{C5DBD19C-68E7-4C46-9867-9D6AE4F49E2F}" srcOrd="0" destOrd="0" presId="urn:microsoft.com/office/officeart/2005/8/layout/radial6"/>
    <dgm:cxn modelId="{29A51638-92CA-42DE-AD6B-6DED3F560A13}" type="presOf" srcId="{521BBF86-8249-47EB-A812-409F74707F81}" destId="{B54A4AA3-B516-4372-AC4B-6A5CEFE30A1E}" srcOrd="0" destOrd="0" presId="urn:microsoft.com/office/officeart/2005/8/layout/radial6"/>
    <dgm:cxn modelId="{95D6BD1F-DEDD-47CB-8D58-FA08B06C532E}" srcId="{D96A5C4F-31F2-45AE-AD71-21498C54CFB9}" destId="{1707952F-FC85-4776-9A3F-EAED5F526193}" srcOrd="0" destOrd="0" parTransId="{05C429B7-1F9F-4381-8E50-AB6F692620A8}" sibTransId="{AE5F30B5-065A-42B2-AA0A-EFDDC29209CE}"/>
    <dgm:cxn modelId="{2927E8D9-440D-4C30-BB44-E5FE618398D4}" srcId="{D96A5C4F-31F2-45AE-AD71-21498C54CFB9}" destId="{50DE7E52-707B-4E91-AE3D-6D478AA5ED00}" srcOrd="1" destOrd="0" parTransId="{74B131DA-3EC1-4248-BCD2-020BB88B802D}" sibTransId="{AEF07BDD-6E83-491A-BC54-B778C96B13E6}"/>
    <dgm:cxn modelId="{850AA534-D967-4387-9AA4-05A689BA66C9}" type="presOf" srcId="{6EEF91FC-347B-4B65-B74E-4FF70DD0A42D}" destId="{DF4EB247-8EA6-4C05-A3E7-3D9A0FB2DD17}" srcOrd="0" destOrd="0" presId="urn:microsoft.com/office/officeart/2005/8/layout/radial6"/>
    <dgm:cxn modelId="{F932E908-CCAD-4052-B62A-C1734B40A2E8}" type="presOf" srcId="{AE5F30B5-065A-42B2-AA0A-EFDDC29209CE}" destId="{F6506FE9-185F-4CC2-BBAA-9090EBCED742}" srcOrd="0" destOrd="0" presId="urn:microsoft.com/office/officeart/2005/8/layout/radial6"/>
    <dgm:cxn modelId="{7C208DC5-46AF-48FC-A2D3-96D70717A8DC}" srcId="{F850A731-D8D0-4A32-9D2A-7949BDF06447}" destId="{D96A5C4F-31F2-45AE-AD71-21498C54CFB9}" srcOrd="0" destOrd="0" parTransId="{977A5FC9-4973-4E15-8869-55FBCE9305D6}" sibTransId="{37FB1DCE-D7D7-40AE-982D-D95A984D89EF}"/>
    <dgm:cxn modelId="{B5138CAE-6739-4484-B536-55EDF766D8F3}" srcId="{D96A5C4F-31F2-45AE-AD71-21498C54CFB9}" destId="{521BBF86-8249-47EB-A812-409F74707F81}" srcOrd="3" destOrd="0" parTransId="{470ACA9D-0EB6-4B83-9DF4-953FE8216BC0}" sibTransId="{F5DC6D77-27E0-4256-A2DC-C6157BC9B42A}"/>
    <dgm:cxn modelId="{49EA8114-FD2C-4592-AF29-F349A1020238}" type="presOf" srcId="{1707952F-FC85-4776-9A3F-EAED5F526193}" destId="{2EA44509-0D1C-4EE7-9FA6-35487801F36B}" srcOrd="0" destOrd="0" presId="urn:microsoft.com/office/officeart/2005/8/layout/radial6"/>
    <dgm:cxn modelId="{7CC720D3-B19C-4967-9241-D5459646E5D8}" type="presParOf" srcId="{1041848B-0E4C-4DDF-A18B-701A9C54C628}" destId="{55E0A17B-3315-4D03-B188-80408C1326E1}" srcOrd="0" destOrd="0" presId="urn:microsoft.com/office/officeart/2005/8/layout/radial6"/>
    <dgm:cxn modelId="{1EED018B-51FE-4046-950E-1D66D943B5F7}" type="presParOf" srcId="{1041848B-0E4C-4DDF-A18B-701A9C54C628}" destId="{2EA44509-0D1C-4EE7-9FA6-35487801F36B}" srcOrd="1" destOrd="0" presId="urn:microsoft.com/office/officeart/2005/8/layout/radial6"/>
    <dgm:cxn modelId="{F456B576-367F-4B16-83AC-2DAB3D43C46E}" type="presParOf" srcId="{1041848B-0E4C-4DDF-A18B-701A9C54C628}" destId="{62A26186-DF65-48F1-B6DA-929476E80B88}" srcOrd="2" destOrd="0" presId="urn:microsoft.com/office/officeart/2005/8/layout/radial6"/>
    <dgm:cxn modelId="{500C58F8-37D6-464A-98C6-224BC246F6BF}" type="presParOf" srcId="{1041848B-0E4C-4DDF-A18B-701A9C54C628}" destId="{F6506FE9-185F-4CC2-BBAA-9090EBCED742}" srcOrd="3" destOrd="0" presId="urn:microsoft.com/office/officeart/2005/8/layout/radial6"/>
    <dgm:cxn modelId="{303C014B-1064-4AA0-BD12-A2274F0E67E8}" type="presParOf" srcId="{1041848B-0E4C-4DDF-A18B-701A9C54C628}" destId="{4045A74B-6DB8-4FF9-8A77-E0BD0696B49C}" srcOrd="4" destOrd="0" presId="urn:microsoft.com/office/officeart/2005/8/layout/radial6"/>
    <dgm:cxn modelId="{8E8479A9-6386-466D-8F0D-DC3C36503C23}" type="presParOf" srcId="{1041848B-0E4C-4DDF-A18B-701A9C54C628}" destId="{00FDD999-502A-4B92-94DE-CA4C32D5BDB7}" srcOrd="5" destOrd="0" presId="urn:microsoft.com/office/officeart/2005/8/layout/radial6"/>
    <dgm:cxn modelId="{8390FF2D-40B9-4467-BC3D-79E0E5E7B857}" type="presParOf" srcId="{1041848B-0E4C-4DDF-A18B-701A9C54C628}" destId="{2189CF34-FD23-4C18-9676-5B3755A0DA52}" srcOrd="6" destOrd="0" presId="urn:microsoft.com/office/officeart/2005/8/layout/radial6"/>
    <dgm:cxn modelId="{941BCF18-2E6A-476A-B960-C16A6EF005D4}" type="presParOf" srcId="{1041848B-0E4C-4DDF-A18B-701A9C54C628}" destId="{A43694AE-8521-498C-A00F-00EF4C184D95}" srcOrd="7" destOrd="0" presId="urn:microsoft.com/office/officeart/2005/8/layout/radial6"/>
    <dgm:cxn modelId="{1DFD2801-7889-4E4F-B398-008B0158BC6C}" type="presParOf" srcId="{1041848B-0E4C-4DDF-A18B-701A9C54C628}" destId="{806D8015-B1D8-493D-BF61-5A495092C585}" srcOrd="8" destOrd="0" presId="urn:microsoft.com/office/officeart/2005/8/layout/radial6"/>
    <dgm:cxn modelId="{E3D6D583-62A4-4732-974B-292CADF7D1CB}" type="presParOf" srcId="{1041848B-0E4C-4DDF-A18B-701A9C54C628}" destId="{DF4EB247-8EA6-4C05-A3E7-3D9A0FB2DD17}" srcOrd="9" destOrd="0" presId="urn:microsoft.com/office/officeart/2005/8/layout/radial6"/>
    <dgm:cxn modelId="{F6F1CE2F-EF84-4738-A35F-A8DABBD61483}" type="presParOf" srcId="{1041848B-0E4C-4DDF-A18B-701A9C54C628}" destId="{B54A4AA3-B516-4372-AC4B-6A5CEFE30A1E}" srcOrd="10" destOrd="0" presId="urn:microsoft.com/office/officeart/2005/8/layout/radial6"/>
    <dgm:cxn modelId="{5DA1AC96-CB17-46B9-A685-1ABFF7D31EF6}" type="presParOf" srcId="{1041848B-0E4C-4DDF-A18B-701A9C54C628}" destId="{A2DD68C3-7DC1-4DBE-802C-A1D54DD317B1}" srcOrd="11" destOrd="0" presId="urn:microsoft.com/office/officeart/2005/8/layout/radial6"/>
    <dgm:cxn modelId="{F3BB200B-0CDA-4997-9E89-0BBE0F9BC839}" type="presParOf" srcId="{1041848B-0E4C-4DDF-A18B-701A9C54C628}" destId="{BD64900A-737A-4FEB-818E-6C11ED9A0024}" srcOrd="12" destOrd="0" presId="urn:microsoft.com/office/officeart/2005/8/layout/radial6"/>
    <dgm:cxn modelId="{F751E616-7E9A-4C15-B001-41691D2260E8}" type="presParOf" srcId="{1041848B-0E4C-4DDF-A18B-701A9C54C628}" destId="{3D0B9B1B-1355-4C4F-8F1A-2284FF2035C7}" srcOrd="13" destOrd="0" presId="urn:microsoft.com/office/officeart/2005/8/layout/radial6"/>
    <dgm:cxn modelId="{61413D49-62B4-4FFB-B32C-62CCA6063AF4}" type="presParOf" srcId="{1041848B-0E4C-4DDF-A18B-701A9C54C628}" destId="{DDAD15A5-4A3E-4BD2-A099-F55E92757A86}" srcOrd="14" destOrd="0" presId="urn:microsoft.com/office/officeart/2005/8/layout/radial6"/>
    <dgm:cxn modelId="{35063EBF-0C47-484F-82E2-C086615CC8DD}" type="presParOf" srcId="{1041848B-0E4C-4DDF-A18B-701A9C54C628}" destId="{4463C28C-636C-4F07-B1E6-E4C5BF8543D7}" srcOrd="15" destOrd="0" presId="urn:microsoft.com/office/officeart/2005/8/layout/radial6"/>
    <dgm:cxn modelId="{22E0F738-7E4E-4382-B7E8-526EA82ED0B8}" type="presParOf" srcId="{1041848B-0E4C-4DDF-A18B-701A9C54C628}" destId="{338B4C92-22C3-4B22-BE16-F09921D739AA}" srcOrd="16" destOrd="0" presId="urn:microsoft.com/office/officeart/2005/8/layout/radial6"/>
    <dgm:cxn modelId="{305BD0BF-B0A4-4EA0-8A4A-98EF3C25ACB3}" type="presParOf" srcId="{1041848B-0E4C-4DDF-A18B-701A9C54C628}" destId="{40947E43-D0A9-4DB2-8295-94BAD1A3E019}" srcOrd="17" destOrd="0" presId="urn:microsoft.com/office/officeart/2005/8/layout/radial6"/>
    <dgm:cxn modelId="{B42D341F-E308-4C29-BA1F-47C0AA75E3E4}" type="presParOf" srcId="{1041848B-0E4C-4DDF-A18B-701A9C54C628}" destId="{C5DBD19C-68E7-4C46-9867-9D6AE4F49E2F}" srcOrd="18" destOrd="0" presId="urn:microsoft.com/office/officeart/2005/8/layout/radial6"/>
  </dgm:cxnLst>
  <dgm:bg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E3321-8202-451B-8FDB-7934B2D0795D}" type="doc">
      <dgm:prSet loTypeId="urn:microsoft.com/office/officeart/2005/8/layout/venn1" loCatId="relationship" qsTypeId="urn:microsoft.com/office/officeart/2005/8/quickstyle/3d3" qsCatId="3D" csTypeId="urn:microsoft.com/office/officeart/2005/8/colors/colorful1#1" csCatId="colorful" phldr="1"/>
      <dgm:spPr/>
    </dgm:pt>
    <dgm:pt modelId="{7629A9A8-D733-4F10-B4FD-FF077CBBDBD3}">
      <dgm:prSet phldrT="[Texto]" custT="1"/>
      <dgm:spPr>
        <a:solidFill>
          <a:srgbClr val="996600">
            <a:alpha val="50000"/>
          </a:srgbClr>
        </a:solidFill>
      </dgm:spPr>
      <dgm:t>
        <a:bodyPr/>
        <a:lstStyle/>
        <a:p>
          <a:r>
            <a:rPr lang="pt-BR" sz="1600" noProof="0" dirty="0" smtClean="0"/>
            <a:t>Habilidade empresariais</a:t>
          </a:r>
          <a:endParaRPr lang="pt-BR" sz="1600" noProof="0" dirty="0"/>
        </a:p>
      </dgm:t>
    </dgm:pt>
    <dgm:pt modelId="{30A03646-6A0D-4537-90E2-AD477DB5D94B}" type="parTrans" cxnId="{722E5002-45E3-410A-8B3E-7146C7109DB1}">
      <dgm:prSet/>
      <dgm:spPr/>
      <dgm:t>
        <a:bodyPr/>
        <a:lstStyle/>
        <a:p>
          <a:endParaRPr lang="pt-BR"/>
        </a:p>
      </dgm:t>
    </dgm:pt>
    <dgm:pt modelId="{E265F616-55C0-46F8-ACD2-78EA49FD5653}" type="sibTrans" cxnId="{722E5002-45E3-410A-8B3E-7146C7109DB1}">
      <dgm:prSet/>
      <dgm:spPr/>
      <dgm:t>
        <a:bodyPr/>
        <a:lstStyle/>
        <a:p>
          <a:endParaRPr lang="pt-BR"/>
        </a:p>
      </dgm:t>
    </dgm:pt>
    <dgm:pt modelId="{3087DE56-0B0D-4222-B6F3-80D235B29CA4}">
      <dgm:prSet phldrT="[Texto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sz="1600" noProof="0" dirty="0" smtClean="0"/>
            <a:t>Oportunidade para a Empresa</a:t>
          </a:r>
        </a:p>
      </dgm:t>
    </dgm:pt>
    <dgm:pt modelId="{6E1A3C28-817B-4880-816D-A5FE2BFCB96E}" type="parTrans" cxnId="{D6DDE0ED-DB64-4E03-ACE9-BCDC97BFCE8F}">
      <dgm:prSet/>
      <dgm:spPr/>
      <dgm:t>
        <a:bodyPr/>
        <a:lstStyle/>
        <a:p>
          <a:endParaRPr lang="pt-BR"/>
        </a:p>
      </dgm:t>
    </dgm:pt>
    <dgm:pt modelId="{F1D4F42F-5AF7-4323-9A4D-24B11670ADC5}" type="sibTrans" cxnId="{D6DDE0ED-DB64-4E03-ACE9-BCDC97BFCE8F}">
      <dgm:prSet/>
      <dgm:spPr/>
      <dgm:t>
        <a:bodyPr/>
        <a:lstStyle/>
        <a:p>
          <a:endParaRPr lang="pt-BR"/>
        </a:p>
      </dgm:t>
    </dgm:pt>
    <dgm:pt modelId="{AE2FD5EE-0596-464F-B0E5-DB41059B6DB4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endParaRPr lang="en-US" sz="1600" noProof="0" dirty="0" smtClean="0"/>
        </a:p>
        <a:p>
          <a:endParaRPr lang="en-US" sz="1600" noProof="0" dirty="0" smtClean="0"/>
        </a:p>
        <a:p>
          <a:r>
            <a:rPr lang="pt-BR" sz="1600" noProof="0" dirty="0" smtClean="0"/>
            <a:t>Necessidades</a:t>
          </a:r>
        </a:p>
        <a:p>
          <a:r>
            <a:rPr lang="pt-BR" sz="1600" noProof="0" dirty="0" smtClean="0"/>
            <a:t> sociais</a:t>
          </a:r>
          <a:endParaRPr lang="en-US" sz="1600" noProof="0" dirty="0"/>
        </a:p>
      </dgm:t>
    </dgm:pt>
    <dgm:pt modelId="{47ADD4C2-1F06-4714-B7CE-9892A4066DB8}" type="sibTrans" cxnId="{D96CED0F-453E-43BA-B31C-0C7F94A3A63C}">
      <dgm:prSet/>
      <dgm:spPr/>
      <dgm:t>
        <a:bodyPr/>
        <a:lstStyle/>
        <a:p>
          <a:endParaRPr lang="pt-BR"/>
        </a:p>
      </dgm:t>
    </dgm:pt>
    <dgm:pt modelId="{224B1B79-58D8-4FA9-AA1D-0A0D9DD40E65}" type="parTrans" cxnId="{D96CED0F-453E-43BA-B31C-0C7F94A3A63C}">
      <dgm:prSet/>
      <dgm:spPr/>
      <dgm:t>
        <a:bodyPr/>
        <a:lstStyle/>
        <a:p>
          <a:endParaRPr lang="pt-BR"/>
        </a:p>
      </dgm:t>
    </dgm:pt>
    <dgm:pt modelId="{01045CFF-C3C0-4DB4-84EB-F44F240518CB}" type="pres">
      <dgm:prSet presAssocID="{443E3321-8202-451B-8FDB-7934B2D0795D}" presName="compositeShape" presStyleCnt="0">
        <dgm:presLayoutVars>
          <dgm:chMax val="7"/>
          <dgm:dir/>
          <dgm:resizeHandles val="exact"/>
        </dgm:presLayoutVars>
      </dgm:prSet>
      <dgm:spPr/>
    </dgm:pt>
    <dgm:pt modelId="{0BCDF1C0-8C58-40A4-B994-DE873FE9D7C8}" type="pres">
      <dgm:prSet presAssocID="{AE2FD5EE-0596-464F-B0E5-DB41059B6DB4}" presName="circ1" presStyleLbl="vennNode1" presStyleIdx="0" presStyleCnt="3" custLinFactNeighborX="-3798" custLinFactNeighborY="69443"/>
      <dgm:spPr/>
      <dgm:t>
        <a:bodyPr/>
        <a:lstStyle/>
        <a:p>
          <a:endParaRPr lang="pt-BR"/>
        </a:p>
      </dgm:t>
    </dgm:pt>
    <dgm:pt modelId="{72E185CA-9B74-473B-B299-AD693BE8808E}" type="pres">
      <dgm:prSet presAssocID="{AE2FD5EE-0596-464F-B0E5-DB41059B6D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3EC210-4C7F-4D8C-9EB6-3E67D7579B9D}" type="pres">
      <dgm:prSet presAssocID="{7629A9A8-D733-4F10-B4FD-FF077CBBDBD3}" presName="circ2" presStyleLbl="vennNode1" presStyleIdx="1" presStyleCnt="3" custLinFactNeighborY="-63952"/>
      <dgm:spPr/>
      <dgm:t>
        <a:bodyPr/>
        <a:lstStyle/>
        <a:p>
          <a:endParaRPr lang="pt-BR"/>
        </a:p>
      </dgm:t>
    </dgm:pt>
    <dgm:pt modelId="{334C891E-A4D7-4C5E-9E43-E78411A9C0FE}" type="pres">
      <dgm:prSet presAssocID="{7629A9A8-D733-4F10-B4FD-FF077CBBDB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4621A0-D90C-4696-971B-4255AA96D49A}" type="pres">
      <dgm:prSet presAssocID="{3087DE56-0B0D-4222-B6F3-80D235B29CA4}" presName="circ3" presStyleLbl="vennNode1" presStyleIdx="2" presStyleCnt="3" custLinFactNeighborX="-7965" custLinFactNeighborY="-63952"/>
      <dgm:spPr/>
      <dgm:t>
        <a:bodyPr/>
        <a:lstStyle/>
        <a:p>
          <a:endParaRPr lang="pt-BR"/>
        </a:p>
      </dgm:t>
    </dgm:pt>
    <dgm:pt modelId="{86D02B06-ECD0-4795-8BB2-8CFE1753CC88}" type="pres">
      <dgm:prSet presAssocID="{3087DE56-0B0D-4222-B6F3-80D235B29C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08E1D2-11E4-4E23-A9C5-E2D2CAAD5619}" type="presOf" srcId="{AE2FD5EE-0596-464F-B0E5-DB41059B6DB4}" destId="{0BCDF1C0-8C58-40A4-B994-DE873FE9D7C8}" srcOrd="0" destOrd="0" presId="urn:microsoft.com/office/officeart/2005/8/layout/venn1"/>
    <dgm:cxn modelId="{D96CED0F-453E-43BA-B31C-0C7F94A3A63C}" srcId="{443E3321-8202-451B-8FDB-7934B2D0795D}" destId="{AE2FD5EE-0596-464F-B0E5-DB41059B6DB4}" srcOrd="0" destOrd="0" parTransId="{224B1B79-58D8-4FA9-AA1D-0A0D9DD40E65}" sibTransId="{47ADD4C2-1F06-4714-B7CE-9892A4066DB8}"/>
    <dgm:cxn modelId="{75B3B46D-FC7E-4E45-9174-1A64B2A6E5AD}" type="presOf" srcId="{3087DE56-0B0D-4222-B6F3-80D235B29CA4}" destId="{6C4621A0-D90C-4696-971B-4255AA96D49A}" srcOrd="0" destOrd="0" presId="urn:microsoft.com/office/officeart/2005/8/layout/venn1"/>
    <dgm:cxn modelId="{64E8EBB3-6312-426F-B96D-0D24FFEE7E4F}" type="presOf" srcId="{7629A9A8-D733-4F10-B4FD-FF077CBBDBD3}" destId="{D13EC210-4C7F-4D8C-9EB6-3E67D7579B9D}" srcOrd="0" destOrd="0" presId="urn:microsoft.com/office/officeart/2005/8/layout/venn1"/>
    <dgm:cxn modelId="{CCEC168F-C940-463D-8AA8-414083E1FAFF}" type="presOf" srcId="{AE2FD5EE-0596-464F-B0E5-DB41059B6DB4}" destId="{72E185CA-9B74-473B-B299-AD693BE8808E}" srcOrd="1" destOrd="0" presId="urn:microsoft.com/office/officeart/2005/8/layout/venn1"/>
    <dgm:cxn modelId="{722E5002-45E3-410A-8B3E-7146C7109DB1}" srcId="{443E3321-8202-451B-8FDB-7934B2D0795D}" destId="{7629A9A8-D733-4F10-B4FD-FF077CBBDBD3}" srcOrd="1" destOrd="0" parTransId="{30A03646-6A0D-4537-90E2-AD477DB5D94B}" sibTransId="{E265F616-55C0-46F8-ACD2-78EA49FD5653}"/>
    <dgm:cxn modelId="{03ADB3B9-2F41-41F1-BA1E-586DB5A8DE55}" type="presOf" srcId="{7629A9A8-D733-4F10-B4FD-FF077CBBDBD3}" destId="{334C891E-A4D7-4C5E-9E43-E78411A9C0FE}" srcOrd="1" destOrd="0" presId="urn:microsoft.com/office/officeart/2005/8/layout/venn1"/>
    <dgm:cxn modelId="{D6DDE0ED-DB64-4E03-ACE9-BCDC97BFCE8F}" srcId="{443E3321-8202-451B-8FDB-7934B2D0795D}" destId="{3087DE56-0B0D-4222-B6F3-80D235B29CA4}" srcOrd="2" destOrd="0" parTransId="{6E1A3C28-817B-4880-816D-A5FE2BFCB96E}" sibTransId="{F1D4F42F-5AF7-4323-9A4D-24B11670ADC5}"/>
    <dgm:cxn modelId="{14883FFB-781F-48DC-892F-A9CC4D1901BA}" type="presOf" srcId="{443E3321-8202-451B-8FDB-7934B2D0795D}" destId="{01045CFF-C3C0-4DB4-84EB-F44F240518CB}" srcOrd="0" destOrd="0" presId="urn:microsoft.com/office/officeart/2005/8/layout/venn1"/>
    <dgm:cxn modelId="{A81A745E-B0F6-4609-8A8A-895AD69429B3}" type="presOf" srcId="{3087DE56-0B0D-4222-B6F3-80D235B29CA4}" destId="{86D02B06-ECD0-4795-8BB2-8CFE1753CC88}" srcOrd="1" destOrd="0" presId="urn:microsoft.com/office/officeart/2005/8/layout/venn1"/>
    <dgm:cxn modelId="{BAF393F5-618F-4BDB-AE38-742F5F7BBD5F}" type="presParOf" srcId="{01045CFF-C3C0-4DB4-84EB-F44F240518CB}" destId="{0BCDF1C0-8C58-40A4-B994-DE873FE9D7C8}" srcOrd="0" destOrd="0" presId="urn:microsoft.com/office/officeart/2005/8/layout/venn1"/>
    <dgm:cxn modelId="{8B12C26C-DF40-494D-9F60-295B5B0B8FD4}" type="presParOf" srcId="{01045CFF-C3C0-4DB4-84EB-F44F240518CB}" destId="{72E185CA-9B74-473B-B299-AD693BE8808E}" srcOrd="1" destOrd="0" presId="urn:microsoft.com/office/officeart/2005/8/layout/venn1"/>
    <dgm:cxn modelId="{DB9D1455-B3FF-454A-BECC-0DB91DFFDD73}" type="presParOf" srcId="{01045CFF-C3C0-4DB4-84EB-F44F240518CB}" destId="{D13EC210-4C7F-4D8C-9EB6-3E67D7579B9D}" srcOrd="2" destOrd="0" presId="urn:microsoft.com/office/officeart/2005/8/layout/venn1"/>
    <dgm:cxn modelId="{183E9B84-6761-4457-9BC7-7CBEBD5FC626}" type="presParOf" srcId="{01045CFF-C3C0-4DB4-84EB-F44F240518CB}" destId="{334C891E-A4D7-4C5E-9E43-E78411A9C0FE}" srcOrd="3" destOrd="0" presId="urn:microsoft.com/office/officeart/2005/8/layout/venn1"/>
    <dgm:cxn modelId="{C4B8440A-ADC2-4EEB-8990-E17549383172}" type="presParOf" srcId="{01045CFF-C3C0-4DB4-84EB-F44F240518CB}" destId="{6C4621A0-D90C-4696-971B-4255AA96D49A}" srcOrd="4" destOrd="0" presId="urn:microsoft.com/office/officeart/2005/8/layout/venn1"/>
    <dgm:cxn modelId="{6253CFD3-0CA1-4CD8-B9D7-AB9DDE95637F}" type="presParOf" srcId="{01045CFF-C3C0-4DB4-84EB-F44F240518CB}" destId="{86D02B06-ECD0-4795-8BB2-8CFE1753CC88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86DDE-1C44-43C7-B345-CF863A50A933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86B3E83-2129-480A-894E-DC32E991E4D3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Receita Bruta R$ 60,6 bilhões</a:t>
          </a:r>
          <a:endParaRPr lang="pt-BR" sz="1600" b="1" dirty="0">
            <a:latin typeface="+mn-lt"/>
          </a:endParaRPr>
        </a:p>
      </dgm:t>
    </dgm:pt>
    <dgm:pt modelId="{78B1CE9B-0F14-434A-B616-094525D9FED0}" type="parTrans" cxnId="{C6365F4F-984B-45E1-A0DF-DD2469102779}">
      <dgm:prSet/>
      <dgm:spPr/>
      <dgm:t>
        <a:bodyPr/>
        <a:lstStyle/>
        <a:p>
          <a:endParaRPr lang="pt-BR" sz="1800" b="1"/>
        </a:p>
      </dgm:t>
    </dgm:pt>
    <dgm:pt modelId="{73F00477-8141-4A68-9A41-1A2F6FD2131E}" type="sibTrans" cxnId="{C6365F4F-984B-45E1-A0DF-DD2469102779}">
      <dgm:prSet/>
      <dgm:spPr/>
      <dgm:t>
        <a:bodyPr/>
        <a:lstStyle/>
        <a:p>
          <a:endParaRPr lang="pt-BR" sz="1800" b="1"/>
        </a:p>
      </dgm:t>
    </dgm:pt>
    <dgm:pt modelId="{E9500274-6BE7-42D7-A814-B2A7C318F013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≈ 5,5% do PIB Industrial</a:t>
          </a:r>
          <a:endParaRPr lang="pt-BR" sz="1600" b="1" dirty="0">
            <a:latin typeface="+mn-lt"/>
          </a:endParaRPr>
        </a:p>
      </dgm:t>
    </dgm:pt>
    <dgm:pt modelId="{5F39CCE2-E86C-4DFE-8DE0-77502A4C66F8}" type="parTrans" cxnId="{F118824F-0F8F-465F-BF6C-AD3CC073171C}">
      <dgm:prSet/>
      <dgm:spPr/>
      <dgm:t>
        <a:bodyPr/>
        <a:lstStyle/>
        <a:p>
          <a:endParaRPr lang="pt-BR" sz="1800" b="1"/>
        </a:p>
      </dgm:t>
    </dgm:pt>
    <dgm:pt modelId="{CCC3E6E6-2816-4A43-A3FF-0926878D968A}" type="sibTrans" cxnId="{F118824F-0F8F-465F-BF6C-AD3CC073171C}">
      <dgm:prSet/>
      <dgm:spPr/>
      <dgm:t>
        <a:bodyPr/>
        <a:lstStyle/>
        <a:p>
          <a:endParaRPr lang="pt-BR" sz="1800" b="1"/>
        </a:p>
      </dgm:t>
    </dgm:pt>
    <dgm:pt modelId="{145AD726-5CB1-4A10-ABCB-004C4FB2B86D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≈ 3,8% das exportações brasileiras</a:t>
          </a:r>
          <a:endParaRPr lang="pt-BR" sz="1600" b="0" dirty="0">
            <a:latin typeface="+mn-lt"/>
          </a:endParaRPr>
        </a:p>
      </dgm:t>
    </dgm:pt>
    <dgm:pt modelId="{70ABE4FA-1AB9-4554-AFB0-CF77BA1E4225}" type="parTrans" cxnId="{3C6167AE-4AE4-42B6-AE22-DAD5493D05C7}">
      <dgm:prSet/>
      <dgm:spPr/>
      <dgm:t>
        <a:bodyPr/>
        <a:lstStyle/>
        <a:p>
          <a:endParaRPr lang="pt-BR" sz="1800" b="1"/>
        </a:p>
      </dgm:t>
    </dgm:pt>
    <dgm:pt modelId="{A799C754-366C-4C0B-9076-15071348FD1F}" type="sibTrans" cxnId="{3C6167AE-4AE4-42B6-AE22-DAD5493D05C7}">
      <dgm:prSet/>
      <dgm:spPr/>
      <dgm:t>
        <a:bodyPr/>
        <a:lstStyle/>
        <a:p>
          <a:endParaRPr lang="pt-BR" sz="1800" b="1"/>
        </a:p>
      </dgm:t>
    </dgm:pt>
    <dgm:pt modelId="{95BA6A94-AC36-4434-AE62-348ED486B1BD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16,5 milhões t de celulose</a:t>
          </a:r>
        </a:p>
      </dgm:t>
    </dgm:pt>
    <dgm:pt modelId="{CCA4A671-53DA-467F-B36A-2C25A98BD5CA}" type="sibTrans" cxnId="{D1944AE3-42FD-41A3-90B4-17E6BF4C2780}">
      <dgm:prSet/>
      <dgm:spPr/>
      <dgm:t>
        <a:bodyPr/>
        <a:lstStyle/>
        <a:p>
          <a:endParaRPr lang="pt-BR" sz="1800" b="1"/>
        </a:p>
      </dgm:t>
    </dgm:pt>
    <dgm:pt modelId="{AC16F952-E7B8-496B-894A-F49CBFC33AFA}" type="parTrans" cxnId="{D1944AE3-42FD-41A3-90B4-17E6BF4C2780}">
      <dgm:prSet/>
      <dgm:spPr/>
      <dgm:t>
        <a:bodyPr/>
        <a:lstStyle/>
        <a:p>
          <a:endParaRPr lang="pt-BR" sz="1800" b="1"/>
        </a:p>
      </dgm:t>
    </dgm:pt>
    <dgm:pt modelId="{A1F46DD4-26B3-41FD-B6AA-9BFDEA2DF932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10,4 milhões t de papel</a:t>
          </a:r>
        </a:p>
      </dgm:t>
    </dgm:pt>
    <dgm:pt modelId="{64DC1AEF-9F6F-4019-8F80-791FE12057D6}" type="parTrans" cxnId="{F8A3854F-078D-428E-A22D-0DF7FA1F7C38}">
      <dgm:prSet/>
      <dgm:spPr/>
      <dgm:t>
        <a:bodyPr/>
        <a:lstStyle/>
        <a:p>
          <a:endParaRPr lang="pt-BR" sz="1800" b="1"/>
        </a:p>
      </dgm:t>
    </dgm:pt>
    <dgm:pt modelId="{17484372-0A24-4D14-B5E1-532C94D69FBB}" type="sibTrans" cxnId="{F8A3854F-078D-428E-A22D-0DF7FA1F7C38}">
      <dgm:prSet/>
      <dgm:spPr/>
      <dgm:t>
        <a:bodyPr/>
        <a:lstStyle/>
        <a:p>
          <a:endParaRPr lang="pt-BR" sz="1800" b="1"/>
        </a:p>
      </dgm:t>
    </dgm:pt>
    <dgm:pt modelId="{D09DEB6D-7AEB-40CA-8D69-6B14358A075D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8,0 milhões m</a:t>
          </a:r>
          <a:r>
            <a:rPr lang="pt-BR" sz="1600" b="0" baseline="30000" dirty="0" smtClean="0">
              <a:latin typeface="+mn-lt"/>
            </a:rPr>
            <a:t>3</a:t>
          </a:r>
          <a:r>
            <a:rPr lang="pt-BR" sz="1600" b="0" dirty="0" smtClean="0">
              <a:latin typeface="+mn-lt"/>
            </a:rPr>
            <a:t> de painéis de madeira</a:t>
          </a:r>
        </a:p>
      </dgm:t>
    </dgm:pt>
    <dgm:pt modelId="{1285705E-5FD2-4263-B419-D58CD4D2C32A}" type="parTrans" cxnId="{64A44676-787F-46F2-B6A1-8A2DB1D08D42}">
      <dgm:prSet/>
      <dgm:spPr/>
      <dgm:t>
        <a:bodyPr/>
        <a:lstStyle/>
        <a:p>
          <a:endParaRPr lang="pt-BR" sz="1800" b="1"/>
        </a:p>
      </dgm:t>
    </dgm:pt>
    <dgm:pt modelId="{B3DE9DA7-8A48-4A52-BE2F-B54A5044274C}" type="sibTrans" cxnId="{64A44676-787F-46F2-B6A1-8A2DB1D08D42}">
      <dgm:prSet/>
      <dgm:spPr/>
      <dgm:t>
        <a:bodyPr/>
        <a:lstStyle/>
        <a:p>
          <a:endParaRPr lang="pt-BR" sz="1800" b="1"/>
        </a:p>
      </dgm:t>
    </dgm:pt>
    <dgm:pt modelId="{FA9D72D1-BDFA-4739-B8EA-9B1CF9BCA12B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4,2 milhões de empregos</a:t>
          </a:r>
          <a:endParaRPr lang="pt-BR" sz="1600" b="1" dirty="0" smtClean="0">
            <a:latin typeface="+mn-lt"/>
          </a:endParaRPr>
        </a:p>
      </dgm:t>
    </dgm:pt>
    <dgm:pt modelId="{4D3F7EBF-6347-43A0-B95C-A8ECAFC50F78}" type="parTrans" cxnId="{A7B6D657-6DE9-472F-83C7-1DB50B1F57BF}">
      <dgm:prSet/>
      <dgm:spPr/>
      <dgm:t>
        <a:bodyPr/>
        <a:lstStyle/>
        <a:p>
          <a:endParaRPr lang="pt-BR" sz="1800" b="1"/>
        </a:p>
      </dgm:t>
    </dgm:pt>
    <dgm:pt modelId="{A031092A-2E71-4167-A7B8-CF2D0BCD5C7F}" type="sibTrans" cxnId="{A7B6D657-6DE9-472F-83C7-1DB50B1F57BF}">
      <dgm:prSet/>
      <dgm:spPr/>
      <dgm:t>
        <a:bodyPr/>
        <a:lstStyle/>
        <a:p>
          <a:endParaRPr lang="pt-BR" sz="1800" b="1"/>
        </a:p>
      </dgm:t>
    </dgm:pt>
    <dgm:pt modelId="{CA66BA30-1003-432F-8DE0-3E912AC3CE88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600" b="0" dirty="0" smtClean="0">
              <a:latin typeface="+mn-lt"/>
            </a:rPr>
            <a:t>4% da população</a:t>
          </a:r>
        </a:p>
        <a:p>
          <a:pPr>
            <a:spcAft>
              <a:spcPts val="0"/>
            </a:spcAft>
          </a:pPr>
          <a:r>
            <a:rPr lang="pt-BR" sz="1600" b="0" dirty="0" smtClean="0">
              <a:latin typeface="+mn-lt"/>
            </a:rPr>
            <a:t>ativa</a:t>
          </a:r>
          <a:endParaRPr lang="pt-BR" sz="1600" b="1" dirty="0" smtClean="0">
            <a:latin typeface="+mn-lt"/>
          </a:endParaRPr>
        </a:p>
      </dgm:t>
    </dgm:pt>
    <dgm:pt modelId="{9E4A2107-79B8-4FDE-99E1-8FDB741E4020}" type="parTrans" cxnId="{2CC2835C-4936-4BE7-BEFB-0742E47EC808}">
      <dgm:prSet/>
      <dgm:spPr/>
      <dgm:t>
        <a:bodyPr/>
        <a:lstStyle/>
        <a:p>
          <a:endParaRPr lang="pt-BR" sz="1800" b="1"/>
        </a:p>
      </dgm:t>
    </dgm:pt>
    <dgm:pt modelId="{E05F048F-0A63-4D86-B0DF-6CACE25159D5}" type="sibTrans" cxnId="{2CC2835C-4936-4BE7-BEFB-0742E47EC808}">
      <dgm:prSet/>
      <dgm:spPr/>
      <dgm:t>
        <a:bodyPr/>
        <a:lstStyle/>
        <a:p>
          <a:endParaRPr lang="pt-BR" sz="1800" b="1"/>
        </a:p>
      </dgm:t>
    </dgm:pt>
    <dgm:pt modelId="{735C7842-223D-4E5A-9D5D-E0BBE967A8E7}">
      <dgm:prSet phldrT="[Texto]" custT="1"/>
      <dgm:spPr>
        <a:blipFill rotWithShape="0">
          <a:blip xmlns:r="http://schemas.openxmlformats.org/officeDocument/2006/relationships" r:embed="rId1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1800" b="1" dirty="0" smtClean="0"/>
        </a:p>
      </dgm:t>
    </dgm:pt>
    <dgm:pt modelId="{3CD7FB02-82F0-491D-88CF-73EF85731696}" type="parTrans" cxnId="{40564205-E634-4A13-8627-FB5A03164008}">
      <dgm:prSet/>
      <dgm:spPr/>
      <dgm:t>
        <a:bodyPr/>
        <a:lstStyle/>
        <a:p>
          <a:endParaRPr lang="pt-BR" sz="1800" b="1"/>
        </a:p>
      </dgm:t>
    </dgm:pt>
    <dgm:pt modelId="{CB9B1E07-795C-42E9-A0E8-FDB13ECFD7BA}" type="sibTrans" cxnId="{40564205-E634-4A13-8627-FB5A03164008}">
      <dgm:prSet/>
      <dgm:spPr/>
      <dgm:t>
        <a:bodyPr/>
        <a:lstStyle/>
        <a:p>
          <a:endParaRPr lang="pt-BR" sz="1800" b="1"/>
        </a:p>
      </dgm:t>
    </dgm:pt>
    <dgm:pt modelId="{4B346410-D8A9-4019-8829-233155D7ED0F}">
      <dgm:prSet phldrT="[Texto]" custT="1"/>
      <dgm:spPr/>
      <dgm:t>
        <a:bodyPr/>
        <a:lstStyle/>
        <a:p>
          <a:r>
            <a:rPr lang="pt-BR" sz="1600" b="0" dirty="0" smtClean="0">
              <a:latin typeface="+mn-lt"/>
            </a:rPr>
            <a:t>Exportações US$ 8,5 bilhões</a:t>
          </a:r>
          <a:endParaRPr lang="pt-BR" sz="1600" b="0" dirty="0">
            <a:latin typeface="+mn-lt"/>
          </a:endParaRPr>
        </a:p>
      </dgm:t>
    </dgm:pt>
    <dgm:pt modelId="{D4A59C86-EF1C-466D-B7B3-97FD7127D758}" type="parTrans" cxnId="{35117202-A67D-448A-AE4A-EAD1AED59559}">
      <dgm:prSet/>
      <dgm:spPr/>
      <dgm:t>
        <a:bodyPr/>
        <a:lstStyle/>
        <a:p>
          <a:endParaRPr lang="pt-BR"/>
        </a:p>
      </dgm:t>
    </dgm:pt>
    <dgm:pt modelId="{F4F5725E-C70A-42EE-9FEC-D8E463C86F38}" type="sibTrans" cxnId="{35117202-A67D-448A-AE4A-EAD1AED59559}">
      <dgm:prSet/>
      <dgm:spPr/>
      <dgm:t>
        <a:bodyPr/>
        <a:lstStyle/>
        <a:p>
          <a:endParaRPr lang="pt-BR"/>
        </a:p>
      </dgm:t>
    </dgm:pt>
    <dgm:pt modelId="{8BB8BBB5-BB4E-42C8-B9EE-CDEE67C80031}" type="pres">
      <dgm:prSet presAssocID="{5AF86DDE-1C44-43C7-B345-CF863A50A9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A7214CC-FE3E-4C10-870D-97C9F4486337}" type="pres">
      <dgm:prSet presAssocID="{735C7842-223D-4E5A-9D5D-E0BBE967A8E7}" presName="hierRoot1" presStyleCnt="0"/>
      <dgm:spPr/>
      <dgm:t>
        <a:bodyPr/>
        <a:lstStyle/>
        <a:p>
          <a:endParaRPr lang="pt-BR"/>
        </a:p>
      </dgm:t>
    </dgm:pt>
    <dgm:pt modelId="{210F8621-98AB-439C-9C53-A8900704AFC6}" type="pres">
      <dgm:prSet presAssocID="{735C7842-223D-4E5A-9D5D-E0BBE967A8E7}" presName="composite" presStyleCnt="0"/>
      <dgm:spPr/>
      <dgm:t>
        <a:bodyPr/>
        <a:lstStyle/>
        <a:p>
          <a:endParaRPr lang="pt-BR"/>
        </a:p>
      </dgm:t>
    </dgm:pt>
    <dgm:pt modelId="{8B7BB603-FB8E-43ED-9834-8CF8D2E910FB}" type="pres">
      <dgm:prSet presAssocID="{735C7842-223D-4E5A-9D5D-E0BBE967A8E7}" presName="background" presStyleLbl="node0" presStyleIdx="0" presStyleCnt="1"/>
      <dgm:spPr/>
      <dgm:t>
        <a:bodyPr/>
        <a:lstStyle/>
        <a:p>
          <a:endParaRPr lang="pt-BR"/>
        </a:p>
      </dgm:t>
    </dgm:pt>
    <dgm:pt modelId="{BC178C43-43BB-424E-BD4D-08EC49ACD50B}" type="pres">
      <dgm:prSet presAssocID="{735C7842-223D-4E5A-9D5D-E0BBE967A8E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4BF609-76C2-43A1-8EE5-1BA6280FBE9D}" type="pres">
      <dgm:prSet presAssocID="{735C7842-223D-4E5A-9D5D-E0BBE967A8E7}" presName="hierChild2" presStyleCnt="0"/>
      <dgm:spPr/>
      <dgm:t>
        <a:bodyPr/>
        <a:lstStyle/>
        <a:p>
          <a:endParaRPr lang="pt-BR"/>
        </a:p>
      </dgm:t>
    </dgm:pt>
    <dgm:pt modelId="{FFF05ECF-E43E-400D-B1C9-EFEE0E39AD95}" type="pres">
      <dgm:prSet presAssocID="{78B1CE9B-0F14-434A-B616-094525D9FED0}" presName="Name10" presStyleLbl="parChTrans1D2" presStyleIdx="0" presStyleCnt="4"/>
      <dgm:spPr/>
      <dgm:t>
        <a:bodyPr/>
        <a:lstStyle/>
        <a:p>
          <a:endParaRPr lang="pt-BR"/>
        </a:p>
      </dgm:t>
    </dgm:pt>
    <dgm:pt modelId="{B32FEE58-082D-44F8-BA49-0BD68A0E934D}" type="pres">
      <dgm:prSet presAssocID="{D86B3E83-2129-480A-894E-DC32E991E4D3}" presName="hierRoot2" presStyleCnt="0"/>
      <dgm:spPr/>
      <dgm:t>
        <a:bodyPr/>
        <a:lstStyle/>
        <a:p>
          <a:endParaRPr lang="pt-BR"/>
        </a:p>
      </dgm:t>
    </dgm:pt>
    <dgm:pt modelId="{E8057475-B2B1-444A-BB08-4FB8591F5130}" type="pres">
      <dgm:prSet presAssocID="{D86B3E83-2129-480A-894E-DC32E991E4D3}" presName="composite2" presStyleCnt="0"/>
      <dgm:spPr/>
      <dgm:t>
        <a:bodyPr/>
        <a:lstStyle/>
        <a:p>
          <a:endParaRPr lang="pt-BR"/>
        </a:p>
      </dgm:t>
    </dgm:pt>
    <dgm:pt modelId="{CC280BCD-CE7D-4110-A55C-AFAF1EA27238}" type="pres">
      <dgm:prSet presAssocID="{D86B3E83-2129-480A-894E-DC32E991E4D3}" presName="background2" presStyleLbl="node2" presStyleIdx="0" presStyleCnt="4"/>
      <dgm:spPr/>
      <dgm:t>
        <a:bodyPr/>
        <a:lstStyle/>
        <a:p>
          <a:endParaRPr lang="pt-BR"/>
        </a:p>
      </dgm:t>
    </dgm:pt>
    <dgm:pt modelId="{1FDDD2ED-E272-4248-9AB8-3E76489C415E}" type="pres">
      <dgm:prSet presAssocID="{D86B3E83-2129-480A-894E-DC32E991E4D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A6788C-988A-417D-8C2E-FB361C36486E}" type="pres">
      <dgm:prSet presAssocID="{D86B3E83-2129-480A-894E-DC32E991E4D3}" presName="hierChild3" presStyleCnt="0"/>
      <dgm:spPr/>
      <dgm:t>
        <a:bodyPr/>
        <a:lstStyle/>
        <a:p>
          <a:endParaRPr lang="pt-BR"/>
        </a:p>
      </dgm:t>
    </dgm:pt>
    <dgm:pt modelId="{A517E323-C6D2-4CE3-B361-2280F0E85A5A}" type="pres">
      <dgm:prSet presAssocID="{5F39CCE2-E86C-4DFE-8DE0-77502A4C66F8}" presName="Name17" presStyleLbl="parChTrans1D3" presStyleIdx="0" presStyleCnt="4"/>
      <dgm:spPr/>
      <dgm:t>
        <a:bodyPr/>
        <a:lstStyle/>
        <a:p>
          <a:endParaRPr lang="pt-BR"/>
        </a:p>
      </dgm:t>
    </dgm:pt>
    <dgm:pt modelId="{663B7DF1-42EF-4E9C-8A3C-78E5109F4944}" type="pres">
      <dgm:prSet presAssocID="{E9500274-6BE7-42D7-A814-B2A7C318F013}" presName="hierRoot3" presStyleCnt="0"/>
      <dgm:spPr/>
      <dgm:t>
        <a:bodyPr/>
        <a:lstStyle/>
        <a:p>
          <a:endParaRPr lang="pt-BR"/>
        </a:p>
      </dgm:t>
    </dgm:pt>
    <dgm:pt modelId="{E7CFC87C-B9FE-477A-8011-98EA1D94BE5C}" type="pres">
      <dgm:prSet presAssocID="{E9500274-6BE7-42D7-A814-B2A7C318F013}" presName="composite3" presStyleCnt="0"/>
      <dgm:spPr/>
      <dgm:t>
        <a:bodyPr/>
        <a:lstStyle/>
        <a:p>
          <a:endParaRPr lang="pt-BR"/>
        </a:p>
      </dgm:t>
    </dgm:pt>
    <dgm:pt modelId="{BC24E6C0-F72F-4AE2-9E89-8ED0C58F1458}" type="pres">
      <dgm:prSet presAssocID="{E9500274-6BE7-42D7-A814-B2A7C318F013}" presName="background3" presStyleLbl="node3" presStyleIdx="0" presStyleCnt="4"/>
      <dgm:spPr/>
      <dgm:t>
        <a:bodyPr/>
        <a:lstStyle/>
        <a:p>
          <a:endParaRPr lang="pt-BR"/>
        </a:p>
      </dgm:t>
    </dgm:pt>
    <dgm:pt modelId="{664F8FD5-6191-40DE-9060-0C51C5F6EA5B}" type="pres">
      <dgm:prSet presAssocID="{E9500274-6BE7-42D7-A814-B2A7C318F01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0ECD69-065A-4D79-B803-DC386D60C0CA}" type="pres">
      <dgm:prSet presAssocID="{E9500274-6BE7-42D7-A814-B2A7C318F013}" presName="hierChild4" presStyleCnt="0"/>
      <dgm:spPr/>
      <dgm:t>
        <a:bodyPr/>
        <a:lstStyle/>
        <a:p>
          <a:endParaRPr lang="pt-BR"/>
        </a:p>
      </dgm:t>
    </dgm:pt>
    <dgm:pt modelId="{EAD1F048-20A0-4DFF-94F4-7EA2F714A231}" type="pres">
      <dgm:prSet presAssocID="{D4A59C86-EF1C-466D-B7B3-97FD7127D758}" presName="Name10" presStyleLbl="parChTrans1D2" presStyleIdx="1" presStyleCnt="4"/>
      <dgm:spPr/>
      <dgm:t>
        <a:bodyPr/>
        <a:lstStyle/>
        <a:p>
          <a:endParaRPr lang="pt-BR"/>
        </a:p>
      </dgm:t>
    </dgm:pt>
    <dgm:pt modelId="{6C6C59FA-371D-4531-B656-9DEA74C2BDEE}" type="pres">
      <dgm:prSet presAssocID="{4B346410-D8A9-4019-8829-233155D7ED0F}" presName="hierRoot2" presStyleCnt="0"/>
      <dgm:spPr/>
      <dgm:t>
        <a:bodyPr/>
        <a:lstStyle/>
        <a:p>
          <a:endParaRPr lang="pt-BR"/>
        </a:p>
      </dgm:t>
    </dgm:pt>
    <dgm:pt modelId="{62B7604D-CCED-4C7C-A566-808BCABFA5AC}" type="pres">
      <dgm:prSet presAssocID="{4B346410-D8A9-4019-8829-233155D7ED0F}" presName="composite2" presStyleCnt="0"/>
      <dgm:spPr/>
      <dgm:t>
        <a:bodyPr/>
        <a:lstStyle/>
        <a:p>
          <a:endParaRPr lang="pt-BR"/>
        </a:p>
      </dgm:t>
    </dgm:pt>
    <dgm:pt modelId="{59C60E74-178E-454B-AE45-D20AEF0332B8}" type="pres">
      <dgm:prSet presAssocID="{4B346410-D8A9-4019-8829-233155D7ED0F}" presName="background2" presStyleLbl="node2" presStyleIdx="1" presStyleCnt="4"/>
      <dgm:spPr/>
      <dgm:t>
        <a:bodyPr/>
        <a:lstStyle/>
        <a:p>
          <a:endParaRPr lang="pt-BR"/>
        </a:p>
      </dgm:t>
    </dgm:pt>
    <dgm:pt modelId="{4716D4B3-5E44-4ACB-A5CC-7E85C611B906}" type="pres">
      <dgm:prSet presAssocID="{4B346410-D8A9-4019-8829-233155D7ED0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504CBA-87A7-42CA-92BD-68F1113AF66E}" type="pres">
      <dgm:prSet presAssocID="{4B346410-D8A9-4019-8829-233155D7ED0F}" presName="hierChild3" presStyleCnt="0"/>
      <dgm:spPr/>
      <dgm:t>
        <a:bodyPr/>
        <a:lstStyle/>
        <a:p>
          <a:endParaRPr lang="pt-BR"/>
        </a:p>
      </dgm:t>
    </dgm:pt>
    <dgm:pt modelId="{F05CB707-7581-4F05-A227-0B4627090CCF}" type="pres">
      <dgm:prSet presAssocID="{70ABE4FA-1AB9-4554-AFB0-CF77BA1E4225}" presName="Name17" presStyleLbl="parChTrans1D3" presStyleIdx="1" presStyleCnt="4"/>
      <dgm:spPr/>
      <dgm:t>
        <a:bodyPr/>
        <a:lstStyle/>
        <a:p>
          <a:endParaRPr lang="pt-BR"/>
        </a:p>
      </dgm:t>
    </dgm:pt>
    <dgm:pt modelId="{9E5C0917-51F9-4928-B5F9-0ED3F732A652}" type="pres">
      <dgm:prSet presAssocID="{145AD726-5CB1-4A10-ABCB-004C4FB2B86D}" presName="hierRoot3" presStyleCnt="0"/>
      <dgm:spPr/>
      <dgm:t>
        <a:bodyPr/>
        <a:lstStyle/>
        <a:p>
          <a:endParaRPr lang="pt-BR"/>
        </a:p>
      </dgm:t>
    </dgm:pt>
    <dgm:pt modelId="{AE68DDC1-29CF-46E1-BD33-12D3802DC07E}" type="pres">
      <dgm:prSet presAssocID="{145AD726-5CB1-4A10-ABCB-004C4FB2B86D}" presName="composite3" presStyleCnt="0"/>
      <dgm:spPr/>
      <dgm:t>
        <a:bodyPr/>
        <a:lstStyle/>
        <a:p>
          <a:endParaRPr lang="pt-BR"/>
        </a:p>
      </dgm:t>
    </dgm:pt>
    <dgm:pt modelId="{9035D94A-DBD2-4CA8-88ED-062118D4A06F}" type="pres">
      <dgm:prSet presAssocID="{145AD726-5CB1-4A10-ABCB-004C4FB2B86D}" presName="background3" presStyleLbl="node3" presStyleIdx="1" presStyleCnt="4"/>
      <dgm:spPr/>
      <dgm:t>
        <a:bodyPr/>
        <a:lstStyle/>
        <a:p>
          <a:endParaRPr lang="pt-BR"/>
        </a:p>
      </dgm:t>
    </dgm:pt>
    <dgm:pt modelId="{5D4C993B-8545-4B63-B301-5C2C51C5F6DB}" type="pres">
      <dgm:prSet presAssocID="{145AD726-5CB1-4A10-ABCB-004C4FB2B86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97522C-844C-433F-B1DB-A6D6C76C0E78}" type="pres">
      <dgm:prSet presAssocID="{145AD726-5CB1-4A10-ABCB-004C4FB2B86D}" presName="hierChild4" presStyleCnt="0"/>
      <dgm:spPr/>
      <dgm:t>
        <a:bodyPr/>
        <a:lstStyle/>
        <a:p>
          <a:endParaRPr lang="pt-BR"/>
        </a:p>
      </dgm:t>
    </dgm:pt>
    <dgm:pt modelId="{D1418144-A9E8-4872-A4D3-9E978F3FF4B8}" type="pres">
      <dgm:prSet presAssocID="{AC16F952-E7B8-496B-894A-F49CBFC33AFA}" presName="Name10" presStyleLbl="parChTrans1D2" presStyleIdx="2" presStyleCnt="4"/>
      <dgm:spPr/>
      <dgm:t>
        <a:bodyPr/>
        <a:lstStyle/>
        <a:p>
          <a:endParaRPr lang="pt-BR"/>
        </a:p>
      </dgm:t>
    </dgm:pt>
    <dgm:pt modelId="{ADF684E4-4576-468D-85CF-C33F81576C8B}" type="pres">
      <dgm:prSet presAssocID="{95BA6A94-AC36-4434-AE62-348ED486B1BD}" presName="hierRoot2" presStyleCnt="0"/>
      <dgm:spPr/>
      <dgm:t>
        <a:bodyPr/>
        <a:lstStyle/>
        <a:p>
          <a:endParaRPr lang="pt-BR"/>
        </a:p>
      </dgm:t>
    </dgm:pt>
    <dgm:pt modelId="{B2E9A95B-441E-41D4-AA30-DBA022936799}" type="pres">
      <dgm:prSet presAssocID="{95BA6A94-AC36-4434-AE62-348ED486B1BD}" presName="composite2" presStyleCnt="0"/>
      <dgm:spPr/>
      <dgm:t>
        <a:bodyPr/>
        <a:lstStyle/>
        <a:p>
          <a:endParaRPr lang="pt-BR"/>
        </a:p>
      </dgm:t>
    </dgm:pt>
    <dgm:pt modelId="{C87F7BF9-53DA-40F2-8981-F13DA581013C}" type="pres">
      <dgm:prSet presAssocID="{95BA6A94-AC36-4434-AE62-348ED486B1BD}" presName="background2" presStyleLbl="node2" presStyleIdx="2" presStyleCnt="4"/>
      <dgm:spPr/>
      <dgm:t>
        <a:bodyPr/>
        <a:lstStyle/>
        <a:p>
          <a:endParaRPr lang="pt-BR"/>
        </a:p>
      </dgm:t>
    </dgm:pt>
    <dgm:pt modelId="{B8F63DA4-34E1-4C4D-964A-50F1C70B7A99}" type="pres">
      <dgm:prSet presAssocID="{95BA6A94-AC36-4434-AE62-348ED486B1B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2E3083-B0C6-48B0-B18D-B765F5BCD4F5}" type="pres">
      <dgm:prSet presAssocID="{95BA6A94-AC36-4434-AE62-348ED486B1BD}" presName="hierChild3" presStyleCnt="0"/>
      <dgm:spPr/>
      <dgm:t>
        <a:bodyPr/>
        <a:lstStyle/>
        <a:p>
          <a:endParaRPr lang="pt-BR"/>
        </a:p>
      </dgm:t>
    </dgm:pt>
    <dgm:pt modelId="{0087FFB7-EB2D-462E-BA47-4DE515DC56E5}" type="pres">
      <dgm:prSet presAssocID="{64DC1AEF-9F6F-4019-8F80-791FE12057D6}" presName="Name17" presStyleLbl="parChTrans1D3" presStyleIdx="2" presStyleCnt="4"/>
      <dgm:spPr/>
      <dgm:t>
        <a:bodyPr/>
        <a:lstStyle/>
        <a:p>
          <a:endParaRPr lang="pt-BR"/>
        </a:p>
      </dgm:t>
    </dgm:pt>
    <dgm:pt modelId="{564FC165-811A-4E41-AE8F-97C7807B61E6}" type="pres">
      <dgm:prSet presAssocID="{A1F46DD4-26B3-41FD-B6AA-9BFDEA2DF932}" presName="hierRoot3" presStyleCnt="0"/>
      <dgm:spPr/>
      <dgm:t>
        <a:bodyPr/>
        <a:lstStyle/>
        <a:p>
          <a:endParaRPr lang="pt-BR"/>
        </a:p>
      </dgm:t>
    </dgm:pt>
    <dgm:pt modelId="{CC1DAF42-F318-42DB-A58E-956FD81B34A0}" type="pres">
      <dgm:prSet presAssocID="{A1F46DD4-26B3-41FD-B6AA-9BFDEA2DF932}" presName="composite3" presStyleCnt="0"/>
      <dgm:spPr/>
      <dgm:t>
        <a:bodyPr/>
        <a:lstStyle/>
        <a:p>
          <a:endParaRPr lang="pt-BR"/>
        </a:p>
      </dgm:t>
    </dgm:pt>
    <dgm:pt modelId="{6C7236AA-D324-444A-BB56-AA8B2A686AC8}" type="pres">
      <dgm:prSet presAssocID="{A1F46DD4-26B3-41FD-B6AA-9BFDEA2DF932}" presName="background3" presStyleLbl="node3" presStyleIdx="2" presStyleCnt="4"/>
      <dgm:spPr/>
      <dgm:t>
        <a:bodyPr/>
        <a:lstStyle/>
        <a:p>
          <a:endParaRPr lang="pt-BR"/>
        </a:p>
      </dgm:t>
    </dgm:pt>
    <dgm:pt modelId="{D8444A4E-63D2-48F1-9469-ED239463E73F}" type="pres">
      <dgm:prSet presAssocID="{A1F46DD4-26B3-41FD-B6AA-9BFDEA2DF93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92D98A-7362-4D4F-9260-AA225ADC8876}" type="pres">
      <dgm:prSet presAssocID="{A1F46DD4-26B3-41FD-B6AA-9BFDEA2DF932}" presName="hierChild4" presStyleCnt="0"/>
      <dgm:spPr/>
      <dgm:t>
        <a:bodyPr/>
        <a:lstStyle/>
        <a:p>
          <a:endParaRPr lang="pt-BR"/>
        </a:p>
      </dgm:t>
    </dgm:pt>
    <dgm:pt modelId="{4771F3EA-6F26-46C0-A60F-88DA2CEDF0A0}" type="pres">
      <dgm:prSet presAssocID="{1285705E-5FD2-4263-B419-D58CD4D2C32A}" presName="Name23" presStyleLbl="parChTrans1D4" presStyleIdx="0" presStyleCnt="1"/>
      <dgm:spPr/>
      <dgm:t>
        <a:bodyPr/>
        <a:lstStyle/>
        <a:p>
          <a:endParaRPr lang="pt-BR"/>
        </a:p>
      </dgm:t>
    </dgm:pt>
    <dgm:pt modelId="{BBAE0936-6717-43B9-952C-263714D4EC02}" type="pres">
      <dgm:prSet presAssocID="{D09DEB6D-7AEB-40CA-8D69-6B14358A075D}" presName="hierRoot4" presStyleCnt="0"/>
      <dgm:spPr/>
      <dgm:t>
        <a:bodyPr/>
        <a:lstStyle/>
        <a:p>
          <a:endParaRPr lang="pt-BR"/>
        </a:p>
      </dgm:t>
    </dgm:pt>
    <dgm:pt modelId="{148CF052-43B7-4E52-B90C-AD5664A45FCF}" type="pres">
      <dgm:prSet presAssocID="{D09DEB6D-7AEB-40CA-8D69-6B14358A075D}" presName="composite4" presStyleCnt="0"/>
      <dgm:spPr/>
      <dgm:t>
        <a:bodyPr/>
        <a:lstStyle/>
        <a:p>
          <a:endParaRPr lang="pt-BR"/>
        </a:p>
      </dgm:t>
    </dgm:pt>
    <dgm:pt modelId="{9B7C2481-7D21-4FA5-AF22-FE8F41FC3B5A}" type="pres">
      <dgm:prSet presAssocID="{D09DEB6D-7AEB-40CA-8D69-6B14358A075D}" presName="background4" presStyleLbl="node4" presStyleIdx="0" presStyleCnt="1"/>
      <dgm:spPr/>
      <dgm:t>
        <a:bodyPr/>
        <a:lstStyle/>
        <a:p>
          <a:endParaRPr lang="pt-BR"/>
        </a:p>
      </dgm:t>
    </dgm:pt>
    <dgm:pt modelId="{77835F33-5091-4316-AB2E-01DA6B2DB3C8}" type="pres">
      <dgm:prSet presAssocID="{D09DEB6D-7AEB-40CA-8D69-6B14358A075D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6933F4-4CA8-44D4-AACB-8CA4681E2A27}" type="pres">
      <dgm:prSet presAssocID="{D09DEB6D-7AEB-40CA-8D69-6B14358A075D}" presName="hierChild5" presStyleCnt="0"/>
      <dgm:spPr/>
      <dgm:t>
        <a:bodyPr/>
        <a:lstStyle/>
        <a:p>
          <a:endParaRPr lang="pt-BR"/>
        </a:p>
      </dgm:t>
    </dgm:pt>
    <dgm:pt modelId="{67FC71DA-3E80-4DA4-A5A9-B3273FD3C2C6}" type="pres">
      <dgm:prSet presAssocID="{4D3F7EBF-6347-43A0-B95C-A8ECAFC50F78}" presName="Name10" presStyleLbl="parChTrans1D2" presStyleIdx="3" presStyleCnt="4"/>
      <dgm:spPr/>
      <dgm:t>
        <a:bodyPr/>
        <a:lstStyle/>
        <a:p>
          <a:endParaRPr lang="pt-BR"/>
        </a:p>
      </dgm:t>
    </dgm:pt>
    <dgm:pt modelId="{2C6EE779-7D8B-46B8-8881-71C2580E1D4B}" type="pres">
      <dgm:prSet presAssocID="{FA9D72D1-BDFA-4739-B8EA-9B1CF9BCA12B}" presName="hierRoot2" presStyleCnt="0"/>
      <dgm:spPr/>
      <dgm:t>
        <a:bodyPr/>
        <a:lstStyle/>
        <a:p>
          <a:endParaRPr lang="pt-BR"/>
        </a:p>
      </dgm:t>
    </dgm:pt>
    <dgm:pt modelId="{A56B5A6D-574D-4004-8518-80EB6AD1C056}" type="pres">
      <dgm:prSet presAssocID="{FA9D72D1-BDFA-4739-B8EA-9B1CF9BCA12B}" presName="composite2" presStyleCnt="0"/>
      <dgm:spPr/>
      <dgm:t>
        <a:bodyPr/>
        <a:lstStyle/>
        <a:p>
          <a:endParaRPr lang="pt-BR"/>
        </a:p>
      </dgm:t>
    </dgm:pt>
    <dgm:pt modelId="{5E9D9B62-534F-40E1-803D-DA27C38C4C77}" type="pres">
      <dgm:prSet presAssocID="{FA9D72D1-BDFA-4739-B8EA-9B1CF9BCA12B}" presName="background2" presStyleLbl="node2" presStyleIdx="3" presStyleCnt="4"/>
      <dgm:spPr/>
      <dgm:t>
        <a:bodyPr/>
        <a:lstStyle/>
        <a:p>
          <a:endParaRPr lang="pt-BR"/>
        </a:p>
      </dgm:t>
    </dgm:pt>
    <dgm:pt modelId="{D39304C3-6247-4944-821C-B3F116BA1EFB}" type="pres">
      <dgm:prSet presAssocID="{FA9D72D1-BDFA-4739-B8EA-9B1CF9BCA12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AC94FE-4F5D-4A5E-8B71-739BDAE1FED6}" type="pres">
      <dgm:prSet presAssocID="{FA9D72D1-BDFA-4739-B8EA-9B1CF9BCA12B}" presName="hierChild3" presStyleCnt="0"/>
      <dgm:spPr/>
      <dgm:t>
        <a:bodyPr/>
        <a:lstStyle/>
        <a:p>
          <a:endParaRPr lang="pt-BR"/>
        </a:p>
      </dgm:t>
    </dgm:pt>
    <dgm:pt modelId="{419F1E73-DB67-41E4-AE72-CDEF13C5BB9E}" type="pres">
      <dgm:prSet presAssocID="{9E4A2107-79B8-4FDE-99E1-8FDB741E4020}" presName="Name17" presStyleLbl="parChTrans1D3" presStyleIdx="3" presStyleCnt="4"/>
      <dgm:spPr/>
      <dgm:t>
        <a:bodyPr/>
        <a:lstStyle/>
        <a:p>
          <a:endParaRPr lang="pt-BR"/>
        </a:p>
      </dgm:t>
    </dgm:pt>
    <dgm:pt modelId="{3AA817E9-A29F-4DDE-9CF2-74C5818BD361}" type="pres">
      <dgm:prSet presAssocID="{CA66BA30-1003-432F-8DE0-3E912AC3CE88}" presName="hierRoot3" presStyleCnt="0"/>
      <dgm:spPr/>
      <dgm:t>
        <a:bodyPr/>
        <a:lstStyle/>
        <a:p>
          <a:endParaRPr lang="pt-BR"/>
        </a:p>
      </dgm:t>
    </dgm:pt>
    <dgm:pt modelId="{A5A941AF-6898-4BD5-AFB1-D3D332EED35E}" type="pres">
      <dgm:prSet presAssocID="{CA66BA30-1003-432F-8DE0-3E912AC3CE88}" presName="composite3" presStyleCnt="0"/>
      <dgm:spPr/>
      <dgm:t>
        <a:bodyPr/>
        <a:lstStyle/>
        <a:p>
          <a:endParaRPr lang="pt-BR"/>
        </a:p>
      </dgm:t>
    </dgm:pt>
    <dgm:pt modelId="{750AC860-6BDB-48BD-8780-EECA585D9C99}" type="pres">
      <dgm:prSet presAssocID="{CA66BA30-1003-432F-8DE0-3E912AC3CE88}" presName="background3" presStyleLbl="node3" presStyleIdx="3" presStyleCnt="4"/>
      <dgm:spPr/>
      <dgm:t>
        <a:bodyPr/>
        <a:lstStyle/>
        <a:p>
          <a:endParaRPr lang="pt-BR"/>
        </a:p>
      </dgm:t>
    </dgm:pt>
    <dgm:pt modelId="{F8989EC8-4D8C-45B5-BA4C-1EB5FAEC0A23}" type="pres">
      <dgm:prSet presAssocID="{CA66BA30-1003-432F-8DE0-3E912AC3CE8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BEC075-ABC4-4D91-87E8-6C9D171F695B}" type="pres">
      <dgm:prSet presAssocID="{CA66BA30-1003-432F-8DE0-3E912AC3CE88}" presName="hierChild4" presStyleCnt="0"/>
      <dgm:spPr/>
      <dgm:t>
        <a:bodyPr/>
        <a:lstStyle/>
        <a:p>
          <a:endParaRPr lang="pt-BR"/>
        </a:p>
      </dgm:t>
    </dgm:pt>
  </dgm:ptLst>
  <dgm:cxnLst>
    <dgm:cxn modelId="{A8B6BD89-1F7D-438D-B736-9B0F8642D892}" type="presOf" srcId="{4B346410-D8A9-4019-8829-233155D7ED0F}" destId="{4716D4B3-5E44-4ACB-A5CC-7E85C611B906}" srcOrd="0" destOrd="0" presId="urn:microsoft.com/office/officeart/2005/8/layout/hierarchy1"/>
    <dgm:cxn modelId="{D1944AE3-42FD-41A3-90B4-17E6BF4C2780}" srcId="{735C7842-223D-4E5A-9D5D-E0BBE967A8E7}" destId="{95BA6A94-AC36-4434-AE62-348ED486B1BD}" srcOrd="2" destOrd="0" parTransId="{AC16F952-E7B8-496B-894A-F49CBFC33AFA}" sibTransId="{CCA4A671-53DA-467F-B36A-2C25A98BD5CA}"/>
    <dgm:cxn modelId="{40564205-E634-4A13-8627-FB5A03164008}" srcId="{5AF86DDE-1C44-43C7-B345-CF863A50A933}" destId="{735C7842-223D-4E5A-9D5D-E0BBE967A8E7}" srcOrd="0" destOrd="0" parTransId="{3CD7FB02-82F0-491D-88CF-73EF85731696}" sibTransId="{CB9B1E07-795C-42E9-A0E8-FDB13ECFD7BA}"/>
    <dgm:cxn modelId="{BA771CBD-6F80-427D-968F-6706A0896CEB}" type="presOf" srcId="{FA9D72D1-BDFA-4739-B8EA-9B1CF9BCA12B}" destId="{D39304C3-6247-4944-821C-B3F116BA1EFB}" srcOrd="0" destOrd="0" presId="urn:microsoft.com/office/officeart/2005/8/layout/hierarchy1"/>
    <dgm:cxn modelId="{670EDF2B-E413-40F0-9107-4F8ECF54B093}" type="presOf" srcId="{A1F46DD4-26B3-41FD-B6AA-9BFDEA2DF932}" destId="{D8444A4E-63D2-48F1-9469-ED239463E73F}" srcOrd="0" destOrd="0" presId="urn:microsoft.com/office/officeart/2005/8/layout/hierarchy1"/>
    <dgm:cxn modelId="{FD193C27-9C89-46E8-9A86-FF3587689E4A}" type="presOf" srcId="{735C7842-223D-4E5A-9D5D-E0BBE967A8E7}" destId="{BC178C43-43BB-424E-BD4D-08EC49ACD50B}" srcOrd="0" destOrd="0" presId="urn:microsoft.com/office/officeart/2005/8/layout/hierarchy1"/>
    <dgm:cxn modelId="{F8A3854F-078D-428E-A22D-0DF7FA1F7C38}" srcId="{95BA6A94-AC36-4434-AE62-348ED486B1BD}" destId="{A1F46DD4-26B3-41FD-B6AA-9BFDEA2DF932}" srcOrd="0" destOrd="0" parTransId="{64DC1AEF-9F6F-4019-8F80-791FE12057D6}" sibTransId="{17484372-0A24-4D14-B5E1-532C94D69FBB}"/>
    <dgm:cxn modelId="{C8037ED9-2F1B-40FF-B2A1-6A5837E06507}" type="presOf" srcId="{70ABE4FA-1AB9-4554-AFB0-CF77BA1E4225}" destId="{F05CB707-7581-4F05-A227-0B4627090CCF}" srcOrd="0" destOrd="0" presId="urn:microsoft.com/office/officeart/2005/8/layout/hierarchy1"/>
    <dgm:cxn modelId="{575F22D2-8A8B-4F90-98FB-69BF2418E696}" type="presOf" srcId="{64DC1AEF-9F6F-4019-8F80-791FE12057D6}" destId="{0087FFB7-EB2D-462E-BA47-4DE515DC56E5}" srcOrd="0" destOrd="0" presId="urn:microsoft.com/office/officeart/2005/8/layout/hierarchy1"/>
    <dgm:cxn modelId="{91FBD359-C3FF-4E85-87B0-85D3610422F7}" type="presOf" srcId="{9E4A2107-79B8-4FDE-99E1-8FDB741E4020}" destId="{419F1E73-DB67-41E4-AE72-CDEF13C5BB9E}" srcOrd="0" destOrd="0" presId="urn:microsoft.com/office/officeart/2005/8/layout/hierarchy1"/>
    <dgm:cxn modelId="{1E5D25EF-84E5-4724-B982-A0D1B15B9B60}" type="presOf" srcId="{1285705E-5FD2-4263-B419-D58CD4D2C32A}" destId="{4771F3EA-6F26-46C0-A60F-88DA2CEDF0A0}" srcOrd="0" destOrd="0" presId="urn:microsoft.com/office/officeart/2005/8/layout/hierarchy1"/>
    <dgm:cxn modelId="{E2A6E5C1-0298-4056-9D4D-8FD02BD924F5}" type="presOf" srcId="{D4A59C86-EF1C-466D-B7B3-97FD7127D758}" destId="{EAD1F048-20A0-4DFF-94F4-7EA2F714A231}" srcOrd="0" destOrd="0" presId="urn:microsoft.com/office/officeart/2005/8/layout/hierarchy1"/>
    <dgm:cxn modelId="{FE52A5F2-B622-4EC5-8251-58A27C68C056}" type="presOf" srcId="{CA66BA30-1003-432F-8DE0-3E912AC3CE88}" destId="{F8989EC8-4D8C-45B5-BA4C-1EB5FAEC0A23}" srcOrd="0" destOrd="0" presId="urn:microsoft.com/office/officeart/2005/8/layout/hierarchy1"/>
    <dgm:cxn modelId="{4B1BC649-1262-4BFA-BAD2-2746CA5CFD1C}" type="presOf" srcId="{5AF86DDE-1C44-43C7-B345-CF863A50A933}" destId="{8BB8BBB5-BB4E-42C8-B9EE-CDEE67C80031}" srcOrd="0" destOrd="0" presId="urn:microsoft.com/office/officeart/2005/8/layout/hierarchy1"/>
    <dgm:cxn modelId="{64A44676-787F-46F2-B6A1-8A2DB1D08D42}" srcId="{A1F46DD4-26B3-41FD-B6AA-9BFDEA2DF932}" destId="{D09DEB6D-7AEB-40CA-8D69-6B14358A075D}" srcOrd="0" destOrd="0" parTransId="{1285705E-5FD2-4263-B419-D58CD4D2C32A}" sibTransId="{B3DE9DA7-8A48-4A52-BE2F-B54A5044274C}"/>
    <dgm:cxn modelId="{B45FE23E-D3B4-4F7E-8369-C7DA62139711}" type="presOf" srcId="{D09DEB6D-7AEB-40CA-8D69-6B14358A075D}" destId="{77835F33-5091-4316-AB2E-01DA6B2DB3C8}" srcOrd="0" destOrd="0" presId="urn:microsoft.com/office/officeart/2005/8/layout/hierarchy1"/>
    <dgm:cxn modelId="{F118824F-0F8F-465F-BF6C-AD3CC073171C}" srcId="{D86B3E83-2129-480A-894E-DC32E991E4D3}" destId="{E9500274-6BE7-42D7-A814-B2A7C318F013}" srcOrd="0" destOrd="0" parTransId="{5F39CCE2-E86C-4DFE-8DE0-77502A4C66F8}" sibTransId="{CCC3E6E6-2816-4A43-A3FF-0926878D968A}"/>
    <dgm:cxn modelId="{E27F4344-FDC3-48C8-A39F-DE13CE6A461A}" type="presOf" srcId="{4D3F7EBF-6347-43A0-B95C-A8ECAFC50F78}" destId="{67FC71DA-3E80-4DA4-A5A9-B3273FD3C2C6}" srcOrd="0" destOrd="0" presId="urn:microsoft.com/office/officeart/2005/8/layout/hierarchy1"/>
    <dgm:cxn modelId="{DE15AAFE-86A9-4206-A4F6-A4332398CF7C}" type="presOf" srcId="{D86B3E83-2129-480A-894E-DC32E991E4D3}" destId="{1FDDD2ED-E272-4248-9AB8-3E76489C415E}" srcOrd="0" destOrd="0" presId="urn:microsoft.com/office/officeart/2005/8/layout/hierarchy1"/>
    <dgm:cxn modelId="{2CC2835C-4936-4BE7-BEFB-0742E47EC808}" srcId="{FA9D72D1-BDFA-4739-B8EA-9B1CF9BCA12B}" destId="{CA66BA30-1003-432F-8DE0-3E912AC3CE88}" srcOrd="0" destOrd="0" parTransId="{9E4A2107-79B8-4FDE-99E1-8FDB741E4020}" sibTransId="{E05F048F-0A63-4D86-B0DF-6CACE25159D5}"/>
    <dgm:cxn modelId="{0919944F-D5E5-4875-A86D-5A1CE2B67BB7}" type="presOf" srcId="{78B1CE9B-0F14-434A-B616-094525D9FED0}" destId="{FFF05ECF-E43E-400D-B1C9-EFEE0E39AD95}" srcOrd="0" destOrd="0" presId="urn:microsoft.com/office/officeart/2005/8/layout/hierarchy1"/>
    <dgm:cxn modelId="{C6365F4F-984B-45E1-A0DF-DD2469102779}" srcId="{735C7842-223D-4E5A-9D5D-E0BBE967A8E7}" destId="{D86B3E83-2129-480A-894E-DC32E991E4D3}" srcOrd="0" destOrd="0" parTransId="{78B1CE9B-0F14-434A-B616-094525D9FED0}" sibTransId="{73F00477-8141-4A68-9A41-1A2F6FD2131E}"/>
    <dgm:cxn modelId="{E6D36424-D1C1-4705-8FE2-CCF7CCA3C759}" type="presOf" srcId="{E9500274-6BE7-42D7-A814-B2A7C318F013}" destId="{664F8FD5-6191-40DE-9060-0C51C5F6EA5B}" srcOrd="0" destOrd="0" presId="urn:microsoft.com/office/officeart/2005/8/layout/hierarchy1"/>
    <dgm:cxn modelId="{6F4E79B3-3EE9-4975-A1BF-96C85F6500D5}" type="presOf" srcId="{5F39CCE2-E86C-4DFE-8DE0-77502A4C66F8}" destId="{A517E323-C6D2-4CE3-B361-2280F0E85A5A}" srcOrd="0" destOrd="0" presId="urn:microsoft.com/office/officeart/2005/8/layout/hierarchy1"/>
    <dgm:cxn modelId="{35117202-A67D-448A-AE4A-EAD1AED59559}" srcId="{735C7842-223D-4E5A-9D5D-E0BBE967A8E7}" destId="{4B346410-D8A9-4019-8829-233155D7ED0F}" srcOrd="1" destOrd="0" parTransId="{D4A59C86-EF1C-466D-B7B3-97FD7127D758}" sibTransId="{F4F5725E-C70A-42EE-9FEC-D8E463C86F38}"/>
    <dgm:cxn modelId="{B66A8A8B-9AC2-4155-B478-ED9B8A337D43}" type="presOf" srcId="{95BA6A94-AC36-4434-AE62-348ED486B1BD}" destId="{B8F63DA4-34E1-4C4D-964A-50F1C70B7A99}" srcOrd="0" destOrd="0" presId="urn:microsoft.com/office/officeart/2005/8/layout/hierarchy1"/>
    <dgm:cxn modelId="{E81A8FB4-CF80-4015-82B2-BFC9D4113D9C}" type="presOf" srcId="{145AD726-5CB1-4A10-ABCB-004C4FB2B86D}" destId="{5D4C993B-8545-4B63-B301-5C2C51C5F6DB}" srcOrd="0" destOrd="0" presId="urn:microsoft.com/office/officeart/2005/8/layout/hierarchy1"/>
    <dgm:cxn modelId="{3C6167AE-4AE4-42B6-AE22-DAD5493D05C7}" srcId="{4B346410-D8A9-4019-8829-233155D7ED0F}" destId="{145AD726-5CB1-4A10-ABCB-004C4FB2B86D}" srcOrd="0" destOrd="0" parTransId="{70ABE4FA-1AB9-4554-AFB0-CF77BA1E4225}" sibTransId="{A799C754-366C-4C0B-9076-15071348FD1F}"/>
    <dgm:cxn modelId="{D2547985-2BEE-4864-93F3-4E254BF7F88C}" type="presOf" srcId="{AC16F952-E7B8-496B-894A-F49CBFC33AFA}" destId="{D1418144-A9E8-4872-A4D3-9E978F3FF4B8}" srcOrd="0" destOrd="0" presId="urn:microsoft.com/office/officeart/2005/8/layout/hierarchy1"/>
    <dgm:cxn modelId="{A7B6D657-6DE9-472F-83C7-1DB50B1F57BF}" srcId="{735C7842-223D-4E5A-9D5D-E0BBE967A8E7}" destId="{FA9D72D1-BDFA-4739-B8EA-9B1CF9BCA12B}" srcOrd="3" destOrd="0" parTransId="{4D3F7EBF-6347-43A0-B95C-A8ECAFC50F78}" sibTransId="{A031092A-2E71-4167-A7B8-CF2D0BCD5C7F}"/>
    <dgm:cxn modelId="{0839FD0A-0AB4-4B42-82A4-2BC617F62AD7}" type="presParOf" srcId="{8BB8BBB5-BB4E-42C8-B9EE-CDEE67C80031}" destId="{7A7214CC-FE3E-4C10-870D-97C9F4486337}" srcOrd="0" destOrd="0" presId="urn:microsoft.com/office/officeart/2005/8/layout/hierarchy1"/>
    <dgm:cxn modelId="{3CEC10D2-5E47-48ED-9977-F64B6F605260}" type="presParOf" srcId="{7A7214CC-FE3E-4C10-870D-97C9F4486337}" destId="{210F8621-98AB-439C-9C53-A8900704AFC6}" srcOrd="0" destOrd="0" presId="urn:microsoft.com/office/officeart/2005/8/layout/hierarchy1"/>
    <dgm:cxn modelId="{0F2A1A0B-4E5A-46DE-B3E0-9ED75DAEA0DB}" type="presParOf" srcId="{210F8621-98AB-439C-9C53-A8900704AFC6}" destId="{8B7BB603-FB8E-43ED-9834-8CF8D2E910FB}" srcOrd="0" destOrd="0" presId="urn:microsoft.com/office/officeart/2005/8/layout/hierarchy1"/>
    <dgm:cxn modelId="{D9FC8334-A912-469D-949D-3620FA54708A}" type="presParOf" srcId="{210F8621-98AB-439C-9C53-A8900704AFC6}" destId="{BC178C43-43BB-424E-BD4D-08EC49ACD50B}" srcOrd="1" destOrd="0" presId="urn:microsoft.com/office/officeart/2005/8/layout/hierarchy1"/>
    <dgm:cxn modelId="{13915A59-90AA-4D84-8063-99FBB5D66D21}" type="presParOf" srcId="{7A7214CC-FE3E-4C10-870D-97C9F4486337}" destId="{C94BF609-76C2-43A1-8EE5-1BA6280FBE9D}" srcOrd="1" destOrd="0" presId="urn:microsoft.com/office/officeart/2005/8/layout/hierarchy1"/>
    <dgm:cxn modelId="{2C0106BD-45CA-4E50-947B-D5930BA4E447}" type="presParOf" srcId="{C94BF609-76C2-43A1-8EE5-1BA6280FBE9D}" destId="{FFF05ECF-E43E-400D-B1C9-EFEE0E39AD95}" srcOrd="0" destOrd="0" presId="urn:microsoft.com/office/officeart/2005/8/layout/hierarchy1"/>
    <dgm:cxn modelId="{B39DC0BD-C053-4A29-81E8-BAE8559BC776}" type="presParOf" srcId="{C94BF609-76C2-43A1-8EE5-1BA6280FBE9D}" destId="{B32FEE58-082D-44F8-BA49-0BD68A0E934D}" srcOrd="1" destOrd="0" presId="urn:microsoft.com/office/officeart/2005/8/layout/hierarchy1"/>
    <dgm:cxn modelId="{22627A0A-AC78-4D3F-BAAB-C965461F4249}" type="presParOf" srcId="{B32FEE58-082D-44F8-BA49-0BD68A0E934D}" destId="{E8057475-B2B1-444A-BB08-4FB8591F5130}" srcOrd="0" destOrd="0" presId="urn:microsoft.com/office/officeart/2005/8/layout/hierarchy1"/>
    <dgm:cxn modelId="{2FC59481-75C3-4615-9F54-E94472BAB2A4}" type="presParOf" srcId="{E8057475-B2B1-444A-BB08-4FB8591F5130}" destId="{CC280BCD-CE7D-4110-A55C-AFAF1EA27238}" srcOrd="0" destOrd="0" presId="urn:microsoft.com/office/officeart/2005/8/layout/hierarchy1"/>
    <dgm:cxn modelId="{A7C7932C-7771-492A-BEF9-CB986ECE3CCF}" type="presParOf" srcId="{E8057475-B2B1-444A-BB08-4FB8591F5130}" destId="{1FDDD2ED-E272-4248-9AB8-3E76489C415E}" srcOrd="1" destOrd="0" presId="urn:microsoft.com/office/officeart/2005/8/layout/hierarchy1"/>
    <dgm:cxn modelId="{F6AF9030-73B6-45F0-8AD2-EFD2A5F2E479}" type="presParOf" srcId="{B32FEE58-082D-44F8-BA49-0BD68A0E934D}" destId="{29A6788C-988A-417D-8C2E-FB361C36486E}" srcOrd="1" destOrd="0" presId="urn:microsoft.com/office/officeart/2005/8/layout/hierarchy1"/>
    <dgm:cxn modelId="{2BC37CBA-7321-4F91-AB82-7B652FEFED61}" type="presParOf" srcId="{29A6788C-988A-417D-8C2E-FB361C36486E}" destId="{A517E323-C6D2-4CE3-B361-2280F0E85A5A}" srcOrd="0" destOrd="0" presId="urn:microsoft.com/office/officeart/2005/8/layout/hierarchy1"/>
    <dgm:cxn modelId="{D4C6B8DB-B91C-40A2-9082-5A78D5E516CF}" type="presParOf" srcId="{29A6788C-988A-417D-8C2E-FB361C36486E}" destId="{663B7DF1-42EF-4E9C-8A3C-78E5109F4944}" srcOrd="1" destOrd="0" presId="urn:microsoft.com/office/officeart/2005/8/layout/hierarchy1"/>
    <dgm:cxn modelId="{8232E861-BDD5-4EDD-BE21-D7742218906D}" type="presParOf" srcId="{663B7DF1-42EF-4E9C-8A3C-78E5109F4944}" destId="{E7CFC87C-B9FE-477A-8011-98EA1D94BE5C}" srcOrd="0" destOrd="0" presId="urn:microsoft.com/office/officeart/2005/8/layout/hierarchy1"/>
    <dgm:cxn modelId="{D7650BF8-1B65-44D4-9EB1-BEBC7C691FE0}" type="presParOf" srcId="{E7CFC87C-B9FE-477A-8011-98EA1D94BE5C}" destId="{BC24E6C0-F72F-4AE2-9E89-8ED0C58F1458}" srcOrd="0" destOrd="0" presId="urn:microsoft.com/office/officeart/2005/8/layout/hierarchy1"/>
    <dgm:cxn modelId="{43593668-C3C2-4D0C-A939-FE794E8D0512}" type="presParOf" srcId="{E7CFC87C-B9FE-477A-8011-98EA1D94BE5C}" destId="{664F8FD5-6191-40DE-9060-0C51C5F6EA5B}" srcOrd="1" destOrd="0" presId="urn:microsoft.com/office/officeart/2005/8/layout/hierarchy1"/>
    <dgm:cxn modelId="{F7FA3465-7EEF-41A3-B5BD-340781620EC1}" type="presParOf" srcId="{663B7DF1-42EF-4E9C-8A3C-78E5109F4944}" destId="{3C0ECD69-065A-4D79-B803-DC386D60C0CA}" srcOrd="1" destOrd="0" presId="urn:microsoft.com/office/officeart/2005/8/layout/hierarchy1"/>
    <dgm:cxn modelId="{489C5A12-C46C-4BBA-A5FE-C73034EE15C2}" type="presParOf" srcId="{C94BF609-76C2-43A1-8EE5-1BA6280FBE9D}" destId="{EAD1F048-20A0-4DFF-94F4-7EA2F714A231}" srcOrd="2" destOrd="0" presId="urn:microsoft.com/office/officeart/2005/8/layout/hierarchy1"/>
    <dgm:cxn modelId="{9983312C-0451-45C8-9BBD-A9F11CD16736}" type="presParOf" srcId="{C94BF609-76C2-43A1-8EE5-1BA6280FBE9D}" destId="{6C6C59FA-371D-4531-B656-9DEA74C2BDEE}" srcOrd="3" destOrd="0" presId="urn:microsoft.com/office/officeart/2005/8/layout/hierarchy1"/>
    <dgm:cxn modelId="{2DF0033E-D3A1-4E17-A7C6-CACE6884D797}" type="presParOf" srcId="{6C6C59FA-371D-4531-B656-9DEA74C2BDEE}" destId="{62B7604D-CCED-4C7C-A566-808BCABFA5AC}" srcOrd="0" destOrd="0" presId="urn:microsoft.com/office/officeart/2005/8/layout/hierarchy1"/>
    <dgm:cxn modelId="{6CEE9131-EC8F-4E25-A30F-D33CDAFEE17B}" type="presParOf" srcId="{62B7604D-CCED-4C7C-A566-808BCABFA5AC}" destId="{59C60E74-178E-454B-AE45-D20AEF0332B8}" srcOrd="0" destOrd="0" presId="urn:microsoft.com/office/officeart/2005/8/layout/hierarchy1"/>
    <dgm:cxn modelId="{1E0C97ED-F440-4B6C-926B-5EA5421ABA25}" type="presParOf" srcId="{62B7604D-CCED-4C7C-A566-808BCABFA5AC}" destId="{4716D4B3-5E44-4ACB-A5CC-7E85C611B906}" srcOrd="1" destOrd="0" presId="urn:microsoft.com/office/officeart/2005/8/layout/hierarchy1"/>
    <dgm:cxn modelId="{98929944-7904-40D3-A112-17B1DD1BF24E}" type="presParOf" srcId="{6C6C59FA-371D-4531-B656-9DEA74C2BDEE}" destId="{F4504CBA-87A7-42CA-92BD-68F1113AF66E}" srcOrd="1" destOrd="0" presId="urn:microsoft.com/office/officeart/2005/8/layout/hierarchy1"/>
    <dgm:cxn modelId="{2C26243C-AA23-4F6E-9EC9-1934012BA51A}" type="presParOf" srcId="{F4504CBA-87A7-42CA-92BD-68F1113AF66E}" destId="{F05CB707-7581-4F05-A227-0B4627090CCF}" srcOrd="0" destOrd="0" presId="urn:microsoft.com/office/officeart/2005/8/layout/hierarchy1"/>
    <dgm:cxn modelId="{DD47E117-EA7E-4AF4-947E-F0BBD2212B3E}" type="presParOf" srcId="{F4504CBA-87A7-42CA-92BD-68F1113AF66E}" destId="{9E5C0917-51F9-4928-B5F9-0ED3F732A652}" srcOrd="1" destOrd="0" presId="urn:microsoft.com/office/officeart/2005/8/layout/hierarchy1"/>
    <dgm:cxn modelId="{30C0A950-0480-4E1A-A6F4-A44BB6E845B0}" type="presParOf" srcId="{9E5C0917-51F9-4928-B5F9-0ED3F732A652}" destId="{AE68DDC1-29CF-46E1-BD33-12D3802DC07E}" srcOrd="0" destOrd="0" presId="urn:microsoft.com/office/officeart/2005/8/layout/hierarchy1"/>
    <dgm:cxn modelId="{8D344DDC-C066-4E38-B76E-621B2B3A4F1D}" type="presParOf" srcId="{AE68DDC1-29CF-46E1-BD33-12D3802DC07E}" destId="{9035D94A-DBD2-4CA8-88ED-062118D4A06F}" srcOrd="0" destOrd="0" presId="urn:microsoft.com/office/officeart/2005/8/layout/hierarchy1"/>
    <dgm:cxn modelId="{84BD8DBD-2BC5-43FA-8BDA-FDD72AC7C19F}" type="presParOf" srcId="{AE68DDC1-29CF-46E1-BD33-12D3802DC07E}" destId="{5D4C993B-8545-4B63-B301-5C2C51C5F6DB}" srcOrd="1" destOrd="0" presId="urn:microsoft.com/office/officeart/2005/8/layout/hierarchy1"/>
    <dgm:cxn modelId="{DD55687F-7834-401A-A171-D9F6266C42FA}" type="presParOf" srcId="{9E5C0917-51F9-4928-B5F9-0ED3F732A652}" destId="{D797522C-844C-433F-B1DB-A6D6C76C0E78}" srcOrd="1" destOrd="0" presId="urn:microsoft.com/office/officeart/2005/8/layout/hierarchy1"/>
    <dgm:cxn modelId="{BA9076CF-C890-4D31-BAC8-659C0E9FE8F1}" type="presParOf" srcId="{C94BF609-76C2-43A1-8EE5-1BA6280FBE9D}" destId="{D1418144-A9E8-4872-A4D3-9E978F3FF4B8}" srcOrd="4" destOrd="0" presId="urn:microsoft.com/office/officeart/2005/8/layout/hierarchy1"/>
    <dgm:cxn modelId="{A8B8C6A6-A858-4199-BBEC-B28CEB4F29C2}" type="presParOf" srcId="{C94BF609-76C2-43A1-8EE5-1BA6280FBE9D}" destId="{ADF684E4-4576-468D-85CF-C33F81576C8B}" srcOrd="5" destOrd="0" presId="urn:microsoft.com/office/officeart/2005/8/layout/hierarchy1"/>
    <dgm:cxn modelId="{0AAE5908-2EA3-465F-BA54-01FC07BE1FDC}" type="presParOf" srcId="{ADF684E4-4576-468D-85CF-C33F81576C8B}" destId="{B2E9A95B-441E-41D4-AA30-DBA022936799}" srcOrd="0" destOrd="0" presId="urn:microsoft.com/office/officeart/2005/8/layout/hierarchy1"/>
    <dgm:cxn modelId="{C8F9C71B-C73E-48E3-8FE6-61D3DA5F5047}" type="presParOf" srcId="{B2E9A95B-441E-41D4-AA30-DBA022936799}" destId="{C87F7BF9-53DA-40F2-8981-F13DA581013C}" srcOrd="0" destOrd="0" presId="urn:microsoft.com/office/officeart/2005/8/layout/hierarchy1"/>
    <dgm:cxn modelId="{B5E6AABC-6427-422D-A759-BBB5620D2B35}" type="presParOf" srcId="{B2E9A95B-441E-41D4-AA30-DBA022936799}" destId="{B8F63DA4-34E1-4C4D-964A-50F1C70B7A99}" srcOrd="1" destOrd="0" presId="urn:microsoft.com/office/officeart/2005/8/layout/hierarchy1"/>
    <dgm:cxn modelId="{E1E85001-42AA-4161-9ADA-F2B2065D92C2}" type="presParOf" srcId="{ADF684E4-4576-468D-85CF-C33F81576C8B}" destId="{ED2E3083-B0C6-48B0-B18D-B765F5BCD4F5}" srcOrd="1" destOrd="0" presId="urn:microsoft.com/office/officeart/2005/8/layout/hierarchy1"/>
    <dgm:cxn modelId="{8A175B46-085D-46F1-B26D-C5E136049143}" type="presParOf" srcId="{ED2E3083-B0C6-48B0-B18D-B765F5BCD4F5}" destId="{0087FFB7-EB2D-462E-BA47-4DE515DC56E5}" srcOrd="0" destOrd="0" presId="urn:microsoft.com/office/officeart/2005/8/layout/hierarchy1"/>
    <dgm:cxn modelId="{13401B3B-40FB-4C30-A7BF-945DA69305C1}" type="presParOf" srcId="{ED2E3083-B0C6-48B0-B18D-B765F5BCD4F5}" destId="{564FC165-811A-4E41-AE8F-97C7807B61E6}" srcOrd="1" destOrd="0" presId="urn:microsoft.com/office/officeart/2005/8/layout/hierarchy1"/>
    <dgm:cxn modelId="{BCEA4B81-49C5-4591-ACDA-AFF85A4902F4}" type="presParOf" srcId="{564FC165-811A-4E41-AE8F-97C7807B61E6}" destId="{CC1DAF42-F318-42DB-A58E-956FD81B34A0}" srcOrd="0" destOrd="0" presId="urn:microsoft.com/office/officeart/2005/8/layout/hierarchy1"/>
    <dgm:cxn modelId="{F4477681-C7D6-4397-B2A7-8C2794CAA692}" type="presParOf" srcId="{CC1DAF42-F318-42DB-A58E-956FD81B34A0}" destId="{6C7236AA-D324-444A-BB56-AA8B2A686AC8}" srcOrd="0" destOrd="0" presId="urn:microsoft.com/office/officeart/2005/8/layout/hierarchy1"/>
    <dgm:cxn modelId="{C2B13F1D-A6A0-47BC-8053-36A62195EBFF}" type="presParOf" srcId="{CC1DAF42-F318-42DB-A58E-956FD81B34A0}" destId="{D8444A4E-63D2-48F1-9469-ED239463E73F}" srcOrd="1" destOrd="0" presId="urn:microsoft.com/office/officeart/2005/8/layout/hierarchy1"/>
    <dgm:cxn modelId="{3C8D5C1F-C76F-4BFB-BFB1-99FFD3B847E4}" type="presParOf" srcId="{564FC165-811A-4E41-AE8F-97C7807B61E6}" destId="{2592D98A-7362-4D4F-9260-AA225ADC8876}" srcOrd="1" destOrd="0" presId="urn:microsoft.com/office/officeart/2005/8/layout/hierarchy1"/>
    <dgm:cxn modelId="{C0DB4065-B657-471A-B675-000FAAE9A806}" type="presParOf" srcId="{2592D98A-7362-4D4F-9260-AA225ADC8876}" destId="{4771F3EA-6F26-46C0-A60F-88DA2CEDF0A0}" srcOrd="0" destOrd="0" presId="urn:microsoft.com/office/officeart/2005/8/layout/hierarchy1"/>
    <dgm:cxn modelId="{4BC133E9-0AB4-47DE-A8E0-C372051E63FC}" type="presParOf" srcId="{2592D98A-7362-4D4F-9260-AA225ADC8876}" destId="{BBAE0936-6717-43B9-952C-263714D4EC02}" srcOrd="1" destOrd="0" presId="urn:microsoft.com/office/officeart/2005/8/layout/hierarchy1"/>
    <dgm:cxn modelId="{6ADB95BB-71EB-49E0-A0EC-5AD28E052BDE}" type="presParOf" srcId="{BBAE0936-6717-43B9-952C-263714D4EC02}" destId="{148CF052-43B7-4E52-B90C-AD5664A45FCF}" srcOrd="0" destOrd="0" presId="urn:microsoft.com/office/officeart/2005/8/layout/hierarchy1"/>
    <dgm:cxn modelId="{D076273A-21E6-4B26-80F7-378A4F09B6A1}" type="presParOf" srcId="{148CF052-43B7-4E52-B90C-AD5664A45FCF}" destId="{9B7C2481-7D21-4FA5-AF22-FE8F41FC3B5A}" srcOrd="0" destOrd="0" presId="urn:microsoft.com/office/officeart/2005/8/layout/hierarchy1"/>
    <dgm:cxn modelId="{396E9ADE-0B49-4198-89DA-F7968932ACCD}" type="presParOf" srcId="{148CF052-43B7-4E52-B90C-AD5664A45FCF}" destId="{77835F33-5091-4316-AB2E-01DA6B2DB3C8}" srcOrd="1" destOrd="0" presId="urn:microsoft.com/office/officeart/2005/8/layout/hierarchy1"/>
    <dgm:cxn modelId="{A6630A47-AC65-40C7-8203-074D71D5511A}" type="presParOf" srcId="{BBAE0936-6717-43B9-952C-263714D4EC02}" destId="{F26933F4-4CA8-44D4-AACB-8CA4681E2A27}" srcOrd="1" destOrd="0" presId="urn:microsoft.com/office/officeart/2005/8/layout/hierarchy1"/>
    <dgm:cxn modelId="{9E227554-8635-447D-ACBC-D601C6D35F76}" type="presParOf" srcId="{C94BF609-76C2-43A1-8EE5-1BA6280FBE9D}" destId="{67FC71DA-3E80-4DA4-A5A9-B3273FD3C2C6}" srcOrd="6" destOrd="0" presId="urn:microsoft.com/office/officeart/2005/8/layout/hierarchy1"/>
    <dgm:cxn modelId="{3EEC9C18-63FA-48DA-9318-1D660BCB489E}" type="presParOf" srcId="{C94BF609-76C2-43A1-8EE5-1BA6280FBE9D}" destId="{2C6EE779-7D8B-46B8-8881-71C2580E1D4B}" srcOrd="7" destOrd="0" presId="urn:microsoft.com/office/officeart/2005/8/layout/hierarchy1"/>
    <dgm:cxn modelId="{0921DDC0-8AFB-438D-8E05-2F398B709D41}" type="presParOf" srcId="{2C6EE779-7D8B-46B8-8881-71C2580E1D4B}" destId="{A56B5A6D-574D-4004-8518-80EB6AD1C056}" srcOrd="0" destOrd="0" presId="urn:microsoft.com/office/officeart/2005/8/layout/hierarchy1"/>
    <dgm:cxn modelId="{CEE476E8-BE16-4A89-81A9-69BBC6EFEBD4}" type="presParOf" srcId="{A56B5A6D-574D-4004-8518-80EB6AD1C056}" destId="{5E9D9B62-534F-40E1-803D-DA27C38C4C77}" srcOrd="0" destOrd="0" presId="urn:microsoft.com/office/officeart/2005/8/layout/hierarchy1"/>
    <dgm:cxn modelId="{A693DA7B-EAAB-45EC-AB59-69AB1DC4EE80}" type="presParOf" srcId="{A56B5A6D-574D-4004-8518-80EB6AD1C056}" destId="{D39304C3-6247-4944-821C-B3F116BA1EFB}" srcOrd="1" destOrd="0" presId="urn:microsoft.com/office/officeart/2005/8/layout/hierarchy1"/>
    <dgm:cxn modelId="{E529698C-9B38-4A3D-A9D4-20937E4821EA}" type="presParOf" srcId="{2C6EE779-7D8B-46B8-8881-71C2580E1D4B}" destId="{98AC94FE-4F5D-4A5E-8B71-739BDAE1FED6}" srcOrd="1" destOrd="0" presId="urn:microsoft.com/office/officeart/2005/8/layout/hierarchy1"/>
    <dgm:cxn modelId="{8389B8B3-DCDE-4245-8841-11973FFB1C34}" type="presParOf" srcId="{98AC94FE-4F5D-4A5E-8B71-739BDAE1FED6}" destId="{419F1E73-DB67-41E4-AE72-CDEF13C5BB9E}" srcOrd="0" destOrd="0" presId="urn:microsoft.com/office/officeart/2005/8/layout/hierarchy1"/>
    <dgm:cxn modelId="{20AC3253-B7D8-49EA-9306-7C586EE956EB}" type="presParOf" srcId="{98AC94FE-4F5D-4A5E-8B71-739BDAE1FED6}" destId="{3AA817E9-A29F-4DDE-9CF2-74C5818BD361}" srcOrd="1" destOrd="0" presId="urn:microsoft.com/office/officeart/2005/8/layout/hierarchy1"/>
    <dgm:cxn modelId="{226C820C-C5F9-4A88-AA51-FBD4FB634873}" type="presParOf" srcId="{3AA817E9-A29F-4DDE-9CF2-74C5818BD361}" destId="{A5A941AF-6898-4BD5-AFB1-D3D332EED35E}" srcOrd="0" destOrd="0" presId="urn:microsoft.com/office/officeart/2005/8/layout/hierarchy1"/>
    <dgm:cxn modelId="{283F80C3-EA3F-41AA-BC74-C7264880AF44}" type="presParOf" srcId="{A5A941AF-6898-4BD5-AFB1-D3D332EED35E}" destId="{750AC860-6BDB-48BD-8780-EECA585D9C99}" srcOrd="0" destOrd="0" presId="urn:microsoft.com/office/officeart/2005/8/layout/hierarchy1"/>
    <dgm:cxn modelId="{489255D6-6578-4E54-859B-DCC6DB87B110}" type="presParOf" srcId="{A5A941AF-6898-4BD5-AFB1-D3D332EED35E}" destId="{F8989EC8-4D8C-45B5-BA4C-1EB5FAEC0A23}" srcOrd="1" destOrd="0" presId="urn:microsoft.com/office/officeart/2005/8/layout/hierarchy1"/>
    <dgm:cxn modelId="{0712523F-27A2-48EE-9BFC-1EA52DF29969}" type="presParOf" srcId="{3AA817E9-A29F-4DDE-9CF2-74C5818BD361}" destId="{0FBEC075-ABC4-4D91-87E8-6C9D171F69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98218-A6D4-4CF4-A431-0A9A742121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B92D1A3-9987-4A2C-9FBB-718A0A109F98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17,1 mi </a:t>
          </a:r>
          <a:r>
            <a:rPr lang="pt-BR" b="1" dirty="0" err="1" smtClean="0">
              <a:solidFill>
                <a:schemeClr val="bg1"/>
              </a:solidFill>
            </a:rPr>
            <a:t>ton</a:t>
          </a:r>
          <a:r>
            <a:rPr lang="pt-BR" b="1" dirty="0" smtClean="0">
              <a:solidFill>
                <a:schemeClr val="bg1"/>
              </a:solidFill>
            </a:rPr>
            <a:t> </a:t>
          </a:r>
        </a:p>
        <a:p>
          <a:r>
            <a:rPr lang="pt-BR" b="1" dirty="0" smtClean="0">
              <a:solidFill>
                <a:schemeClr val="bg1"/>
              </a:solidFill>
            </a:rPr>
            <a:t>2014</a:t>
          </a:r>
          <a:endParaRPr lang="pt-BR" b="1" dirty="0">
            <a:solidFill>
              <a:schemeClr val="bg1"/>
            </a:solidFill>
          </a:endParaRPr>
        </a:p>
      </dgm:t>
    </dgm:pt>
    <dgm:pt modelId="{54FCEA41-E98D-4F4D-A430-634B9E8D333C}" type="parTrans" cxnId="{69734EE1-0D6F-4CD0-BEB9-E076F5345461}">
      <dgm:prSet/>
      <dgm:spPr/>
      <dgm:t>
        <a:bodyPr/>
        <a:lstStyle/>
        <a:p>
          <a:endParaRPr lang="pt-BR"/>
        </a:p>
      </dgm:t>
    </dgm:pt>
    <dgm:pt modelId="{0E1A53E9-D5E0-40CB-9FAB-060360A1F4F0}" type="sibTrans" cxnId="{69734EE1-0D6F-4CD0-BEB9-E076F5345461}">
      <dgm:prSet/>
      <dgm:spPr/>
      <dgm:t>
        <a:bodyPr/>
        <a:lstStyle/>
        <a:p>
          <a:endParaRPr lang="pt-BR"/>
        </a:p>
      </dgm:t>
    </dgm:pt>
    <dgm:pt modelId="{10644729-B028-4634-8ECE-90D0BAEA98BA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24 mi </a:t>
          </a:r>
          <a:r>
            <a:rPr lang="pt-BR" b="1" dirty="0" err="1" smtClean="0">
              <a:solidFill>
                <a:schemeClr val="bg1"/>
              </a:solidFill>
            </a:rPr>
            <a:t>ton</a:t>
          </a:r>
          <a:endParaRPr lang="pt-BR" b="1" dirty="0" smtClean="0">
            <a:solidFill>
              <a:schemeClr val="bg1"/>
            </a:solidFill>
          </a:endParaRPr>
        </a:p>
        <a:p>
          <a:r>
            <a:rPr lang="pt-BR" b="1" dirty="0" smtClean="0">
              <a:solidFill>
                <a:schemeClr val="bg1"/>
              </a:solidFill>
            </a:rPr>
            <a:t>2020</a:t>
          </a:r>
          <a:endParaRPr lang="pt-BR" b="1" dirty="0">
            <a:solidFill>
              <a:schemeClr val="bg1"/>
            </a:solidFill>
          </a:endParaRPr>
        </a:p>
      </dgm:t>
    </dgm:pt>
    <dgm:pt modelId="{2B9DBECA-C374-4B46-8C83-5498A99C6292}" type="parTrans" cxnId="{D21B60BE-598A-46BB-844B-D85CC6AFF458}">
      <dgm:prSet/>
      <dgm:spPr/>
      <dgm:t>
        <a:bodyPr/>
        <a:lstStyle/>
        <a:p>
          <a:endParaRPr lang="pt-BR"/>
        </a:p>
      </dgm:t>
    </dgm:pt>
    <dgm:pt modelId="{023F2512-065D-48C9-90E7-1F0DE18A5E00}" type="sibTrans" cxnId="{D21B60BE-598A-46BB-844B-D85CC6AFF458}">
      <dgm:prSet/>
      <dgm:spPr/>
      <dgm:t>
        <a:bodyPr/>
        <a:lstStyle/>
        <a:p>
          <a:endParaRPr lang="pt-BR"/>
        </a:p>
      </dgm:t>
    </dgm:pt>
    <dgm:pt modelId="{6D216A96-32FA-4A80-8198-D8F4199A5950}" type="pres">
      <dgm:prSet presAssocID="{01A98218-A6D4-4CF4-A431-0A9A74212159}" presName="Name0" presStyleCnt="0">
        <dgm:presLayoutVars>
          <dgm:dir/>
          <dgm:animLvl val="lvl"/>
          <dgm:resizeHandles val="exact"/>
        </dgm:presLayoutVars>
      </dgm:prSet>
      <dgm:spPr/>
    </dgm:pt>
    <dgm:pt modelId="{A722BAFA-BA9B-45BC-9897-387298E63F1E}" type="pres">
      <dgm:prSet presAssocID="{BB92D1A3-9987-4A2C-9FBB-718A0A109F9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F0A4D9-FD80-493D-A973-181AE79B0015}" type="pres">
      <dgm:prSet presAssocID="{0E1A53E9-D5E0-40CB-9FAB-060360A1F4F0}" presName="parTxOnlySpace" presStyleCnt="0"/>
      <dgm:spPr/>
    </dgm:pt>
    <dgm:pt modelId="{8FDB9023-B560-415E-BE7A-3D31CBEF9453}" type="pres">
      <dgm:prSet presAssocID="{10644729-B028-4634-8ECE-90D0BAEA98B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2E7DFA-5CFE-4A3F-887F-BC536CF7762B}" type="presOf" srcId="{BB92D1A3-9987-4A2C-9FBB-718A0A109F98}" destId="{A722BAFA-BA9B-45BC-9897-387298E63F1E}" srcOrd="0" destOrd="0" presId="urn:microsoft.com/office/officeart/2005/8/layout/chevron1"/>
    <dgm:cxn modelId="{7BFCE2AE-238E-48B2-A8E2-47D801506756}" type="presOf" srcId="{10644729-B028-4634-8ECE-90D0BAEA98BA}" destId="{8FDB9023-B560-415E-BE7A-3D31CBEF9453}" srcOrd="0" destOrd="0" presId="urn:microsoft.com/office/officeart/2005/8/layout/chevron1"/>
    <dgm:cxn modelId="{69734EE1-0D6F-4CD0-BEB9-E076F5345461}" srcId="{01A98218-A6D4-4CF4-A431-0A9A74212159}" destId="{BB92D1A3-9987-4A2C-9FBB-718A0A109F98}" srcOrd="0" destOrd="0" parTransId="{54FCEA41-E98D-4F4D-A430-634B9E8D333C}" sibTransId="{0E1A53E9-D5E0-40CB-9FAB-060360A1F4F0}"/>
    <dgm:cxn modelId="{D21B60BE-598A-46BB-844B-D85CC6AFF458}" srcId="{01A98218-A6D4-4CF4-A431-0A9A74212159}" destId="{10644729-B028-4634-8ECE-90D0BAEA98BA}" srcOrd="1" destOrd="0" parTransId="{2B9DBECA-C374-4B46-8C83-5498A99C6292}" sibTransId="{023F2512-065D-48C9-90E7-1F0DE18A5E00}"/>
    <dgm:cxn modelId="{E999BD59-605F-4DA4-92F0-22907FB04EE8}" type="presOf" srcId="{01A98218-A6D4-4CF4-A431-0A9A74212159}" destId="{6D216A96-32FA-4A80-8198-D8F4199A5950}" srcOrd="0" destOrd="0" presId="urn:microsoft.com/office/officeart/2005/8/layout/chevron1"/>
    <dgm:cxn modelId="{2304D9C7-5CC2-425A-A6E3-B9367D78A2B4}" type="presParOf" srcId="{6D216A96-32FA-4A80-8198-D8F4199A5950}" destId="{A722BAFA-BA9B-45BC-9897-387298E63F1E}" srcOrd="0" destOrd="0" presId="urn:microsoft.com/office/officeart/2005/8/layout/chevron1"/>
    <dgm:cxn modelId="{F8571808-48D7-4EAC-8D89-1511A47519B2}" type="presParOf" srcId="{6D216A96-32FA-4A80-8198-D8F4199A5950}" destId="{ECF0A4D9-FD80-493D-A973-181AE79B0015}" srcOrd="1" destOrd="0" presId="urn:microsoft.com/office/officeart/2005/8/layout/chevron1"/>
    <dgm:cxn modelId="{08E9301E-E1AF-4EF3-B67A-DD10AA5FADB6}" type="presParOf" srcId="{6D216A96-32FA-4A80-8198-D8F4199A5950}" destId="{8FDB9023-B560-415E-BE7A-3D31CBEF94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98218-A6D4-4CF4-A431-0A9A742121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B92D1A3-9987-4A2C-9FBB-718A0A109F98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10,4 mi </a:t>
          </a:r>
          <a:r>
            <a:rPr lang="pt-BR" b="1" dirty="0" err="1" smtClean="0">
              <a:solidFill>
                <a:schemeClr val="bg1"/>
              </a:solidFill>
            </a:rPr>
            <a:t>ton</a:t>
          </a:r>
          <a:r>
            <a:rPr lang="pt-BR" b="1" dirty="0" smtClean="0">
              <a:solidFill>
                <a:schemeClr val="bg1"/>
              </a:solidFill>
            </a:rPr>
            <a:t> </a:t>
          </a:r>
        </a:p>
        <a:p>
          <a:r>
            <a:rPr lang="pt-BR" b="1" dirty="0" smtClean="0">
              <a:solidFill>
                <a:schemeClr val="bg1"/>
              </a:solidFill>
            </a:rPr>
            <a:t>2014</a:t>
          </a:r>
          <a:endParaRPr lang="pt-BR" b="1" dirty="0">
            <a:solidFill>
              <a:schemeClr val="bg1"/>
            </a:solidFill>
          </a:endParaRPr>
        </a:p>
      </dgm:t>
    </dgm:pt>
    <dgm:pt modelId="{54FCEA41-E98D-4F4D-A430-634B9E8D333C}" type="parTrans" cxnId="{69734EE1-0D6F-4CD0-BEB9-E076F5345461}">
      <dgm:prSet/>
      <dgm:spPr/>
      <dgm:t>
        <a:bodyPr/>
        <a:lstStyle/>
        <a:p>
          <a:endParaRPr lang="pt-BR"/>
        </a:p>
      </dgm:t>
    </dgm:pt>
    <dgm:pt modelId="{0E1A53E9-D5E0-40CB-9FAB-060360A1F4F0}" type="sibTrans" cxnId="{69734EE1-0D6F-4CD0-BEB9-E076F5345461}">
      <dgm:prSet/>
      <dgm:spPr/>
      <dgm:t>
        <a:bodyPr/>
        <a:lstStyle/>
        <a:p>
          <a:endParaRPr lang="pt-BR"/>
        </a:p>
      </dgm:t>
    </dgm:pt>
    <dgm:pt modelId="{10644729-B028-4634-8ECE-90D0BAEA98BA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11,4 mi </a:t>
          </a:r>
          <a:r>
            <a:rPr lang="pt-BR" b="1" dirty="0" err="1" smtClean="0">
              <a:solidFill>
                <a:schemeClr val="bg1"/>
              </a:solidFill>
            </a:rPr>
            <a:t>ton</a:t>
          </a:r>
          <a:r>
            <a:rPr lang="pt-BR" b="1" dirty="0" smtClean="0">
              <a:solidFill>
                <a:schemeClr val="bg1"/>
              </a:solidFill>
            </a:rPr>
            <a:t> </a:t>
          </a:r>
        </a:p>
        <a:p>
          <a:r>
            <a:rPr lang="pt-BR" b="1" dirty="0" smtClean="0">
              <a:solidFill>
                <a:schemeClr val="bg1"/>
              </a:solidFill>
            </a:rPr>
            <a:t>2020</a:t>
          </a:r>
          <a:endParaRPr lang="pt-BR" b="1" dirty="0">
            <a:solidFill>
              <a:schemeClr val="bg1"/>
            </a:solidFill>
          </a:endParaRPr>
        </a:p>
      </dgm:t>
    </dgm:pt>
    <dgm:pt modelId="{2B9DBECA-C374-4B46-8C83-5498A99C6292}" type="parTrans" cxnId="{D21B60BE-598A-46BB-844B-D85CC6AFF458}">
      <dgm:prSet/>
      <dgm:spPr/>
      <dgm:t>
        <a:bodyPr/>
        <a:lstStyle/>
        <a:p>
          <a:endParaRPr lang="pt-BR"/>
        </a:p>
      </dgm:t>
    </dgm:pt>
    <dgm:pt modelId="{023F2512-065D-48C9-90E7-1F0DE18A5E00}" type="sibTrans" cxnId="{D21B60BE-598A-46BB-844B-D85CC6AFF458}">
      <dgm:prSet/>
      <dgm:spPr/>
      <dgm:t>
        <a:bodyPr/>
        <a:lstStyle/>
        <a:p>
          <a:endParaRPr lang="pt-BR"/>
        </a:p>
      </dgm:t>
    </dgm:pt>
    <dgm:pt modelId="{6D216A96-32FA-4A80-8198-D8F4199A5950}" type="pres">
      <dgm:prSet presAssocID="{01A98218-A6D4-4CF4-A431-0A9A74212159}" presName="Name0" presStyleCnt="0">
        <dgm:presLayoutVars>
          <dgm:dir/>
          <dgm:animLvl val="lvl"/>
          <dgm:resizeHandles val="exact"/>
        </dgm:presLayoutVars>
      </dgm:prSet>
      <dgm:spPr/>
    </dgm:pt>
    <dgm:pt modelId="{A722BAFA-BA9B-45BC-9897-387298E63F1E}" type="pres">
      <dgm:prSet presAssocID="{BB92D1A3-9987-4A2C-9FBB-718A0A109F9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F0A4D9-FD80-493D-A973-181AE79B0015}" type="pres">
      <dgm:prSet presAssocID="{0E1A53E9-D5E0-40CB-9FAB-060360A1F4F0}" presName="parTxOnlySpace" presStyleCnt="0"/>
      <dgm:spPr/>
    </dgm:pt>
    <dgm:pt modelId="{8FDB9023-B560-415E-BE7A-3D31CBEF9453}" type="pres">
      <dgm:prSet presAssocID="{10644729-B028-4634-8ECE-90D0BAEA98B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92EB4E-445C-4D20-B0DB-ED8D07353E3C}" type="presOf" srcId="{BB92D1A3-9987-4A2C-9FBB-718A0A109F98}" destId="{A722BAFA-BA9B-45BC-9897-387298E63F1E}" srcOrd="0" destOrd="0" presId="urn:microsoft.com/office/officeart/2005/8/layout/chevron1"/>
    <dgm:cxn modelId="{A3DB0A30-8F89-4DC7-B1FB-117E5DA75645}" type="presOf" srcId="{10644729-B028-4634-8ECE-90D0BAEA98BA}" destId="{8FDB9023-B560-415E-BE7A-3D31CBEF9453}" srcOrd="0" destOrd="0" presId="urn:microsoft.com/office/officeart/2005/8/layout/chevron1"/>
    <dgm:cxn modelId="{69734EE1-0D6F-4CD0-BEB9-E076F5345461}" srcId="{01A98218-A6D4-4CF4-A431-0A9A74212159}" destId="{BB92D1A3-9987-4A2C-9FBB-718A0A109F98}" srcOrd="0" destOrd="0" parTransId="{54FCEA41-E98D-4F4D-A430-634B9E8D333C}" sibTransId="{0E1A53E9-D5E0-40CB-9FAB-060360A1F4F0}"/>
    <dgm:cxn modelId="{D21B60BE-598A-46BB-844B-D85CC6AFF458}" srcId="{01A98218-A6D4-4CF4-A431-0A9A74212159}" destId="{10644729-B028-4634-8ECE-90D0BAEA98BA}" srcOrd="1" destOrd="0" parTransId="{2B9DBECA-C374-4B46-8C83-5498A99C6292}" sibTransId="{023F2512-065D-48C9-90E7-1F0DE18A5E00}"/>
    <dgm:cxn modelId="{5EDF754C-3BD9-47E0-9C86-F32A903A88CD}" type="presOf" srcId="{01A98218-A6D4-4CF4-A431-0A9A74212159}" destId="{6D216A96-32FA-4A80-8198-D8F4199A5950}" srcOrd="0" destOrd="0" presId="urn:microsoft.com/office/officeart/2005/8/layout/chevron1"/>
    <dgm:cxn modelId="{C5B1319D-3D37-4F6B-9641-E69B5DB294F1}" type="presParOf" srcId="{6D216A96-32FA-4A80-8198-D8F4199A5950}" destId="{A722BAFA-BA9B-45BC-9897-387298E63F1E}" srcOrd="0" destOrd="0" presId="urn:microsoft.com/office/officeart/2005/8/layout/chevron1"/>
    <dgm:cxn modelId="{CDF51662-494A-4798-A8D1-A8F4B957F8DB}" type="presParOf" srcId="{6D216A96-32FA-4A80-8198-D8F4199A5950}" destId="{ECF0A4D9-FD80-493D-A973-181AE79B0015}" srcOrd="1" destOrd="0" presId="urn:microsoft.com/office/officeart/2005/8/layout/chevron1"/>
    <dgm:cxn modelId="{B79562C2-90BD-4F7D-A27C-A25A7B4DCB62}" type="presParOf" srcId="{6D216A96-32FA-4A80-8198-D8F4199A5950}" destId="{8FDB9023-B560-415E-BE7A-3D31CBEF94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98218-A6D4-4CF4-A431-0A9A742121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B92D1A3-9987-4A2C-9FBB-718A0A109F98}">
      <dgm:prSet phldrT="[Texto]"/>
      <dgm:spPr>
        <a:solidFill>
          <a:srgbClr val="EEECE1"/>
        </a:solidFill>
        <a:ln>
          <a:solidFill>
            <a:srgbClr val="EEECE1"/>
          </a:solidFill>
        </a:ln>
      </dgm:spPr>
      <dgm:t>
        <a:bodyPr/>
        <a:lstStyle/>
        <a:p>
          <a:r>
            <a:rPr lang="pt-BR" b="1" baseline="0" dirty="0" smtClean="0">
              <a:solidFill>
                <a:schemeClr val="tx1"/>
              </a:solidFill>
            </a:rPr>
            <a:t>8 mi m3</a:t>
          </a:r>
        </a:p>
        <a:p>
          <a:r>
            <a:rPr lang="pt-BR" b="1" baseline="0" dirty="0" smtClean="0">
              <a:solidFill>
                <a:schemeClr val="tx1"/>
              </a:solidFill>
            </a:rPr>
            <a:t>2014</a:t>
          </a:r>
          <a:endParaRPr lang="pt-BR" b="1" dirty="0">
            <a:solidFill>
              <a:schemeClr val="tx1"/>
            </a:solidFill>
          </a:endParaRPr>
        </a:p>
      </dgm:t>
    </dgm:pt>
    <dgm:pt modelId="{54FCEA41-E98D-4F4D-A430-634B9E8D333C}" type="parTrans" cxnId="{69734EE1-0D6F-4CD0-BEB9-E076F5345461}">
      <dgm:prSet/>
      <dgm:spPr/>
      <dgm:t>
        <a:bodyPr/>
        <a:lstStyle/>
        <a:p>
          <a:endParaRPr lang="pt-BR"/>
        </a:p>
      </dgm:t>
    </dgm:pt>
    <dgm:pt modelId="{0E1A53E9-D5E0-40CB-9FAB-060360A1F4F0}" type="sibTrans" cxnId="{69734EE1-0D6F-4CD0-BEB9-E076F5345461}">
      <dgm:prSet/>
      <dgm:spPr/>
      <dgm:t>
        <a:bodyPr/>
        <a:lstStyle/>
        <a:p>
          <a:endParaRPr lang="pt-BR"/>
        </a:p>
      </dgm:t>
    </dgm:pt>
    <dgm:pt modelId="{10644729-B028-4634-8ECE-90D0BAEA98BA}">
      <dgm:prSet phldrT="[Texto]"/>
      <dgm:spPr>
        <a:solidFill>
          <a:srgbClr val="EEECE1"/>
        </a:solidFill>
        <a:ln>
          <a:solidFill>
            <a:srgbClr val="EEECE1"/>
          </a:solidFill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10,6 mi m3</a:t>
          </a:r>
        </a:p>
        <a:p>
          <a:r>
            <a:rPr lang="pt-BR" b="1" dirty="0" smtClean="0">
              <a:solidFill>
                <a:schemeClr val="tx1"/>
              </a:solidFill>
            </a:rPr>
            <a:t>2020</a:t>
          </a:r>
          <a:endParaRPr lang="pt-BR" b="1" dirty="0">
            <a:solidFill>
              <a:schemeClr val="tx1"/>
            </a:solidFill>
          </a:endParaRPr>
        </a:p>
      </dgm:t>
    </dgm:pt>
    <dgm:pt modelId="{2B9DBECA-C374-4B46-8C83-5498A99C6292}" type="parTrans" cxnId="{D21B60BE-598A-46BB-844B-D85CC6AFF458}">
      <dgm:prSet/>
      <dgm:spPr/>
      <dgm:t>
        <a:bodyPr/>
        <a:lstStyle/>
        <a:p>
          <a:endParaRPr lang="pt-BR"/>
        </a:p>
      </dgm:t>
    </dgm:pt>
    <dgm:pt modelId="{023F2512-065D-48C9-90E7-1F0DE18A5E00}" type="sibTrans" cxnId="{D21B60BE-598A-46BB-844B-D85CC6AFF458}">
      <dgm:prSet/>
      <dgm:spPr/>
      <dgm:t>
        <a:bodyPr/>
        <a:lstStyle/>
        <a:p>
          <a:endParaRPr lang="pt-BR"/>
        </a:p>
      </dgm:t>
    </dgm:pt>
    <dgm:pt modelId="{6D216A96-32FA-4A80-8198-D8F4199A5950}" type="pres">
      <dgm:prSet presAssocID="{01A98218-A6D4-4CF4-A431-0A9A74212159}" presName="Name0" presStyleCnt="0">
        <dgm:presLayoutVars>
          <dgm:dir/>
          <dgm:animLvl val="lvl"/>
          <dgm:resizeHandles val="exact"/>
        </dgm:presLayoutVars>
      </dgm:prSet>
      <dgm:spPr/>
    </dgm:pt>
    <dgm:pt modelId="{A722BAFA-BA9B-45BC-9897-387298E63F1E}" type="pres">
      <dgm:prSet presAssocID="{BB92D1A3-9987-4A2C-9FBB-718A0A109F9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F0A4D9-FD80-493D-A973-181AE79B0015}" type="pres">
      <dgm:prSet presAssocID="{0E1A53E9-D5E0-40CB-9FAB-060360A1F4F0}" presName="parTxOnlySpace" presStyleCnt="0"/>
      <dgm:spPr/>
    </dgm:pt>
    <dgm:pt modelId="{8FDB9023-B560-415E-BE7A-3D31CBEF9453}" type="pres">
      <dgm:prSet presAssocID="{10644729-B028-4634-8ECE-90D0BAEA98B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17445C-D706-40B0-848D-1973F945F49C}" type="presOf" srcId="{BB92D1A3-9987-4A2C-9FBB-718A0A109F98}" destId="{A722BAFA-BA9B-45BC-9897-387298E63F1E}" srcOrd="0" destOrd="0" presId="urn:microsoft.com/office/officeart/2005/8/layout/chevron1"/>
    <dgm:cxn modelId="{22000EF0-45A9-4BB5-A015-70A7219494ED}" type="presOf" srcId="{01A98218-A6D4-4CF4-A431-0A9A74212159}" destId="{6D216A96-32FA-4A80-8198-D8F4199A5950}" srcOrd="0" destOrd="0" presId="urn:microsoft.com/office/officeart/2005/8/layout/chevron1"/>
    <dgm:cxn modelId="{69734EE1-0D6F-4CD0-BEB9-E076F5345461}" srcId="{01A98218-A6D4-4CF4-A431-0A9A74212159}" destId="{BB92D1A3-9987-4A2C-9FBB-718A0A109F98}" srcOrd="0" destOrd="0" parTransId="{54FCEA41-E98D-4F4D-A430-634B9E8D333C}" sibTransId="{0E1A53E9-D5E0-40CB-9FAB-060360A1F4F0}"/>
    <dgm:cxn modelId="{D21B60BE-598A-46BB-844B-D85CC6AFF458}" srcId="{01A98218-A6D4-4CF4-A431-0A9A74212159}" destId="{10644729-B028-4634-8ECE-90D0BAEA98BA}" srcOrd="1" destOrd="0" parTransId="{2B9DBECA-C374-4B46-8C83-5498A99C6292}" sibTransId="{023F2512-065D-48C9-90E7-1F0DE18A5E00}"/>
    <dgm:cxn modelId="{51F86D38-200B-4C08-9CA1-FF4F8E778556}" type="presOf" srcId="{10644729-B028-4634-8ECE-90D0BAEA98BA}" destId="{8FDB9023-B560-415E-BE7A-3D31CBEF9453}" srcOrd="0" destOrd="0" presId="urn:microsoft.com/office/officeart/2005/8/layout/chevron1"/>
    <dgm:cxn modelId="{497E910A-7B35-4FBB-898C-9675777DA491}" type="presParOf" srcId="{6D216A96-32FA-4A80-8198-D8F4199A5950}" destId="{A722BAFA-BA9B-45BC-9897-387298E63F1E}" srcOrd="0" destOrd="0" presId="urn:microsoft.com/office/officeart/2005/8/layout/chevron1"/>
    <dgm:cxn modelId="{5019F163-9995-4E5F-BA8F-A7126B72CAD7}" type="presParOf" srcId="{6D216A96-32FA-4A80-8198-D8F4199A5950}" destId="{ECF0A4D9-FD80-493D-A973-181AE79B0015}" srcOrd="1" destOrd="0" presId="urn:microsoft.com/office/officeart/2005/8/layout/chevron1"/>
    <dgm:cxn modelId="{B91602D6-C152-4421-89C2-AA238B59E2D4}" type="presParOf" srcId="{6D216A96-32FA-4A80-8198-D8F4199A5950}" destId="{8FDB9023-B560-415E-BE7A-3D31CBEF94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98218-A6D4-4CF4-A431-0A9A742121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B92D1A3-9987-4A2C-9FBB-718A0A109F98}">
      <dgm:prSet phldrT="[Texto]" custT="1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7,74 mi ha </a:t>
          </a:r>
        </a:p>
        <a:p>
          <a:r>
            <a:rPr lang="pt-BR" sz="1300" b="1" dirty="0" smtClean="0">
              <a:solidFill>
                <a:schemeClr val="bg1"/>
              </a:solidFill>
            </a:rPr>
            <a:t>2015</a:t>
          </a:r>
          <a:endParaRPr lang="pt-BR" sz="1300" b="1" dirty="0">
            <a:solidFill>
              <a:schemeClr val="bg1"/>
            </a:solidFill>
          </a:endParaRPr>
        </a:p>
      </dgm:t>
    </dgm:pt>
    <dgm:pt modelId="{54FCEA41-E98D-4F4D-A430-634B9E8D333C}" type="parTrans" cxnId="{69734EE1-0D6F-4CD0-BEB9-E076F5345461}">
      <dgm:prSet/>
      <dgm:spPr/>
      <dgm:t>
        <a:bodyPr/>
        <a:lstStyle/>
        <a:p>
          <a:endParaRPr lang="pt-BR"/>
        </a:p>
      </dgm:t>
    </dgm:pt>
    <dgm:pt modelId="{0E1A53E9-D5E0-40CB-9FAB-060360A1F4F0}" type="sibTrans" cxnId="{69734EE1-0D6F-4CD0-BEB9-E076F5345461}">
      <dgm:prSet/>
      <dgm:spPr/>
      <dgm:t>
        <a:bodyPr/>
        <a:lstStyle/>
        <a:p>
          <a:endParaRPr lang="pt-BR"/>
        </a:p>
      </dgm:t>
    </dgm:pt>
    <dgm:pt modelId="{10644729-B028-4634-8ECE-90D0BAEA98BA}">
      <dgm:prSet phldrT="[Texto]" custT="1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9 mi ha</a:t>
          </a:r>
        </a:p>
        <a:p>
          <a:r>
            <a:rPr lang="pt-BR" sz="1300" b="1" dirty="0" smtClean="0">
              <a:solidFill>
                <a:schemeClr val="bg1"/>
              </a:solidFill>
            </a:rPr>
            <a:t>2020</a:t>
          </a:r>
          <a:endParaRPr lang="pt-BR" sz="1300" b="1" dirty="0">
            <a:solidFill>
              <a:schemeClr val="bg1"/>
            </a:solidFill>
          </a:endParaRPr>
        </a:p>
      </dgm:t>
    </dgm:pt>
    <dgm:pt modelId="{2B9DBECA-C374-4B46-8C83-5498A99C6292}" type="parTrans" cxnId="{D21B60BE-598A-46BB-844B-D85CC6AFF458}">
      <dgm:prSet/>
      <dgm:spPr/>
      <dgm:t>
        <a:bodyPr/>
        <a:lstStyle/>
        <a:p>
          <a:endParaRPr lang="pt-BR"/>
        </a:p>
      </dgm:t>
    </dgm:pt>
    <dgm:pt modelId="{023F2512-065D-48C9-90E7-1F0DE18A5E00}" type="sibTrans" cxnId="{D21B60BE-598A-46BB-844B-D85CC6AFF458}">
      <dgm:prSet/>
      <dgm:spPr/>
      <dgm:t>
        <a:bodyPr/>
        <a:lstStyle/>
        <a:p>
          <a:endParaRPr lang="pt-BR"/>
        </a:p>
      </dgm:t>
    </dgm:pt>
    <dgm:pt modelId="{F89713E8-739C-43C1-AA71-067458604A85}">
      <dgm:prSet phldrT="[Texto]" custT="1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15 mi ha</a:t>
          </a:r>
        </a:p>
        <a:p>
          <a:r>
            <a:rPr lang="pt-BR" sz="1500" b="1" dirty="0" smtClean="0">
              <a:solidFill>
                <a:schemeClr val="bg1"/>
              </a:solidFill>
            </a:rPr>
            <a:t>2030</a:t>
          </a:r>
          <a:endParaRPr lang="pt-BR" sz="1500" b="1" dirty="0">
            <a:solidFill>
              <a:schemeClr val="bg1"/>
            </a:solidFill>
          </a:endParaRPr>
        </a:p>
      </dgm:t>
    </dgm:pt>
    <dgm:pt modelId="{FC581E5B-8620-4122-A137-3D62DE055747}" type="parTrans" cxnId="{3EEAA453-62E0-49F9-B92A-AEC15FF4187C}">
      <dgm:prSet/>
      <dgm:spPr/>
      <dgm:t>
        <a:bodyPr/>
        <a:lstStyle/>
        <a:p>
          <a:endParaRPr lang="pt-BR"/>
        </a:p>
      </dgm:t>
    </dgm:pt>
    <dgm:pt modelId="{9527510E-176F-480E-8BC9-7C1C5D40BAFE}" type="sibTrans" cxnId="{3EEAA453-62E0-49F9-B92A-AEC15FF4187C}">
      <dgm:prSet/>
      <dgm:spPr/>
      <dgm:t>
        <a:bodyPr/>
        <a:lstStyle/>
        <a:p>
          <a:endParaRPr lang="pt-BR"/>
        </a:p>
      </dgm:t>
    </dgm:pt>
    <dgm:pt modelId="{6D216A96-32FA-4A80-8198-D8F4199A5950}" type="pres">
      <dgm:prSet presAssocID="{01A98218-A6D4-4CF4-A431-0A9A74212159}" presName="Name0" presStyleCnt="0">
        <dgm:presLayoutVars>
          <dgm:dir/>
          <dgm:animLvl val="lvl"/>
          <dgm:resizeHandles val="exact"/>
        </dgm:presLayoutVars>
      </dgm:prSet>
      <dgm:spPr/>
    </dgm:pt>
    <dgm:pt modelId="{A722BAFA-BA9B-45BC-9897-387298E63F1E}" type="pres">
      <dgm:prSet presAssocID="{BB92D1A3-9987-4A2C-9FBB-718A0A109F9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F0A4D9-FD80-493D-A973-181AE79B0015}" type="pres">
      <dgm:prSet presAssocID="{0E1A53E9-D5E0-40CB-9FAB-060360A1F4F0}" presName="parTxOnlySpace" presStyleCnt="0"/>
      <dgm:spPr/>
    </dgm:pt>
    <dgm:pt modelId="{8FDB9023-B560-415E-BE7A-3D31CBEF9453}" type="pres">
      <dgm:prSet presAssocID="{10644729-B028-4634-8ECE-90D0BAEA98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1FE34E-29B8-40B1-8175-9C4A54DD076F}" type="pres">
      <dgm:prSet presAssocID="{023F2512-065D-48C9-90E7-1F0DE18A5E00}" presName="parTxOnlySpace" presStyleCnt="0"/>
      <dgm:spPr/>
    </dgm:pt>
    <dgm:pt modelId="{457522B2-535F-4C05-A13B-F49FA0B648A7}" type="pres">
      <dgm:prSet presAssocID="{F89713E8-739C-43C1-AA71-067458604A8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7BAC37-D107-400A-A208-E316423FC6EA}" type="presOf" srcId="{BB92D1A3-9987-4A2C-9FBB-718A0A109F98}" destId="{A722BAFA-BA9B-45BC-9897-387298E63F1E}" srcOrd="0" destOrd="0" presId="urn:microsoft.com/office/officeart/2005/8/layout/chevron1"/>
    <dgm:cxn modelId="{3EEAA453-62E0-49F9-B92A-AEC15FF4187C}" srcId="{01A98218-A6D4-4CF4-A431-0A9A74212159}" destId="{F89713E8-739C-43C1-AA71-067458604A85}" srcOrd="2" destOrd="0" parTransId="{FC581E5B-8620-4122-A137-3D62DE055747}" sibTransId="{9527510E-176F-480E-8BC9-7C1C5D40BAFE}"/>
    <dgm:cxn modelId="{D21B60BE-598A-46BB-844B-D85CC6AFF458}" srcId="{01A98218-A6D4-4CF4-A431-0A9A74212159}" destId="{10644729-B028-4634-8ECE-90D0BAEA98BA}" srcOrd="1" destOrd="0" parTransId="{2B9DBECA-C374-4B46-8C83-5498A99C6292}" sibTransId="{023F2512-065D-48C9-90E7-1F0DE18A5E00}"/>
    <dgm:cxn modelId="{3B124BCB-9E95-4079-9C40-42526B1EBBEC}" type="presOf" srcId="{F89713E8-739C-43C1-AA71-067458604A85}" destId="{457522B2-535F-4C05-A13B-F49FA0B648A7}" srcOrd="0" destOrd="0" presId="urn:microsoft.com/office/officeart/2005/8/layout/chevron1"/>
    <dgm:cxn modelId="{12A080ED-2A63-49C3-9298-4B18CAC4E185}" type="presOf" srcId="{10644729-B028-4634-8ECE-90D0BAEA98BA}" destId="{8FDB9023-B560-415E-BE7A-3D31CBEF9453}" srcOrd="0" destOrd="0" presId="urn:microsoft.com/office/officeart/2005/8/layout/chevron1"/>
    <dgm:cxn modelId="{3826C96E-CB09-4DC7-A943-699FA0E3DA5B}" type="presOf" srcId="{01A98218-A6D4-4CF4-A431-0A9A74212159}" destId="{6D216A96-32FA-4A80-8198-D8F4199A5950}" srcOrd="0" destOrd="0" presId="urn:microsoft.com/office/officeart/2005/8/layout/chevron1"/>
    <dgm:cxn modelId="{69734EE1-0D6F-4CD0-BEB9-E076F5345461}" srcId="{01A98218-A6D4-4CF4-A431-0A9A74212159}" destId="{BB92D1A3-9987-4A2C-9FBB-718A0A109F98}" srcOrd="0" destOrd="0" parTransId="{54FCEA41-E98D-4F4D-A430-634B9E8D333C}" sibTransId="{0E1A53E9-D5E0-40CB-9FAB-060360A1F4F0}"/>
    <dgm:cxn modelId="{2CAC47FE-F496-4B55-9B74-A7BBC12CBC73}" type="presParOf" srcId="{6D216A96-32FA-4A80-8198-D8F4199A5950}" destId="{A722BAFA-BA9B-45BC-9897-387298E63F1E}" srcOrd="0" destOrd="0" presId="urn:microsoft.com/office/officeart/2005/8/layout/chevron1"/>
    <dgm:cxn modelId="{244032D7-FA5A-4E97-9349-273B79084926}" type="presParOf" srcId="{6D216A96-32FA-4A80-8198-D8F4199A5950}" destId="{ECF0A4D9-FD80-493D-A973-181AE79B0015}" srcOrd="1" destOrd="0" presId="urn:microsoft.com/office/officeart/2005/8/layout/chevron1"/>
    <dgm:cxn modelId="{7BED6F9B-0882-479D-9A0F-BB9DD719E99F}" type="presParOf" srcId="{6D216A96-32FA-4A80-8198-D8F4199A5950}" destId="{8FDB9023-B560-415E-BE7A-3D31CBEF9453}" srcOrd="2" destOrd="0" presId="urn:microsoft.com/office/officeart/2005/8/layout/chevron1"/>
    <dgm:cxn modelId="{ED4B83C8-D803-449F-82A0-1D8F19C87197}" type="presParOf" srcId="{6D216A96-32FA-4A80-8198-D8F4199A5950}" destId="{241FE34E-29B8-40B1-8175-9C4A54DD076F}" srcOrd="3" destOrd="0" presId="urn:microsoft.com/office/officeart/2005/8/layout/chevron1"/>
    <dgm:cxn modelId="{5FE002B8-DD7A-4099-9F9E-3AAB63CF02CE}" type="presParOf" srcId="{6D216A96-32FA-4A80-8198-D8F4199A5950}" destId="{457522B2-535F-4C05-A13B-F49FA0B648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BC067E-FFB2-4F2A-A0BE-93CF910636B3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9BE0044-56A7-459F-9896-30282F5799AB}">
      <dgm:prSet phldrT="[Texto]"/>
      <dgm:spPr/>
      <dgm:t>
        <a:bodyPr/>
        <a:lstStyle/>
        <a:p>
          <a:r>
            <a:rPr lang="pt-BR" b="1" dirty="0" smtClean="0"/>
            <a:t>Tributação complexa e excessiva</a:t>
          </a:r>
          <a:endParaRPr lang="pt-BR" b="1" dirty="0"/>
        </a:p>
      </dgm:t>
    </dgm:pt>
    <dgm:pt modelId="{72CFA125-6613-498A-8AAB-B733C9ED718C}" type="parTrans" cxnId="{4622E969-88BB-4A46-89BC-B6A67C0A9AB3}">
      <dgm:prSet/>
      <dgm:spPr/>
      <dgm:t>
        <a:bodyPr/>
        <a:lstStyle/>
        <a:p>
          <a:endParaRPr lang="pt-BR" b="1"/>
        </a:p>
      </dgm:t>
    </dgm:pt>
    <dgm:pt modelId="{10669A9D-E78B-41D9-8812-7CB133D25FCD}" type="sibTrans" cxnId="{4622E969-88BB-4A46-89BC-B6A67C0A9AB3}">
      <dgm:prSet/>
      <dgm:spPr/>
      <dgm:t>
        <a:bodyPr/>
        <a:lstStyle/>
        <a:p>
          <a:endParaRPr lang="pt-BR" b="1"/>
        </a:p>
      </dgm:t>
    </dgm:pt>
    <dgm:pt modelId="{CF4A08F1-DB30-405F-92F1-3063B031A5C9}">
      <dgm:prSet phldrT="[Texto]"/>
      <dgm:spPr/>
      <dgm:t>
        <a:bodyPr/>
        <a:lstStyle/>
        <a:p>
          <a:r>
            <a:rPr lang="pt-BR" b="1" dirty="0" smtClean="0"/>
            <a:t>Falta de incentivo à indústria nacional nas compras governamentais</a:t>
          </a:r>
          <a:endParaRPr lang="pt-BR" b="1" dirty="0"/>
        </a:p>
      </dgm:t>
    </dgm:pt>
    <dgm:pt modelId="{4465D504-64B9-4F45-832C-B3DAB2675F80}" type="parTrans" cxnId="{E63A59F0-E30D-4C3B-8502-B31D7307FF4A}">
      <dgm:prSet/>
      <dgm:spPr/>
      <dgm:t>
        <a:bodyPr/>
        <a:lstStyle/>
        <a:p>
          <a:endParaRPr lang="pt-BR" b="1"/>
        </a:p>
      </dgm:t>
    </dgm:pt>
    <dgm:pt modelId="{21814487-0BD6-47FE-A750-E54B0D3948E9}" type="sibTrans" cxnId="{E63A59F0-E30D-4C3B-8502-B31D7307FF4A}">
      <dgm:prSet/>
      <dgm:spPr/>
      <dgm:t>
        <a:bodyPr/>
        <a:lstStyle/>
        <a:p>
          <a:endParaRPr lang="pt-BR" b="1"/>
        </a:p>
      </dgm:t>
    </dgm:pt>
    <dgm:pt modelId="{F4AD4CEE-D990-48A3-B1DB-DF241DA557F0}">
      <dgm:prSet phldrT="[Texto]"/>
      <dgm:spPr/>
      <dgm:t>
        <a:bodyPr/>
        <a:lstStyle/>
        <a:p>
          <a:r>
            <a:rPr lang="pt-BR" b="1" dirty="0" smtClean="0"/>
            <a:t>Terceirização</a:t>
          </a:r>
          <a:endParaRPr lang="pt-BR" b="1" dirty="0"/>
        </a:p>
      </dgm:t>
    </dgm:pt>
    <dgm:pt modelId="{02D5958A-A597-4209-A62F-A115B987D37F}" type="parTrans" cxnId="{A661B60D-8B84-4A4D-95EC-4181D55E2622}">
      <dgm:prSet/>
      <dgm:spPr/>
      <dgm:t>
        <a:bodyPr/>
        <a:lstStyle/>
        <a:p>
          <a:endParaRPr lang="pt-BR" b="1"/>
        </a:p>
      </dgm:t>
    </dgm:pt>
    <dgm:pt modelId="{5311AFE9-36B8-48DC-85C9-DC6E56D673E4}" type="sibTrans" cxnId="{A661B60D-8B84-4A4D-95EC-4181D55E2622}">
      <dgm:prSet/>
      <dgm:spPr/>
      <dgm:t>
        <a:bodyPr/>
        <a:lstStyle/>
        <a:p>
          <a:endParaRPr lang="pt-BR" b="1"/>
        </a:p>
      </dgm:t>
    </dgm:pt>
    <dgm:pt modelId="{39028708-1E72-447D-91F9-0A57A2D6B87C}">
      <dgm:prSet phldrT="[Texto]"/>
      <dgm:spPr/>
      <dgm:t>
        <a:bodyPr/>
        <a:lstStyle/>
        <a:p>
          <a:r>
            <a:rPr lang="pt-BR" b="1" dirty="0" smtClean="0"/>
            <a:t>Escassez de acordos internacionais</a:t>
          </a:r>
          <a:endParaRPr lang="pt-BR" b="1" dirty="0"/>
        </a:p>
      </dgm:t>
    </dgm:pt>
    <dgm:pt modelId="{6111EABC-A265-43A1-B58D-4E0870995B49}" type="parTrans" cxnId="{64995307-D7B9-4EA3-A27C-FD100DF1A9A6}">
      <dgm:prSet/>
      <dgm:spPr/>
      <dgm:t>
        <a:bodyPr/>
        <a:lstStyle/>
        <a:p>
          <a:endParaRPr lang="pt-BR" b="1"/>
        </a:p>
      </dgm:t>
    </dgm:pt>
    <dgm:pt modelId="{96C492B7-B784-4E47-9E68-4EE28927C564}" type="sibTrans" cxnId="{64995307-D7B9-4EA3-A27C-FD100DF1A9A6}">
      <dgm:prSet/>
      <dgm:spPr/>
      <dgm:t>
        <a:bodyPr/>
        <a:lstStyle/>
        <a:p>
          <a:endParaRPr lang="pt-BR" b="1"/>
        </a:p>
      </dgm:t>
    </dgm:pt>
    <dgm:pt modelId="{7A9A88A2-65F9-419F-B775-C8A007B06324}">
      <dgm:prSet phldrT="[Texto]"/>
      <dgm:spPr/>
      <dgm:t>
        <a:bodyPr/>
        <a:lstStyle/>
        <a:p>
          <a:r>
            <a:rPr lang="pt-BR" b="1" dirty="0" smtClean="0"/>
            <a:t>Juros onerosos sobre capital de giro</a:t>
          </a:r>
          <a:endParaRPr lang="pt-BR" b="1" dirty="0"/>
        </a:p>
      </dgm:t>
    </dgm:pt>
    <dgm:pt modelId="{BB10920D-53FE-4A73-AFC9-94FD195AC7BE}" type="parTrans" cxnId="{0BC9FB5E-16CB-44BC-82E5-9B5F4BD4830E}">
      <dgm:prSet/>
      <dgm:spPr/>
      <dgm:t>
        <a:bodyPr/>
        <a:lstStyle/>
        <a:p>
          <a:endParaRPr lang="pt-BR" b="1"/>
        </a:p>
      </dgm:t>
    </dgm:pt>
    <dgm:pt modelId="{66F53089-6EB5-4953-AD8B-757CAFBDFB7C}" type="sibTrans" cxnId="{0BC9FB5E-16CB-44BC-82E5-9B5F4BD4830E}">
      <dgm:prSet/>
      <dgm:spPr/>
      <dgm:t>
        <a:bodyPr/>
        <a:lstStyle/>
        <a:p>
          <a:endParaRPr lang="pt-BR" b="1"/>
        </a:p>
      </dgm:t>
    </dgm:pt>
    <dgm:pt modelId="{51572736-CDBC-483E-9AC5-6D15E251305B}">
      <dgm:prSet phldrT="[Texto]"/>
      <dgm:spPr>
        <a:solidFill>
          <a:srgbClr val="C00000"/>
        </a:solidFill>
      </dgm:spPr>
      <dgm:t>
        <a:bodyPr/>
        <a:lstStyle/>
        <a:p>
          <a:r>
            <a:rPr lang="pt-BR" b="1" dirty="0" smtClean="0"/>
            <a:t>Altos custos de energia</a:t>
          </a:r>
          <a:endParaRPr lang="pt-BR" b="1" dirty="0"/>
        </a:p>
      </dgm:t>
    </dgm:pt>
    <dgm:pt modelId="{E1E24FA9-863E-413D-A8C8-730C6ADC9D44}" type="parTrans" cxnId="{5323399F-A267-46C7-A708-8E9188914050}">
      <dgm:prSet/>
      <dgm:spPr/>
      <dgm:t>
        <a:bodyPr/>
        <a:lstStyle/>
        <a:p>
          <a:endParaRPr lang="pt-BR" b="1"/>
        </a:p>
      </dgm:t>
    </dgm:pt>
    <dgm:pt modelId="{34A8ABB8-466E-4F2D-813D-AE44896B50DE}" type="sibTrans" cxnId="{5323399F-A267-46C7-A708-8E9188914050}">
      <dgm:prSet/>
      <dgm:spPr/>
      <dgm:t>
        <a:bodyPr/>
        <a:lstStyle/>
        <a:p>
          <a:endParaRPr lang="pt-BR" b="1"/>
        </a:p>
      </dgm:t>
    </dgm:pt>
    <dgm:pt modelId="{2E2EFD3E-C38E-437B-8FFE-7BBD995F306D}">
      <dgm:prSet phldrT="[Texto]"/>
      <dgm:spPr/>
      <dgm:t>
        <a:bodyPr/>
        <a:lstStyle/>
        <a:p>
          <a:r>
            <a:rPr lang="pt-BR" b="1" dirty="0" smtClean="0"/>
            <a:t>Terras para Empresas com Capital Estrangeiro</a:t>
          </a:r>
          <a:endParaRPr lang="pt-BR" b="1" dirty="0"/>
        </a:p>
      </dgm:t>
    </dgm:pt>
    <dgm:pt modelId="{AA600B04-D71D-41D2-B29D-26A3A6885300}" type="parTrans" cxnId="{F0D1C7BB-AB26-4B05-83F8-6D8A278EC8E9}">
      <dgm:prSet/>
      <dgm:spPr/>
      <dgm:t>
        <a:bodyPr/>
        <a:lstStyle/>
        <a:p>
          <a:endParaRPr lang="pt-BR" b="1"/>
        </a:p>
      </dgm:t>
    </dgm:pt>
    <dgm:pt modelId="{6702EC1A-0BCA-45DB-980B-902DBE2DB5BF}" type="sibTrans" cxnId="{F0D1C7BB-AB26-4B05-83F8-6D8A278EC8E9}">
      <dgm:prSet/>
      <dgm:spPr/>
      <dgm:t>
        <a:bodyPr/>
        <a:lstStyle/>
        <a:p>
          <a:endParaRPr lang="pt-BR" b="1"/>
        </a:p>
      </dgm:t>
    </dgm:pt>
    <dgm:pt modelId="{3FBB13A0-CB63-465E-B3AD-BB83F5F76EC6}">
      <dgm:prSet phldrT="[Texto]"/>
      <dgm:spPr/>
      <dgm:t>
        <a:bodyPr/>
        <a:lstStyle/>
        <a:p>
          <a:r>
            <a:rPr lang="pt-BR" b="1" dirty="0" smtClean="0"/>
            <a:t>Legislação trabalhista excessivamente onerosa</a:t>
          </a:r>
          <a:endParaRPr lang="pt-BR" b="1" dirty="0"/>
        </a:p>
      </dgm:t>
    </dgm:pt>
    <dgm:pt modelId="{68604537-C60F-452D-A3FD-8EB8041793E2}" type="parTrans" cxnId="{3F97BE3B-6679-4EE0-91DB-18137FBB4717}">
      <dgm:prSet/>
      <dgm:spPr/>
      <dgm:t>
        <a:bodyPr/>
        <a:lstStyle/>
        <a:p>
          <a:endParaRPr lang="pt-BR" b="1"/>
        </a:p>
      </dgm:t>
    </dgm:pt>
    <dgm:pt modelId="{72978BE7-757B-420D-B463-D2A066566989}" type="sibTrans" cxnId="{3F97BE3B-6679-4EE0-91DB-18137FBB4717}">
      <dgm:prSet/>
      <dgm:spPr/>
      <dgm:t>
        <a:bodyPr/>
        <a:lstStyle/>
        <a:p>
          <a:endParaRPr lang="pt-BR" b="1"/>
        </a:p>
      </dgm:t>
    </dgm:pt>
    <dgm:pt modelId="{3FD54E52-397F-4733-AAAC-6B16FF23A2C7}">
      <dgm:prSet phldrT="[Texto]"/>
      <dgm:spPr/>
      <dgm:t>
        <a:bodyPr/>
        <a:lstStyle/>
        <a:p>
          <a:r>
            <a:rPr lang="pt-BR" b="1" dirty="0" smtClean="0"/>
            <a:t>Gap entre aumento real dos salários e produtividade da mão de obra</a:t>
          </a:r>
          <a:endParaRPr lang="pt-BR" b="1" dirty="0"/>
        </a:p>
      </dgm:t>
    </dgm:pt>
    <dgm:pt modelId="{272A4651-1E33-4B2C-9719-C23F069A6B67}" type="parTrans" cxnId="{F8DBD325-92CE-42B8-9D8E-8EB15E5EEDEC}">
      <dgm:prSet/>
      <dgm:spPr/>
      <dgm:t>
        <a:bodyPr/>
        <a:lstStyle/>
        <a:p>
          <a:endParaRPr lang="pt-BR" b="1"/>
        </a:p>
      </dgm:t>
    </dgm:pt>
    <dgm:pt modelId="{6A168528-BE4E-4660-AC44-0F7839D3D4AA}" type="sibTrans" cxnId="{F8DBD325-92CE-42B8-9D8E-8EB15E5EEDEC}">
      <dgm:prSet/>
      <dgm:spPr/>
      <dgm:t>
        <a:bodyPr/>
        <a:lstStyle/>
        <a:p>
          <a:endParaRPr lang="pt-BR" b="1"/>
        </a:p>
      </dgm:t>
    </dgm:pt>
    <dgm:pt modelId="{49EB750C-FC5A-4687-82D5-E3624DD71997}">
      <dgm:prSet phldrT="[Texto]"/>
      <dgm:spPr/>
      <dgm:t>
        <a:bodyPr/>
        <a:lstStyle/>
        <a:p>
          <a:r>
            <a:rPr lang="pt-BR" b="1" dirty="0" smtClean="0"/>
            <a:t>Papel Imune (desvio de finalidade)</a:t>
          </a:r>
          <a:endParaRPr lang="pt-BR" b="1" dirty="0"/>
        </a:p>
      </dgm:t>
    </dgm:pt>
    <dgm:pt modelId="{F04DD250-46FF-4262-B851-CD890E7A230B}" type="parTrans" cxnId="{D4E45DDC-3830-4A1A-BFA0-943274A375E5}">
      <dgm:prSet/>
      <dgm:spPr/>
      <dgm:t>
        <a:bodyPr/>
        <a:lstStyle/>
        <a:p>
          <a:endParaRPr lang="pt-BR" b="1"/>
        </a:p>
      </dgm:t>
    </dgm:pt>
    <dgm:pt modelId="{CBDD8AB3-4473-4631-92AD-AC0EB293FFB1}" type="sibTrans" cxnId="{D4E45DDC-3830-4A1A-BFA0-943274A375E5}">
      <dgm:prSet/>
      <dgm:spPr/>
      <dgm:t>
        <a:bodyPr/>
        <a:lstStyle/>
        <a:p>
          <a:endParaRPr lang="pt-BR" b="1"/>
        </a:p>
      </dgm:t>
    </dgm:pt>
    <dgm:pt modelId="{518A713B-33C0-4565-B32E-2BA3BF7D9C79}">
      <dgm:prSet phldrT="[Texto]"/>
      <dgm:spPr>
        <a:solidFill>
          <a:srgbClr val="C00000"/>
        </a:solidFill>
      </dgm:spPr>
      <dgm:t>
        <a:bodyPr/>
        <a:lstStyle/>
        <a:p>
          <a:r>
            <a:rPr lang="pt-BR" b="1" dirty="0" smtClean="0"/>
            <a:t>Infraestrutura deficiente e altos custos de logística</a:t>
          </a:r>
          <a:endParaRPr lang="pt-BR" b="1" dirty="0"/>
        </a:p>
      </dgm:t>
    </dgm:pt>
    <dgm:pt modelId="{C9D3AA03-0B9D-42B7-89E4-E7FFD021855B}" type="parTrans" cxnId="{C88FADC3-CBCB-4FD3-B343-F51436CA8F5C}">
      <dgm:prSet/>
      <dgm:spPr/>
      <dgm:t>
        <a:bodyPr/>
        <a:lstStyle/>
        <a:p>
          <a:endParaRPr lang="pt-BR"/>
        </a:p>
      </dgm:t>
    </dgm:pt>
    <dgm:pt modelId="{1759BF28-E798-405E-B018-DC4D73C3F6EE}" type="sibTrans" cxnId="{C88FADC3-CBCB-4FD3-B343-F51436CA8F5C}">
      <dgm:prSet/>
      <dgm:spPr/>
      <dgm:t>
        <a:bodyPr/>
        <a:lstStyle/>
        <a:p>
          <a:endParaRPr lang="pt-BR"/>
        </a:p>
      </dgm:t>
    </dgm:pt>
    <dgm:pt modelId="{C74D2FE8-3CF7-4C81-BFAC-C5120FBC813F}" type="pres">
      <dgm:prSet presAssocID="{0CBC067E-FFB2-4F2A-A0BE-93CF910636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0A4F27-DAC4-4223-AF12-ABF78FF4BFB7}" type="pres">
      <dgm:prSet presAssocID="{79BE0044-56A7-459F-9896-30282F5799A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18F225-8D21-41E6-AC53-076ADFE3A57E}" type="pres">
      <dgm:prSet presAssocID="{10669A9D-E78B-41D9-8812-7CB133D25FCD}" presName="sibTrans" presStyleCnt="0"/>
      <dgm:spPr/>
    </dgm:pt>
    <dgm:pt modelId="{D658A353-D406-4CD3-B80B-C0E4EC29345C}" type="pres">
      <dgm:prSet presAssocID="{CF4A08F1-DB30-405F-92F1-3063B031A5C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6F3B0-53B4-4F54-BF97-5E458A22DC80}" type="pres">
      <dgm:prSet presAssocID="{21814487-0BD6-47FE-A750-E54B0D3948E9}" presName="sibTrans" presStyleCnt="0"/>
      <dgm:spPr/>
    </dgm:pt>
    <dgm:pt modelId="{737CC639-60C0-4068-BE6B-FCF4C2D6F587}" type="pres">
      <dgm:prSet presAssocID="{518A713B-33C0-4565-B32E-2BA3BF7D9C7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9C002-669A-45BD-BA87-9DAB888EFA24}" type="pres">
      <dgm:prSet presAssocID="{1759BF28-E798-405E-B018-DC4D73C3F6EE}" presName="sibTrans" presStyleCnt="0"/>
      <dgm:spPr/>
    </dgm:pt>
    <dgm:pt modelId="{9BBD92C8-2F0C-467A-8F29-8D4EE0A2CBB6}" type="pres">
      <dgm:prSet presAssocID="{49EB750C-FC5A-4687-82D5-E3624DD71997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CD7522-1E89-4F6F-B9D5-D1BD09C04A90}" type="pres">
      <dgm:prSet presAssocID="{CBDD8AB3-4473-4631-92AD-AC0EB293FFB1}" presName="sibTrans" presStyleCnt="0"/>
      <dgm:spPr/>
    </dgm:pt>
    <dgm:pt modelId="{96AAAE37-FEDD-455E-AF42-BD26A94FFE24}" type="pres">
      <dgm:prSet presAssocID="{F4AD4CEE-D990-48A3-B1DB-DF241DA557F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5B6603-DE0D-4740-95B8-B6395C514F10}" type="pres">
      <dgm:prSet presAssocID="{5311AFE9-36B8-48DC-85C9-DC6E56D673E4}" presName="sibTrans" presStyleCnt="0"/>
      <dgm:spPr/>
    </dgm:pt>
    <dgm:pt modelId="{D925EB94-2078-4A91-8A11-FEF4C8024C34}" type="pres">
      <dgm:prSet presAssocID="{39028708-1E72-447D-91F9-0A57A2D6B87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E685A5-09FA-480E-909E-7CC88C6152BF}" type="pres">
      <dgm:prSet presAssocID="{96C492B7-B784-4E47-9E68-4EE28927C564}" presName="sibTrans" presStyleCnt="0"/>
      <dgm:spPr/>
    </dgm:pt>
    <dgm:pt modelId="{94F05FB3-CDA2-482A-A446-69EE82553DD4}" type="pres">
      <dgm:prSet presAssocID="{7A9A88A2-65F9-419F-B775-C8A007B0632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B3E06A-8DB7-497F-B3A8-3C379E450D30}" type="pres">
      <dgm:prSet presAssocID="{66F53089-6EB5-4953-AD8B-757CAFBDFB7C}" presName="sibTrans" presStyleCnt="0"/>
      <dgm:spPr/>
    </dgm:pt>
    <dgm:pt modelId="{5CCF435B-4D3B-4DF6-9412-ABBA01E10DBA}" type="pres">
      <dgm:prSet presAssocID="{51572736-CDBC-483E-9AC5-6D15E251305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747F-D418-4DE6-B3B2-88DDE547DA0B}" type="pres">
      <dgm:prSet presAssocID="{34A8ABB8-466E-4F2D-813D-AE44896B50DE}" presName="sibTrans" presStyleCnt="0"/>
      <dgm:spPr/>
    </dgm:pt>
    <dgm:pt modelId="{06DA4EF1-B0E8-46EE-872B-9B6125252F01}" type="pres">
      <dgm:prSet presAssocID="{2E2EFD3E-C38E-437B-8FFE-7BBD995F306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BC3698-AE03-412A-98A5-38B6FD59A2E1}" type="pres">
      <dgm:prSet presAssocID="{6702EC1A-0BCA-45DB-980B-902DBE2DB5BF}" presName="sibTrans" presStyleCnt="0"/>
      <dgm:spPr/>
    </dgm:pt>
    <dgm:pt modelId="{6CBB2645-A179-4213-A823-DF5DC3645191}" type="pres">
      <dgm:prSet presAssocID="{3FBB13A0-CB63-465E-B3AD-BB83F5F76EC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C44CFB-CF17-49ED-93F2-2A7FEB89C636}" type="pres">
      <dgm:prSet presAssocID="{72978BE7-757B-420D-B463-D2A066566989}" presName="sibTrans" presStyleCnt="0"/>
      <dgm:spPr/>
    </dgm:pt>
    <dgm:pt modelId="{84E29418-7865-493A-AE5B-21D449414DA4}" type="pres">
      <dgm:prSet presAssocID="{3FD54E52-397F-4733-AAAC-6B16FF23A2C7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C3621D-6006-4838-BE62-509C73FFB014}" type="presOf" srcId="{7A9A88A2-65F9-419F-B775-C8A007B06324}" destId="{94F05FB3-CDA2-482A-A446-69EE82553DD4}" srcOrd="0" destOrd="0" presId="urn:microsoft.com/office/officeart/2005/8/layout/default"/>
    <dgm:cxn modelId="{F0D1C7BB-AB26-4B05-83F8-6D8A278EC8E9}" srcId="{0CBC067E-FFB2-4F2A-A0BE-93CF910636B3}" destId="{2E2EFD3E-C38E-437B-8FFE-7BBD995F306D}" srcOrd="8" destOrd="0" parTransId="{AA600B04-D71D-41D2-B29D-26A3A6885300}" sibTransId="{6702EC1A-0BCA-45DB-980B-902DBE2DB5BF}"/>
    <dgm:cxn modelId="{5323399F-A267-46C7-A708-8E9188914050}" srcId="{0CBC067E-FFB2-4F2A-A0BE-93CF910636B3}" destId="{51572736-CDBC-483E-9AC5-6D15E251305B}" srcOrd="7" destOrd="0" parTransId="{E1E24FA9-863E-413D-A8C8-730C6ADC9D44}" sibTransId="{34A8ABB8-466E-4F2D-813D-AE44896B50DE}"/>
    <dgm:cxn modelId="{A661B60D-8B84-4A4D-95EC-4181D55E2622}" srcId="{0CBC067E-FFB2-4F2A-A0BE-93CF910636B3}" destId="{F4AD4CEE-D990-48A3-B1DB-DF241DA557F0}" srcOrd="4" destOrd="0" parTransId="{02D5958A-A597-4209-A62F-A115B987D37F}" sibTransId="{5311AFE9-36B8-48DC-85C9-DC6E56D673E4}"/>
    <dgm:cxn modelId="{89B33A6C-C55E-4CDC-BBE8-6817B667A208}" type="presOf" srcId="{39028708-1E72-447D-91F9-0A57A2D6B87C}" destId="{D925EB94-2078-4A91-8A11-FEF4C8024C34}" srcOrd="0" destOrd="0" presId="urn:microsoft.com/office/officeart/2005/8/layout/default"/>
    <dgm:cxn modelId="{F8DBD325-92CE-42B8-9D8E-8EB15E5EEDEC}" srcId="{0CBC067E-FFB2-4F2A-A0BE-93CF910636B3}" destId="{3FD54E52-397F-4733-AAAC-6B16FF23A2C7}" srcOrd="10" destOrd="0" parTransId="{272A4651-1E33-4B2C-9719-C23F069A6B67}" sibTransId="{6A168528-BE4E-4660-AC44-0F7839D3D4AA}"/>
    <dgm:cxn modelId="{64F746BE-BECA-42D7-8A36-FAA61E4D5A40}" type="presOf" srcId="{2E2EFD3E-C38E-437B-8FFE-7BBD995F306D}" destId="{06DA4EF1-B0E8-46EE-872B-9B6125252F01}" srcOrd="0" destOrd="0" presId="urn:microsoft.com/office/officeart/2005/8/layout/default"/>
    <dgm:cxn modelId="{4622E969-88BB-4A46-89BC-B6A67C0A9AB3}" srcId="{0CBC067E-FFB2-4F2A-A0BE-93CF910636B3}" destId="{79BE0044-56A7-459F-9896-30282F5799AB}" srcOrd="0" destOrd="0" parTransId="{72CFA125-6613-498A-8AAB-B733C9ED718C}" sibTransId="{10669A9D-E78B-41D9-8812-7CB133D25FCD}"/>
    <dgm:cxn modelId="{D4E45DDC-3830-4A1A-BFA0-943274A375E5}" srcId="{0CBC067E-FFB2-4F2A-A0BE-93CF910636B3}" destId="{49EB750C-FC5A-4687-82D5-E3624DD71997}" srcOrd="3" destOrd="0" parTransId="{F04DD250-46FF-4262-B851-CD890E7A230B}" sibTransId="{CBDD8AB3-4473-4631-92AD-AC0EB293FFB1}"/>
    <dgm:cxn modelId="{2B02CD06-0CB2-40B7-9D10-8D6F7E1BC72D}" type="presOf" srcId="{0CBC067E-FFB2-4F2A-A0BE-93CF910636B3}" destId="{C74D2FE8-3CF7-4C81-BFAC-C5120FBC813F}" srcOrd="0" destOrd="0" presId="urn:microsoft.com/office/officeart/2005/8/layout/default"/>
    <dgm:cxn modelId="{739CD734-8E6B-49B9-B38A-578ACA3C45D7}" type="presOf" srcId="{CF4A08F1-DB30-405F-92F1-3063B031A5C9}" destId="{D658A353-D406-4CD3-B80B-C0E4EC29345C}" srcOrd="0" destOrd="0" presId="urn:microsoft.com/office/officeart/2005/8/layout/default"/>
    <dgm:cxn modelId="{8CE47CA9-669C-4241-ACA7-40584B870450}" type="presOf" srcId="{518A713B-33C0-4565-B32E-2BA3BF7D9C79}" destId="{737CC639-60C0-4068-BE6B-FCF4C2D6F587}" srcOrd="0" destOrd="0" presId="urn:microsoft.com/office/officeart/2005/8/layout/default"/>
    <dgm:cxn modelId="{64995307-D7B9-4EA3-A27C-FD100DF1A9A6}" srcId="{0CBC067E-FFB2-4F2A-A0BE-93CF910636B3}" destId="{39028708-1E72-447D-91F9-0A57A2D6B87C}" srcOrd="5" destOrd="0" parTransId="{6111EABC-A265-43A1-B58D-4E0870995B49}" sibTransId="{96C492B7-B784-4E47-9E68-4EE28927C564}"/>
    <dgm:cxn modelId="{A2AB136A-9715-4218-9B4D-AAB9DFF71169}" type="presOf" srcId="{79BE0044-56A7-459F-9896-30282F5799AB}" destId="{320A4F27-DAC4-4223-AF12-ABF78FF4BFB7}" srcOrd="0" destOrd="0" presId="urn:microsoft.com/office/officeart/2005/8/layout/default"/>
    <dgm:cxn modelId="{7FDC5477-CCE2-4A3E-A71F-939719EBC980}" type="presOf" srcId="{F4AD4CEE-D990-48A3-B1DB-DF241DA557F0}" destId="{96AAAE37-FEDD-455E-AF42-BD26A94FFE24}" srcOrd="0" destOrd="0" presId="urn:microsoft.com/office/officeart/2005/8/layout/default"/>
    <dgm:cxn modelId="{E63A59F0-E30D-4C3B-8502-B31D7307FF4A}" srcId="{0CBC067E-FFB2-4F2A-A0BE-93CF910636B3}" destId="{CF4A08F1-DB30-405F-92F1-3063B031A5C9}" srcOrd="1" destOrd="0" parTransId="{4465D504-64B9-4F45-832C-B3DAB2675F80}" sibTransId="{21814487-0BD6-47FE-A750-E54B0D3948E9}"/>
    <dgm:cxn modelId="{3F97BE3B-6679-4EE0-91DB-18137FBB4717}" srcId="{0CBC067E-FFB2-4F2A-A0BE-93CF910636B3}" destId="{3FBB13A0-CB63-465E-B3AD-BB83F5F76EC6}" srcOrd="9" destOrd="0" parTransId="{68604537-C60F-452D-A3FD-8EB8041793E2}" sibTransId="{72978BE7-757B-420D-B463-D2A066566989}"/>
    <dgm:cxn modelId="{0BC9FB5E-16CB-44BC-82E5-9B5F4BD4830E}" srcId="{0CBC067E-FFB2-4F2A-A0BE-93CF910636B3}" destId="{7A9A88A2-65F9-419F-B775-C8A007B06324}" srcOrd="6" destOrd="0" parTransId="{BB10920D-53FE-4A73-AFC9-94FD195AC7BE}" sibTransId="{66F53089-6EB5-4953-AD8B-757CAFBDFB7C}"/>
    <dgm:cxn modelId="{081B41C5-86BF-480F-96E2-740D2F483308}" type="presOf" srcId="{49EB750C-FC5A-4687-82D5-E3624DD71997}" destId="{9BBD92C8-2F0C-467A-8F29-8D4EE0A2CBB6}" srcOrd="0" destOrd="0" presId="urn:microsoft.com/office/officeart/2005/8/layout/default"/>
    <dgm:cxn modelId="{23070BEA-72BE-4025-8150-80AE0DB290C4}" type="presOf" srcId="{3FD54E52-397F-4733-AAAC-6B16FF23A2C7}" destId="{84E29418-7865-493A-AE5B-21D449414DA4}" srcOrd="0" destOrd="0" presId="urn:microsoft.com/office/officeart/2005/8/layout/default"/>
    <dgm:cxn modelId="{00819A50-C914-4B0D-A4D3-BFB272019B0C}" type="presOf" srcId="{51572736-CDBC-483E-9AC5-6D15E251305B}" destId="{5CCF435B-4D3B-4DF6-9412-ABBA01E10DBA}" srcOrd="0" destOrd="0" presId="urn:microsoft.com/office/officeart/2005/8/layout/default"/>
    <dgm:cxn modelId="{7A32875E-58D3-452A-AF44-34965336D864}" type="presOf" srcId="{3FBB13A0-CB63-465E-B3AD-BB83F5F76EC6}" destId="{6CBB2645-A179-4213-A823-DF5DC3645191}" srcOrd="0" destOrd="0" presId="urn:microsoft.com/office/officeart/2005/8/layout/default"/>
    <dgm:cxn modelId="{C88FADC3-CBCB-4FD3-B343-F51436CA8F5C}" srcId="{0CBC067E-FFB2-4F2A-A0BE-93CF910636B3}" destId="{518A713B-33C0-4565-B32E-2BA3BF7D9C79}" srcOrd="2" destOrd="0" parTransId="{C9D3AA03-0B9D-42B7-89E4-E7FFD021855B}" sibTransId="{1759BF28-E798-405E-B018-DC4D73C3F6EE}"/>
    <dgm:cxn modelId="{91A3BAD4-E231-4365-BD19-FD4678A5FA11}" type="presParOf" srcId="{C74D2FE8-3CF7-4C81-BFAC-C5120FBC813F}" destId="{320A4F27-DAC4-4223-AF12-ABF78FF4BFB7}" srcOrd="0" destOrd="0" presId="urn:microsoft.com/office/officeart/2005/8/layout/default"/>
    <dgm:cxn modelId="{987F0C1F-E938-4BFF-B340-E93FB70E82D0}" type="presParOf" srcId="{C74D2FE8-3CF7-4C81-BFAC-C5120FBC813F}" destId="{6C18F225-8D21-41E6-AC53-076ADFE3A57E}" srcOrd="1" destOrd="0" presId="urn:microsoft.com/office/officeart/2005/8/layout/default"/>
    <dgm:cxn modelId="{F68722CA-5FDC-4917-A5AF-FF58A27DE6E3}" type="presParOf" srcId="{C74D2FE8-3CF7-4C81-BFAC-C5120FBC813F}" destId="{D658A353-D406-4CD3-B80B-C0E4EC29345C}" srcOrd="2" destOrd="0" presId="urn:microsoft.com/office/officeart/2005/8/layout/default"/>
    <dgm:cxn modelId="{BEB78D8B-CFA1-4EFE-8876-9D18B2D2C385}" type="presParOf" srcId="{C74D2FE8-3CF7-4C81-BFAC-C5120FBC813F}" destId="{CCF6F3B0-53B4-4F54-BF97-5E458A22DC80}" srcOrd="3" destOrd="0" presId="urn:microsoft.com/office/officeart/2005/8/layout/default"/>
    <dgm:cxn modelId="{5EB94C04-0C5F-4D42-BE83-4C7992D57136}" type="presParOf" srcId="{C74D2FE8-3CF7-4C81-BFAC-C5120FBC813F}" destId="{737CC639-60C0-4068-BE6B-FCF4C2D6F587}" srcOrd="4" destOrd="0" presId="urn:microsoft.com/office/officeart/2005/8/layout/default"/>
    <dgm:cxn modelId="{7AF072B9-B899-426F-8031-92FEC4502E7B}" type="presParOf" srcId="{C74D2FE8-3CF7-4C81-BFAC-C5120FBC813F}" destId="{B409C002-669A-45BD-BA87-9DAB888EFA24}" srcOrd="5" destOrd="0" presId="urn:microsoft.com/office/officeart/2005/8/layout/default"/>
    <dgm:cxn modelId="{47D68F17-9BEC-49E3-A588-146D0A556778}" type="presParOf" srcId="{C74D2FE8-3CF7-4C81-BFAC-C5120FBC813F}" destId="{9BBD92C8-2F0C-467A-8F29-8D4EE0A2CBB6}" srcOrd="6" destOrd="0" presId="urn:microsoft.com/office/officeart/2005/8/layout/default"/>
    <dgm:cxn modelId="{D3F223D7-7075-4D45-AD16-47120285BA3F}" type="presParOf" srcId="{C74D2FE8-3CF7-4C81-BFAC-C5120FBC813F}" destId="{2DCD7522-1E89-4F6F-B9D5-D1BD09C04A90}" srcOrd="7" destOrd="0" presId="urn:microsoft.com/office/officeart/2005/8/layout/default"/>
    <dgm:cxn modelId="{8B91C853-B518-42FC-93F7-11494BAA5F0E}" type="presParOf" srcId="{C74D2FE8-3CF7-4C81-BFAC-C5120FBC813F}" destId="{96AAAE37-FEDD-455E-AF42-BD26A94FFE24}" srcOrd="8" destOrd="0" presId="urn:microsoft.com/office/officeart/2005/8/layout/default"/>
    <dgm:cxn modelId="{A1453238-B88E-4F33-B15A-9A5C1C8F44FC}" type="presParOf" srcId="{C74D2FE8-3CF7-4C81-BFAC-C5120FBC813F}" destId="{DD5B6603-DE0D-4740-95B8-B6395C514F10}" srcOrd="9" destOrd="0" presId="urn:microsoft.com/office/officeart/2005/8/layout/default"/>
    <dgm:cxn modelId="{BE2F833F-9434-432A-A3B2-71D99C51DBF0}" type="presParOf" srcId="{C74D2FE8-3CF7-4C81-BFAC-C5120FBC813F}" destId="{D925EB94-2078-4A91-8A11-FEF4C8024C34}" srcOrd="10" destOrd="0" presId="urn:microsoft.com/office/officeart/2005/8/layout/default"/>
    <dgm:cxn modelId="{6CE01351-7466-4243-91E2-1DF7E235585A}" type="presParOf" srcId="{C74D2FE8-3CF7-4C81-BFAC-C5120FBC813F}" destId="{A2E685A5-09FA-480E-909E-7CC88C6152BF}" srcOrd="11" destOrd="0" presId="urn:microsoft.com/office/officeart/2005/8/layout/default"/>
    <dgm:cxn modelId="{09FB037D-1A44-4FDE-A85E-4B78FD650884}" type="presParOf" srcId="{C74D2FE8-3CF7-4C81-BFAC-C5120FBC813F}" destId="{94F05FB3-CDA2-482A-A446-69EE82553DD4}" srcOrd="12" destOrd="0" presId="urn:microsoft.com/office/officeart/2005/8/layout/default"/>
    <dgm:cxn modelId="{7BDA38D9-7241-47A6-BC90-193B91B2455E}" type="presParOf" srcId="{C74D2FE8-3CF7-4C81-BFAC-C5120FBC813F}" destId="{1FB3E06A-8DB7-497F-B3A8-3C379E450D30}" srcOrd="13" destOrd="0" presId="urn:microsoft.com/office/officeart/2005/8/layout/default"/>
    <dgm:cxn modelId="{07DB543C-5268-4FE6-863F-92DD4A086433}" type="presParOf" srcId="{C74D2FE8-3CF7-4C81-BFAC-C5120FBC813F}" destId="{5CCF435B-4D3B-4DF6-9412-ABBA01E10DBA}" srcOrd="14" destOrd="0" presId="urn:microsoft.com/office/officeart/2005/8/layout/default"/>
    <dgm:cxn modelId="{B0A20D42-7F95-4668-8045-EC4D62BFE879}" type="presParOf" srcId="{C74D2FE8-3CF7-4C81-BFAC-C5120FBC813F}" destId="{E1DE747F-D418-4DE6-B3B2-88DDE547DA0B}" srcOrd="15" destOrd="0" presId="urn:microsoft.com/office/officeart/2005/8/layout/default"/>
    <dgm:cxn modelId="{4A037A41-0880-4EFB-9617-D78B29D6B0D8}" type="presParOf" srcId="{C74D2FE8-3CF7-4C81-BFAC-C5120FBC813F}" destId="{06DA4EF1-B0E8-46EE-872B-9B6125252F01}" srcOrd="16" destOrd="0" presId="urn:microsoft.com/office/officeart/2005/8/layout/default"/>
    <dgm:cxn modelId="{A1F1BD8F-21C5-44B0-ADF6-4DA1CDF0BE43}" type="presParOf" srcId="{C74D2FE8-3CF7-4C81-BFAC-C5120FBC813F}" destId="{78BC3698-AE03-412A-98A5-38B6FD59A2E1}" srcOrd="17" destOrd="0" presId="urn:microsoft.com/office/officeart/2005/8/layout/default"/>
    <dgm:cxn modelId="{2A806EFF-CB65-49D7-BA0E-025FFD2A4BC1}" type="presParOf" srcId="{C74D2FE8-3CF7-4C81-BFAC-C5120FBC813F}" destId="{6CBB2645-A179-4213-A823-DF5DC3645191}" srcOrd="18" destOrd="0" presId="urn:microsoft.com/office/officeart/2005/8/layout/default"/>
    <dgm:cxn modelId="{E15B3D7C-57BA-4E49-BA73-617B230B15D9}" type="presParOf" srcId="{C74D2FE8-3CF7-4C81-BFAC-C5120FBC813F}" destId="{E0C44CFB-CF17-49ED-93F2-2A7FEB89C636}" srcOrd="19" destOrd="0" presId="urn:microsoft.com/office/officeart/2005/8/layout/default"/>
    <dgm:cxn modelId="{8D83A901-60F2-4A82-B40B-FD17D219A8D0}" type="presParOf" srcId="{C74D2FE8-3CF7-4C81-BFAC-C5120FBC813F}" destId="{84E29418-7865-493A-AE5B-21D449414DA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A1C8A3-DCB6-42C3-AA63-0DF54BDA1BD6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5E83EC1E-1B15-4EBF-9EE8-81ED82F510E5}">
      <dgm:prSet phldrT="[Texto]" custT="1"/>
      <dgm:spPr/>
      <dgm:t>
        <a:bodyPr/>
        <a:lstStyle/>
        <a:p>
          <a:r>
            <a:rPr lang="pt-BR" sz="1650" b="1" dirty="0" smtClean="0">
              <a:solidFill>
                <a:schemeClr val="tx1"/>
              </a:solidFill>
              <a:latin typeface="Trebuchet MS" panose="020B0603020202020204" pitchFamily="34" charset="0"/>
            </a:rPr>
            <a:t>Papel Imune</a:t>
          </a:r>
          <a:endParaRPr lang="pt-BR" sz="165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1D56393-02C5-4EBB-B62D-9BEE684E4283}" type="parTrans" cxnId="{EB6DC9A9-D625-4251-B3D7-1579AA7EA62B}">
      <dgm:prSet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1466467-35E0-4890-8B1C-442116FEA063}" type="sibTrans" cxnId="{EB6DC9A9-D625-4251-B3D7-1579AA7EA62B}">
      <dgm:prSet custT="1"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F89158B-CD47-415E-8277-1074869112DC}">
      <dgm:prSet phldrT="[Texto]" custT="1"/>
      <dgm:spPr/>
      <dgm:t>
        <a:bodyPr/>
        <a:lstStyle/>
        <a:p>
          <a:r>
            <a:rPr lang="pt-BR" sz="1650" b="1" dirty="0" smtClean="0">
              <a:solidFill>
                <a:schemeClr val="tx1"/>
              </a:solidFill>
              <a:latin typeface="Trebuchet MS" panose="020B0603020202020204" pitchFamily="34" charset="0"/>
            </a:rPr>
            <a:t>Clima</a:t>
          </a:r>
          <a:endParaRPr lang="pt-BR" sz="165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0E81F72-E61F-42B4-A56C-9DE3FFC3B9FF}" type="parTrans" cxnId="{B7AA76A9-0AEE-4B4D-9024-01F102966D60}">
      <dgm:prSet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385DFBC-993E-4BAF-B28E-7CF665938DA9}" type="sibTrans" cxnId="{B7AA76A9-0AEE-4B4D-9024-01F102966D60}">
      <dgm:prSet custT="1"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DC690B95-7781-4A3F-B556-927E3D83A97E}">
      <dgm:prSet phldrT="[Texto]" custT="1"/>
      <dgm:spPr/>
      <dgm:t>
        <a:bodyPr/>
        <a:lstStyle/>
        <a:p>
          <a:r>
            <a:rPr lang="pt-BR" sz="1650" b="1" dirty="0" smtClean="0">
              <a:solidFill>
                <a:schemeClr val="tx1"/>
              </a:solidFill>
              <a:latin typeface="Trebuchet MS" panose="020B0603020202020204" pitchFamily="34" charset="0"/>
            </a:rPr>
            <a:t>Terceirização</a:t>
          </a:r>
          <a:endParaRPr lang="pt-BR" sz="165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BC01C7C-EA07-4806-8746-6CB3D5800130}" type="parTrans" cxnId="{ABD4FB0E-6CD7-4C24-BEDE-249A63406D02}">
      <dgm:prSet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81665E7-27F6-4A81-BAAB-29E28D4B72EC}" type="sibTrans" cxnId="{ABD4FB0E-6CD7-4C24-BEDE-249A63406D02}">
      <dgm:prSet custT="1"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1E40FE0-EABA-48C1-B7FC-C3487BFE0E2E}">
      <dgm:prSet phldrT="[Texto]" custT="1"/>
      <dgm:spPr/>
      <dgm:t>
        <a:bodyPr/>
        <a:lstStyle/>
        <a:p>
          <a:r>
            <a:rPr lang="pt-BR" sz="1650" b="1" dirty="0" smtClean="0">
              <a:solidFill>
                <a:schemeClr val="tx1"/>
              </a:solidFill>
              <a:latin typeface="Trebuchet MS" panose="020B0603020202020204" pitchFamily="34" charset="0"/>
            </a:rPr>
            <a:t>Acordos Internacionais</a:t>
          </a:r>
          <a:endParaRPr lang="pt-BR" sz="165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F32E2A0-B56D-4EF4-AC6C-BD6E57B365E4}" type="parTrans" cxnId="{170610F4-6CA4-4756-AC03-8A33059BC5A3}">
      <dgm:prSet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A7D6DD3-8CF7-4F80-A86A-E8AEE966673B}" type="sibTrans" cxnId="{170610F4-6CA4-4756-AC03-8A33059BC5A3}">
      <dgm:prSet custT="1"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292D3593-8915-4951-B0D8-5F14C8FFC112}">
      <dgm:prSet phldrT="[Texto]" custT="1"/>
      <dgm:spPr/>
      <dgm:t>
        <a:bodyPr/>
        <a:lstStyle/>
        <a:p>
          <a:r>
            <a:rPr lang="pt-BR" sz="1650" b="1" dirty="0" smtClean="0">
              <a:solidFill>
                <a:schemeClr val="tx1"/>
              </a:solidFill>
              <a:latin typeface="Trebuchet MS" panose="020B0603020202020204" pitchFamily="34" charset="0"/>
            </a:rPr>
            <a:t>Terras para Estrangeiros</a:t>
          </a:r>
          <a:endParaRPr lang="pt-BR" sz="165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8EB85FB-A662-42F2-9999-FC2D5C4AA457}" type="parTrans" cxnId="{CF5EE3FD-6CD7-4E35-8622-1D4D1D76E733}">
      <dgm:prSet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DF535001-07D3-4870-A6F2-67CBA1450FE6}" type="sibTrans" cxnId="{CF5EE3FD-6CD7-4E35-8622-1D4D1D76E733}">
      <dgm:prSet custT="1"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BCED1BAA-5A6E-4A58-A01C-ACDDFD79D083}">
      <dgm:prSet custT="1"/>
      <dgm:spPr/>
      <dgm:t>
        <a:bodyPr/>
        <a:lstStyle/>
        <a:p>
          <a:r>
            <a:rPr lang="pt-BR" sz="1650" b="1" dirty="0" smtClean="0">
              <a:solidFill>
                <a:schemeClr val="tx1"/>
              </a:solidFill>
              <a:latin typeface="Trebuchet MS" panose="020B0603020202020204" pitchFamily="34" charset="0"/>
            </a:rPr>
            <a:t>Químicos</a:t>
          </a:r>
          <a:endParaRPr lang="pt-BR" sz="165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6FEF5E50-F5A3-4DB5-BAB0-C17356AAE04A}" type="parTrans" cxnId="{7CCD3A20-D5A1-4C1C-8E6C-EBBC6336B104}">
      <dgm:prSet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134949F-2630-445E-8726-32BEF0EBF2F1}" type="sibTrans" cxnId="{7CCD3A20-D5A1-4C1C-8E6C-EBBC6336B104}">
      <dgm:prSet custT="1"/>
      <dgm:spPr/>
      <dgm:t>
        <a:bodyPr/>
        <a:lstStyle/>
        <a:p>
          <a:endParaRPr lang="pt-BR" sz="1650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04BDDDC-69BC-4B48-9A3E-9AABD87C8796}" type="pres">
      <dgm:prSet presAssocID="{19A1C8A3-DCB6-42C3-AA63-0DF54BDA1B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A8620D-02D4-4E92-B6B6-A9D42DF88D48}" type="pres">
      <dgm:prSet presAssocID="{5E83EC1E-1B15-4EBF-9EE8-81ED82F510E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B200B-5AA3-4356-961D-4610135889E0}" type="pres">
      <dgm:prSet presAssocID="{5E83EC1E-1B15-4EBF-9EE8-81ED82F510E5}" presName="spNode" presStyleCnt="0"/>
      <dgm:spPr/>
    </dgm:pt>
    <dgm:pt modelId="{24F0ED5B-3921-4318-AC4A-6A3BF210D42E}" type="pres">
      <dgm:prSet presAssocID="{81466467-35E0-4890-8B1C-442116FEA063}" presName="sibTrans" presStyleLbl="sibTrans1D1" presStyleIdx="0" presStyleCnt="6"/>
      <dgm:spPr/>
      <dgm:t>
        <a:bodyPr/>
        <a:lstStyle/>
        <a:p>
          <a:endParaRPr lang="pt-BR"/>
        </a:p>
      </dgm:t>
    </dgm:pt>
    <dgm:pt modelId="{01C25C26-9F89-46AC-A88C-79DA68D418F0}" type="pres">
      <dgm:prSet presAssocID="{8F89158B-CD47-415E-8277-1074869112D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75769-FBD5-4FE4-9B39-B238AE453ED2}" type="pres">
      <dgm:prSet presAssocID="{8F89158B-CD47-415E-8277-1074869112DC}" presName="spNode" presStyleCnt="0"/>
      <dgm:spPr/>
    </dgm:pt>
    <dgm:pt modelId="{F9663EA8-15DC-4E6B-8250-2EE311B42DB6}" type="pres">
      <dgm:prSet presAssocID="{5385DFBC-993E-4BAF-B28E-7CF665938DA9}" presName="sibTrans" presStyleLbl="sibTrans1D1" presStyleIdx="1" presStyleCnt="6"/>
      <dgm:spPr/>
      <dgm:t>
        <a:bodyPr/>
        <a:lstStyle/>
        <a:p>
          <a:endParaRPr lang="pt-BR"/>
        </a:p>
      </dgm:t>
    </dgm:pt>
    <dgm:pt modelId="{B9C3BCFB-88D9-4B77-A2A4-5186310D49DB}" type="pres">
      <dgm:prSet presAssocID="{DC690B95-7781-4A3F-B556-927E3D83A97E}" presName="node" presStyleLbl="node1" presStyleIdx="2" presStyleCnt="6" custScaleX="113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1FD03D-1583-45CF-8CA3-70809FDF278F}" type="pres">
      <dgm:prSet presAssocID="{DC690B95-7781-4A3F-B556-927E3D83A97E}" presName="spNode" presStyleCnt="0"/>
      <dgm:spPr/>
    </dgm:pt>
    <dgm:pt modelId="{C3F97E91-065D-4843-A084-676B5A28B170}" type="pres">
      <dgm:prSet presAssocID="{F81665E7-27F6-4A81-BAAB-29E28D4B72EC}" presName="sibTrans" presStyleLbl="sibTrans1D1" presStyleIdx="2" presStyleCnt="6"/>
      <dgm:spPr/>
      <dgm:t>
        <a:bodyPr/>
        <a:lstStyle/>
        <a:p>
          <a:endParaRPr lang="pt-BR"/>
        </a:p>
      </dgm:t>
    </dgm:pt>
    <dgm:pt modelId="{DFD65A10-8BD2-4473-B36F-1F55EBDD6CF8}" type="pres">
      <dgm:prSet presAssocID="{01E40FE0-EABA-48C1-B7FC-C3487BFE0E2E}" presName="node" presStyleLbl="node1" presStyleIdx="3" presStyleCnt="6" custScaleX="1220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3E07A1-4C36-4DC7-A8CC-A460DEBB9F96}" type="pres">
      <dgm:prSet presAssocID="{01E40FE0-EABA-48C1-B7FC-C3487BFE0E2E}" presName="spNode" presStyleCnt="0"/>
      <dgm:spPr/>
    </dgm:pt>
    <dgm:pt modelId="{4794F699-10CE-4EA7-9BAA-5683B2B6C0FE}" type="pres">
      <dgm:prSet presAssocID="{0A7D6DD3-8CF7-4F80-A86A-E8AEE966673B}" presName="sibTrans" presStyleLbl="sibTrans1D1" presStyleIdx="3" presStyleCnt="6"/>
      <dgm:spPr/>
      <dgm:t>
        <a:bodyPr/>
        <a:lstStyle/>
        <a:p>
          <a:endParaRPr lang="pt-BR"/>
        </a:p>
      </dgm:t>
    </dgm:pt>
    <dgm:pt modelId="{82551D1F-D0B6-4AC5-860B-F9E357208293}" type="pres">
      <dgm:prSet presAssocID="{292D3593-8915-4951-B0D8-5F14C8FFC1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D8D2DE-C694-4593-B28E-EE7F7345FA85}" type="pres">
      <dgm:prSet presAssocID="{292D3593-8915-4951-B0D8-5F14C8FFC112}" presName="spNode" presStyleCnt="0"/>
      <dgm:spPr/>
    </dgm:pt>
    <dgm:pt modelId="{DF1F2CFE-23D9-40B2-9D56-3FB4DAC6DC88}" type="pres">
      <dgm:prSet presAssocID="{DF535001-07D3-4870-A6F2-67CBA1450FE6}" presName="sibTrans" presStyleLbl="sibTrans1D1" presStyleIdx="4" presStyleCnt="6"/>
      <dgm:spPr/>
      <dgm:t>
        <a:bodyPr/>
        <a:lstStyle/>
        <a:p>
          <a:endParaRPr lang="pt-BR"/>
        </a:p>
      </dgm:t>
    </dgm:pt>
    <dgm:pt modelId="{D7A79A19-22E7-40BD-A95B-27BA7FEA1503}" type="pres">
      <dgm:prSet presAssocID="{BCED1BAA-5A6E-4A58-A01C-ACDDFD79D08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7FBCDF-28DA-4B4E-8991-DDAF97BE249A}" type="pres">
      <dgm:prSet presAssocID="{BCED1BAA-5A6E-4A58-A01C-ACDDFD79D083}" presName="spNode" presStyleCnt="0"/>
      <dgm:spPr/>
    </dgm:pt>
    <dgm:pt modelId="{77DA9B6E-9744-4A6E-8A43-D9A693DE3605}" type="pres">
      <dgm:prSet presAssocID="{F134949F-2630-445E-8726-32BEF0EBF2F1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EBD66AE6-45EB-43A4-8FDD-DDC06BB3B638}" type="presOf" srcId="{F134949F-2630-445E-8726-32BEF0EBF2F1}" destId="{77DA9B6E-9744-4A6E-8A43-D9A693DE3605}" srcOrd="0" destOrd="0" presId="urn:microsoft.com/office/officeart/2005/8/layout/cycle6"/>
    <dgm:cxn modelId="{A5BECE09-AA9D-40D5-AFAD-2ED2721E2AB3}" type="presOf" srcId="{19A1C8A3-DCB6-42C3-AA63-0DF54BDA1BD6}" destId="{304BDDDC-69BC-4B48-9A3E-9AABD87C8796}" srcOrd="0" destOrd="0" presId="urn:microsoft.com/office/officeart/2005/8/layout/cycle6"/>
    <dgm:cxn modelId="{FBB71052-EE32-474D-9D06-37BAFBE296B5}" type="presOf" srcId="{01E40FE0-EABA-48C1-B7FC-C3487BFE0E2E}" destId="{DFD65A10-8BD2-4473-B36F-1F55EBDD6CF8}" srcOrd="0" destOrd="0" presId="urn:microsoft.com/office/officeart/2005/8/layout/cycle6"/>
    <dgm:cxn modelId="{A2D4F3FE-152B-4F59-B2B7-8C790F043E32}" type="presOf" srcId="{BCED1BAA-5A6E-4A58-A01C-ACDDFD79D083}" destId="{D7A79A19-22E7-40BD-A95B-27BA7FEA1503}" srcOrd="0" destOrd="0" presId="urn:microsoft.com/office/officeart/2005/8/layout/cycle6"/>
    <dgm:cxn modelId="{EB6DC9A9-D625-4251-B3D7-1579AA7EA62B}" srcId="{19A1C8A3-DCB6-42C3-AA63-0DF54BDA1BD6}" destId="{5E83EC1E-1B15-4EBF-9EE8-81ED82F510E5}" srcOrd="0" destOrd="0" parTransId="{C1D56393-02C5-4EBB-B62D-9BEE684E4283}" sibTransId="{81466467-35E0-4890-8B1C-442116FEA063}"/>
    <dgm:cxn modelId="{787E6C59-B128-46A5-A09C-DDBC6043292E}" type="presOf" srcId="{DF535001-07D3-4870-A6F2-67CBA1450FE6}" destId="{DF1F2CFE-23D9-40B2-9D56-3FB4DAC6DC88}" srcOrd="0" destOrd="0" presId="urn:microsoft.com/office/officeart/2005/8/layout/cycle6"/>
    <dgm:cxn modelId="{EE94DDB5-7145-4F79-9B9E-803AA7B1F378}" type="presOf" srcId="{0A7D6DD3-8CF7-4F80-A86A-E8AEE966673B}" destId="{4794F699-10CE-4EA7-9BAA-5683B2B6C0FE}" srcOrd="0" destOrd="0" presId="urn:microsoft.com/office/officeart/2005/8/layout/cycle6"/>
    <dgm:cxn modelId="{7CCD3A20-D5A1-4C1C-8E6C-EBBC6336B104}" srcId="{19A1C8A3-DCB6-42C3-AA63-0DF54BDA1BD6}" destId="{BCED1BAA-5A6E-4A58-A01C-ACDDFD79D083}" srcOrd="5" destOrd="0" parTransId="{6FEF5E50-F5A3-4DB5-BAB0-C17356AAE04A}" sibTransId="{F134949F-2630-445E-8726-32BEF0EBF2F1}"/>
    <dgm:cxn modelId="{ABD4FB0E-6CD7-4C24-BEDE-249A63406D02}" srcId="{19A1C8A3-DCB6-42C3-AA63-0DF54BDA1BD6}" destId="{DC690B95-7781-4A3F-B556-927E3D83A97E}" srcOrd="2" destOrd="0" parTransId="{5BC01C7C-EA07-4806-8746-6CB3D5800130}" sibTransId="{F81665E7-27F6-4A81-BAAB-29E28D4B72EC}"/>
    <dgm:cxn modelId="{966F1F82-4965-4C5E-AF3E-F7857BEA67CA}" type="presOf" srcId="{5385DFBC-993E-4BAF-B28E-7CF665938DA9}" destId="{F9663EA8-15DC-4E6B-8250-2EE311B42DB6}" srcOrd="0" destOrd="0" presId="urn:microsoft.com/office/officeart/2005/8/layout/cycle6"/>
    <dgm:cxn modelId="{CF5EE3FD-6CD7-4E35-8622-1D4D1D76E733}" srcId="{19A1C8A3-DCB6-42C3-AA63-0DF54BDA1BD6}" destId="{292D3593-8915-4951-B0D8-5F14C8FFC112}" srcOrd="4" destOrd="0" parTransId="{78EB85FB-A662-42F2-9999-FC2D5C4AA457}" sibTransId="{DF535001-07D3-4870-A6F2-67CBA1450FE6}"/>
    <dgm:cxn modelId="{170610F4-6CA4-4756-AC03-8A33059BC5A3}" srcId="{19A1C8A3-DCB6-42C3-AA63-0DF54BDA1BD6}" destId="{01E40FE0-EABA-48C1-B7FC-C3487BFE0E2E}" srcOrd="3" destOrd="0" parTransId="{4F32E2A0-B56D-4EF4-AC6C-BD6E57B365E4}" sibTransId="{0A7D6DD3-8CF7-4F80-A86A-E8AEE966673B}"/>
    <dgm:cxn modelId="{B365DE3F-651B-4568-991A-A918D512CEC2}" type="presOf" srcId="{81466467-35E0-4890-8B1C-442116FEA063}" destId="{24F0ED5B-3921-4318-AC4A-6A3BF210D42E}" srcOrd="0" destOrd="0" presId="urn:microsoft.com/office/officeart/2005/8/layout/cycle6"/>
    <dgm:cxn modelId="{FFDF58B3-DE49-4097-A836-71AC1B08D5BA}" type="presOf" srcId="{5E83EC1E-1B15-4EBF-9EE8-81ED82F510E5}" destId="{87A8620D-02D4-4E92-B6B6-A9D42DF88D48}" srcOrd="0" destOrd="0" presId="urn:microsoft.com/office/officeart/2005/8/layout/cycle6"/>
    <dgm:cxn modelId="{B7AA76A9-0AEE-4B4D-9024-01F102966D60}" srcId="{19A1C8A3-DCB6-42C3-AA63-0DF54BDA1BD6}" destId="{8F89158B-CD47-415E-8277-1074869112DC}" srcOrd="1" destOrd="0" parTransId="{70E81F72-E61F-42B4-A56C-9DE3FFC3B9FF}" sibTransId="{5385DFBC-993E-4BAF-B28E-7CF665938DA9}"/>
    <dgm:cxn modelId="{8065EFC3-2AF0-4DA8-A742-7E1939077055}" type="presOf" srcId="{292D3593-8915-4951-B0D8-5F14C8FFC112}" destId="{82551D1F-D0B6-4AC5-860B-F9E357208293}" srcOrd="0" destOrd="0" presId="urn:microsoft.com/office/officeart/2005/8/layout/cycle6"/>
    <dgm:cxn modelId="{4C754397-ABBE-4B5D-8552-B9B6EF3835D0}" type="presOf" srcId="{F81665E7-27F6-4A81-BAAB-29E28D4B72EC}" destId="{C3F97E91-065D-4843-A084-676B5A28B170}" srcOrd="0" destOrd="0" presId="urn:microsoft.com/office/officeart/2005/8/layout/cycle6"/>
    <dgm:cxn modelId="{1DF4E422-BDA5-4D2E-9633-43E449B70794}" type="presOf" srcId="{DC690B95-7781-4A3F-B556-927E3D83A97E}" destId="{B9C3BCFB-88D9-4B77-A2A4-5186310D49DB}" srcOrd="0" destOrd="0" presId="urn:microsoft.com/office/officeart/2005/8/layout/cycle6"/>
    <dgm:cxn modelId="{BA12249D-DC0B-4D7B-B731-B6F0B03D60DB}" type="presOf" srcId="{8F89158B-CD47-415E-8277-1074869112DC}" destId="{01C25C26-9F89-46AC-A88C-79DA68D418F0}" srcOrd="0" destOrd="0" presId="urn:microsoft.com/office/officeart/2005/8/layout/cycle6"/>
    <dgm:cxn modelId="{B71D31EC-8BB1-405B-937A-9ED9A60D71E0}" type="presParOf" srcId="{304BDDDC-69BC-4B48-9A3E-9AABD87C8796}" destId="{87A8620D-02D4-4E92-B6B6-A9D42DF88D48}" srcOrd="0" destOrd="0" presId="urn:microsoft.com/office/officeart/2005/8/layout/cycle6"/>
    <dgm:cxn modelId="{0D6A0D65-239F-43B3-A92F-A0A31DD99A20}" type="presParOf" srcId="{304BDDDC-69BC-4B48-9A3E-9AABD87C8796}" destId="{850B200B-5AA3-4356-961D-4610135889E0}" srcOrd="1" destOrd="0" presId="urn:microsoft.com/office/officeart/2005/8/layout/cycle6"/>
    <dgm:cxn modelId="{FEC64332-3108-4396-97B9-990228CEF596}" type="presParOf" srcId="{304BDDDC-69BC-4B48-9A3E-9AABD87C8796}" destId="{24F0ED5B-3921-4318-AC4A-6A3BF210D42E}" srcOrd="2" destOrd="0" presId="urn:microsoft.com/office/officeart/2005/8/layout/cycle6"/>
    <dgm:cxn modelId="{1D3021CA-7CB7-4758-ADC9-FD49CE5C4C7B}" type="presParOf" srcId="{304BDDDC-69BC-4B48-9A3E-9AABD87C8796}" destId="{01C25C26-9F89-46AC-A88C-79DA68D418F0}" srcOrd="3" destOrd="0" presId="urn:microsoft.com/office/officeart/2005/8/layout/cycle6"/>
    <dgm:cxn modelId="{AA2EF703-5C8C-4748-846B-0DCDE74974E7}" type="presParOf" srcId="{304BDDDC-69BC-4B48-9A3E-9AABD87C8796}" destId="{DD775769-FBD5-4FE4-9B39-B238AE453ED2}" srcOrd="4" destOrd="0" presId="urn:microsoft.com/office/officeart/2005/8/layout/cycle6"/>
    <dgm:cxn modelId="{0C4BE034-D56B-4831-A809-8968E6BDFF40}" type="presParOf" srcId="{304BDDDC-69BC-4B48-9A3E-9AABD87C8796}" destId="{F9663EA8-15DC-4E6B-8250-2EE311B42DB6}" srcOrd="5" destOrd="0" presId="urn:microsoft.com/office/officeart/2005/8/layout/cycle6"/>
    <dgm:cxn modelId="{AB5D9D15-A6A5-4EB6-A717-351EA5006F83}" type="presParOf" srcId="{304BDDDC-69BC-4B48-9A3E-9AABD87C8796}" destId="{B9C3BCFB-88D9-4B77-A2A4-5186310D49DB}" srcOrd="6" destOrd="0" presId="urn:microsoft.com/office/officeart/2005/8/layout/cycle6"/>
    <dgm:cxn modelId="{D41373D5-D90A-4A32-8312-CAE71682EEAD}" type="presParOf" srcId="{304BDDDC-69BC-4B48-9A3E-9AABD87C8796}" destId="{041FD03D-1583-45CF-8CA3-70809FDF278F}" srcOrd="7" destOrd="0" presId="urn:microsoft.com/office/officeart/2005/8/layout/cycle6"/>
    <dgm:cxn modelId="{CABF0F61-C7D7-4E0A-B4DA-60667E28EBEE}" type="presParOf" srcId="{304BDDDC-69BC-4B48-9A3E-9AABD87C8796}" destId="{C3F97E91-065D-4843-A084-676B5A28B170}" srcOrd="8" destOrd="0" presId="urn:microsoft.com/office/officeart/2005/8/layout/cycle6"/>
    <dgm:cxn modelId="{CBB93F69-BF91-4AA2-88E5-B397688E0950}" type="presParOf" srcId="{304BDDDC-69BC-4B48-9A3E-9AABD87C8796}" destId="{DFD65A10-8BD2-4473-B36F-1F55EBDD6CF8}" srcOrd="9" destOrd="0" presId="urn:microsoft.com/office/officeart/2005/8/layout/cycle6"/>
    <dgm:cxn modelId="{B88D8F04-A0A9-4B18-A9F5-2AD0D82993FF}" type="presParOf" srcId="{304BDDDC-69BC-4B48-9A3E-9AABD87C8796}" destId="{653E07A1-4C36-4DC7-A8CC-A460DEBB9F96}" srcOrd="10" destOrd="0" presId="urn:microsoft.com/office/officeart/2005/8/layout/cycle6"/>
    <dgm:cxn modelId="{A2118657-E315-4947-975D-DE281BFE4300}" type="presParOf" srcId="{304BDDDC-69BC-4B48-9A3E-9AABD87C8796}" destId="{4794F699-10CE-4EA7-9BAA-5683B2B6C0FE}" srcOrd="11" destOrd="0" presId="urn:microsoft.com/office/officeart/2005/8/layout/cycle6"/>
    <dgm:cxn modelId="{38636650-10E6-4783-B07E-FE82DBAFC541}" type="presParOf" srcId="{304BDDDC-69BC-4B48-9A3E-9AABD87C8796}" destId="{82551D1F-D0B6-4AC5-860B-F9E357208293}" srcOrd="12" destOrd="0" presId="urn:microsoft.com/office/officeart/2005/8/layout/cycle6"/>
    <dgm:cxn modelId="{624EA793-9F27-4C9C-9A1E-D6EFD048123D}" type="presParOf" srcId="{304BDDDC-69BC-4B48-9A3E-9AABD87C8796}" destId="{20D8D2DE-C694-4593-B28E-EE7F7345FA85}" srcOrd="13" destOrd="0" presId="urn:microsoft.com/office/officeart/2005/8/layout/cycle6"/>
    <dgm:cxn modelId="{BCAE5E3F-389B-4E09-84D2-FB6FAA85780E}" type="presParOf" srcId="{304BDDDC-69BC-4B48-9A3E-9AABD87C8796}" destId="{DF1F2CFE-23D9-40B2-9D56-3FB4DAC6DC88}" srcOrd="14" destOrd="0" presId="urn:microsoft.com/office/officeart/2005/8/layout/cycle6"/>
    <dgm:cxn modelId="{F4B83C33-DA64-4D85-9C6A-F01992EB895C}" type="presParOf" srcId="{304BDDDC-69BC-4B48-9A3E-9AABD87C8796}" destId="{D7A79A19-22E7-40BD-A95B-27BA7FEA1503}" srcOrd="15" destOrd="0" presId="urn:microsoft.com/office/officeart/2005/8/layout/cycle6"/>
    <dgm:cxn modelId="{7E5AE9A4-D9B0-4DAB-BA27-DE29B0CACBBD}" type="presParOf" srcId="{304BDDDC-69BC-4B48-9A3E-9AABD87C8796}" destId="{397FBCDF-28DA-4B4E-8991-DDAF97BE249A}" srcOrd="16" destOrd="0" presId="urn:microsoft.com/office/officeart/2005/8/layout/cycle6"/>
    <dgm:cxn modelId="{01BD5E6A-9483-4C1A-BD64-36C4612D0645}" type="presParOf" srcId="{304BDDDC-69BC-4B48-9A3E-9AABD87C8796}" destId="{77DA9B6E-9744-4A6E-8A43-D9A693DE360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BD19C-68E7-4C46-9867-9D6AE4F49E2F}">
      <dsp:nvSpPr>
        <dsp:cNvPr id="0" name=""/>
        <dsp:cNvSpPr/>
      </dsp:nvSpPr>
      <dsp:spPr>
        <a:xfrm>
          <a:off x="808537" y="592513"/>
          <a:ext cx="4071556" cy="4071556"/>
        </a:xfrm>
        <a:prstGeom prst="blockArc">
          <a:avLst>
            <a:gd name="adj1" fmla="val 12600000"/>
            <a:gd name="adj2" fmla="val 16200000"/>
            <a:gd name="adj3" fmla="val 4511"/>
          </a:avLst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63C28C-636C-4F07-B1E6-E4C5BF8543D7}">
      <dsp:nvSpPr>
        <dsp:cNvPr id="0" name=""/>
        <dsp:cNvSpPr/>
      </dsp:nvSpPr>
      <dsp:spPr>
        <a:xfrm>
          <a:off x="808537" y="592513"/>
          <a:ext cx="4071556" cy="4071556"/>
        </a:xfrm>
        <a:prstGeom prst="blockArc">
          <a:avLst>
            <a:gd name="adj1" fmla="val 9000000"/>
            <a:gd name="adj2" fmla="val 12600000"/>
            <a:gd name="adj3" fmla="val 4511"/>
          </a:avLst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4900A-737A-4FEB-818E-6C11ED9A0024}">
      <dsp:nvSpPr>
        <dsp:cNvPr id="0" name=""/>
        <dsp:cNvSpPr/>
      </dsp:nvSpPr>
      <dsp:spPr>
        <a:xfrm>
          <a:off x="808537" y="592513"/>
          <a:ext cx="4071556" cy="4071556"/>
        </a:xfrm>
        <a:prstGeom prst="blockArc">
          <a:avLst>
            <a:gd name="adj1" fmla="val 5400000"/>
            <a:gd name="adj2" fmla="val 9000000"/>
            <a:gd name="adj3" fmla="val 4511"/>
          </a:avLst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EB247-8EA6-4C05-A3E7-3D9A0FB2DD17}">
      <dsp:nvSpPr>
        <dsp:cNvPr id="0" name=""/>
        <dsp:cNvSpPr/>
      </dsp:nvSpPr>
      <dsp:spPr>
        <a:xfrm>
          <a:off x="808537" y="592513"/>
          <a:ext cx="4071556" cy="4071556"/>
        </a:xfrm>
        <a:prstGeom prst="blockArc">
          <a:avLst>
            <a:gd name="adj1" fmla="val 1800000"/>
            <a:gd name="adj2" fmla="val 5400000"/>
            <a:gd name="adj3" fmla="val 4511"/>
          </a:avLst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9CF34-FD23-4C18-9676-5B3755A0DA52}">
      <dsp:nvSpPr>
        <dsp:cNvPr id="0" name=""/>
        <dsp:cNvSpPr/>
      </dsp:nvSpPr>
      <dsp:spPr>
        <a:xfrm>
          <a:off x="808537" y="592513"/>
          <a:ext cx="4071556" cy="4071556"/>
        </a:xfrm>
        <a:prstGeom prst="blockArc">
          <a:avLst>
            <a:gd name="adj1" fmla="val 19800000"/>
            <a:gd name="adj2" fmla="val 1800000"/>
            <a:gd name="adj3" fmla="val 4511"/>
          </a:avLst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06FE9-185F-4CC2-BBAA-9090EBCED742}">
      <dsp:nvSpPr>
        <dsp:cNvPr id="0" name=""/>
        <dsp:cNvSpPr/>
      </dsp:nvSpPr>
      <dsp:spPr>
        <a:xfrm>
          <a:off x="808537" y="592513"/>
          <a:ext cx="4071556" cy="4071556"/>
        </a:xfrm>
        <a:prstGeom prst="blockArc">
          <a:avLst>
            <a:gd name="adj1" fmla="val 16200000"/>
            <a:gd name="adj2" fmla="val 19800000"/>
            <a:gd name="adj3" fmla="val 4511"/>
          </a:avLst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0A17B-3315-4D03-B188-80408C1326E1}">
      <dsp:nvSpPr>
        <dsp:cNvPr id="0" name=""/>
        <dsp:cNvSpPr/>
      </dsp:nvSpPr>
      <dsp:spPr>
        <a:xfrm>
          <a:off x="1933246" y="1717222"/>
          <a:ext cx="1822139" cy="1822139"/>
        </a:xfrm>
        <a:prstGeom prst="ellipse">
          <a:avLst/>
        </a:prstGeom>
        <a:solidFill>
          <a:srgbClr val="99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Ibá</a:t>
          </a:r>
          <a:endParaRPr lang="pt-BR" sz="6500" kern="1200" dirty="0"/>
        </a:p>
      </dsp:txBody>
      <dsp:txXfrm>
        <a:off x="2200092" y="1984068"/>
        <a:ext cx="1288447" cy="1288447"/>
      </dsp:txXfrm>
    </dsp:sp>
    <dsp:sp modelId="{2EA44509-0D1C-4EE7-9FA6-35487801F36B}">
      <dsp:nvSpPr>
        <dsp:cNvPr id="0" name=""/>
        <dsp:cNvSpPr/>
      </dsp:nvSpPr>
      <dsp:spPr>
        <a:xfrm>
          <a:off x="2206567" y="682"/>
          <a:ext cx="1275497" cy="127549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Papel</a:t>
          </a:r>
          <a:endParaRPr lang="pt-BR" sz="1400" b="1" kern="1200" dirty="0"/>
        </a:p>
      </dsp:txBody>
      <dsp:txXfrm>
        <a:off x="2393359" y="187474"/>
        <a:ext cx="901913" cy="901913"/>
      </dsp:txXfrm>
    </dsp:sp>
    <dsp:sp modelId="{4045A74B-6DB8-4FF9-8A77-E0BD0696B49C}">
      <dsp:nvSpPr>
        <dsp:cNvPr id="0" name=""/>
        <dsp:cNvSpPr/>
      </dsp:nvSpPr>
      <dsp:spPr>
        <a:xfrm>
          <a:off x="3929836" y="995612"/>
          <a:ext cx="1275497" cy="127549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Celulose</a:t>
          </a:r>
          <a:endParaRPr lang="pt-BR" sz="1400" b="1" kern="1200" dirty="0"/>
        </a:p>
      </dsp:txBody>
      <dsp:txXfrm>
        <a:off x="4116628" y="1182404"/>
        <a:ext cx="901913" cy="901913"/>
      </dsp:txXfrm>
    </dsp:sp>
    <dsp:sp modelId="{A43694AE-8521-498C-A00F-00EF4C184D95}">
      <dsp:nvSpPr>
        <dsp:cNvPr id="0" name=""/>
        <dsp:cNvSpPr/>
      </dsp:nvSpPr>
      <dsp:spPr>
        <a:xfrm>
          <a:off x="3929836" y="2985473"/>
          <a:ext cx="1275497" cy="127549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Painéis de Madeira</a:t>
          </a:r>
          <a:endParaRPr lang="pt-BR" sz="1400" b="1" kern="1200" dirty="0"/>
        </a:p>
      </dsp:txBody>
      <dsp:txXfrm>
        <a:off x="4116628" y="3172265"/>
        <a:ext cx="901913" cy="901913"/>
      </dsp:txXfrm>
    </dsp:sp>
    <dsp:sp modelId="{B54A4AA3-B516-4372-AC4B-6A5CEFE30A1E}">
      <dsp:nvSpPr>
        <dsp:cNvPr id="0" name=""/>
        <dsp:cNvSpPr/>
      </dsp:nvSpPr>
      <dsp:spPr>
        <a:xfrm>
          <a:off x="2206567" y="3980403"/>
          <a:ext cx="1275497" cy="127549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Piso Laminado</a:t>
          </a:r>
          <a:endParaRPr lang="pt-BR" sz="1400" b="1" kern="1200" dirty="0"/>
        </a:p>
      </dsp:txBody>
      <dsp:txXfrm>
        <a:off x="2393359" y="4167195"/>
        <a:ext cx="901913" cy="901913"/>
      </dsp:txXfrm>
    </dsp:sp>
    <dsp:sp modelId="{3D0B9B1B-1355-4C4F-8F1A-2284FF2035C7}">
      <dsp:nvSpPr>
        <dsp:cNvPr id="0" name=""/>
        <dsp:cNvSpPr/>
      </dsp:nvSpPr>
      <dsp:spPr>
        <a:xfrm>
          <a:off x="483297" y="2985473"/>
          <a:ext cx="1275497" cy="127549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Florestas Energéticas</a:t>
          </a:r>
          <a:endParaRPr lang="pt-BR" sz="1400" b="1" kern="1200" dirty="0"/>
        </a:p>
      </dsp:txBody>
      <dsp:txXfrm>
        <a:off x="670089" y="3172265"/>
        <a:ext cx="901913" cy="901913"/>
      </dsp:txXfrm>
    </dsp:sp>
    <dsp:sp modelId="{338B4C92-22C3-4B22-BE16-F09921D739AA}">
      <dsp:nvSpPr>
        <dsp:cNvPr id="0" name=""/>
        <dsp:cNvSpPr/>
      </dsp:nvSpPr>
      <dsp:spPr>
        <a:xfrm>
          <a:off x="483297" y="995612"/>
          <a:ext cx="1275497" cy="127549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Produtores </a:t>
          </a:r>
          <a:endParaRPr lang="pt-BR" sz="1400" b="1" kern="1200" dirty="0"/>
        </a:p>
      </dsp:txBody>
      <dsp:txXfrm>
        <a:off x="670089" y="1182404"/>
        <a:ext cx="901913" cy="901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0.10714</cdr:x>
      <cdr:y>0.81195</cdr:y>
    </cdr:from>
    <cdr:to>
      <cdr:x>0.80357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32042" y="3109045"/>
          <a:ext cx="2808318" cy="7200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Total: US$ 5,298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0.19643</cdr:x>
      <cdr:y>0.81014</cdr:y>
    </cdr:from>
    <cdr:to>
      <cdr:x>0.94643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2989057"/>
          <a:ext cx="3024336" cy="70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Total: US$ 149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0.20506</cdr:x>
      <cdr:y>0.83852</cdr:y>
    </cdr:from>
    <cdr:to>
      <cdr:x>0.77709</cdr:x>
      <cdr:y>0.96997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26879" y="3250416"/>
          <a:ext cx="2306681" cy="50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Total: US$ 1,922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4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EED5398-E833-4842-93C4-EDFB4C4DC888}" type="datetimeFigureOut">
              <a:rPr lang="pt-BR" smtClean="0"/>
              <a:t>26/08/2015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4"/>
            <a:ext cx="3038604" cy="46534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3EB6D88-7000-4C26-B375-0F05709D61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4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4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A451C2B-FB2F-495B-8513-EB701AEB0877}" type="datetimeFigureOut">
              <a:rPr lang="pt-BR" smtClean="0"/>
              <a:t>26/08/2015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8" y="4415537"/>
            <a:ext cx="5608975" cy="4183603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0A6B693-968A-4D94-804F-E1656915255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79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8805" indent="-268805">
              <a:buFontTx/>
              <a:buChar char="-"/>
            </a:pPr>
            <a:r>
              <a:rPr lang="pt-BR" dirty="0" smtClean="0"/>
              <a:t>Indústria Brasileira de Árvores têm grande potencial de contribuição para a mitigação da mudança do clima,</a:t>
            </a:r>
          </a:p>
          <a:p>
            <a:r>
              <a:rPr lang="pt-BR" dirty="0" smtClean="0"/>
              <a:t> por meio de dois vetores que devem ser tratados de maneira integrada:</a:t>
            </a:r>
          </a:p>
          <a:p>
            <a:r>
              <a:rPr lang="pt-BR" dirty="0" smtClean="0"/>
              <a:t>	- Geração de </a:t>
            </a:r>
            <a:r>
              <a:rPr lang="pt-BR" b="1" dirty="0" smtClean="0"/>
              <a:t>estoques de carbono e remoções líquidas </a:t>
            </a:r>
            <a:r>
              <a:rPr lang="pt-BR" dirty="0" smtClean="0"/>
              <a:t>de gases de efeito estufa (GEE), a 	partir das florestas plantadas e da restauração de áreas de conservação com florestas nativas.</a:t>
            </a:r>
          </a:p>
          <a:p>
            <a:r>
              <a:rPr lang="pt-BR" dirty="0" smtClean="0"/>
              <a:t>	- </a:t>
            </a:r>
            <a:r>
              <a:rPr lang="pt-BR" b="1" dirty="0" smtClean="0"/>
              <a:t>Redução de emissões em diversas cadeias produtivas </a:t>
            </a:r>
            <a:r>
              <a:rPr lang="pt-BR" dirty="0" smtClean="0"/>
              <a:t>por meio do uso da madeira e seus derivados, 	ao invés de energia ou produtos não-renováveis (Segundo a FAO, mais de 2 bilhões de pessoas 	dependem de biomassa florestal como fontes de energia)</a:t>
            </a:r>
          </a:p>
          <a:p>
            <a:endParaRPr lang="pt-BR" dirty="0" smtClean="0"/>
          </a:p>
          <a:p>
            <a:pPr marL="268805" indent="-268805">
              <a:buFontTx/>
              <a:buChar char="-"/>
            </a:pPr>
            <a:r>
              <a:rPr lang="pt-BR" dirty="0" smtClean="0"/>
              <a:t>Ordem de grandeza do potencial: </a:t>
            </a:r>
          </a:p>
          <a:p>
            <a:pPr marL="1128981" lvl="2" indent="-268805">
              <a:buFontTx/>
              <a:buChar char="-"/>
            </a:pPr>
            <a:r>
              <a:rPr lang="pt-BR" dirty="0" smtClean="0"/>
              <a:t>Além de estocar atualmente 1,6 bilhões de tCO2e, o setor pode contribuir para a remoção adicional de </a:t>
            </a:r>
            <a:r>
              <a:rPr lang="pt-BR" b="1" dirty="0" smtClean="0"/>
              <a:t>135 milhões de toneladas CO2e, por ano </a:t>
            </a:r>
            <a:r>
              <a:rPr lang="pt-BR" dirty="0" smtClean="0"/>
              <a:t>até 2030. Ou seja, </a:t>
            </a:r>
            <a:r>
              <a:rPr lang="pt-BR" b="1" dirty="0" smtClean="0"/>
              <a:t>aproximadamente 2 bilhões de tCO2e entre 2015 e 2030 </a:t>
            </a:r>
            <a:r>
              <a:rPr lang="pt-BR" dirty="0" smtClean="0"/>
              <a:t>(cenário de duplicação e superação de barreiras) </a:t>
            </a:r>
          </a:p>
          <a:p>
            <a:pPr marL="1128981" lvl="2" indent="-268805">
              <a:buFontTx/>
              <a:buChar char="-"/>
            </a:pPr>
            <a:r>
              <a:rPr lang="pt-BR" dirty="0" smtClean="0"/>
              <a:t>Como referência, as emissões totais do Brasil em 2012 (último dado oficial) foram de 1,2 bilhões tCO2e. </a:t>
            </a:r>
            <a:r>
              <a:rPr lang="pt-BR" b="1" dirty="0" smtClean="0"/>
              <a:t>Ou seja, as remoções anuais do setor podem equivaler a mais de 10% de todas as emissões anuais do Brasil. </a:t>
            </a:r>
          </a:p>
          <a:p>
            <a:pPr marL="268805" indent="-268805">
              <a:buFontTx/>
              <a:buChar char="-"/>
            </a:pPr>
            <a:r>
              <a:rPr lang="pt-BR" dirty="0" smtClean="0"/>
              <a:t>Como?</a:t>
            </a:r>
          </a:p>
          <a:p>
            <a:pPr marL="1128981" lvl="2" indent="-268805">
              <a:buFontTx/>
              <a:buChar char="-"/>
            </a:pPr>
            <a:r>
              <a:rPr lang="pt-BR" dirty="0" smtClean="0"/>
              <a:t>Sabe-se que o potencial da economia florestal no Brasil ainda é muito </a:t>
            </a:r>
            <a:r>
              <a:rPr lang="pt-BR" dirty="0" err="1" smtClean="0"/>
              <a:t>sub-otimizado</a:t>
            </a:r>
            <a:r>
              <a:rPr lang="pt-BR" dirty="0" smtClean="0"/>
              <a:t>.</a:t>
            </a:r>
          </a:p>
          <a:p>
            <a:pPr marL="1128981" lvl="2" indent="-268805">
              <a:buFontTx/>
              <a:buChar char="-"/>
            </a:pPr>
            <a:r>
              <a:rPr lang="pt-BR" dirty="0" smtClean="0"/>
              <a:t>A </a:t>
            </a:r>
            <a:r>
              <a:rPr lang="pt-BR" b="1" dirty="0" smtClean="0"/>
              <a:t>valorização econômica do carbono florestal é elemento fundamental para incentivar a expansão </a:t>
            </a:r>
            <a:r>
              <a:rPr lang="pt-BR" dirty="0" smtClean="0"/>
              <a:t>e a superação de diversas barreiras. </a:t>
            </a:r>
          </a:p>
          <a:p>
            <a:pPr marL="1128981" lvl="2" indent="-268805">
              <a:buFontTx/>
              <a:buChar char="-"/>
            </a:pPr>
            <a:r>
              <a:rPr lang="pt-BR" b="1" dirty="0" smtClean="0"/>
              <a:t>Agenda alinhada com a Coalizão Brasil, Clima e Florestas Sustentáveis.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B693-968A-4D94-804F-E1656915255D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57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0801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92A6866-27FB-470F-9747-48613D9759F5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80F2-B85D-4746-B4A3-C910BC6C519F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88B5-9CBF-4CEE-A37F-B83F6239093B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461434"/>
            <a:ext cx="9144000" cy="3962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75240" cy="557212"/>
          </a:xfrm>
        </p:spPr>
        <p:txBody>
          <a:bodyPr>
            <a:noAutofit/>
          </a:bodyPr>
          <a:lstStyle>
            <a:lvl1pPr algn="l"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184576"/>
          </a:xfrm>
        </p:spPr>
        <p:txBody>
          <a:bodyPr>
            <a:normAutofit/>
          </a:bodyPr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4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7544" y="6462380"/>
            <a:ext cx="2133600" cy="365125"/>
          </a:xfrm>
        </p:spPr>
        <p:txBody>
          <a:bodyPr/>
          <a:lstStyle/>
          <a:p>
            <a:fld id="{286DA8A8-2099-4F42-8931-05CD9ADE6031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38055" y="6461434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26" name="Picture 2" descr="F:\Conselho Consultivo\testefaixa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"/>
            <a:ext cx="91440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1041-9884-47E0-B1EE-02246E198972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B403-E14E-46D0-BB62-96A6005EC6CF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54E-7BDB-4B75-B149-DD5329F3E4F4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966B-864B-4E6D-B513-577DADFEBE5C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9288-4FF4-4CF9-9472-7D7A5B0B8CF9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4463-D3DD-4121-8FBB-413D7A3F0D03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6CD-D94C-483B-9D1E-02DB4AEFE7D0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CC8C-B284-4D82-A774-B6E08ED747B2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A53D-415A-44D2-B709-4FC2BB0E6F6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Espaço Reservado para Número de Slide 5"/>
          <p:cNvSpPr txBox="1">
            <a:spLocks/>
          </p:cNvSpPr>
          <p:nvPr/>
        </p:nvSpPr>
        <p:spPr>
          <a:xfrm>
            <a:off x="6876256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DDA53D-415A-44D2-B709-4FC2BB0E6F6F}" type="slidenum">
              <a:rPr lang="en-US" sz="1200" smtClean="0">
                <a:latin typeface="Trebuchet MS" panose="020B0603020202020204" pitchFamily="34" charset="0"/>
              </a:rPr>
              <a:pPr algn="r"/>
              <a:t>‹nº›</a:t>
            </a:fld>
            <a:endParaRPr lang="en-US" sz="1200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microsoft.com/office/2007/relationships/hdphoto" Target="../media/hdphoto2.wdp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jpg"/><Relationship Id="rId68" Type="http://schemas.openxmlformats.org/officeDocument/2006/relationships/image" Target="../media/image7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32" Type="http://schemas.openxmlformats.org/officeDocument/2006/relationships/image" Target="../media/image36.jpe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jpeg"/><Relationship Id="rId5" Type="http://schemas.openxmlformats.org/officeDocument/2006/relationships/image" Target="../media/image9.png"/><Relationship Id="rId61" Type="http://schemas.openxmlformats.org/officeDocument/2006/relationships/image" Target="../media/image65.png"/><Relationship Id="rId19" Type="http://schemas.openxmlformats.org/officeDocument/2006/relationships/image" Target="../media/image23.jpe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gif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jpeg"/><Relationship Id="rId69" Type="http://schemas.openxmlformats.org/officeDocument/2006/relationships/image" Target="../media/image73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gif"/><Relationship Id="rId38" Type="http://schemas.openxmlformats.org/officeDocument/2006/relationships/image" Target="../media/image42.jpe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9" Type="http://schemas.openxmlformats.org/officeDocument/2006/relationships/image" Target="../media/image43.jpe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856984" cy="144016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 Ibá e o Setor de Florestas Plantadas</a:t>
            </a:r>
          </a:p>
          <a:p>
            <a:r>
              <a:rPr lang="pt-BR" sz="2200" dirty="0" smtClean="0"/>
              <a:t>Elizabeth de Carvalhaes</a:t>
            </a:r>
          </a:p>
          <a:p>
            <a:r>
              <a:rPr lang="pt-BR" sz="2400" b="1" dirty="0" smtClean="0"/>
              <a:t>Audiência Pública Conjunta</a:t>
            </a:r>
          </a:p>
          <a:p>
            <a:r>
              <a:rPr lang="pt-BR" sz="2400" dirty="0" smtClean="0"/>
              <a:t>Senado Federal - 27 de agosto- 2015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5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8710F-CAE1-4F4C-A4D6-B53BA1AFE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0811" y="33265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Valor das Florestas Plantadas</a:t>
            </a:r>
            <a:endParaRPr lang="pt-BR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312114" cy="4416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56821" y="1119510"/>
            <a:ext cx="47356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63% dos investimentos do setor são destinados a formação de florestas ( R$ 2 bi)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Maiores investimentos em engenharia genética de eucalipto do mundo (melhoramento e biotecnologia)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Maior produtividade florestal do mundo (40m</a:t>
            </a:r>
            <a:r>
              <a:rPr lang="pt-BR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pt-BR" dirty="0" smtClean="0">
                <a:solidFill>
                  <a:prstClr val="black"/>
                </a:solidFill>
                <a:latin typeface="Calibri"/>
              </a:rPr>
              <a:t>/ha/ano)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Maior área certificada de florestas plantadas do mundo (4 mi ha)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Setor agrícola que mais cumpre as regulamentações ambientais – as do Brasil são as mais rígidas (protegendo e restaurando mais de 2 milhões de ha)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Maior produtor de celulose de fibra curta (eucalipto) do mundo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pt-BR" sz="1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566124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00"/>
                </a:solidFill>
                <a:latin typeface="+mj-lt"/>
              </a:rPr>
              <a:t>Árvore Plantada Maior valor de Produção Econômico, Ambiental</a:t>
            </a:r>
            <a:br>
              <a:rPr lang="pt-BR" b="1" dirty="0" smtClean="0">
                <a:solidFill>
                  <a:srgbClr val="006600"/>
                </a:solidFill>
                <a:latin typeface="+mj-lt"/>
              </a:rPr>
            </a:br>
            <a:r>
              <a:rPr lang="pt-BR" b="1" dirty="0" smtClean="0">
                <a:solidFill>
                  <a:srgbClr val="006600"/>
                </a:solidFill>
                <a:latin typeface="+mj-lt"/>
              </a:rPr>
              <a:t> e Social.</a:t>
            </a:r>
            <a:endParaRPr lang="pt-BR" b="1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678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18" y="366539"/>
            <a:ext cx="8075240" cy="557212"/>
          </a:xfrm>
        </p:spPr>
        <p:txBody>
          <a:bodyPr/>
          <a:lstStyle/>
          <a:p>
            <a:r>
              <a:rPr lang="pt-BR" dirty="0" smtClean="0"/>
              <a:t>Transversalidade do Setor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527069" y="923637"/>
            <a:ext cx="8815386" cy="5529699"/>
            <a:chOff x="527069" y="923637"/>
            <a:chExt cx="8815386" cy="5529699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890" y="2074890"/>
              <a:ext cx="3946840" cy="3340837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6660456" y="1952928"/>
              <a:ext cx="2025833" cy="3564304"/>
              <a:chOff x="5940376" y="1808912"/>
              <a:chExt cx="2025833" cy="3564304"/>
            </a:xfrm>
            <a:solidFill>
              <a:schemeClr val="bg1">
                <a:lumMod val="85000"/>
              </a:schemeClr>
            </a:solidFill>
          </p:grpSpPr>
          <p:sp>
            <p:nvSpPr>
              <p:cNvPr id="26" name="Elipse 11"/>
              <p:cNvSpPr/>
              <p:nvPr/>
            </p:nvSpPr>
            <p:spPr>
              <a:xfrm>
                <a:off x="5940376" y="1808912"/>
                <a:ext cx="2016000" cy="82800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678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MDIC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7" name="Elipse 65"/>
              <p:cNvSpPr/>
              <p:nvPr/>
            </p:nvSpPr>
            <p:spPr>
              <a:xfrm>
                <a:off x="5940376" y="2721075"/>
                <a:ext cx="2016000" cy="82800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678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Ministério da Fazenda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8" name="Elipse 66"/>
              <p:cNvSpPr/>
              <p:nvPr/>
            </p:nvSpPr>
            <p:spPr>
              <a:xfrm>
                <a:off x="5950209" y="3641791"/>
                <a:ext cx="2016000" cy="82800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631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MRE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9" name="Elipse 67"/>
              <p:cNvSpPr/>
              <p:nvPr/>
            </p:nvSpPr>
            <p:spPr>
              <a:xfrm>
                <a:off x="5940376" y="4545216"/>
                <a:ext cx="2016000" cy="82800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631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Receita Federal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527069" y="1954324"/>
              <a:ext cx="2028483" cy="3562908"/>
              <a:chOff x="383053" y="1810308"/>
              <a:chExt cx="2028483" cy="3562908"/>
            </a:xfrm>
            <a:solidFill>
              <a:srgbClr val="FFC000"/>
            </a:solidFill>
          </p:grpSpPr>
          <p:sp>
            <p:nvSpPr>
              <p:cNvPr id="22" name="Elipse 68"/>
              <p:cNvSpPr/>
              <p:nvPr/>
            </p:nvSpPr>
            <p:spPr>
              <a:xfrm>
                <a:off x="395536" y="1810308"/>
                <a:ext cx="2016000" cy="828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7734"/>
                </a:avLst>
              </a:prstGeom>
              <a:grp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MMA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3" name="Elipse 69"/>
              <p:cNvSpPr/>
              <p:nvPr/>
            </p:nvSpPr>
            <p:spPr>
              <a:xfrm>
                <a:off x="395536" y="2735069"/>
                <a:ext cx="2016000" cy="828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7261"/>
                </a:avLst>
              </a:prstGeom>
              <a:grp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MAPA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4" name="Elipse 70"/>
              <p:cNvSpPr/>
              <p:nvPr/>
            </p:nvSpPr>
            <p:spPr>
              <a:xfrm>
                <a:off x="395536" y="3633259"/>
                <a:ext cx="2016000" cy="828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7261"/>
                </a:avLst>
              </a:prstGeom>
              <a:grp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INCRA – Inst. Nacional de Colonização e </a:t>
                </a:r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  Reforma </a:t>
                </a:r>
                <a:r>
                  <a:rPr lang="pt-BR" sz="1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Agrária</a:t>
                </a:r>
              </a:p>
            </p:txBody>
          </p:sp>
          <p:sp>
            <p:nvSpPr>
              <p:cNvPr id="25" name="Elipse 71"/>
              <p:cNvSpPr/>
              <p:nvPr/>
            </p:nvSpPr>
            <p:spPr>
              <a:xfrm>
                <a:off x="383053" y="4545216"/>
                <a:ext cx="2016000" cy="828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7261"/>
                </a:avLst>
              </a:prstGeom>
              <a:grp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SAE – Secretaria de Assuntos Estratégicos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9" name="Elipse 8"/>
            <p:cNvSpPr/>
            <p:nvPr/>
          </p:nvSpPr>
          <p:spPr>
            <a:xfrm>
              <a:off x="7164288" y="5864883"/>
              <a:ext cx="449975" cy="84397"/>
            </a:xfrm>
            <a:prstGeom prst="ellipse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7182215" y="6051098"/>
              <a:ext cx="449975" cy="84397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7182215" y="6237312"/>
              <a:ext cx="449975" cy="84397"/>
            </a:xfrm>
            <a:prstGeom prst="ellipse">
              <a:avLst/>
            </a:prstGeom>
            <a:solidFill>
              <a:srgbClr val="92D050">
                <a:alpha val="60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617333" y="5702397"/>
              <a:ext cx="17251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Indústria</a:t>
              </a:r>
            </a:p>
            <a:p>
              <a:r>
                <a:rPr lang="pt-BR" sz="1400" b="1" dirty="0" smtClean="0"/>
                <a:t>Base florestal</a:t>
              </a:r>
            </a:p>
            <a:p>
              <a:r>
                <a:rPr lang="pt-BR" sz="1400" b="1" dirty="0" smtClean="0"/>
                <a:t>Ambos</a:t>
              </a:r>
              <a:endParaRPr lang="pt-BR" sz="1400" b="1" dirty="0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2267744" y="923637"/>
              <a:ext cx="4680520" cy="5529699"/>
              <a:chOff x="1838747" y="810104"/>
              <a:chExt cx="4680520" cy="5529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4" name="Elipse 72"/>
              <p:cNvSpPr/>
              <p:nvPr/>
            </p:nvSpPr>
            <p:spPr>
              <a:xfrm>
                <a:off x="2990875" y="5331691"/>
                <a:ext cx="1050386" cy="1001868"/>
              </a:xfrm>
              <a:prstGeom prst="up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BNDES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15" name="Elipse 73"/>
              <p:cNvSpPr/>
              <p:nvPr/>
            </p:nvSpPr>
            <p:spPr>
              <a:xfrm>
                <a:off x="1838747" y="5321961"/>
                <a:ext cx="1050386" cy="1017842"/>
              </a:xfrm>
              <a:prstGeom prst="up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MDA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Elipse 74"/>
              <p:cNvSpPr/>
              <p:nvPr/>
            </p:nvSpPr>
            <p:spPr>
              <a:xfrm>
                <a:off x="4102993" y="5312555"/>
                <a:ext cx="1173197" cy="1027248"/>
              </a:xfrm>
              <a:prstGeom prst="up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Ministério das Comunicações 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17" name="Elipse 75"/>
              <p:cNvSpPr/>
              <p:nvPr/>
            </p:nvSpPr>
            <p:spPr>
              <a:xfrm>
                <a:off x="5396873" y="810104"/>
                <a:ext cx="1050386" cy="1112241"/>
              </a:xfrm>
              <a:prstGeom prst="down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Ministério do Trabalho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18" name="Elipse 76"/>
              <p:cNvSpPr/>
              <p:nvPr/>
            </p:nvSpPr>
            <p:spPr>
              <a:xfrm>
                <a:off x="2003120" y="810105"/>
                <a:ext cx="1050386" cy="1122230"/>
              </a:xfrm>
              <a:prstGeom prst="down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Ministério da Justiça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19" name="Elipse 77"/>
              <p:cNvSpPr/>
              <p:nvPr/>
            </p:nvSpPr>
            <p:spPr>
              <a:xfrm>
                <a:off x="3155248" y="810105"/>
                <a:ext cx="1050386" cy="1111668"/>
              </a:xfrm>
              <a:prstGeom prst="down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MCTI</a:t>
                </a:r>
                <a:endParaRPr lang="pt-BR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0" name="Elipse 23"/>
              <p:cNvSpPr/>
              <p:nvPr/>
            </p:nvSpPr>
            <p:spPr>
              <a:xfrm>
                <a:off x="4338669" y="810104"/>
                <a:ext cx="956462" cy="1100183"/>
              </a:xfrm>
              <a:prstGeom prst="down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Ministério da Educação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Elipse 24"/>
              <p:cNvSpPr/>
              <p:nvPr/>
            </p:nvSpPr>
            <p:spPr>
              <a:xfrm>
                <a:off x="5352725" y="5297537"/>
                <a:ext cx="1166542" cy="1042266"/>
              </a:xfrm>
              <a:prstGeom prst="upArrowCallout">
                <a:avLst/>
              </a:prstGeom>
              <a:solidFill>
                <a:srgbClr val="92D050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Ministério dos Transportes </a:t>
                </a:r>
                <a:endParaRPr lang="pt-BR" sz="1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</p:grpSp>
      <p:sp>
        <p:nvSpPr>
          <p:cNvPr id="3" name="Elipse 2"/>
          <p:cNvSpPr/>
          <p:nvPr/>
        </p:nvSpPr>
        <p:spPr>
          <a:xfrm>
            <a:off x="571097" y="764703"/>
            <a:ext cx="8156366" cy="567635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7182215" y="1052736"/>
            <a:ext cx="224987" cy="28250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7262660" y="600472"/>
            <a:ext cx="138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Congresso Nacional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8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333632"/>
              </p:ext>
            </p:extLst>
          </p:nvPr>
        </p:nvGraphicFramePr>
        <p:xfrm>
          <a:off x="107504" y="836712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07504" y="404664"/>
            <a:ext cx="7056784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200" b="1" dirty="0" smtClean="0">
                <a:cs typeface="Arial" panose="020B0604020202020204" pitchFamily="34" charset="0"/>
              </a:rPr>
              <a:t>Indicadores Econômicos da Indústria de Árvores</a:t>
            </a:r>
            <a:endParaRPr lang="pt-BR" sz="2200" dirty="0" smtClean="0"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cs typeface="Arial" panose="020B0604020202020204" pitchFamily="34" charset="0"/>
              </a:rPr>
              <a:t>Brasil (2014) </a:t>
            </a:r>
            <a:endParaRPr lang="pt-BR" sz="2000" dirty="0"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2" y="6104329"/>
            <a:ext cx="2167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n-lt"/>
                <a:cs typeface="Arial" panose="020B0604020202020204" pitchFamily="34" charset="0"/>
              </a:rPr>
              <a:t>Fonte: Relatório Ibá 2015.</a:t>
            </a:r>
            <a:endParaRPr lang="pt-BR" sz="1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90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75240" cy="557212"/>
          </a:xfrm>
        </p:spPr>
        <p:txBody>
          <a:bodyPr/>
          <a:lstStyle/>
          <a:p>
            <a:r>
              <a:rPr lang="pt-BR" dirty="0"/>
              <a:t>Balança Comercial - US$ milhões FOB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62530"/>
              </p:ext>
            </p:extLst>
          </p:nvPr>
        </p:nvGraphicFramePr>
        <p:xfrm>
          <a:off x="683570" y="1052738"/>
          <a:ext cx="7920879" cy="5040557"/>
        </p:xfrm>
        <a:graphic>
          <a:graphicData uri="http://schemas.openxmlformats.org/drawingml/2006/table">
            <a:tbl>
              <a:tblPr/>
              <a:tblGrid>
                <a:gridCol w="1985777"/>
                <a:gridCol w="1066985"/>
                <a:gridCol w="1066985"/>
                <a:gridCol w="833581"/>
                <a:gridCol w="1066985"/>
                <a:gridCol w="1066985"/>
                <a:gridCol w="833581"/>
              </a:tblGrid>
              <a:tr h="374988">
                <a:tc gridSpan="4">
                  <a:txBody>
                    <a:bodyPr/>
                    <a:lstStyle/>
                    <a:p>
                      <a:pPr algn="l" fontAlgn="ctr"/>
                      <a:endParaRPr lang="pt-BR" sz="2000" b="0" i="0" u="none" strike="noStrike" dirty="0">
                        <a:solidFill>
                          <a:srgbClr val="00B050"/>
                        </a:solidFill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138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CC00"/>
                        </a:solidFill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46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Jan-Jul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418"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B050"/>
                          </a:solidFill>
                          <a:effectLst/>
                          <a:latin typeface="ITCKabel-Medium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B050"/>
                          </a:solidFill>
                          <a:effectLst/>
                          <a:latin typeface="ITCKabel-Medium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B050"/>
                          </a:solidFill>
                          <a:effectLst/>
                          <a:latin typeface="ITCKabel-Medium"/>
                        </a:rPr>
                        <a:t>Var.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B050"/>
                          </a:solidFill>
                          <a:effectLst/>
                          <a:latin typeface="ITCKabel-Medium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B050"/>
                          </a:solidFill>
                          <a:effectLst/>
                          <a:latin typeface="ITCKabel-Medium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B050"/>
                          </a:solidFill>
                          <a:effectLst/>
                          <a:latin typeface="ITCKabel-Medium"/>
                        </a:rPr>
                        <a:t>Var.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 Exportações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7.288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7.369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1,1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4.331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4.408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1,8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Celulose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5.186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5.298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3.092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3.123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Painéis de Madeira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12,9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25,8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Papel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1.970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1.922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-2,4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1.150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1.173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 Importações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1.882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1.814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-3,6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1.071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837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-21,8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Celulose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Painéis de Madeira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-32,4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-73,3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Papel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1.508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1.442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-4,4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859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628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-26,9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 Saldo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5.406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5.555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2,8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3.260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3.571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ITCKabel-Medium"/>
                        </a:rPr>
                        <a:t>9,5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Celulose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4.849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4.951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2.895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2.918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0,8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Painéis de Madeira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30,5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108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45,9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 Papel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480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291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545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87,3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2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9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5F5F5F"/>
                          </a:solidFill>
                          <a:effectLst/>
                          <a:latin typeface="ITCKabel-Medium"/>
                        </a:rPr>
                        <a:t>Fonte: SECEX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effectLst/>
                        <a:latin typeface="ITCKabel-Medium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2933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Industrial – Celulose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7792" r="63352" b="5161"/>
          <a:stretch/>
        </p:blipFill>
        <p:spPr>
          <a:xfrm>
            <a:off x="6084168" y="1946535"/>
            <a:ext cx="2921853" cy="395363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340768"/>
            <a:ext cx="80648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  <a:latin typeface="Trebuchet MS" panose="020B0603020202020204" pitchFamily="34" charset="0"/>
              </a:rPr>
              <a:t>Brasil       Maior produtor mundial de celulose de eucalipto</a:t>
            </a:r>
            <a:endParaRPr lang="pt-BR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1492549" y="154809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916832"/>
            <a:ext cx="3864747" cy="4077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83" y="303144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5221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Industrial – Papel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12944" r="35677" b="38845"/>
          <a:stretch/>
        </p:blipFill>
        <p:spPr>
          <a:xfrm>
            <a:off x="318276" y="1052736"/>
            <a:ext cx="4539300" cy="3024336"/>
          </a:xfrm>
        </p:spPr>
      </p:pic>
      <p:pic>
        <p:nvPicPr>
          <p:cNvPr id="5" name="Espaço Reservado para Conteú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60999" r="2183" b="3993"/>
          <a:stretch/>
        </p:blipFill>
        <p:spPr>
          <a:xfrm>
            <a:off x="1259633" y="4005064"/>
            <a:ext cx="7353076" cy="23231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1944216" cy="23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59746" y="682914"/>
            <a:ext cx="3392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rebuchet MS" panose="020B0603020202020204" pitchFamily="34" charset="0"/>
              </a:rPr>
              <a:t>60% das exportações de papel brasileiro tem como destino a América Latina.</a:t>
            </a:r>
            <a:endParaRPr lang="pt-B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00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79296" cy="557212"/>
          </a:xfrm>
        </p:spPr>
        <p:txBody>
          <a:bodyPr/>
          <a:lstStyle/>
          <a:p>
            <a:r>
              <a:rPr lang="pt-BR" dirty="0" smtClean="0"/>
              <a:t>Desempenho Industrial – Painéis de Madeira Reconstituída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1" y="1124744"/>
            <a:ext cx="5212071" cy="2931790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19571" r="34921" b="4366"/>
          <a:stretch/>
        </p:blipFill>
        <p:spPr>
          <a:xfrm>
            <a:off x="3923928" y="2708920"/>
            <a:ext cx="5114553" cy="3686850"/>
          </a:xfrm>
        </p:spPr>
      </p:pic>
    </p:spTree>
    <p:extLst>
      <p:ext uri="{BB962C8B-B14F-4D97-AF65-F5344CB8AC3E}">
        <p14:creationId xmlns:p14="http://schemas.microsoft.com/office/powerpoint/2010/main" val="105099656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0" y="476672"/>
            <a:ext cx="8075240" cy="557212"/>
          </a:xfrm>
        </p:spPr>
        <p:txBody>
          <a:bodyPr/>
          <a:lstStyle/>
          <a:p>
            <a:r>
              <a:rPr lang="pt-BR" dirty="0" smtClean="0"/>
              <a:t>Indústria Brasileira de Árvores – Carvão Vegetal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6931" r="17927" b="4072"/>
          <a:stretch/>
        </p:blipFill>
        <p:spPr>
          <a:xfrm>
            <a:off x="4126862" y="1052736"/>
            <a:ext cx="4986670" cy="357254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7463" r="1588" b="6169"/>
          <a:stretch/>
        </p:blipFill>
        <p:spPr>
          <a:xfrm>
            <a:off x="179510" y="2996952"/>
            <a:ext cx="5654999" cy="33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86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>
              <a:defRPr/>
            </a:pPr>
            <a:fld id="{10CA3438-25BD-46D9-B92C-D12F6323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504" y="366465"/>
            <a:ext cx="819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rebuchet MS" panose="020B0603020202020204" pitchFamily="34" charset="0"/>
              </a:rPr>
              <a:t>Exportações Brasileiras por Destino em 2014 </a:t>
            </a:r>
          </a:p>
          <a:p>
            <a:r>
              <a:rPr lang="pt-BR" sz="2000" dirty="0" smtClean="0">
                <a:latin typeface="Trebuchet MS" panose="020B0603020202020204" pitchFamily="34" charset="0"/>
              </a:rPr>
              <a:t>US$ Milhões FOB</a:t>
            </a:r>
            <a:endParaRPr lang="pt-BR" sz="2000" dirty="0">
              <a:latin typeface="Trebuchet MS" panose="020B0603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96402733"/>
              </p:ext>
            </p:extLst>
          </p:nvPr>
        </p:nvGraphicFramePr>
        <p:xfrm>
          <a:off x="-180528" y="1021378"/>
          <a:ext cx="4032448" cy="382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835696" y="646436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</a:rPr>
              <a:t>Fonte: SECEX/MDIC.</a:t>
            </a:r>
            <a:endParaRPr lang="pt-BR" sz="1400" dirty="0">
              <a:latin typeface="+mn-lt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161549326"/>
              </p:ext>
            </p:extLst>
          </p:nvPr>
        </p:nvGraphicFramePr>
        <p:xfrm>
          <a:off x="5220072" y="1206044"/>
          <a:ext cx="4032448" cy="368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090521098"/>
              </p:ext>
            </p:extLst>
          </p:nvPr>
        </p:nvGraphicFramePr>
        <p:xfrm>
          <a:off x="2447764" y="2726486"/>
          <a:ext cx="4032448" cy="387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Elipse 17"/>
          <p:cNvSpPr/>
          <p:nvPr/>
        </p:nvSpPr>
        <p:spPr>
          <a:xfrm>
            <a:off x="467544" y="4005064"/>
            <a:ext cx="2448272" cy="79208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203848" y="5798367"/>
            <a:ext cx="2448272" cy="79208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300192" y="4005064"/>
            <a:ext cx="2448272" cy="79208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967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30" y="444773"/>
            <a:ext cx="7060552" cy="8959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400" b="1" dirty="0" smtClean="0"/>
              <a:t>Projeção de Investimentos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00" dirty="0" smtClean="0"/>
              <a:t>2014-2024 - R$ 46,6 bilhões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7085"/>
            <a:ext cx="4950296" cy="4865916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4507359" y="2449189"/>
            <a:ext cx="212242" cy="70677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1682893" y="4729918"/>
            <a:ext cx="581222" cy="70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802253" y="4851583"/>
            <a:ext cx="520706" cy="12621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164515" y="5907973"/>
            <a:ext cx="351875" cy="35060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511227" y="2205224"/>
            <a:ext cx="526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Klabin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44073" y="4914691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IP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06500" y="6228381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CMPC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94019" y="4677722"/>
            <a:ext cx="699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Eldorado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316223" y="4383787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Fibria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85015" y="4033461"/>
            <a:ext cx="917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CRPE Holding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1770509" y="4546782"/>
            <a:ext cx="504825" cy="10477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1741934" y="4203882"/>
            <a:ext cx="600075" cy="36195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894692" y="5051838"/>
            <a:ext cx="612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Lwarcel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H="1" flipV="1">
            <a:off x="3358556" y="5086145"/>
            <a:ext cx="536136" cy="666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3637735" y="2054760"/>
            <a:ext cx="212242" cy="60382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3634481" y="1764194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Suzano</a:t>
            </a:r>
          </a:p>
        </p:txBody>
      </p:sp>
      <p:cxnSp>
        <p:nvCxnSpPr>
          <p:cNvPr id="30" name="Conector de seta reta 29"/>
          <p:cNvCxnSpPr/>
          <p:nvPr/>
        </p:nvCxnSpPr>
        <p:spPr>
          <a:xfrm flipH="1" flipV="1">
            <a:off x="3748365" y="4651558"/>
            <a:ext cx="675082" cy="11381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401132" y="4680071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Duratex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3043684" y="5249641"/>
            <a:ext cx="481323" cy="99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547452" y="5262498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Berneck</a:t>
            </a:r>
          </a:p>
        </p:txBody>
      </p:sp>
      <p:cxnSp>
        <p:nvCxnSpPr>
          <p:cNvPr id="34" name="Conector de seta reta 33"/>
          <p:cNvCxnSpPr/>
          <p:nvPr/>
        </p:nvCxnSpPr>
        <p:spPr>
          <a:xfrm flipH="1" flipV="1">
            <a:off x="3026856" y="5631790"/>
            <a:ext cx="257489" cy="33184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3043684" y="5982160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Berneck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flipH="1" flipV="1">
            <a:off x="3067766" y="5472508"/>
            <a:ext cx="501953" cy="11521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3547452" y="5534724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Klabin</a:t>
            </a: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2161902" y="5508777"/>
            <a:ext cx="537281" cy="2928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1403649" y="5464615"/>
            <a:ext cx="835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Guararapes</a:t>
            </a:r>
          </a:p>
        </p:txBody>
      </p:sp>
      <p:sp>
        <p:nvSpPr>
          <p:cNvPr id="42" name="Content Placeholder 1"/>
          <p:cNvSpPr txBox="1">
            <a:spLocks/>
          </p:cNvSpPr>
          <p:nvPr/>
        </p:nvSpPr>
        <p:spPr bwMode="auto">
          <a:xfrm>
            <a:off x="5508105" y="5477743"/>
            <a:ext cx="3456382" cy="61555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Klabin: SC, Kraft, 100 mil t/ano - R$ 0,2 bilhão</a:t>
            </a:r>
          </a:p>
          <a:p>
            <a:pPr marL="0" lvl="1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Klabin: PE, Miolo, 110 mil t/ano - R$ 0,4 bilhão</a:t>
            </a:r>
          </a:p>
          <a:p>
            <a:pPr marL="0" lvl="1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IP: MS, </a:t>
            </a:r>
            <a:r>
              <a:rPr lang="pt-BR" sz="1000" dirty="0" err="1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Impr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/</a:t>
            </a:r>
            <a:r>
              <a:rPr lang="pt-BR" sz="1000" dirty="0" err="1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Escr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, 250 mil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t/ano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0,6 bilhão</a:t>
            </a:r>
            <a:endParaRPr lang="pt-BR" sz="1000" dirty="0">
              <a:solidFill>
                <a:schemeClr val="accent3">
                  <a:lumMod val="50000"/>
                </a:schemeClr>
              </a:solidFill>
              <a:latin typeface="ITCKabel-Medium" panose="020B0600000000000000" pitchFamily="34" charset="0"/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 bwMode="auto">
          <a:xfrm>
            <a:off x="5508105" y="1570727"/>
            <a:ext cx="3456382" cy="135421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Suzano: MA - 1,5 milhão t/ano - R$ 6 bilhões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CMPC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: RS - 1,3 milhão t/ano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5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bilhões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Klabin: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PR - 1,5 milhão t/ano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5,8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bilhões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Fibria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: MS - 1,75 milhão t/ano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7,7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bilhões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Eldorado: MS - 2,0 milhões t/ano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8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bilhões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Lwarcel: SP - 750 mil t/ano - R$ 3,5 bilhões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CRPE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Holding: MS - 2,2 milhões t/ano - R$ 8 bilhões</a:t>
            </a:r>
          </a:p>
        </p:txBody>
      </p:sp>
      <p:sp>
        <p:nvSpPr>
          <p:cNvPr id="44" name="Retângulo de cantos arredondados 43"/>
          <p:cNvSpPr>
            <a:spLocks noChangeArrowheads="1"/>
          </p:cNvSpPr>
          <p:nvPr/>
        </p:nvSpPr>
        <p:spPr bwMode="auto">
          <a:xfrm>
            <a:off x="5508105" y="3356992"/>
            <a:ext cx="3456382" cy="5314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tabLst>
                <a:tab pos="542925" algn="ctr"/>
                <a:tab pos="1254125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	Painéis 	R$ 1,4 bilhão</a:t>
            </a:r>
          </a:p>
          <a:p>
            <a:pPr>
              <a:tabLst>
                <a:tab pos="542925" algn="ctr"/>
                <a:tab pos="1254125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	de Madeira	3,3 milhões m</a:t>
            </a:r>
            <a:r>
              <a:rPr lang="pt-BR" sz="1400" b="1" baseline="30000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3</a:t>
            </a:r>
            <a:endParaRPr lang="pt-BR" sz="1400" b="1" baseline="30000" dirty="0">
              <a:solidFill>
                <a:srgbClr val="FFFFFF"/>
              </a:solidFill>
              <a:latin typeface="ITCKabel-Medium" panose="020B0600000000000000" pitchFamily="34" charset="0"/>
            </a:endParaRPr>
          </a:p>
        </p:txBody>
      </p:sp>
      <p:sp>
        <p:nvSpPr>
          <p:cNvPr id="45" name="Content Placeholder 1"/>
          <p:cNvSpPr txBox="1">
            <a:spLocks/>
          </p:cNvSpPr>
          <p:nvPr/>
        </p:nvSpPr>
        <p:spPr bwMode="auto">
          <a:xfrm>
            <a:off x="5497397" y="3927754"/>
            <a:ext cx="3467090" cy="61555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Berneck: PR/SC - 1,1 milhão m³/ano - R$ 0,4 bilhão</a:t>
            </a:r>
            <a:endParaRPr lang="pt-BR" sz="1000" dirty="0">
              <a:solidFill>
                <a:schemeClr val="accent3">
                  <a:lumMod val="50000"/>
                </a:schemeClr>
              </a:solidFill>
              <a:latin typeface="ITCKabel-Medium" panose="020B0600000000000000" pitchFamily="34" charset="0"/>
            </a:endParaRPr>
          </a:p>
          <a:p>
            <a:pPr marL="0" lvl="1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Duratex: MG - 2,0 milhões m³/ano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0,7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bilhão</a:t>
            </a:r>
          </a:p>
          <a:p>
            <a:pPr marL="0" lvl="1" indent="0"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</a:pP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Guararapes: SC - 200 mil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m³/ano - R$ </a:t>
            </a:r>
            <a:r>
              <a:rPr lang="pt-BR" sz="1000" dirty="0" smtClean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0,3 </a:t>
            </a:r>
            <a:r>
              <a:rPr lang="pt-BR" sz="1000" dirty="0">
                <a:solidFill>
                  <a:schemeClr val="accent3">
                    <a:lumMod val="50000"/>
                  </a:schemeClr>
                </a:solidFill>
                <a:latin typeface="ITCKabel-Medium" panose="020B0600000000000000" pitchFamily="34" charset="0"/>
              </a:rPr>
              <a:t>bilhão</a:t>
            </a:r>
          </a:p>
        </p:txBody>
      </p:sp>
      <p:sp>
        <p:nvSpPr>
          <p:cNvPr id="46" name="Retângulo de cantos arredondados 45"/>
          <p:cNvSpPr>
            <a:spLocks noChangeArrowheads="1"/>
          </p:cNvSpPr>
          <p:nvPr/>
        </p:nvSpPr>
        <p:spPr bwMode="auto">
          <a:xfrm>
            <a:off x="5508104" y="1008252"/>
            <a:ext cx="3456383" cy="5314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tabLst>
                <a:tab pos="542925" algn="ctr"/>
                <a:tab pos="1254125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	Celulose	R$ 44 bilhões</a:t>
            </a:r>
          </a:p>
          <a:p>
            <a:pPr>
              <a:tabLst>
                <a:tab pos="542925" algn="ctr"/>
                <a:tab pos="1254125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		11 milhões toneladas</a:t>
            </a:r>
            <a:endParaRPr lang="pt-BR" sz="1400" b="1" baseline="30000" dirty="0">
              <a:solidFill>
                <a:srgbClr val="FFFFFF"/>
              </a:solidFill>
              <a:latin typeface="ITCKabel-Medium" panose="020B0600000000000000" pitchFamily="34" charset="0"/>
            </a:endParaRPr>
          </a:p>
        </p:txBody>
      </p:sp>
      <p:sp>
        <p:nvSpPr>
          <p:cNvPr id="47" name="Retângulo de cantos arredondados 46"/>
          <p:cNvSpPr>
            <a:spLocks noChangeArrowheads="1"/>
          </p:cNvSpPr>
          <p:nvPr/>
        </p:nvSpPr>
        <p:spPr bwMode="auto">
          <a:xfrm>
            <a:off x="5508105" y="4895676"/>
            <a:ext cx="3456382" cy="5314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tabLst>
                <a:tab pos="542925" algn="ctr"/>
                <a:tab pos="1254125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	Papel	R$ 1,2 bilhão</a:t>
            </a:r>
          </a:p>
          <a:p>
            <a:pPr>
              <a:tabLst>
                <a:tab pos="542925" algn="ctr"/>
                <a:tab pos="1254125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latin typeface="ITCKabel-Medium" panose="020B0600000000000000" pitchFamily="34" charset="0"/>
              </a:rPr>
              <a:t>		550 mil toneladas</a:t>
            </a:r>
            <a:endParaRPr lang="pt-BR" sz="1400" b="1" baseline="30000" dirty="0">
              <a:solidFill>
                <a:srgbClr val="FFFFFF"/>
              </a:solidFill>
              <a:latin typeface="ITCKabel-Medium" panose="020B0600000000000000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8025961" y="148478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7844259" y="167350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34853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Ibá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21034544"/>
              </p:ext>
            </p:extLst>
          </p:nvPr>
        </p:nvGraphicFramePr>
        <p:xfrm>
          <a:off x="-252536" y="1052736"/>
          <a:ext cx="56886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148064" y="980728"/>
            <a:ext cx="3816424" cy="547260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Promover voz comum:</a:t>
            </a:r>
          </a:p>
          <a:p>
            <a:pPr lvl="1"/>
            <a:r>
              <a:rPr lang="pt-BR" dirty="0" smtClean="0"/>
              <a:t>Indústria</a:t>
            </a:r>
            <a:endParaRPr lang="pt-BR" dirty="0"/>
          </a:p>
          <a:p>
            <a:pPr lvl="1"/>
            <a:r>
              <a:rPr lang="pt-BR" dirty="0"/>
              <a:t>Governo</a:t>
            </a:r>
          </a:p>
          <a:p>
            <a:pPr lvl="1"/>
            <a:r>
              <a:rPr lang="pt-BR" dirty="0"/>
              <a:t>Sociedade Civil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árvore como vetor:</a:t>
            </a:r>
          </a:p>
          <a:p>
            <a:pPr lvl="1"/>
            <a:r>
              <a:rPr lang="pt-BR" dirty="0" smtClean="0"/>
              <a:t>Econômico</a:t>
            </a:r>
          </a:p>
          <a:p>
            <a:pPr lvl="1"/>
            <a:r>
              <a:rPr lang="pt-BR" dirty="0" smtClean="0"/>
              <a:t>Ambiental</a:t>
            </a:r>
          </a:p>
          <a:p>
            <a:pPr lvl="1"/>
            <a:r>
              <a:rPr lang="pt-BR" dirty="0" smtClean="0"/>
              <a:t>Social</a:t>
            </a:r>
          </a:p>
          <a:p>
            <a:pPr lvl="1"/>
            <a:r>
              <a:rPr lang="pt-BR" dirty="0" smtClean="0"/>
              <a:t>Pesquisa e Desenvolvimento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436096" y="5733256"/>
            <a:ext cx="3312368" cy="36004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Trebuchet MS" panose="020B0603020202020204" pitchFamily="34" charset="0"/>
              </a:rPr>
              <a:t>70 ORGANIZAÇÕES</a:t>
            </a:r>
            <a:endParaRPr lang="pt-BR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44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climáticas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124744"/>
            <a:ext cx="471652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Setor – Potencial de mitigação de mudança do clima </a:t>
            </a:r>
            <a:endParaRPr lang="pt-BR" sz="1600" b="1" dirty="0"/>
          </a:p>
        </p:txBody>
      </p:sp>
      <p:cxnSp>
        <p:nvCxnSpPr>
          <p:cNvPr id="15" name="Conector angulado 14"/>
          <p:cNvCxnSpPr>
            <a:stCxn id="13" idx="2"/>
            <a:endCxn id="18" idx="1"/>
          </p:cNvCxnSpPr>
          <p:nvPr/>
        </p:nvCxnSpPr>
        <p:spPr>
          <a:xfrm rot="16200000" flipH="1">
            <a:off x="2604382" y="1490184"/>
            <a:ext cx="316835" cy="306034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3" idx="2"/>
            <a:endCxn id="19" idx="1"/>
          </p:cNvCxnSpPr>
          <p:nvPr/>
        </p:nvCxnSpPr>
        <p:spPr>
          <a:xfrm rot="16200000" flipH="1">
            <a:off x="2402759" y="1691807"/>
            <a:ext cx="720080" cy="306034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915816" y="1628800"/>
            <a:ext cx="4104456" cy="345637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Estoques de carbono e remoções líquidas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15816" y="2060848"/>
            <a:ext cx="4104456" cy="288031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Redução de emissão em diversas cadeias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51520" y="2636912"/>
            <a:ext cx="471652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Ordem de grandeza do Potencial de Mitigação</a:t>
            </a:r>
            <a:endParaRPr lang="pt-BR" sz="1600" b="1" dirty="0"/>
          </a:p>
        </p:txBody>
      </p:sp>
      <p:sp>
        <p:nvSpPr>
          <p:cNvPr id="38" name="Retângulo 37"/>
          <p:cNvSpPr/>
          <p:nvPr/>
        </p:nvSpPr>
        <p:spPr>
          <a:xfrm>
            <a:off x="683568" y="3140968"/>
            <a:ext cx="4267331" cy="345637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Atual – Estoque de 1,6 bi tCO2e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683567" y="3573016"/>
            <a:ext cx="4267331" cy="345637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Remoção de 135 mi tCO2e/ ano até 2030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3" name="Chave esquerda 42"/>
          <p:cNvSpPr/>
          <p:nvPr/>
        </p:nvSpPr>
        <p:spPr>
          <a:xfrm>
            <a:off x="4968044" y="3492296"/>
            <a:ext cx="504056" cy="553999"/>
          </a:xfrm>
          <a:prstGeom prst="leftBrace">
            <a:avLst/>
          </a:prstGeom>
          <a:ln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5239207" y="3492297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Cenário de duplicação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Superação de barreiras e incentivos</a:t>
            </a:r>
            <a:endParaRPr lang="pt-BR" sz="15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1403648" y="407707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Resultaria em 2 bi tCO2e entre 2015-2030 – 10% das emissões anuais do Brasil</a:t>
            </a:r>
            <a:endParaRPr lang="pt-BR" sz="1600" dirty="0"/>
          </a:p>
        </p:txBody>
      </p:sp>
      <p:sp>
        <p:nvSpPr>
          <p:cNvPr id="47" name="Retângulo 46"/>
          <p:cNvSpPr/>
          <p:nvPr/>
        </p:nvSpPr>
        <p:spPr>
          <a:xfrm>
            <a:off x="323528" y="5013176"/>
            <a:ext cx="471652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Mecanismos</a:t>
            </a:r>
            <a:endParaRPr lang="pt-BR" sz="1600" b="1" dirty="0"/>
          </a:p>
        </p:txBody>
      </p:sp>
      <p:sp>
        <p:nvSpPr>
          <p:cNvPr id="48" name="Retângulo 47"/>
          <p:cNvSpPr/>
          <p:nvPr/>
        </p:nvSpPr>
        <p:spPr>
          <a:xfrm>
            <a:off x="755576" y="5517232"/>
            <a:ext cx="7272808" cy="345637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chemeClr val="tx1"/>
                </a:solidFill>
              </a:rPr>
              <a:t>Valorização econômica do carbono florestal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755575" y="5949280"/>
            <a:ext cx="7272808" cy="345637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chemeClr val="tx1"/>
                </a:solidFill>
              </a:rPr>
              <a:t>Agenda alinhada com a Coalizão Brasil Clima Florestas e Agricultura.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54" name="Conector angulado 53"/>
          <p:cNvCxnSpPr/>
          <p:nvPr/>
        </p:nvCxnSpPr>
        <p:spPr>
          <a:xfrm rot="16200000" flipH="1">
            <a:off x="384362" y="3014581"/>
            <a:ext cx="311360" cy="287052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54"/>
          <p:cNvCxnSpPr/>
          <p:nvPr/>
        </p:nvCxnSpPr>
        <p:spPr>
          <a:xfrm rot="16200000" flipH="1">
            <a:off x="384362" y="3014580"/>
            <a:ext cx="311359" cy="287053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55"/>
          <p:cNvCxnSpPr>
            <a:endCxn id="48" idx="1"/>
          </p:cNvCxnSpPr>
          <p:nvPr/>
        </p:nvCxnSpPr>
        <p:spPr>
          <a:xfrm rot="16200000" flipH="1">
            <a:off x="489392" y="5423866"/>
            <a:ext cx="316835" cy="215534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endCxn id="39" idx="1"/>
          </p:cNvCxnSpPr>
          <p:nvPr/>
        </p:nvCxnSpPr>
        <p:spPr>
          <a:xfrm rot="16200000" flipH="1">
            <a:off x="131843" y="3194111"/>
            <a:ext cx="743408" cy="360039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endCxn id="49" idx="1"/>
          </p:cNvCxnSpPr>
          <p:nvPr/>
        </p:nvCxnSpPr>
        <p:spPr>
          <a:xfrm rot="16200000" flipH="1">
            <a:off x="226333" y="5592856"/>
            <a:ext cx="743407" cy="315078"/>
          </a:xfrm>
          <a:prstGeom prst="bentConnector2">
            <a:avLst/>
          </a:prstGeom>
          <a:ln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8920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32" y="476672"/>
            <a:ext cx="7561535" cy="562074"/>
          </a:xfrm>
        </p:spPr>
        <p:txBody>
          <a:bodyPr/>
          <a:lstStyle/>
          <a:p>
            <a:r>
              <a:rPr lang="pt-BR" dirty="0" smtClean="0"/>
              <a:t>Mais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3211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92106" y="1822548"/>
            <a:ext cx="3243789" cy="4738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População em 2050 – 9.6 bilhões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392106" y="2485104"/>
            <a:ext cx="3243789" cy="4738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Demanda por grãos: +67% em 2050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392106" y="3144044"/>
            <a:ext cx="3243790" cy="55346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Demanda por alimentos 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triplicará até 2050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392106" y="3879121"/>
            <a:ext cx="3243790" cy="553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Demanda por energia irá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Dobrar até 2030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392106" y="4613916"/>
            <a:ext cx="3243790" cy="55403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Déficit de 200 milhões de ha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terras agricultáveis até 2050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392106" y="5353138"/>
            <a:ext cx="3243789" cy="4738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Conscientização dos Consumidores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5436096" y="1888425"/>
            <a:ext cx="3168352" cy="55530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Emissões de GHG devem diminuir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d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e 50-80% até 2050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5436096" y="5123736"/>
            <a:ext cx="3168352" cy="714217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Cadeias rastreáveis devem atender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os critérios de sustentabilidade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5436096" y="3195043"/>
            <a:ext cx="3168352" cy="567532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Processos mais eficientes no uso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Dos recursos naturais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5436096" y="3900462"/>
            <a:ext cx="3168352" cy="47498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Mitigação da perda de ambientes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naturais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5436096" y="4515424"/>
            <a:ext cx="3168352" cy="52145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Incremento na produção e na 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produtividade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5436096" y="2582176"/>
            <a:ext cx="3168352" cy="47498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Novos Modelos de Negócios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ubo 17"/>
          <p:cNvSpPr/>
          <p:nvPr/>
        </p:nvSpPr>
        <p:spPr>
          <a:xfrm>
            <a:off x="1548457" y="5948363"/>
            <a:ext cx="6911975" cy="617083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Árvores Plantadas               Transição para uma </a:t>
            </a:r>
            <a:r>
              <a:rPr lang="pt-B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Bioeconomia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3924300" y="6422571"/>
            <a:ext cx="4318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CaixaDeTexto 22"/>
          <p:cNvSpPr txBox="1">
            <a:spLocks noChangeArrowheads="1"/>
          </p:cNvSpPr>
          <p:nvPr/>
        </p:nvSpPr>
        <p:spPr bwMode="auto">
          <a:xfrm>
            <a:off x="597149" y="1268760"/>
            <a:ext cx="230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DEMANDAS</a:t>
            </a:r>
            <a:endParaRPr lang="en-US" sz="2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2" name="CaixaDeTexto 23"/>
          <p:cNvSpPr txBox="1">
            <a:spLocks noChangeArrowheads="1"/>
          </p:cNvSpPr>
          <p:nvPr/>
        </p:nvSpPr>
        <p:spPr bwMode="auto">
          <a:xfrm>
            <a:off x="6084888" y="1268760"/>
            <a:ext cx="2519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9900"/>
                </a:solidFill>
                <a:latin typeface="+mj-lt"/>
              </a:rPr>
              <a:t>DESAFIOS</a:t>
            </a:r>
            <a:endParaRPr lang="en-US" sz="2400" b="1" dirty="0">
              <a:solidFill>
                <a:srgbClr val="CC9900"/>
              </a:solidFill>
              <a:latin typeface="+mj-lt"/>
            </a:endParaRPr>
          </a:p>
        </p:txBody>
      </p:sp>
      <p:sp>
        <p:nvSpPr>
          <p:cNvPr id="24" name="Seta em curva para baixo 23"/>
          <p:cNvSpPr/>
          <p:nvPr/>
        </p:nvSpPr>
        <p:spPr>
          <a:xfrm>
            <a:off x="2915816" y="620688"/>
            <a:ext cx="3239740" cy="1008112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Espaço Reservado para Número de Slide 1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0CA3438-25BD-46D9-B92C-D12F632390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175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26939079"/>
              </p:ext>
            </p:extLst>
          </p:nvPr>
        </p:nvGraphicFramePr>
        <p:xfrm>
          <a:off x="417409" y="836712"/>
          <a:ext cx="2975992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66938552"/>
              </p:ext>
            </p:extLst>
          </p:nvPr>
        </p:nvGraphicFramePr>
        <p:xfrm>
          <a:off x="394641" y="2635402"/>
          <a:ext cx="2975992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540590307"/>
              </p:ext>
            </p:extLst>
          </p:nvPr>
        </p:nvGraphicFramePr>
        <p:xfrm>
          <a:off x="371872" y="1700808"/>
          <a:ext cx="2975992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107504" y="479748"/>
            <a:ext cx="8075240" cy="557212"/>
          </a:xfrm>
        </p:spPr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946351044"/>
              </p:ext>
            </p:extLst>
          </p:nvPr>
        </p:nvGraphicFramePr>
        <p:xfrm>
          <a:off x="131675" y="3933057"/>
          <a:ext cx="4478863" cy="246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83568" y="42838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BASE FLORESTAL</a:t>
            </a:r>
            <a:endParaRPr lang="pt-BR" dirty="0"/>
          </a:p>
        </p:txBody>
      </p:sp>
      <p:pic>
        <p:nvPicPr>
          <p:cNvPr id="21" name="Picture 2" descr="http://www.suzanoblog.com.br/wp-content/uploads/2012/11/florestaadulta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6000"/>
                    </a14:imgEffect>
                    <a14:imgEffect>
                      <a14:saturation sat="110000"/>
                    </a14:imgEffect>
                    <a14:imgEffect>
                      <a14:brightnessContrast bright="-21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170" r="44943" b="1433"/>
          <a:stretch/>
        </p:blipFill>
        <p:spPr bwMode="auto">
          <a:xfrm>
            <a:off x="4898571" y="475861"/>
            <a:ext cx="4147256" cy="59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 rot="16200000">
            <a:off x="-284910" y="1445151"/>
            <a:ext cx="10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Celulose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-284910" y="2309247"/>
            <a:ext cx="10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Painéis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-294204" y="3243317"/>
            <a:ext cx="10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Papel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23528" y="94007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INDUSTRIA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788659" y="5526988"/>
            <a:ext cx="1055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Plano ABC</a:t>
            </a:r>
            <a:endParaRPr lang="pt-BR" sz="12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488412" y="5526988"/>
            <a:ext cx="71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SAE</a:t>
            </a:r>
            <a:endParaRPr lang="pt-BR" sz="1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148064" y="908720"/>
            <a:ext cx="3744416" cy="55092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rebuchet MS" panose="020B0603020202020204" pitchFamily="34" charset="0"/>
              </a:rPr>
              <a:t>Crescimento condicionado à:</a:t>
            </a:r>
          </a:p>
          <a:p>
            <a:endParaRPr lang="pt-B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anose="020B0603020202020204" pitchFamily="34" charset="0"/>
              </a:rPr>
              <a:t>Politicas públicas de incentivo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PDFP;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Desburocratização  da atividade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Pagamento por Serviços Ambientais (PSA)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Valorização do Carbono Florestal</a:t>
            </a:r>
          </a:p>
          <a:p>
            <a:pPr lvl="1"/>
            <a:endParaRPr lang="pt-BR" sz="1600" dirty="0" smtClean="0">
              <a:latin typeface="Trebuchet MS" panose="020B0603020202020204" pitchFamily="34" charset="0"/>
            </a:endParaRPr>
          </a:p>
          <a:p>
            <a:pPr lvl="1"/>
            <a:endParaRPr lang="pt-B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anose="020B0603020202020204" pitchFamily="34" charset="0"/>
              </a:rPr>
              <a:t>Integração de pequenos produtores</a:t>
            </a:r>
            <a:endParaRPr lang="pt-BR" sz="1600" dirty="0">
              <a:latin typeface="Trebuchet MS" panose="020B0603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Fomento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Uso múltiplo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dirty="0">
              <a:latin typeface="Trebuchet MS" panose="020B0603020202020204" pitchFamily="34" charset="0"/>
            </a:endParaRPr>
          </a:p>
          <a:p>
            <a:pPr lvl="1"/>
            <a:endParaRPr lang="pt-B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anose="020B0603020202020204" pitchFamily="34" charset="0"/>
              </a:rPr>
              <a:t>Intensificação sustentável</a:t>
            </a:r>
            <a:endParaRPr lang="pt-BR" sz="1600" dirty="0">
              <a:latin typeface="Trebuchet MS" panose="020B0603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Biotecnologia/melhoramento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Defesa florestal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Tecnologias em silvicultura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Trebuchet MS" panose="020B0603020202020204" pitchFamily="34" charset="0"/>
              </a:rPr>
              <a:t>ILPF</a:t>
            </a:r>
            <a:endParaRPr lang="pt-B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8710F-CAE1-4F4C-A4D6-B53BA1AFEF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8" name="Grupo 37"/>
          <p:cNvGrpSpPr/>
          <p:nvPr/>
        </p:nvGrpSpPr>
        <p:grpSpPr>
          <a:xfrm>
            <a:off x="6219074" y="548680"/>
            <a:ext cx="2241358" cy="1152128"/>
            <a:chOff x="6219074" y="44624"/>
            <a:chExt cx="2241358" cy="11521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Texto explicativo retangular com cantos arredondados 7"/>
            <p:cNvSpPr/>
            <p:nvPr/>
          </p:nvSpPr>
          <p:spPr>
            <a:xfrm>
              <a:off x="6250152" y="44624"/>
              <a:ext cx="2210280" cy="1152128"/>
            </a:xfrm>
            <a:prstGeom prst="wedgeRoundRectCallout">
              <a:avLst>
                <a:gd name="adj1" fmla="val -145367"/>
                <a:gd name="adj2" fmla="val 5721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300192" y="151291"/>
              <a:ext cx="1440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Indústria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6219074" y="489428"/>
              <a:ext cx="2241358" cy="66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latin typeface="+mn-lt"/>
                </a:rPr>
                <a:t>Lubrificantes especiais.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latin typeface="+mn-lt"/>
                </a:rPr>
                <a:t>Redução de emissões.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156176" y="3354940"/>
            <a:ext cx="2213286" cy="1730244"/>
            <a:chOff x="6156176" y="3152469"/>
            <a:chExt cx="2213286" cy="1730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Texto explicativo retangular com cantos arredondados 5"/>
            <p:cNvSpPr/>
            <p:nvPr/>
          </p:nvSpPr>
          <p:spPr>
            <a:xfrm>
              <a:off x="6156176" y="3152469"/>
              <a:ext cx="2213286" cy="1716691"/>
            </a:xfrm>
            <a:prstGeom prst="wedgeRoundRectCallout">
              <a:avLst>
                <a:gd name="adj1" fmla="val -114526"/>
                <a:gd name="adj2" fmla="val -1337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228853" y="3154521"/>
              <a:ext cx="20875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Suprimento de alimentação segura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6343564" y="3751634"/>
              <a:ext cx="1593850" cy="113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Embalagens.</a:t>
              </a:r>
            </a:p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Preservativos. </a:t>
              </a:r>
            </a:p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Fertilizantes.  </a:t>
              </a:r>
            </a:p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Vitaminas.</a:t>
              </a:r>
              <a:endParaRPr lang="pt-BR" sz="1500" b="1" dirty="0" smtClean="0">
                <a:latin typeface="+mn-lt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686797" y="5198888"/>
            <a:ext cx="1873200" cy="1614488"/>
            <a:chOff x="5686797" y="5198888"/>
            <a:chExt cx="1873200" cy="16144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Texto explicativo retangular com cantos arredondados 6"/>
            <p:cNvSpPr/>
            <p:nvPr/>
          </p:nvSpPr>
          <p:spPr>
            <a:xfrm>
              <a:off x="5686797" y="5198888"/>
              <a:ext cx="1873200" cy="1614488"/>
            </a:xfrm>
            <a:prstGeom prst="wedgeRoundRectCallout">
              <a:avLst>
                <a:gd name="adj1" fmla="val -82502"/>
                <a:gd name="adj2" fmla="val 645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724127" y="5198888"/>
              <a:ext cx="14163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Moradia</a:t>
              </a: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5905525" y="5494873"/>
              <a:ext cx="1474787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Tintas.</a:t>
              </a:r>
            </a:p>
            <a:p>
              <a:pPr marL="179388" indent="-179388" eaLnBrk="1" hangingPunct="1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Resinas.</a:t>
              </a:r>
            </a:p>
            <a:p>
              <a:pPr marL="179388" indent="-179388" eaLnBrk="1" hangingPunct="1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Isolamento.</a:t>
              </a:r>
            </a:p>
            <a:p>
              <a:pPr marL="179388" indent="-179388" eaLnBrk="1" hangingPunct="1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Adesivos.</a:t>
              </a:r>
              <a:endParaRPr lang="pt-BR" sz="1500" dirty="0" smtClean="0">
                <a:latin typeface="+mn-lt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941335" y="1834415"/>
            <a:ext cx="2132988" cy="1391048"/>
            <a:chOff x="5941335" y="1474375"/>
            <a:chExt cx="2132988" cy="13910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Texto explicativo retangular com cantos arredondados 14"/>
            <p:cNvSpPr/>
            <p:nvPr/>
          </p:nvSpPr>
          <p:spPr>
            <a:xfrm>
              <a:off x="5941335" y="1474375"/>
              <a:ext cx="2025334" cy="1378561"/>
            </a:xfrm>
            <a:prstGeom prst="wedgeRoundRectCallout">
              <a:avLst>
                <a:gd name="adj1" fmla="val -119684"/>
                <a:gd name="adj2" fmla="val 2987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021785" y="1494616"/>
              <a:ext cx="12763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Transporte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012160" y="1772816"/>
              <a:ext cx="2062163" cy="109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Combustíveis. </a:t>
              </a:r>
            </a:p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Assentos e cintos de segurança.</a:t>
              </a:r>
            </a:p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Amortecedores. </a:t>
              </a:r>
              <a:endParaRPr lang="pt-BR" sz="1500" b="1" dirty="0" smtClean="0">
                <a:latin typeface="+mn-lt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67544" y="5145750"/>
            <a:ext cx="2279872" cy="1614488"/>
            <a:chOff x="467544" y="5145750"/>
            <a:chExt cx="2279872" cy="16144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Texto explicativo retangular com cantos arredondados 18"/>
            <p:cNvSpPr/>
            <p:nvPr/>
          </p:nvSpPr>
          <p:spPr>
            <a:xfrm>
              <a:off x="467544" y="5145750"/>
              <a:ext cx="2279872" cy="1614488"/>
            </a:xfrm>
            <a:prstGeom prst="wedgeRoundRectCallout">
              <a:avLst>
                <a:gd name="adj1" fmla="val 98754"/>
                <a:gd name="adj2" fmla="val 1737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39552" y="5301208"/>
              <a:ext cx="1765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Entretenimento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619355" y="5691560"/>
              <a:ext cx="201612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err="1" smtClean="0">
                  <a:latin typeface="+mn-lt"/>
                </a:rPr>
                <a:t>Cameras</a:t>
              </a:r>
              <a:r>
                <a:rPr lang="pt-BR" sz="1500" dirty="0" smtClean="0">
                  <a:latin typeface="+mn-lt"/>
                </a:rPr>
                <a:t> e filmes.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latin typeface="+mn-lt"/>
                </a:rPr>
                <a:t>Fitas/CDs/DVDs .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latin typeface="+mn-lt"/>
                </a:rPr>
                <a:t>Barcos.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55576" y="3402219"/>
            <a:ext cx="2760782" cy="1611223"/>
            <a:chOff x="878863" y="3199748"/>
            <a:chExt cx="2760782" cy="16112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Texto explicativo retangular com cantos arredondados 17"/>
            <p:cNvSpPr/>
            <p:nvPr/>
          </p:nvSpPr>
          <p:spPr>
            <a:xfrm>
              <a:off x="878863" y="3199748"/>
              <a:ext cx="2549144" cy="1611223"/>
            </a:xfrm>
            <a:prstGeom prst="wedgeRoundRectCallout">
              <a:avLst>
                <a:gd name="adj1" fmla="val 76407"/>
                <a:gd name="adj2" fmla="val 199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928195" y="3356992"/>
              <a:ext cx="271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Higiene e saúde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1063817" y="3769742"/>
              <a:ext cx="196366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Lenços de papel.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Cosméticos. 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Detergentes. </a:t>
              </a:r>
              <a:endParaRPr lang="pt-BR" sz="1500" dirty="0" smtClean="0">
                <a:latin typeface="+mn-lt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78863" y="692696"/>
            <a:ext cx="2129642" cy="1152128"/>
            <a:chOff x="878863" y="116632"/>
            <a:chExt cx="2129642" cy="11521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Texto explicativo retangular com cantos arredondados 19"/>
            <p:cNvSpPr/>
            <p:nvPr/>
          </p:nvSpPr>
          <p:spPr>
            <a:xfrm>
              <a:off x="878863" y="116632"/>
              <a:ext cx="2025334" cy="1152128"/>
            </a:xfrm>
            <a:prstGeom prst="wedgeRoundRectCallout">
              <a:avLst>
                <a:gd name="adj1" fmla="val 105470"/>
                <a:gd name="adj2" fmla="val 1892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032575" y="177889"/>
              <a:ext cx="936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Têxtil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1063817" y="476672"/>
              <a:ext cx="1944688" cy="59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latin typeface="+mn-lt"/>
                </a:rPr>
                <a:t>Fibras.</a:t>
              </a:r>
            </a:p>
            <a:p>
              <a:pPr marL="179388" indent="-179388" eaLnBrk="1" hangingPunct="1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latin typeface="+mn-lt"/>
                </a:rPr>
                <a:t>Revestimento.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09851" y="1981289"/>
            <a:ext cx="2430686" cy="1303695"/>
            <a:chOff x="509851" y="1484784"/>
            <a:chExt cx="2430686" cy="130369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Texto explicativo retangular com cantos arredondados 26"/>
            <p:cNvSpPr/>
            <p:nvPr/>
          </p:nvSpPr>
          <p:spPr>
            <a:xfrm>
              <a:off x="509851" y="1484784"/>
              <a:ext cx="2394345" cy="1293819"/>
            </a:xfrm>
            <a:prstGeom prst="wedgeRoundRectCallout">
              <a:avLst>
                <a:gd name="adj1" fmla="val 96443"/>
                <a:gd name="adj2" fmla="val 499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706924" y="1772816"/>
              <a:ext cx="22336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Produtos de papel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Telas de cristal líquido. </a:t>
              </a:r>
            </a:p>
            <a:p>
              <a:pPr marL="179388" indent="-179388" eaLnBrk="1" hangingPunct="1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pt-BR" sz="1500" dirty="0" smtClean="0">
                  <a:solidFill>
                    <a:srgbClr val="000000"/>
                  </a:solidFill>
                  <a:latin typeface="+mn-lt"/>
                </a:rPr>
                <a:t>Tintas. </a:t>
              </a:r>
              <a:endParaRPr lang="pt-BR" sz="1500" dirty="0" smtClean="0">
                <a:latin typeface="+mn-lt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11560" y="1505099"/>
              <a:ext cx="1728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b="1" dirty="0" smtClean="0">
                  <a:solidFill>
                    <a:schemeClr val="tx2"/>
                  </a:solidFill>
                  <a:latin typeface="+mn-lt"/>
                </a:rPr>
                <a:t>Comunicação</a:t>
              </a:r>
            </a:p>
          </p:txBody>
        </p:sp>
      </p:grpSp>
      <p:sp>
        <p:nvSpPr>
          <p:cNvPr id="39" name="CaixaDeTexto 3"/>
          <p:cNvSpPr txBox="1">
            <a:spLocks noChangeArrowheads="1"/>
          </p:cNvSpPr>
          <p:nvPr/>
        </p:nvSpPr>
        <p:spPr bwMode="auto">
          <a:xfrm>
            <a:off x="-36512" y="-5318"/>
            <a:ext cx="4061305" cy="5539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3000" b="1" dirty="0" smtClean="0">
                <a:latin typeface="+mj-lt"/>
              </a:rPr>
              <a:t>Nova Indústria Florestal</a:t>
            </a:r>
            <a:endParaRPr lang="pt-BR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7495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365125"/>
          </a:xfrm>
        </p:spPr>
        <p:txBody>
          <a:bodyPr/>
          <a:lstStyle/>
          <a:p>
            <a:pPr>
              <a:defRPr/>
            </a:pPr>
            <a:fld id="{10CA3438-25BD-46D9-B92C-D12F6323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44798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rebuchet MS" panose="020B0603020202020204" pitchFamily="34" charset="0"/>
              </a:rPr>
              <a:t>Desafios do Setor de Árvores Plantadas</a:t>
            </a:r>
            <a:endParaRPr lang="pt-BR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77408443"/>
              </p:ext>
            </p:extLst>
          </p:nvPr>
        </p:nvGraphicFramePr>
        <p:xfrm>
          <a:off x="251520" y="1124744"/>
          <a:ext cx="8568952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08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557212"/>
          </a:xfrm>
        </p:spPr>
        <p:txBody>
          <a:bodyPr/>
          <a:lstStyle/>
          <a:p>
            <a:r>
              <a:rPr lang="pt-BR" dirty="0" smtClean="0"/>
              <a:t>Temas Focais junto ao Congresso Nacional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74094"/>
              </p:ext>
            </p:extLst>
          </p:nvPr>
        </p:nvGraphicFramePr>
        <p:xfrm>
          <a:off x="0" y="908720"/>
          <a:ext cx="95405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074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311142" y="356917"/>
            <a:ext cx="8214098" cy="6024411"/>
            <a:chOff x="993071" y="173864"/>
            <a:chExt cx="7467361" cy="5271360"/>
          </a:xfrm>
        </p:grpSpPr>
        <p:sp>
          <p:nvSpPr>
            <p:cNvPr id="9" name="Espaço Reservado para Conteúdo 2"/>
            <p:cNvSpPr txBox="1">
              <a:spLocks/>
            </p:cNvSpPr>
            <p:nvPr/>
          </p:nvSpPr>
          <p:spPr bwMode="auto">
            <a:xfrm>
              <a:off x="5508104" y="1772816"/>
              <a:ext cx="576064" cy="261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competitividade</a:t>
              </a:r>
              <a:endParaRPr 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6" name="Espaço Reservado para Conteúdo 2"/>
            <p:cNvSpPr txBox="1">
              <a:spLocks/>
            </p:cNvSpPr>
            <p:nvPr/>
          </p:nvSpPr>
          <p:spPr bwMode="auto">
            <a:xfrm>
              <a:off x="6156176" y="3175487"/>
              <a:ext cx="594044" cy="1110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DOBRAR</a:t>
              </a:r>
            </a:p>
          </p:txBody>
        </p:sp>
        <p:sp>
          <p:nvSpPr>
            <p:cNvPr id="7" name="Espaço Reservado para Conteúdo 2"/>
            <p:cNvSpPr txBox="1">
              <a:spLocks/>
            </p:cNvSpPr>
            <p:nvPr/>
          </p:nvSpPr>
          <p:spPr bwMode="auto">
            <a:xfrm>
              <a:off x="5201742" y="882319"/>
              <a:ext cx="2592288" cy="65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CRESCIMENTO</a:t>
              </a:r>
              <a:r>
                <a:rPr lang="pt-BR" sz="1600" b="1" dirty="0" smtClean="0">
                  <a:solidFill>
                    <a:srgbClr val="00B050"/>
                  </a:solidFill>
                  <a:latin typeface="ITCKabel-Medium" panose="020B0600000000000000" pitchFamily="34" charset="0"/>
                </a:rPr>
                <a:t> </a:t>
              </a:r>
              <a:r>
                <a:rPr lang="pt-BR" sz="1600" b="1" dirty="0" smtClean="0">
                  <a:latin typeface="ITCKabel-Medium" panose="020B0600000000000000" pitchFamily="34" charset="0"/>
                </a:rPr>
                <a:t>população</a:t>
              </a:r>
              <a:endParaRPr lang="pt-BR" sz="1600" dirty="0">
                <a:latin typeface="ITCKabel-Medium" panose="020B0600000000000000" pitchFamily="34" charset="0"/>
              </a:endParaRPr>
            </a:p>
          </p:txBody>
        </p:sp>
        <p:sp>
          <p:nvSpPr>
            <p:cNvPr id="8" name="Espaço Reservado para Conteúdo 2"/>
            <p:cNvSpPr txBox="1">
              <a:spLocks/>
            </p:cNvSpPr>
            <p:nvPr/>
          </p:nvSpPr>
          <p:spPr bwMode="auto">
            <a:xfrm>
              <a:off x="1004331" y="2852936"/>
              <a:ext cx="500782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investimentos de </a:t>
              </a:r>
              <a:r>
                <a:rPr lang="pt-BR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R$ 53 BILHÕES</a:t>
              </a:r>
              <a:endPara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10" name="Espaço Reservado para Conteúdo 2"/>
            <p:cNvSpPr txBox="1">
              <a:spLocks/>
            </p:cNvSpPr>
            <p:nvPr/>
          </p:nvSpPr>
          <p:spPr bwMode="auto">
            <a:xfrm>
              <a:off x="2915816" y="1628800"/>
              <a:ext cx="576064" cy="186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AVANÇOS</a:t>
              </a:r>
            </a:p>
          </p:txBody>
        </p:sp>
        <p:sp>
          <p:nvSpPr>
            <p:cNvPr id="11" name="Espaço Reservado para Conteúdo 2"/>
            <p:cNvSpPr txBox="1">
              <a:spLocks/>
            </p:cNvSpPr>
            <p:nvPr/>
          </p:nvSpPr>
          <p:spPr bwMode="auto">
            <a:xfrm>
              <a:off x="2411760" y="1196752"/>
              <a:ext cx="2592288" cy="56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Biotecnologia</a:t>
              </a:r>
            </a:p>
          </p:txBody>
        </p:sp>
        <p:sp>
          <p:nvSpPr>
            <p:cNvPr id="12" name="Espaço Reservado para Conteúdo 2"/>
            <p:cNvSpPr txBox="1">
              <a:spLocks/>
            </p:cNvSpPr>
            <p:nvPr/>
          </p:nvSpPr>
          <p:spPr bwMode="auto">
            <a:xfrm>
              <a:off x="6588224" y="2250485"/>
              <a:ext cx="1872208" cy="7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800" b="1" dirty="0" smtClean="0">
                  <a:solidFill>
                    <a:schemeClr val="bg1">
                      <a:lumMod val="50000"/>
                    </a:schemeClr>
                  </a:solidFill>
                  <a:latin typeface="ITCKabel-Medium" panose="020B0600000000000000" pitchFamily="34" charset="0"/>
                </a:rPr>
                <a:t>melhoramento convencional</a:t>
              </a:r>
            </a:p>
          </p:txBody>
        </p:sp>
        <p:sp>
          <p:nvSpPr>
            <p:cNvPr id="13" name="Espaço Reservado para Conteúdo 2"/>
            <p:cNvSpPr txBox="1">
              <a:spLocks/>
            </p:cNvSpPr>
            <p:nvPr/>
          </p:nvSpPr>
          <p:spPr bwMode="auto">
            <a:xfrm>
              <a:off x="3419872" y="2153445"/>
              <a:ext cx="2592288" cy="55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600" b="1" dirty="0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Árvores GM </a:t>
              </a:r>
              <a:endParaRPr lang="pt-BR" sz="1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14" name="Espaço Reservado para Conteúdo 2"/>
            <p:cNvSpPr txBox="1">
              <a:spLocks/>
            </p:cNvSpPr>
            <p:nvPr/>
          </p:nvSpPr>
          <p:spPr bwMode="auto">
            <a:xfrm>
              <a:off x="3707904" y="2420888"/>
              <a:ext cx="259228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nanotecnologia </a:t>
              </a:r>
            </a:p>
          </p:txBody>
        </p:sp>
        <p:sp>
          <p:nvSpPr>
            <p:cNvPr id="15" name="Espaço Reservado para Conteúdo 2"/>
            <p:cNvSpPr txBox="1">
              <a:spLocks/>
            </p:cNvSpPr>
            <p:nvPr/>
          </p:nvSpPr>
          <p:spPr bwMode="auto">
            <a:xfrm>
              <a:off x="1461124" y="2464658"/>
              <a:ext cx="1797712" cy="460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múltiplos usos</a:t>
              </a:r>
              <a:r>
                <a:rPr lang="pt-BR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 </a:t>
              </a:r>
            </a:p>
          </p:txBody>
        </p:sp>
        <p:sp>
          <p:nvSpPr>
            <p:cNvPr id="16" name="Espaço Reservado para Conteúdo 2"/>
            <p:cNvSpPr txBox="1">
              <a:spLocks/>
            </p:cNvSpPr>
            <p:nvPr/>
          </p:nvSpPr>
          <p:spPr bwMode="auto">
            <a:xfrm>
              <a:off x="2189783" y="4293096"/>
              <a:ext cx="2022177" cy="47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madeira e fibra</a:t>
              </a:r>
              <a:endPara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17" name="Espaço Reservado para Conteúdo 2"/>
            <p:cNvSpPr txBox="1">
              <a:spLocks/>
            </p:cNvSpPr>
            <p:nvPr/>
          </p:nvSpPr>
          <p:spPr bwMode="auto">
            <a:xfrm>
              <a:off x="5976200" y="2825046"/>
              <a:ext cx="2228930" cy="396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Gerenciamento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18" name="Espaço Reservado para Conteúdo 2"/>
            <p:cNvSpPr txBox="1">
              <a:spLocks/>
            </p:cNvSpPr>
            <p:nvPr/>
          </p:nvSpPr>
          <p:spPr bwMode="auto">
            <a:xfrm>
              <a:off x="4139952" y="3378727"/>
              <a:ext cx="2592288" cy="3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600" dirty="0" smtClean="0">
                  <a:latin typeface="ITCKabel-Medium" panose="020B0600000000000000" pitchFamily="34" charset="0"/>
                </a:rPr>
                <a:t>engajamento</a:t>
              </a:r>
            </a:p>
          </p:txBody>
        </p:sp>
        <p:sp>
          <p:nvSpPr>
            <p:cNvPr id="19" name="Espaço Reservado para Conteúdo 2"/>
            <p:cNvSpPr txBox="1">
              <a:spLocks/>
            </p:cNvSpPr>
            <p:nvPr/>
          </p:nvSpPr>
          <p:spPr bwMode="auto">
            <a:xfrm>
              <a:off x="5940152" y="4286864"/>
              <a:ext cx="2314730" cy="43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800" b="1" dirty="0" smtClean="0">
                  <a:solidFill>
                    <a:srgbClr val="0066FF"/>
                  </a:solidFill>
                  <a:latin typeface="ITCKabel-Medium" panose="020B0600000000000000" pitchFamily="34" charset="0"/>
                </a:rPr>
                <a:t>público de interesse</a:t>
              </a:r>
              <a:endParaRPr lang="pt-BR" sz="1800" b="1" dirty="0">
                <a:solidFill>
                  <a:srgbClr val="0066FF"/>
                </a:solidFill>
                <a:latin typeface="ITCKabel-Medium" panose="020B0600000000000000" pitchFamily="34" charset="0"/>
              </a:endParaRPr>
            </a:p>
          </p:txBody>
        </p:sp>
        <p:sp>
          <p:nvSpPr>
            <p:cNvPr id="20" name="Espaço Reservado para Conteúdo 2"/>
            <p:cNvSpPr txBox="1">
              <a:spLocks/>
            </p:cNvSpPr>
            <p:nvPr/>
          </p:nvSpPr>
          <p:spPr bwMode="auto">
            <a:xfrm>
              <a:off x="2189783" y="3856247"/>
              <a:ext cx="239400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800" b="1" dirty="0" smtClean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Crescimento</a:t>
              </a:r>
            </a:p>
          </p:txBody>
        </p:sp>
        <p:sp>
          <p:nvSpPr>
            <p:cNvPr id="21" name="Espaço Reservado para Conteúdo 2"/>
            <p:cNvSpPr txBox="1">
              <a:spLocks/>
            </p:cNvSpPr>
            <p:nvPr/>
          </p:nvSpPr>
          <p:spPr bwMode="auto">
            <a:xfrm>
              <a:off x="4482675" y="173864"/>
              <a:ext cx="767805" cy="207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Pequenos produtores</a:t>
              </a:r>
            </a:p>
          </p:txBody>
        </p:sp>
        <p:sp>
          <p:nvSpPr>
            <p:cNvPr id="22" name="Espaço Reservado para Conteúdo 2"/>
            <p:cNvSpPr txBox="1">
              <a:spLocks/>
            </p:cNvSpPr>
            <p:nvPr/>
          </p:nvSpPr>
          <p:spPr bwMode="auto">
            <a:xfrm>
              <a:off x="1823913" y="3492625"/>
              <a:ext cx="2592288" cy="82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Programas de desenvolvimento</a:t>
              </a:r>
              <a:endParaRPr lang="pt-BR" sz="1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23" name="Espaço Reservado para Conteúdo 2"/>
            <p:cNvSpPr txBox="1">
              <a:spLocks/>
            </p:cNvSpPr>
            <p:nvPr/>
          </p:nvSpPr>
          <p:spPr bwMode="auto">
            <a:xfrm rot="16200000">
              <a:off x="6221520" y="858001"/>
              <a:ext cx="589073" cy="201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600" b="1" dirty="0" smtClean="0">
                  <a:solidFill>
                    <a:srgbClr val="CC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BIOCOMBUSTÍVEIS</a:t>
              </a:r>
              <a:endParaRPr lang="pt-BR" sz="16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Kabel-Medium" panose="020B0600000000000000" pitchFamily="34" charset="0"/>
              </a:endParaRPr>
            </a:p>
          </p:txBody>
        </p:sp>
        <p:sp>
          <p:nvSpPr>
            <p:cNvPr id="24" name="Espaço Reservado para Conteúdo 2"/>
            <p:cNvSpPr txBox="1">
              <a:spLocks/>
            </p:cNvSpPr>
            <p:nvPr/>
          </p:nvSpPr>
          <p:spPr bwMode="auto">
            <a:xfrm>
              <a:off x="1644058" y="4767033"/>
              <a:ext cx="1742724" cy="43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800" b="1" dirty="0" err="1" smtClean="0">
                  <a:solidFill>
                    <a:schemeClr val="bg1">
                      <a:lumMod val="50000"/>
                    </a:schemeClr>
                  </a:solidFill>
                  <a:latin typeface="ITCKabel-Medium" panose="020B0600000000000000" pitchFamily="34" charset="0"/>
                </a:rPr>
                <a:t>bio-refinarias</a:t>
              </a:r>
              <a:endParaRPr lang="pt-BR" sz="1800" b="1" dirty="0">
                <a:solidFill>
                  <a:schemeClr val="bg1">
                    <a:lumMod val="50000"/>
                  </a:schemeClr>
                </a:solidFill>
                <a:latin typeface="ITCKabel-Medium" panose="020B0600000000000000" pitchFamily="34" charset="0"/>
              </a:endParaRPr>
            </a:p>
          </p:txBody>
        </p:sp>
        <p:sp>
          <p:nvSpPr>
            <p:cNvPr id="25" name="Espaço Reservado para Conteúdo 2"/>
            <p:cNvSpPr txBox="1">
              <a:spLocks/>
            </p:cNvSpPr>
            <p:nvPr/>
          </p:nvSpPr>
          <p:spPr bwMode="auto">
            <a:xfrm>
              <a:off x="6588224" y="3411704"/>
              <a:ext cx="1296144" cy="88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Árvores plantadas</a:t>
              </a:r>
            </a:p>
          </p:txBody>
        </p:sp>
        <p:sp>
          <p:nvSpPr>
            <p:cNvPr id="26" name="Espaço Reservado para Conteúdo 2"/>
            <p:cNvSpPr txBox="1">
              <a:spLocks/>
            </p:cNvSpPr>
            <p:nvPr/>
          </p:nvSpPr>
          <p:spPr bwMode="auto">
            <a:xfrm>
              <a:off x="1259632" y="1700809"/>
              <a:ext cx="1733679" cy="77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eaLnBrk="1" hangingPunct="1">
                <a:spcAft>
                  <a:spcPts val="0"/>
                </a:spcAft>
                <a:buNone/>
              </a:pPr>
              <a:r>
                <a:rPr lang="pt-BR" sz="2200" b="1" dirty="0" smtClean="0">
                  <a:solidFill>
                    <a:srgbClr val="009999"/>
                  </a:solidFill>
                  <a:latin typeface="ITCKabel-Medium" panose="020B0600000000000000" pitchFamily="34" charset="0"/>
                </a:rPr>
                <a:t>áreas degradadas</a:t>
              </a:r>
            </a:p>
          </p:txBody>
        </p:sp>
        <p:sp>
          <p:nvSpPr>
            <p:cNvPr id="27" name="Espaço Reservado para Conteúdo 2"/>
            <p:cNvSpPr txBox="1">
              <a:spLocks/>
            </p:cNvSpPr>
            <p:nvPr/>
          </p:nvSpPr>
          <p:spPr bwMode="auto">
            <a:xfrm>
              <a:off x="4427984" y="3356992"/>
              <a:ext cx="684584" cy="1758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1800" b="1" dirty="0" smtClean="0">
                  <a:solidFill>
                    <a:srgbClr val="CC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PRODUÇAO</a:t>
              </a:r>
            </a:p>
          </p:txBody>
        </p:sp>
        <p:sp>
          <p:nvSpPr>
            <p:cNvPr id="28" name="Espaço Reservado para Conteúdo 2"/>
            <p:cNvSpPr txBox="1">
              <a:spLocks/>
            </p:cNvSpPr>
            <p:nvPr/>
          </p:nvSpPr>
          <p:spPr bwMode="auto">
            <a:xfrm>
              <a:off x="993071" y="2834228"/>
              <a:ext cx="936104" cy="21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sz="24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serviços ambientais</a:t>
              </a:r>
            </a:p>
          </p:txBody>
        </p:sp>
        <p:sp>
          <p:nvSpPr>
            <p:cNvPr id="29" name="Espaço Reservado para Conteúdo 2"/>
            <p:cNvSpPr txBox="1">
              <a:spLocks/>
            </p:cNvSpPr>
            <p:nvPr/>
          </p:nvSpPr>
          <p:spPr bwMode="auto">
            <a:xfrm>
              <a:off x="4860032" y="4062220"/>
              <a:ext cx="1935832" cy="138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None/>
              </a:pPr>
              <a:r>
                <a:rPr lang="pt-BR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CO</a:t>
              </a:r>
              <a:r>
                <a:rPr lang="pt-BR" b="1" baseline="-25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CKabel-Medium" panose="020B0600000000000000" pitchFamily="34" charset="0"/>
                </a:rPr>
                <a:t>2</a:t>
              </a:r>
              <a:r>
                <a:rPr lang="pt-BR" dirty="0" smtClean="0">
                  <a:latin typeface="ITCKabel-Medium" panose="020B0600000000000000" pitchFamily="34" charset="0"/>
                </a:rPr>
                <a:t> </a:t>
              </a:r>
              <a:r>
                <a:rPr lang="pt-BR" sz="2800" dirty="0" smtClean="0">
                  <a:solidFill>
                    <a:schemeClr val="bg1">
                      <a:lumMod val="50000"/>
                    </a:schemeClr>
                  </a:solidFill>
                  <a:latin typeface="ITCKabel-Medium" panose="020B0600000000000000" pitchFamily="34" charset="0"/>
                </a:rPr>
                <a:t>absorção</a:t>
              </a:r>
            </a:p>
          </p:txBody>
        </p:sp>
      </p:grp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323528" y="-18256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O que esperar do futuro?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9361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852936"/>
            <a:ext cx="807524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7200" dirty="0" smtClean="0"/>
              <a:t>Obrigada</a:t>
            </a:r>
            <a:endParaRPr lang="pt-BR" sz="8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118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ítulo 1"/>
          <p:cNvSpPr txBox="1">
            <a:spLocks/>
          </p:cNvSpPr>
          <p:nvPr/>
        </p:nvSpPr>
        <p:spPr>
          <a:xfrm>
            <a:off x="176413" y="346404"/>
            <a:ext cx="8291264" cy="5172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70 Organizações</a:t>
            </a:r>
            <a:endParaRPr lang="pt-BR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074" y="3125398"/>
            <a:ext cx="656967" cy="7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922" y="5069614"/>
            <a:ext cx="731636" cy="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237" y="1999056"/>
            <a:ext cx="866254" cy="1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201" y="4709574"/>
            <a:ext cx="774514" cy="23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570" y="993902"/>
            <a:ext cx="1184112" cy="4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353" y="4067560"/>
            <a:ext cx="500951" cy="7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15" y="5190599"/>
            <a:ext cx="1043717" cy="5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175" y="5934008"/>
            <a:ext cx="1049033" cy="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858" y="2815009"/>
            <a:ext cx="1014628" cy="76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http://www.abraflor.org.br/images/logos/fibria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371" y="1812013"/>
            <a:ext cx="981903" cy="3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MPC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994" y="3557446"/>
            <a:ext cx="636327" cy="8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795" y="2291396"/>
            <a:ext cx="609468" cy="65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620" y="5033575"/>
            <a:ext cx="632331" cy="38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854" y="4550168"/>
            <a:ext cx="618968" cy="2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859" y="3362120"/>
            <a:ext cx="1169052" cy="31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039" y="5049806"/>
            <a:ext cx="493585" cy="34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 descr="http://www.abraflor.org.br/images/logos/internationalpaper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950" y="1444904"/>
            <a:ext cx="1611832" cy="2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518" y="2490222"/>
            <a:ext cx="1356570" cy="2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244" y="3582402"/>
            <a:ext cx="684585" cy="3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607" y="3607911"/>
            <a:ext cx="733704" cy="4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878" y="6081244"/>
            <a:ext cx="479715" cy="4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548" y="4264416"/>
            <a:ext cx="789488" cy="2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436" y="2677608"/>
            <a:ext cx="598948" cy="2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110" y="5169897"/>
            <a:ext cx="980845" cy="31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185" y="2922149"/>
            <a:ext cx="696992" cy="3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652" y="4507771"/>
            <a:ext cx="1060757" cy="3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409" y="5718643"/>
            <a:ext cx="523063" cy="3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316" y="2832791"/>
            <a:ext cx="1000117" cy="3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754" y="2404163"/>
            <a:ext cx="878179" cy="2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916" y="4821757"/>
            <a:ext cx="1155107" cy="2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http://www.abraflor.org.br/images/logos/eucatex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89" y="2710461"/>
            <a:ext cx="788829" cy="4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0" descr="http://www.abipa.org.br/imagens/Logo_Berneck_peq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26" y="4258310"/>
            <a:ext cx="1088923" cy="5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63" y="5103266"/>
            <a:ext cx="794468" cy="54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6" descr="http://www.abipa.org.br/imagens/Logo_Guararapes_peq.gif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27" y="5633369"/>
            <a:ext cx="1064763" cy="6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:\Comunicação Corporativa\Nova Associação\Logos Empresas\ABIPA\Sudati_logo.pn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62" y="3387556"/>
            <a:ext cx="1037471" cy="2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R:\Comunicação Corporativa\Nova Associação\Logos Empresas\ABIPA\Duratex_logo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52" y="1932943"/>
            <a:ext cx="613748" cy="5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7" descr="http://www.abraflor.org.br/images/logos/plantar.jp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996" y="4048407"/>
            <a:ext cx="566171" cy="5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15" y="4821757"/>
            <a:ext cx="951103" cy="281509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448" y="2837366"/>
            <a:ext cx="885357" cy="253010"/>
          </a:xfrm>
          <a:prstGeom prst="rect">
            <a:avLst/>
          </a:prstGeom>
        </p:spPr>
      </p:pic>
      <p:pic>
        <p:nvPicPr>
          <p:cNvPr id="48" name="Picture 5" descr="R:\Comunicação Corporativa\Nova Associação\Logos Empresas\ABRAF\Abaf_logo.pn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595" y="1107444"/>
            <a:ext cx="522985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R:\Comunicação Corporativa\Nova Associação\Logos Empresas\ABRAF\Ageflor_logo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911" y="1319242"/>
            <a:ext cx="442705" cy="4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R:\Comunicação Corporativa\Nova Associação\Logos Empresas\ABRAF\AMS_logo.png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941" y="2247043"/>
            <a:ext cx="960178" cy="3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R:\Comunicação Corporativa\Nova Associação\Logos Empresas\ABRAF\Apre_logo.png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039" y="1157626"/>
            <a:ext cx="732176" cy="5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R:\Comunicação Corporativa\Nova Associação\Logos Empresas\ABRAF\Aretins_logo.png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144" y="1085186"/>
            <a:ext cx="507677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R:\Comunicação Corporativa\Nova Associação\Logos Empresas\ABRAF\BTG_logo.png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002" y="3989494"/>
            <a:ext cx="1243350" cy="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3" descr="R:\Comunicação Corporativa\Nova Associação\Logos Empresas\ABRAF\Florestar_logo.png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385" y="893797"/>
            <a:ext cx="991835" cy="3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R:\Comunicação Corporativa\Nova Associação\Logos Empresas\ABRAF\Reflore_logo.png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11958"/>
            <a:ext cx="1015630" cy="4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" descr="R:\Comunicação Corporativa\Nova Associação\Logos Empresas\Bracelpa\Facepa_logo.png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588" y="5190600"/>
            <a:ext cx="561192" cy="3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R:\Comunicação Corporativa\Nova Associação\Logos Empresas\Bracelpa\FuturaGene_logo.png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316" y="3519683"/>
            <a:ext cx="1156525" cy="3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7" descr="R:\Comunicação Corporativa\Nova Associação\Logos Empresas\Bracelpa\Iguacu_logo.png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19" y="2357841"/>
            <a:ext cx="898773" cy="2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R:\Comunicação Corporativa\Nova Associação\Logos Empresas\Bracelpa\Klabin_logo.png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93" y="1815146"/>
            <a:ext cx="666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9" descr="R:\Comunicação Corporativa\Nova Associação\Logos Empresas\Bracelpa\Lwarcel_logo.png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390" y="4643988"/>
            <a:ext cx="403229" cy="4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R:\Comunicação Corporativa\Nova Associação\Logos Empresas\Bracelpa\Munksjo_logo.png"/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715" y="1609240"/>
            <a:ext cx="448986" cy="5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3" descr="R:\Comunicação Corporativa\Nova Associação\Logos Empresas\Bracelpa\Storaenso_logo.png"/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93" y="2468519"/>
            <a:ext cx="530084" cy="7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4" descr="R:\Comunicação Corporativa\Nova Associação\Logos Empresas\Bracelpa\Suzano_logo.png"/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88" y="1889419"/>
            <a:ext cx="607832" cy="4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5" descr="R:\Comunicação Corporativa\Nova Associação\Logos Empresas\Bracelpa\Ahlstrom_logo.png"/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226" y="5640924"/>
            <a:ext cx="1004446" cy="3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6" descr="R:\Comunicação Corporativa\Nova Associação\Logos Empresas\Bracelpa\Akzo Nobel_logo.png"/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505" y="4115498"/>
            <a:ext cx="1168026" cy="3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:\Comunicação Corporativa\Nova Associação\Logos Empresas\Bracelpa\Sonoco_logo.png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394" y="5731420"/>
            <a:ext cx="362799" cy="3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22" y="1757246"/>
            <a:ext cx="973608" cy="360716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749" y="5220557"/>
            <a:ext cx="1141466" cy="718608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948" y="5966921"/>
            <a:ext cx="592342" cy="659348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98" y="3197406"/>
            <a:ext cx="1235364" cy="745514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06" y="863634"/>
            <a:ext cx="766186" cy="351855"/>
          </a:xfrm>
          <a:prstGeom prst="rect">
            <a:avLst/>
          </a:prstGeom>
        </p:spPr>
      </p:pic>
      <p:pic>
        <p:nvPicPr>
          <p:cNvPr id="1026" name="Picture 2" descr="\\srviba\Users\FolderRedirections\marcia.santos\Desktop\logo.pn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6" y="1463509"/>
            <a:ext cx="622270" cy="5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cia\Desktop\Logomarca AREFLORESTA.jpg"/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33234" r="7352" b="34321"/>
          <a:stretch/>
        </p:blipFill>
        <p:spPr bwMode="auto">
          <a:xfrm>
            <a:off x="2825911" y="5662798"/>
            <a:ext cx="1375863" cy="3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rcia\Desktop\Logo_FLORAPLAC_nova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7" y="4052610"/>
            <a:ext cx="1337346" cy="2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38" y="4052610"/>
            <a:ext cx="801530" cy="1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\\srviba\Users\FolderRedirections\marcia.santos\Desktop\westrock-lg-logo.pn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70" y="6187531"/>
            <a:ext cx="1109450" cy="2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:\Banco de Imagens\logos_ empresas\logo_sguario_web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54" y="6161443"/>
            <a:ext cx="595585" cy="4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90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" y="476672"/>
            <a:ext cx="7968886" cy="597666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524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Florestas Plantadas - Histórico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2635"/>
            <a:ext cx="4752528" cy="5118693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 rot="1975937">
            <a:off x="2970706" y="4470562"/>
            <a:ext cx="562339" cy="148620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 rot="1975937">
            <a:off x="3947055" y="3715320"/>
            <a:ext cx="608550" cy="109199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18"/>
          <p:cNvSpPr txBox="1"/>
          <p:nvPr/>
        </p:nvSpPr>
        <p:spPr>
          <a:xfrm>
            <a:off x="6084168" y="2617121"/>
            <a:ext cx="2160240" cy="633911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baseline="0" dirty="0" smtClean="0">
                <a:solidFill>
                  <a:schemeClr val="bg1"/>
                </a:solidFill>
              </a:rPr>
              <a:t>Primeira</a:t>
            </a:r>
            <a:r>
              <a:rPr lang="pt-BR" sz="1200" b="1" dirty="0" smtClean="0">
                <a:solidFill>
                  <a:schemeClr val="bg1"/>
                </a:solidFill>
              </a:rPr>
              <a:t> Fronteira dos Plantios – Companhia Paulista de Estradas de Ferro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 rot="1975937">
            <a:off x="2709865" y="3462009"/>
            <a:ext cx="706643" cy="148620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 rot="1975937">
            <a:off x="3212218" y="2367274"/>
            <a:ext cx="1081004" cy="113360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8"/>
          <p:cNvSpPr txBox="1"/>
          <p:nvPr/>
        </p:nvSpPr>
        <p:spPr>
          <a:xfrm>
            <a:off x="6084168" y="3320680"/>
            <a:ext cx="2160240" cy="633911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1960´s: Incentivos Fiscais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2" name="CaixaDeTexto 18"/>
          <p:cNvSpPr txBox="1"/>
          <p:nvPr/>
        </p:nvSpPr>
        <p:spPr>
          <a:xfrm>
            <a:off x="6084168" y="4018971"/>
            <a:ext cx="2160240" cy="633911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1980´s: Competitividade – Salto na Produtividade (Clonagem)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3" name="CaixaDeTexto 18"/>
          <p:cNvSpPr txBox="1"/>
          <p:nvPr/>
        </p:nvSpPr>
        <p:spPr>
          <a:xfrm>
            <a:off x="6084168" y="4703938"/>
            <a:ext cx="2160240" cy="63391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2000´s: Novas Fronteiras – Terras e Materiais Genéticos adaptados.</a:t>
            </a:r>
            <a:endParaRPr lang="pt-BR" sz="1200" b="1" dirty="0">
              <a:solidFill>
                <a:schemeClr val="bg1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5652118" y="2492896"/>
            <a:ext cx="0" cy="30243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8"/>
          <p:cNvSpPr txBox="1"/>
          <p:nvPr/>
        </p:nvSpPr>
        <p:spPr>
          <a:xfrm>
            <a:off x="5364088" y="2775599"/>
            <a:ext cx="633177" cy="316955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baseline="0" dirty="0" smtClean="0">
                <a:solidFill>
                  <a:schemeClr val="bg1"/>
                </a:solidFill>
              </a:rPr>
              <a:t>1900´s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7" name="CaixaDeTexto 18"/>
          <p:cNvSpPr txBox="1"/>
          <p:nvPr/>
        </p:nvSpPr>
        <p:spPr>
          <a:xfrm>
            <a:off x="5364087" y="3505026"/>
            <a:ext cx="633177" cy="316955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baseline="0" dirty="0" smtClean="0">
                <a:solidFill>
                  <a:schemeClr val="bg1"/>
                </a:solidFill>
              </a:rPr>
              <a:t>1960´s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8" name="CaixaDeTexto 18"/>
          <p:cNvSpPr txBox="1"/>
          <p:nvPr/>
        </p:nvSpPr>
        <p:spPr>
          <a:xfrm>
            <a:off x="5335531" y="4166890"/>
            <a:ext cx="633177" cy="316955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baseline="0" dirty="0" smtClean="0">
                <a:solidFill>
                  <a:schemeClr val="bg1"/>
                </a:solidFill>
              </a:rPr>
              <a:t>1980´s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35530" y="4840237"/>
            <a:ext cx="633177" cy="31695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200</a:t>
            </a:r>
            <a:r>
              <a:rPr lang="pt-BR" sz="1200" b="1" baseline="0" dirty="0" smtClean="0">
                <a:solidFill>
                  <a:schemeClr val="bg1"/>
                </a:solidFill>
              </a:rPr>
              <a:t>0´s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3" name="Seta para cima 22"/>
          <p:cNvSpPr/>
          <p:nvPr/>
        </p:nvSpPr>
        <p:spPr>
          <a:xfrm rot="18533789">
            <a:off x="3571180" y="4257275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8533789">
            <a:off x="3684714" y="4087646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533789">
            <a:off x="3787204" y="3918019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8533789">
            <a:off x="3900738" y="3741699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8533789">
            <a:off x="4021097" y="3536684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18533789">
            <a:off x="3427164" y="4426567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18533789">
            <a:off x="3298389" y="4613669"/>
            <a:ext cx="159914" cy="2019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>
              <a:defRPr/>
            </a:pPr>
            <a:fld id="{10CA3438-25BD-46D9-B92C-D12F632390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86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10" descr="BSC 5-set2010 - Gleison Rezen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b="1613"/>
          <a:stretch/>
        </p:blipFill>
        <p:spPr bwMode="auto">
          <a:xfrm>
            <a:off x="216078" y="1628800"/>
            <a:ext cx="5262109" cy="200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075240" cy="557212"/>
          </a:xfrm>
        </p:spPr>
        <p:txBody>
          <a:bodyPr/>
          <a:lstStyle/>
          <a:p>
            <a:r>
              <a:rPr lang="pt-BR" dirty="0" smtClean="0"/>
              <a:t>Setor de Árvores Plantadas no Brasil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19" y="1268760"/>
            <a:ext cx="60486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7,74 mi ha áreas plantadas</a:t>
            </a:r>
          </a:p>
          <a:p>
            <a:pPr lvl="1"/>
            <a:endParaRPr lang="pt-BR" sz="1600" dirty="0" smtClean="0"/>
          </a:p>
          <a:p>
            <a:pPr lvl="1"/>
            <a:endParaRPr lang="pt-BR" sz="1600" dirty="0"/>
          </a:p>
          <a:p>
            <a:pPr lvl="1"/>
            <a:r>
              <a:rPr lang="pt-BR" sz="1600" dirty="0" smtClean="0"/>
              <a:t> </a:t>
            </a:r>
            <a:endParaRPr lang="pt-BR" sz="1600" dirty="0"/>
          </a:p>
          <a:p>
            <a:pPr lvl="1"/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08104" y="764704"/>
            <a:ext cx="3635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Melhor engenharia genética</a:t>
            </a:r>
          </a:p>
          <a:p>
            <a:pPr marL="285750" indent="-285750">
              <a:lnSpc>
                <a:spcPct val="150000"/>
              </a:lnSpc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Tecnologia embarcada</a:t>
            </a:r>
          </a:p>
          <a:p>
            <a:pPr marL="285750" indent="-285750">
              <a:lnSpc>
                <a:spcPct val="150000"/>
              </a:lnSpc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Maior produtividade  </a:t>
            </a:r>
          </a:p>
          <a:p>
            <a:pPr marL="285750" indent="-285750">
              <a:lnSpc>
                <a:spcPct val="150000"/>
              </a:lnSpc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Melhores práticas de manejo</a:t>
            </a:r>
          </a:p>
          <a:p>
            <a:pPr marL="285750" indent="-285750">
              <a:lnSpc>
                <a:spcPct val="150000"/>
              </a:lnSpc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Manejo da paisagem</a:t>
            </a:r>
          </a:p>
          <a:p>
            <a:pPr marL="285750" indent="-285750">
              <a:lnSpc>
                <a:spcPct val="150000"/>
              </a:lnSpc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Governança</a:t>
            </a:r>
          </a:p>
          <a:p>
            <a:pPr marL="285750" indent="-285750">
              <a:buClr>
                <a:srgbClr val="336600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Clr>
                <a:srgbClr val="336600"/>
              </a:buCl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6913" r="1472" b="5007"/>
          <a:stretch/>
        </p:blipFill>
        <p:spPr>
          <a:xfrm>
            <a:off x="1259632" y="3558983"/>
            <a:ext cx="7015292" cy="28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11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8" b="2505"/>
          <a:stretch/>
        </p:blipFill>
        <p:spPr>
          <a:xfrm>
            <a:off x="158354" y="477838"/>
            <a:ext cx="8806134" cy="597549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2254220"/>
            <a:ext cx="8784976" cy="304698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7,74 milhões de ha plantados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4,88 mi ha certificados por sistemas independentes (FSC e </a:t>
            </a:r>
            <a:r>
              <a:rPr lang="pt-BR" dirty="0" smtClean="0"/>
              <a:t>PEFC/</a:t>
            </a:r>
            <a:r>
              <a:rPr lang="pt-BR" dirty="0" err="1" smtClean="0"/>
              <a:t>Cerflor</a:t>
            </a:r>
            <a:r>
              <a:rPr lang="pt-BR" sz="1600" dirty="0" smtClean="0"/>
              <a:t>)</a:t>
            </a:r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1 </a:t>
            </a:r>
            <a:r>
              <a:rPr lang="pt-BR" sz="2000" dirty="0"/>
              <a:t>ha plantado </a:t>
            </a:r>
            <a:r>
              <a:rPr lang="pt-BR" sz="2000" dirty="0" smtClean="0"/>
              <a:t> - 0,65 </a:t>
            </a:r>
            <a:r>
              <a:rPr lang="pt-BR" sz="2000" dirty="0"/>
              <a:t>ha </a:t>
            </a:r>
            <a:r>
              <a:rPr lang="pt-BR" sz="2000" dirty="0" smtClean="0"/>
              <a:t>para proteção </a:t>
            </a:r>
            <a:r>
              <a:rPr lang="pt-BR" sz="2000" dirty="0"/>
              <a:t>de habitats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5,43 mi ha destinados a áreas de APP, RL, corredores ecológicos, </a:t>
            </a:r>
            <a:r>
              <a:rPr lang="pt-BR" dirty="0" err="1" smtClean="0"/>
              <a:t>RPPNs</a:t>
            </a:r>
            <a:endParaRPr lang="pt-BR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Adicionais às exigências legais (</a:t>
            </a:r>
            <a:r>
              <a:rPr lang="pt-BR" dirty="0" smtClean="0">
                <a:latin typeface="Calibri"/>
              </a:rPr>
              <a:t>≈20%)</a:t>
            </a:r>
            <a:endParaRPr lang="pt-BR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Gestão da paisagem</a:t>
            </a:r>
            <a:endParaRPr lang="pt-BR" sz="16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79512" y="404664"/>
            <a:ext cx="2854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Aspectos Ambientais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276886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95524"/>
            <a:ext cx="8075240" cy="557212"/>
          </a:xfrm>
        </p:spPr>
        <p:txBody>
          <a:bodyPr/>
          <a:lstStyle/>
          <a:p>
            <a:r>
              <a:rPr lang="pt-BR" dirty="0" smtClean="0"/>
              <a:t>Governança setorial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/>
              <a:t>Governança setorial estabelecida com participação de diversos atores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10" descr="Florestal ES_3"/>
          <p:cNvPicPr>
            <a:picLocks noChangeAspect="1" noChangeArrowheads="1"/>
          </p:cNvPicPr>
          <p:nvPr/>
        </p:nvPicPr>
        <p:blipFill>
          <a:blip r:embed="rId2" cstate="print">
            <a:lum bright="1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r="-49" b="2"/>
          <a:stretch>
            <a:fillRect/>
          </a:stretch>
        </p:blipFill>
        <p:spPr bwMode="auto">
          <a:xfrm>
            <a:off x="137979" y="1368512"/>
            <a:ext cx="2532902" cy="1916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R:\Área Florestal\imagens_fomento\1101-_Fomento_-_Klabin_-_TelÃªmaco_Borba_-_PR_-_Zig_Koch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9" y="2996952"/>
            <a:ext cx="2611163" cy="1881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26020" r="12525" b="18878"/>
          <a:stretch/>
        </p:blipFill>
        <p:spPr bwMode="auto">
          <a:xfrm>
            <a:off x="137980" y="4581128"/>
            <a:ext cx="2582626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720606" y="1556792"/>
            <a:ext cx="6099866" cy="13388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0,65 ha preservados para cada ha plantado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Recuperação de áreas degradação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Contribuição para restauração (proteção de cursos d´água)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1,67 bi </a:t>
            </a:r>
            <a:r>
              <a:rPr lang="pt-BR" sz="1350" dirty="0" err="1" smtClean="0">
                <a:latin typeface="Trebuchet MS" panose="020B0603020202020204" pitchFamily="34" charset="0"/>
              </a:rPr>
              <a:t>ton</a:t>
            </a:r>
            <a:r>
              <a:rPr lang="pt-BR" sz="1350" dirty="0" smtClean="0">
                <a:latin typeface="Trebuchet MS" panose="020B0603020202020204" pitchFamily="34" charset="0"/>
              </a:rPr>
              <a:t> de CO</a:t>
            </a:r>
            <a:r>
              <a:rPr lang="pt-BR" sz="1350" baseline="-25000" dirty="0" smtClean="0">
                <a:latin typeface="Trebuchet MS" panose="020B0603020202020204" pitchFamily="34" charset="0"/>
              </a:rPr>
              <a:t>2</a:t>
            </a:r>
            <a:r>
              <a:rPr lang="pt-BR" sz="1350" dirty="0" smtClean="0">
                <a:latin typeface="Trebuchet MS" panose="020B0603020202020204" pitchFamily="34" charset="0"/>
              </a:rPr>
              <a:t> estocados</a:t>
            </a:r>
            <a:endParaRPr lang="pt-BR" sz="1350" dirty="0">
              <a:latin typeface="Trebuchet MS" panose="020B0603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20606" y="3068960"/>
            <a:ext cx="6099866" cy="19239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17 mil famílias integradas na cadeia produtiva (</a:t>
            </a:r>
            <a:r>
              <a:rPr lang="pt-BR" sz="1350" dirty="0">
                <a:latin typeface="Trebuchet MS" panose="020B0603020202020204" pitchFamily="34" charset="0"/>
              </a:rPr>
              <a:t>519 mil </a:t>
            </a:r>
            <a:r>
              <a:rPr lang="pt-BR" sz="1350" dirty="0" smtClean="0">
                <a:latin typeface="Trebuchet MS" panose="020B0603020202020204" pitchFamily="34" charset="0"/>
              </a:rPr>
              <a:t>hectares)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Movimenta economia florestal local (múltiplos usos)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R$177,3 mi investidos em projetos sociais ( educação, cultura, saúde, desenvolvimento rural, treinamentos, assistência técnica)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2 milhões de beneficiados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Estímulo a certificação (acesso à mercados)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720606" y="5176251"/>
            <a:ext cx="6099866" cy="10272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latin typeface="Trebuchet MS" panose="020B0603020202020204" pitchFamily="34" charset="0"/>
              </a:rPr>
              <a:t>Á</a:t>
            </a:r>
            <a:r>
              <a:rPr lang="pt-BR" sz="1350" dirty="0" smtClean="0">
                <a:latin typeface="Trebuchet MS" panose="020B0603020202020204" pitchFamily="34" charset="0"/>
              </a:rPr>
              <a:t>rvores plantadas no Brasil – menos de 1% do território do Brasil– 100% produção de celulose, papel + painéis + carvão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smtClean="0">
                <a:latin typeface="Trebuchet MS" panose="020B0603020202020204" pitchFamily="34" charset="0"/>
              </a:rPr>
              <a:t>ILPF – Embrapa sugere foco em 70 mi ha de pastos degradados</a:t>
            </a:r>
          </a:p>
        </p:txBody>
      </p:sp>
    </p:spTree>
    <p:extLst>
      <p:ext uri="{BB962C8B-B14F-4D97-AF65-F5344CB8AC3E}">
        <p14:creationId xmlns:p14="http://schemas.microsoft.com/office/powerpoint/2010/main" val="1397693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Compartilhado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A53D-415A-44D2-B709-4FC2BB0E6F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8" descr="fo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b="23854"/>
          <a:stretch/>
        </p:blipFill>
        <p:spPr bwMode="auto">
          <a:xfrm>
            <a:off x="6486331" y="476672"/>
            <a:ext cx="2621263" cy="257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31353425"/>
              </p:ext>
            </p:extLst>
          </p:nvPr>
        </p:nvGraphicFramePr>
        <p:xfrm>
          <a:off x="1131093" y="908720"/>
          <a:ext cx="5745163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ctor angulado 10"/>
          <p:cNvCxnSpPr>
            <a:endCxn id="12" idx="3"/>
          </p:cNvCxnSpPr>
          <p:nvPr/>
        </p:nvCxnSpPr>
        <p:spPr>
          <a:xfrm rot="10800000" flipV="1">
            <a:off x="1656184" y="2564903"/>
            <a:ext cx="2267744" cy="264759"/>
          </a:xfrm>
          <a:prstGeom prst="bentConnector3">
            <a:avLst>
              <a:gd name="adj1" fmla="val 50000"/>
            </a:avLst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0" y="2090999"/>
            <a:ext cx="1656184" cy="147732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1500" dirty="0" smtClean="0"/>
              <a:t>Valor compartilhado – </a:t>
            </a:r>
            <a:r>
              <a:rPr lang="pt-BR" altLang="pt-BR" sz="1500" b="0" dirty="0" smtClean="0"/>
              <a:t>somente alcançado quando ha intersecção desses três fatores</a:t>
            </a:r>
            <a:endParaRPr lang="pt-BR" altLang="pt-BR" sz="1500" b="0" dirty="0"/>
          </a:p>
        </p:txBody>
      </p:sp>
      <p:sp>
        <p:nvSpPr>
          <p:cNvPr id="13" name="Retângulo 13"/>
          <p:cNvSpPr>
            <a:spLocks noChangeArrowheads="1"/>
          </p:cNvSpPr>
          <p:nvPr/>
        </p:nvSpPr>
        <p:spPr bwMode="auto">
          <a:xfrm>
            <a:off x="323528" y="5085184"/>
            <a:ext cx="540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1800" dirty="0" smtClean="0"/>
              <a:t>Geração de valor compartilhado significa “criar vantagem competitiva através da solução de problemas sociais”</a:t>
            </a:r>
          </a:p>
          <a:p>
            <a:pPr algn="r" eaLnBrk="1" hangingPunct="1"/>
            <a:r>
              <a:rPr lang="pt-BR" altLang="pt-BR" sz="1400" b="0" dirty="0" smtClean="0"/>
              <a:t>Michael Porter</a:t>
            </a:r>
            <a:endParaRPr lang="pt-BR" altLang="pt-BR" sz="14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/>
          <a:stretch/>
        </p:blipFill>
        <p:spPr bwMode="auto">
          <a:xfrm>
            <a:off x="6538820" y="2996952"/>
            <a:ext cx="2605179" cy="198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b="-1"/>
          <a:stretch/>
        </p:blipFill>
        <p:spPr bwMode="auto">
          <a:xfrm>
            <a:off x="6538820" y="4955557"/>
            <a:ext cx="2574053" cy="1535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42886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</TotalTime>
  <Words>1516</Words>
  <Application>Microsoft Office PowerPoint</Application>
  <PresentationFormat>Apresentação na tela (4:3)</PresentationFormat>
  <Paragraphs>474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 Ibá</vt:lpstr>
      <vt:lpstr>Apresentação do PowerPoint</vt:lpstr>
      <vt:lpstr>Apresentação do PowerPoint</vt:lpstr>
      <vt:lpstr>Florestas Plantadas - Histórico</vt:lpstr>
      <vt:lpstr>Setor de Árvores Plantadas no Brasil</vt:lpstr>
      <vt:lpstr>Apresentação do PowerPoint</vt:lpstr>
      <vt:lpstr>Governança setorial</vt:lpstr>
      <vt:lpstr>Valor Compartilhado</vt:lpstr>
      <vt:lpstr>Apresentação do PowerPoint</vt:lpstr>
      <vt:lpstr>Transversalidade do Setor</vt:lpstr>
      <vt:lpstr>Apresentação do PowerPoint</vt:lpstr>
      <vt:lpstr>Balança Comercial - US$ milhões FOB </vt:lpstr>
      <vt:lpstr>Desempenho Industrial – Celulose </vt:lpstr>
      <vt:lpstr>Desempenho Industrial – Papel</vt:lpstr>
      <vt:lpstr>Desempenho Industrial – Painéis de Madeira Reconstituída</vt:lpstr>
      <vt:lpstr>Indústria Brasileira de Árvores – Carvão Vegetal</vt:lpstr>
      <vt:lpstr>Apresentação do PowerPoint</vt:lpstr>
      <vt:lpstr>Projeção de Investimentos 2014-2024 - R$ 46,6 bilhões</vt:lpstr>
      <vt:lpstr>Mudanças climáticas</vt:lpstr>
      <vt:lpstr>Mais Desafios</vt:lpstr>
      <vt:lpstr>Perspectivas</vt:lpstr>
      <vt:lpstr>Apresentação do PowerPoint</vt:lpstr>
      <vt:lpstr>Apresentação do PowerPoint</vt:lpstr>
      <vt:lpstr>Temas Focais junto ao Congresso Nacional</vt:lpstr>
      <vt:lpstr>O que esperar do futuro?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jcarrano</dc:creator>
  <cp:lastModifiedBy>Maria Beatriz Palatinus Milliet</cp:lastModifiedBy>
  <cp:revision>743</cp:revision>
  <cp:lastPrinted>2015-08-17T15:15:03Z</cp:lastPrinted>
  <dcterms:created xsi:type="dcterms:W3CDTF">2014-03-28T20:44:09Z</dcterms:created>
  <dcterms:modified xsi:type="dcterms:W3CDTF">2015-08-26T19:22:44Z</dcterms:modified>
</cp:coreProperties>
</file>