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  <p:sldId id="257" r:id="rId5"/>
    <p:sldId id="259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790D-7A53-4E59-A8E9-E4E43D726A56}" type="datetimeFigureOut">
              <a:rPr lang="pt-BR" smtClean="0"/>
              <a:t>25/05/2017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B3F6-01AE-409C-B798-1FD0310261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4116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790D-7A53-4E59-A8E9-E4E43D726A56}" type="datetimeFigureOut">
              <a:rPr lang="pt-BR" smtClean="0"/>
              <a:t>25/05/2017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B3F6-01AE-409C-B798-1FD0310261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4936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790D-7A53-4E59-A8E9-E4E43D726A56}" type="datetimeFigureOut">
              <a:rPr lang="pt-BR" smtClean="0"/>
              <a:t>25/05/2017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B3F6-01AE-409C-B798-1FD0310261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3318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790D-7A53-4E59-A8E9-E4E43D726A56}" type="datetimeFigureOut">
              <a:rPr lang="pt-BR" smtClean="0"/>
              <a:t>25/05/2017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B3F6-01AE-409C-B798-1FD0310261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7895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790D-7A53-4E59-A8E9-E4E43D726A56}" type="datetimeFigureOut">
              <a:rPr lang="pt-BR" smtClean="0"/>
              <a:t>25/05/2017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B3F6-01AE-409C-B798-1FD0310261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5034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790D-7A53-4E59-A8E9-E4E43D726A56}" type="datetimeFigureOut">
              <a:rPr lang="pt-BR" smtClean="0"/>
              <a:t>25/05/2017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B3F6-01AE-409C-B798-1FD0310261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1581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790D-7A53-4E59-A8E9-E4E43D726A56}" type="datetimeFigureOut">
              <a:rPr lang="pt-BR" smtClean="0"/>
              <a:t>25/05/2017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B3F6-01AE-409C-B798-1FD0310261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8609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790D-7A53-4E59-A8E9-E4E43D726A56}" type="datetimeFigureOut">
              <a:rPr lang="pt-BR" smtClean="0"/>
              <a:t>25/05/2017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B3F6-01AE-409C-B798-1FD0310261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9057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790D-7A53-4E59-A8E9-E4E43D726A56}" type="datetimeFigureOut">
              <a:rPr lang="pt-BR" smtClean="0"/>
              <a:t>25/05/2017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B3F6-01AE-409C-B798-1FD0310261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1709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790D-7A53-4E59-A8E9-E4E43D726A56}" type="datetimeFigureOut">
              <a:rPr lang="pt-BR" smtClean="0"/>
              <a:t>25/05/2017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B3F6-01AE-409C-B798-1FD0310261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0259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790D-7A53-4E59-A8E9-E4E43D726A56}" type="datetimeFigureOut">
              <a:rPr lang="pt-BR" smtClean="0"/>
              <a:t>25/05/2017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B3F6-01AE-409C-B798-1FD0310261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5022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E790D-7A53-4E59-A8E9-E4E43D726A56}" type="datetimeFigureOut">
              <a:rPr lang="pt-BR" smtClean="0"/>
              <a:t>25/05/2017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8B3F6-01AE-409C-B798-1FD0310261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6392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73"/>
            <a:ext cx="12196293" cy="685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093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7951" cy="6858000"/>
          </a:xfrm>
        </p:spPr>
      </p:pic>
    </p:spTree>
    <p:extLst>
      <p:ext uri="{BB962C8B-B14F-4D97-AF65-F5344CB8AC3E}">
        <p14:creationId xmlns:p14="http://schemas.microsoft.com/office/powerpoint/2010/main" val="1196644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7951" cy="6858000"/>
          </a:xfrm>
        </p:spPr>
      </p:pic>
    </p:spTree>
    <p:extLst>
      <p:ext uri="{BB962C8B-B14F-4D97-AF65-F5344CB8AC3E}">
        <p14:creationId xmlns:p14="http://schemas.microsoft.com/office/powerpoint/2010/main" val="933130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209404" cy="6864439"/>
          </a:xfrm>
        </p:spPr>
      </p:pic>
    </p:spTree>
    <p:extLst>
      <p:ext uri="{BB962C8B-B14F-4D97-AF65-F5344CB8AC3E}">
        <p14:creationId xmlns:p14="http://schemas.microsoft.com/office/powerpoint/2010/main" val="3126067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7951" cy="6858000"/>
          </a:xfrm>
        </p:spPr>
      </p:pic>
    </p:spTree>
    <p:extLst>
      <p:ext uri="{BB962C8B-B14F-4D97-AF65-F5344CB8AC3E}">
        <p14:creationId xmlns:p14="http://schemas.microsoft.com/office/powerpoint/2010/main" val="3823110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7951" cy="6858000"/>
          </a:xfrm>
        </p:spPr>
      </p:pic>
    </p:spTree>
    <p:extLst>
      <p:ext uri="{BB962C8B-B14F-4D97-AF65-F5344CB8AC3E}">
        <p14:creationId xmlns:p14="http://schemas.microsoft.com/office/powerpoint/2010/main" val="3083707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7951" cy="6858000"/>
          </a:xfrm>
        </p:spPr>
      </p:pic>
    </p:spTree>
    <p:extLst>
      <p:ext uri="{BB962C8B-B14F-4D97-AF65-F5344CB8AC3E}">
        <p14:creationId xmlns:p14="http://schemas.microsoft.com/office/powerpoint/2010/main" val="2760924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7951" cy="6858000"/>
          </a:xfrm>
        </p:spPr>
      </p:pic>
    </p:spTree>
    <p:extLst>
      <p:ext uri="{BB962C8B-B14F-4D97-AF65-F5344CB8AC3E}">
        <p14:creationId xmlns:p14="http://schemas.microsoft.com/office/powerpoint/2010/main" val="13228587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Isabel</dc:creator>
  <cp:lastModifiedBy>Aurino Bernardo Giacomelli Carlos</cp:lastModifiedBy>
  <cp:revision>1</cp:revision>
  <dcterms:created xsi:type="dcterms:W3CDTF">2017-05-25T17:25:40Z</dcterms:created>
  <dcterms:modified xsi:type="dcterms:W3CDTF">2017-05-25T20:00:01Z</dcterms:modified>
</cp:coreProperties>
</file>