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11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31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89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3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0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0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0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2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E790D-7A53-4E59-A8E9-E4E43D726A56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B3F6-01AE-409C-B798-1FD031026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3"/>
            <a:ext cx="12196293" cy="68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1" cy="6858000"/>
          </a:xfrm>
        </p:spPr>
      </p:pic>
    </p:spTree>
    <p:extLst>
      <p:ext uri="{BB962C8B-B14F-4D97-AF65-F5344CB8AC3E}">
        <p14:creationId xmlns:p14="http://schemas.microsoft.com/office/powerpoint/2010/main" val="11966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1" cy="6858000"/>
          </a:xfrm>
        </p:spPr>
      </p:pic>
    </p:spTree>
    <p:extLst>
      <p:ext uri="{BB962C8B-B14F-4D97-AF65-F5344CB8AC3E}">
        <p14:creationId xmlns:p14="http://schemas.microsoft.com/office/powerpoint/2010/main" val="93313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9404" cy="6864439"/>
          </a:xfrm>
        </p:spPr>
      </p:pic>
    </p:spTree>
    <p:extLst>
      <p:ext uri="{BB962C8B-B14F-4D97-AF65-F5344CB8AC3E}">
        <p14:creationId xmlns:p14="http://schemas.microsoft.com/office/powerpoint/2010/main" val="312606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1" cy="6858000"/>
          </a:xfrm>
        </p:spPr>
      </p:pic>
    </p:spTree>
    <p:extLst>
      <p:ext uri="{BB962C8B-B14F-4D97-AF65-F5344CB8AC3E}">
        <p14:creationId xmlns:p14="http://schemas.microsoft.com/office/powerpoint/2010/main" val="38231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1" cy="6858000"/>
          </a:xfrm>
        </p:spPr>
      </p:pic>
    </p:spTree>
    <p:extLst>
      <p:ext uri="{BB962C8B-B14F-4D97-AF65-F5344CB8AC3E}">
        <p14:creationId xmlns:p14="http://schemas.microsoft.com/office/powerpoint/2010/main" val="308370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1" cy="6858000"/>
          </a:xfrm>
        </p:spPr>
      </p:pic>
    </p:spTree>
    <p:extLst>
      <p:ext uri="{BB962C8B-B14F-4D97-AF65-F5344CB8AC3E}">
        <p14:creationId xmlns:p14="http://schemas.microsoft.com/office/powerpoint/2010/main" val="276092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1" cy="6858000"/>
          </a:xfrm>
        </p:spPr>
      </p:pic>
    </p:spTree>
    <p:extLst>
      <p:ext uri="{BB962C8B-B14F-4D97-AF65-F5344CB8AC3E}">
        <p14:creationId xmlns:p14="http://schemas.microsoft.com/office/powerpoint/2010/main" val="1322858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</dc:creator>
  <cp:lastModifiedBy>Aurino Bernardo Giacomelli Carlos</cp:lastModifiedBy>
  <cp:revision>1</cp:revision>
  <dcterms:created xsi:type="dcterms:W3CDTF">2017-05-25T17:25:40Z</dcterms:created>
  <dcterms:modified xsi:type="dcterms:W3CDTF">2017-05-25T20:00:01Z</dcterms:modified>
</cp:coreProperties>
</file>