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0693400" cy="7556500"/>
  <p:notesSz cx="10693400" cy="75565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25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5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5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028" y="844549"/>
            <a:ext cx="905256" cy="786129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4" y="771143"/>
            <a:ext cx="2441448" cy="6013703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9834250" y="6111240"/>
            <a:ext cx="719455" cy="622300"/>
          </a:xfrm>
          <a:custGeom>
            <a:avLst/>
            <a:gdLst/>
            <a:ahLst/>
            <a:cxnLst/>
            <a:rect l="l" t="t" r="r" b="b"/>
            <a:pathLst>
              <a:path w="719454" h="622300">
                <a:moveTo>
                  <a:pt x="0" y="310895"/>
                </a:moveTo>
                <a:lnTo>
                  <a:pt x="176783" y="621791"/>
                </a:lnTo>
                <a:lnTo>
                  <a:pt x="539495" y="621791"/>
                </a:lnTo>
                <a:lnTo>
                  <a:pt x="719327" y="310895"/>
                </a:lnTo>
                <a:lnTo>
                  <a:pt x="539495" y="0"/>
                </a:lnTo>
                <a:lnTo>
                  <a:pt x="176783" y="0"/>
                </a:lnTo>
                <a:lnTo>
                  <a:pt x="0" y="310895"/>
                </a:lnTo>
                <a:close/>
              </a:path>
            </a:pathLst>
          </a:custGeom>
          <a:ln w="8352">
            <a:solidFill>
              <a:srgbClr val="329E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645274" y="5751576"/>
            <a:ext cx="375285" cy="326390"/>
          </a:xfrm>
          <a:custGeom>
            <a:avLst/>
            <a:gdLst/>
            <a:ahLst/>
            <a:cxnLst/>
            <a:rect l="l" t="t" r="r" b="b"/>
            <a:pathLst>
              <a:path w="375284" h="326389">
                <a:moveTo>
                  <a:pt x="374903" y="164591"/>
                </a:moveTo>
                <a:lnTo>
                  <a:pt x="283463" y="0"/>
                </a:lnTo>
                <a:lnTo>
                  <a:pt x="94487" y="0"/>
                </a:lnTo>
                <a:lnTo>
                  <a:pt x="0" y="164591"/>
                </a:lnTo>
                <a:lnTo>
                  <a:pt x="94487" y="326135"/>
                </a:lnTo>
                <a:lnTo>
                  <a:pt x="283463" y="326135"/>
                </a:lnTo>
                <a:lnTo>
                  <a:pt x="374903" y="164591"/>
                </a:lnTo>
                <a:close/>
              </a:path>
            </a:pathLst>
          </a:custGeom>
          <a:solidFill>
            <a:srgbClr val="1746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537853" y="2197607"/>
            <a:ext cx="719455" cy="622300"/>
          </a:xfrm>
          <a:custGeom>
            <a:avLst/>
            <a:gdLst/>
            <a:ahLst/>
            <a:cxnLst/>
            <a:rect l="l" t="t" r="r" b="b"/>
            <a:pathLst>
              <a:path w="719455" h="622300">
                <a:moveTo>
                  <a:pt x="0" y="310895"/>
                </a:moveTo>
                <a:lnTo>
                  <a:pt x="179831" y="621791"/>
                </a:lnTo>
                <a:lnTo>
                  <a:pt x="539495" y="621791"/>
                </a:lnTo>
                <a:lnTo>
                  <a:pt x="719327" y="310895"/>
                </a:lnTo>
                <a:lnTo>
                  <a:pt x="539495" y="0"/>
                </a:lnTo>
                <a:lnTo>
                  <a:pt x="179831" y="0"/>
                </a:lnTo>
                <a:lnTo>
                  <a:pt x="0" y="310895"/>
                </a:lnTo>
                <a:close/>
              </a:path>
            </a:pathLst>
          </a:custGeom>
          <a:ln w="66823">
            <a:solidFill>
              <a:srgbClr val="2460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362065" y="6339839"/>
            <a:ext cx="454659" cy="393700"/>
          </a:xfrm>
          <a:custGeom>
            <a:avLst/>
            <a:gdLst/>
            <a:ahLst/>
            <a:cxnLst/>
            <a:rect l="l" t="t" r="r" b="b"/>
            <a:pathLst>
              <a:path w="454659" h="393700">
                <a:moveTo>
                  <a:pt x="454151" y="198119"/>
                </a:moveTo>
                <a:lnTo>
                  <a:pt x="341375" y="0"/>
                </a:lnTo>
                <a:lnTo>
                  <a:pt x="112775" y="0"/>
                </a:lnTo>
                <a:lnTo>
                  <a:pt x="0" y="198119"/>
                </a:lnTo>
                <a:lnTo>
                  <a:pt x="112775" y="393191"/>
                </a:lnTo>
                <a:lnTo>
                  <a:pt x="341375" y="393191"/>
                </a:lnTo>
                <a:lnTo>
                  <a:pt x="454151" y="198119"/>
                </a:lnTo>
                <a:close/>
              </a:path>
            </a:pathLst>
          </a:custGeom>
          <a:solidFill>
            <a:srgbClr val="2F7AB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35973" y="2471928"/>
            <a:ext cx="73152" cy="161544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818269" y="2365248"/>
            <a:ext cx="226060" cy="283845"/>
          </a:xfrm>
          <a:custGeom>
            <a:avLst/>
            <a:gdLst/>
            <a:ahLst/>
            <a:cxnLst/>
            <a:rect l="l" t="t" r="r" b="b"/>
            <a:pathLst>
              <a:path w="226059" h="283844">
                <a:moveTo>
                  <a:pt x="128016" y="82296"/>
                </a:moveTo>
                <a:lnTo>
                  <a:pt x="128016" y="3048"/>
                </a:lnTo>
                <a:lnTo>
                  <a:pt x="124968" y="0"/>
                </a:lnTo>
                <a:lnTo>
                  <a:pt x="106680" y="0"/>
                </a:lnTo>
                <a:lnTo>
                  <a:pt x="100584" y="3048"/>
                </a:lnTo>
                <a:lnTo>
                  <a:pt x="97536" y="3048"/>
                </a:lnTo>
                <a:lnTo>
                  <a:pt x="91440" y="27432"/>
                </a:lnTo>
                <a:lnTo>
                  <a:pt x="82296" y="54864"/>
                </a:lnTo>
                <a:lnTo>
                  <a:pt x="76200" y="60960"/>
                </a:lnTo>
                <a:lnTo>
                  <a:pt x="73152" y="67056"/>
                </a:lnTo>
                <a:lnTo>
                  <a:pt x="73152" y="70104"/>
                </a:lnTo>
                <a:lnTo>
                  <a:pt x="60960" y="82296"/>
                </a:lnTo>
                <a:lnTo>
                  <a:pt x="45720" y="94488"/>
                </a:lnTo>
                <a:lnTo>
                  <a:pt x="27432" y="112776"/>
                </a:lnTo>
                <a:lnTo>
                  <a:pt x="0" y="112776"/>
                </a:lnTo>
                <a:lnTo>
                  <a:pt x="0" y="246888"/>
                </a:lnTo>
                <a:lnTo>
                  <a:pt x="27432" y="246888"/>
                </a:lnTo>
                <a:lnTo>
                  <a:pt x="36576" y="249936"/>
                </a:lnTo>
                <a:lnTo>
                  <a:pt x="48768" y="256032"/>
                </a:lnTo>
                <a:lnTo>
                  <a:pt x="67056" y="262128"/>
                </a:lnTo>
                <a:lnTo>
                  <a:pt x="82296" y="268224"/>
                </a:lnTo>
                <a:lnTo>
                  <a:pt x="103632" y="274320"/>
                </a:lnTo>
                <a:lnTo>
                  <a:pt x="115824" y="278384"/>
                </a:lnTo>
                <a:lnTo>
                  <a:pt x="115824" y="106680"/>
                </a:lnTo>
                <a:lnTo>
                  <a:pt x="128016" y="82296"/>
                </a:lnTo>
                <a:close/>
              </a:path>
              <a:path w="226059" h="283844">
                <a:moveTo>
                  <a:pt x="222504" y="155448"/>
                </a:moveTo>
                <a:lnTo>
                  <a:pt x="222504" y="124968"/>
                </a:lnTo>
                <a:lnTo>
                  <a:pt x="216408" y="118872"/>
                </a:lnTo>
                <a:lnTo>
                  <a:pt x="210312" y="118872"/>
                </a:lnTo>
                <a:lnTo>
                  <a:pt x="207264" y="115824"/>
                </a:lnTo>
                <a:lnTo>
                  <a:pt x="201168" y="115824"/>
                </a:lnTo>
                <a:lnTo>
                  <a:pt x="195072" y="112776"/>
                </a:lnTo>
                <a:lnTo>
                  <a:pt x="182880" y="112776"/>
                </a:lnTo>
                <a:lnTo>
                  <a:pt x="161544" y="109728"/>
                </a:lnTo>
                <a:lnTo>
                  <a:pt x="140208" y="109728"/>
                </a:lnTo>
                <a:lnTo>
                  <a:pt x="115824" y="106680"/>
                </a:lnTo>
                <a:lnTo>
                  <a:pt x="115824" y="278384"/>
                </a:lnTo>
                <a:lnTo>
                  <a:pt x="121920" y="280416"/>
                </a:lnTo>
                <a:lnTo>
                  <a:pt x="131064" y="280416"/>
                </a:lnTo>
                <a:lnTo>
                  <a:pt x="140208" y="283464"/>
                </a:lnTo>
                <a:lnTo>
                  <a:pt x="188976" y="283464"/>
                </a:lnTo>
                <a:lnTo>
                  <a:pt x="195072" y="280416"/>
                </a:lnTo>
                <a:lnTo>
                  <a:pt x="198120" y="280416"/>
                </a:lnTo>
                <a:lnTo>
                  <a:pt x="201168" y="277368"/>
                </a:lnTo>
                <a:lnTo>
                  <a:pt x="201168" y="246888"/>
                </a:lnTo>
                <a:lnTo>
                  <a:pt x="207264" y="246888"/>
                </a:lnTo>
                <a:lnTo>
                  <a:pt x="207264" y="204216"/>
                </a:lnTo>
                <a:lnTo>
                  <a:pt x="213360" y="204216"/>
                </a:lnTo>
                <a:lnTo>
                  <a:pt x="213360" y="161544"/>
                </a:lnTo>
                <a:lnTo>
                  <a:pt x="216408" y="161544"/>
                </a:lnTo>
                <a:lnTo>
                  <a:pt x="222504" y="155448"/>
                </a:lnTo>
                <a:close/>
              </a:path>
              <a:path w="226059" h="283844">
                <a:moveTo>
                  <a:pt x="134112" y="39624"/>
                </a:moveTo>
                <a:lnTo>
                  <a:pt x="134112" y="9144"/>
                </a:lnTo>
                <a:lnTo>
                  <a:pt x="131064" y="9144"/>
                </a:lnTo>
                <a:lnTo>
                  <a:pt x="128016" y="6096"/>
                </a:lnTo>
                <a:lnTo>
                  <a:pt x="128016" y="73152"/>
                </a:lnTo>
                <a:lnTo>
                  <a:pt x="131064" y="67056"/>
                </a:lnTo>
                <a:lnTo>
                  <a:pt x="131064" y="51816"/>
                </a:lnTo>
                <a:lnTo>
                  <a:pt x="134112" y="39624"/>
                </a:lnTo>
                <a:close/>
              </a:path>
              <a:path w="226059" h="283844">
                <a:moveTo>
                  <a:pt x="204216" y="277368"/>
                </a:moveTo>
                <a:lnTo>
                  <a:pt x="204216" y="249936"/>
                </a:lnTo>
                <a:lnTo>
                  <a:pt x="201168" y="246888"/>
                </a:lnTo>
                <a:lnTo>
                  <a:pt x="201168" y="277368"/>
                </a:lnTo>
                <a:lnTo>
                  <a:pt x="204216" y="277368"/>
                </a:lnTo>
                <a:close/>
              </a:path>
              <a:path w="226059" h="283844">
                <a:moveTo>
                  <a:pt x="207264" y="259080"/>
                </a:moveTo>
                <a:lnTo>
                  <a:pt x="207264" y="256032"/>
                </a:lnTo>
                <a:lnTo>
                  <a:pt x="204216" y="252984"/>
                </a:lnTo>
                <a:lnTo>
                  <a:pt x="204216" y="271272"/>
                </a:lnTo>
                <a:lnTo>
                  <a:pt x="207264" y="259080"/>
                </a:lnTo>
                <a:close/>
              </a:path>
              <a:path w="226059" h="283844">
                <a:moveTo>
                  <a:pt x="213360" y="237744"/>
                </a:moveTo>
                <a:lnTo>
                  <a:pt x="213360" y="210312"/>
                </a:lnTo>
                <a:lnTo>
                  <a:pt x="207264" y="204216"/>
                </a:lnTo>
                <a:lnTo>
                  <a:pt x="207264" y="246888"/>
                </a:lnTo>
                <a:lnTo>
                  <a:pt x="210312" y="243840"/>
                </a:lnTo>
                <a:lnTo>
                  <a:pt x="210312" y="240792"/>
                </a:lnTo>
                <a:lnTo>
                  <a:pt x="213360" y="237744"/>
                </a:lnTo>
                <a:close/>
              </a:path>
              <a:path w="226059" h="283844">
                <a:moveTo>
                  <a:pt x="219456" y="198120"/>
                </a:moveTo>
                <a:lnTo>
                  <a:pt x="219456" y="167640"/>
                </a:lnTo>
                <a:lnTo>
                  <a:pt x="213360" y="161544"/>
                </a:lnTo>
                <a:lnTo>
                  <a:pt x="213360" y="201168"/>
                </a:lnTo>
                <a:lnTo>
                  <a:pt x="216408" y="201168"/>
                </a:lnTo>
                <a:lnTo>
                  <a:pt x="216408" y="198120"/>
                </a:lnTo>
                <a:lnTo>
                  <a:pt x="219456" y="198120"/>
                </a:lnTo>
                <a:close/>
              </a:path>
              <a:path w="226059" h="283844">
                <a:moveTo>
                  <a:pt x="225552" y="134112"/>
                </a:moveTo>
                <a:lnTo>
                  <a:pt x="225552" y="128016"/>
                </a:lnTo>
                <a:lnTo>
                  <a:pt x="222504" y="128016"/>
                </a:lnTo>
                <a:lnTo>
                  <a:pt x="222504" y="149352"/>
                </a:lnTo>
                <a:lnTo>
                  <a:pt x="225552" y="134112"/>
                </a:lnTo>
                <a:close/>
              </a:path>
            </a:pathLst>
          </a:custGeom>
          <a:solidFill>
            <a:srgbClr val="17466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20762" y="6300216"/>
            <a:ext cx="146304" cy="252984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41074" y="1177285"/>
            <a:ext cx="108212" cy="236228"/>
          </a:xfrm>
          <a:prstGeom prst="rect">
            <a:avLst/>
          </a:prstGeom>
        </p:spPr>
      </p:pic>
      <p:sp>
        <p:nvSpPr>
          <p:cNvPr id="26" name="bg object 26"/>
          <p:cNvSpPr/>
          <p:nvPr/>
        </p:nvSpPr>
        <p:spPr>
          <a:xfrm>
            <a:off x="391549" y="1063752"/>
            <a:ext cx="216535" cy="259079"/>
          </a:xfrm>
          <a:custGeom>
            <a:avLst/>
            <a:gdLst/>
            <a:ahLst/>
            <a:cxnLst/>
            <a:rect l="l" t="t" r="r" b="b"/>
            <a:pathLst>
              <a:path w="216534" h="259080">
                <a:moveTo>
                  <a:pt x="152399" y="259079"/>
                </a:moveTo>
                <a:lnTo>
                  <a:pt x="155447" y="249935"/>
                </a:lnTo>
                <a:lnTo>
                  <a:pt x="158495" y="237743"/>
                </a:lnTo>
                <a:lnTo>
                  <a:pt x="161543" y="228599"/>
                </a:lnTo>
                <a:lnTo>
                  <a:pt x="167639" y="219455"/>
                </a:lnTo>
                <a:lnTo>
                  <a:pt x="170687" y="210311"/>
                </a:lnTo>
                <a:lnTo>
                  <a:pt x="176783" y="201167"/>
                </a:lnTo>
                <a:lnTo>
                  <a:pt x="188975" y="185927"/>
                </a:lnTo>
                <a:lnTo>
                  <a:pt x="195071" y="176783"/>
                </a:lnTo>
                <a:lnTo>
                  <a:pt x="198119" y="167639"/>
                </a:lnTo>
                <a:lnTo>
                  <a:pt x="204215" y="158495"/>
                </a:lnTo>
                <a:lnTo>
                  <a:pt x="207263" y="149351"/>
                </a:lnTo>
                <a:lnTo>
                  <a:pt x="210311" y="140207"/>
                </a:lnTo>
                <a:lnTo>
                  <a:pt x="213359" y="131063"/>
                </a:lnTo>
                <a:lnTo>
                  <a:pt x="216407" y="118871"/>
                </a:lnTo>
                <a:lnTo>
                  <a:pt x="216407" y="115823"/>
                </a:lnTo>
                <a:lnTo>
                  <a:pt x="216407" y="109727"/>
                </a:lnTo>
                <a:lnTo>
                  <a:pt x="216407" y="97535"/>
                </a:lnTo>
                <a:lnTo>
                  <a:pt x="213359" y="85343"/>
                </a:lnTo>
                <a:lnTo>
                  <a:pt x="210311" y="76199"/>
                </a:lnTo>
                <a:lnTo>
                  <a:pt x="207263" y="67055"/>
                </a:lnTo>
                <a:lnTo>
                  <a:pt x="204215" y="57911"/>
                </a:lnTo>
                <a:lnTo>
                  <a:pt x="198119" y="48767"/>
                </a:lnTo>
                <a:lnTo>
                  <a:pt x="192023" y="39623"/>
                </a:lnTo>
                <a:lnTo>
                  <a:pt x="185927" y="33527"/>
                </a:lnTo>
                <a:lnTo>
                  <a:pt x="176783" y="24383"/>
                </a:lnTo>
                <a:lnTo>
                  <a:pt x="167639" y="18287"/>
                </a:lnTo>
                <a:lnTo>
                  <a:pt x="158495" y="15239"/>
                </a:lnTo>
                <a:lnTo>
                  <a:pt x="149351" y="9143"/>
                </a:lnTo>
                <a:lnTo>
                  <a:pt x="140207" y="6095"/>
                </a:lnTo>
                <a:lnTo>
                  <a:pt x="131063" y="3047"/>
                </a:lnTo>
                <a:lnTo>
                  <a:pt x="118871" y="0"/>
                </a:lnTo>
                <a:lnTo>
                  <a:pt x="109727" y="0"/>
                </a:lnTo>
                <a:lnTo>
                  <a:pt x="97535" y="0"/>
                </a:lnTo>
                <a:lnTo>
                  <a:pt x="85343" y="3047"/>
                </a:lnTo>
                <a:lnTo>
                  <a:pt x="76199" y="6095"/>
                </a:lnTo>
                <a:lnTo>
                  <a:pt x="67055" y="9143"/>
                </a:lnTo>
                <a:lnTo>
                  <a:pt x="57911" y="15239"/>
                </a:lnTo>
                <a:lnTo>
                  <a:pt x="48767" y="18287"/>
                </a:lnTo>
                <a:lnTo>
                  <a:pt x="39623" y="24383"/>
                </a:lnTo>
                <a:lnTo>
                  <a:pt x="30479" y="33527"/>
                </a:lnTo>
                <a:lnTo>
                  <a:pt x="24383" y="39623"/>
                </a:lnTo>
                <a:lnTo>
                  <a:pt x="18287" y="48767"/>
                </a:lnTo>
                <a:lnTo>
                  <a:pt x="12191" y="57911"/>
                </a:lnTo>
                <a:lnTo>
                  <a:pt x="9143" y="67055"/>
                </a:lnTo>
                <a:lnTo>
                  <a:pt x="6095" y="76199"/>
                </a:lnTo>
                <a:lnTo>
                  <a:pt x="3047" y="85343"/>
                </a:lnTo>
                <a:lnTo>
                  <a:pt x="0" y="97535"/>
                </a:lnTo>
                <a:lnTo>
                  <a:pt x="0" y="109727"/>
                </a:lnTo>
                <a:lnTo>
                  <a:pt x="0" y="115823"/>
                </a:lnTo>
                <a:lnTo>
                  <a:pt x="0" y="118871"/>
                </a:lnTo>
                <a:lnTo>
                  <a:pt x="3047" y="131063"/>
                </a:lnTo>
                <a:lnTo>
                  <a:pt x="6095" y="140207"/>
                </a:lnTo>
                <a:lnTo>
                  <a:pt x="9143" y="149351"/>
                </a:lnTo>
                <a:lnTo>
                  <a:pt x="12191" y="158495"/>
                </a:lnTo>
                <a:lnTo>
                  <a:pt x="18287" y="167639"/>
                </a:lnTo>
                <a:lnTo>
                  <a:pt x="24383" y="176783"/>
                </a:lnTo>
                <a:lnTo>
                  <a:pt x="27431" y="185927"/>
                </a:lnTo>
                <a:lnTo>
                  <a:pt x="39623" y="201167"/>
                </a:lnTo>
                <a:lnTo>
                  <a:pt x="45719" y="210311"/>
                </a:lnTo>
                <a:lnTo>
                  <a:pt x="48767" y="219455"/>
                </a:lnTo>
                <a:lnTo>
                  <a:pt x="54863" y="228599"/>
                </a:lnTo>
                <a:lnTo>
                  <a:pt x="57911" y="237743"/>
                </a:lnTo>
                <a:lnTo>
                  <a:pt x="64007" y="249935"/>
                </a:lnTo>
                <a:lnTo>
                  <a:pt x="64007" y="259079"/>
                </a:lnTo>
              </a:path>
            </a:pathLst>
          </a:custGeom>
          <a:ln w="10676">
            <a:solidFill>
              <a:srgbClr val="34A1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7" name="bg object 2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55557" y="1171189"/>
            <a:ext cx="102874" cy="160028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203849" y="5011703"/>
            <a:ext cx="318457" cy="324553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9953121" y="5391911"/>
            <a:ext cx="719455" cy="622300"/>
          </a:xfrm>
          <a:custGeom>
            <a:avLst/>
            <a:gdLst/>
            <a:ahLst/>
            <a:cxnLst/>
            <a:rect l="l" t="t" r="r" b="b"/>
            <a:pathLst>
              <a:path w="719454" h="622300">
                <a:moveTo>
                  <a:pt x="0" y="310895"/>
                </a:moveTo>
                <a:lnTo>
                  <a:pt x="179831" y="621791"/>
                </a:lnTo>
                <a:lnTo>
                  <a:pt x="539495" y="621791"/>
                </a:lnTo>
                <a:lnTo>
                  <a:pt x="719327" y="310895"/>
                </a:lnTo>
                <a:lnTo>
                  <a:pt x="539495" y="0"/>
                </a:lnTo>
                <a:lnTo>
                  <a:pt x="179831" y="0"/>
                </a:lnTo>
                <a:lnTo>
                  <a:pt x="0" y="310895"/>
                </a:lnTo>
                <a:close/>
              </a:path>
            </a:pathLst>
          </a:custGeom>
          <a:ln w="8352">
            <a:solidFill>
              <a:srgbClr val="1746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635389" y="2944367"/>
            <a:ext cx="375285" cy="326390"/>
          </a:xfrm>
          <a:custGeom>
            <a:avLst/>
            <a:gdLst/>
            <a:ahLst/>
            <a:cxnLst/>
            <a:rect l="l" t="t" r="r" b="b"/>
            <a:pathLst>
              <a:path w="375284" h="326389">
                <a:moveTo>
                  <a:pt x="374903" y="161543"/>
                </a:moveTo>
                <a:lnTo>
                  <a:pt x="283463" y="0"/>
                </a:lnTo>
                <a:lnTo>
                  <a:pt x="91439" y="0"/>
                </a:lnTo>
                <a:lnTo>
                  <a:pt x="0" y="161543"/>
                </a:lnTo>
                <a:lnTo>
                  <a:pt x="91439" y="326135"/>
                </a:lnTo>
                <a:lnTo>
                  <a:pt x="283463" y="326135"/>
                </a:lnTo>
                <a:lnTo>
                  <a:pt x="374903" y="161543"/>
                </a:lnTo>
                <a:close/>
              </a:path>
            </a:pathLst>
          </a:custGeom>
          <a:solidFill>
            <a:srgbClr val="319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8773545" y="5843015"/>
            <a:ext cx="1036319" cy="896619"/>
          </a:xfrm>
          <a:custGeom>
            <a:avLst/>
            <a:gdLst/>
            <a:ahLst/>
            <a:cxnLst/>
            <a:rect l="l" t="t" r="r" b="b"/>
            <a:pathLst>
              <a:path w="1036320" h="896620">
                <a:moveTo>
                  <a:pt x="1036319" y="448055"/>
                </a:moveTo>
                <a:lnTo>
                  <a:pt x="780287" y="0"/>
                </a:lnTo>
                <a:lnTo>
                  <a:pt x="256031" y="0"/>
                </a:lnTo>
                <a:lnTo>
                  <a:pt x="0" y="448055"/>
                </a:lnTo>
                <a:lnTo>
                  <a:pt x="256031" y="896111"/>
                </a:lnTo>
                <a:lnTo>
                  <a:pt x="780287" y="896111"/>
                </a:lnTo>
                <a:lnTo>
                  <a:pt x="1036319" y="448055"/>
                </a:lnTo>
                <a:close/>
              </a:path>
            </a:pathLst>
          </a:custGeom>
          <a:solidFill>
            <a:srgbClr val="2822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300108" y="2767583"/>
            <a:ext cx="314325" cy="271780"/>
          </a:xfrm>
          <a:custGeom>
            <a:avLst/>
            <a:gdLst/>
            <a:ahLst/>
            <a:cxnLst/>
            <a:rect l="l" t="t" r="r" b="b"/>
            <a:pathLst>
              <a:path w="314325" h="271780">
                <a:moveTo>
                  <a:pt x="0" y="134111"/>
                </a:moveTo>
                <a:lnTo>
                  <a:pt x="76200" y="271271"/>
                </a:lnTo>
                <a:lnTo>
                  <a:pt x="234696" y="271271"/>
                </a:lnTo>
                <a:lnTo>
                  <a:pt x="313944" y="134111"/>
                </a:lnTo>
                <a:lnTo>
                  <a:pt x="234696" y="0"/>
                </a:lnTo>
                <a:lnTo>
                  <a:pt x="76200" y="0"/>
                </a:lnTo>
                <a:lnTo>
                  <a:pt x="0" y="134111"/>
                </a:lnTo>
                <a:close/>
              </a:path>
            </a:pathLst>
          </a:custGeom>
          <a:ln w="16705">
            <a:solidFill>
              <a:srgbClr val="1F6F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bg object 3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12202" y="5605272"/>
            <a:ext cx="219456" cy="219456"/>
          </a:xfrm>
          <a:prstGeom prst="rect">
            <a:avLst/>
          </a:prstGeom>
        </p:spPr>
      </p:pic>
      <p:sp>
        <p:nvSpPr>
          <p:cNvPr id="34" name="bg object 34"/>
          <p:cNvSpPr/>
          <p:nvPr/>
        </p:nvSpPr>
        <p:spPr>
          <a:xfrm>
            <a:off x="470797" y="1725167"/>
            <a:ext cx="165100" cy="180340"/>
          </a:xfrm>
          <a:custGeom>
            <a:avLst/>
            <a:gdLst/>
            <a:ahLst/>
            <a:cxnLst/>
            <a:rect l="l" t="t" r="r" b="b"/>
            <a:pathLst>
              <a:path w="165100" h="180339">
                <a:moveTo>
                  <a:pt x="164591" y="51815"/>
                </a:moveTo>
                <a:lnTo>
                  <a:pt x="164591" y="39623"/>
                </a:lnTo>
                <a:lnTo>
                  <a:pt x="161543" y="36575"/>
                </a:lnTo>
                <a:lnTo>
                  <a:pt x="161543" y="27431"/>
                </a:lnTo>
                <a:lnTo>
                  <a:pt x="137159" y="3047"/>
                </a:lnTo>
                <a:lnTo>
                  <a:pt x="131063" y="3047"/>
                </a:lnTo>
                <a:lnTo>
                  <a:pt x="128015" y="0"/>
                </a:lnTo>
                <a:lnTo>
                  <a:pt x="118871" y="0"/>
                </a:lnTo>
                <a:lnTo>
                  <a:pt x="109727" y="0"/>
                </a:lnTo>
                <a:lnTo>
                  <a:pt x="106679" y="3047"/>
                </a:lnTo>
                <a:lnTo>
                  <a:pt x="100583" y="3047"/>
                </a:lnTo>
                <a:lnTo>
                  <a:pt x="97535" y="6095"/>
                </a:lnTo>
                <a:lnTo>
                  <a:pt x="91439" y="9143"/>
                </a:lnTo>
                <a:lnTo>
                  <a:pt x="82295" y="18287"/>
                </a:lnTo>
                <a:lnTo>
                  <a:pt x="82295" y="21335"/>
                </a:lnTo>
                <a:lnTo>
                  <a:pt x="76199" y="27431"/>
                </a:lnTo>
                <a:lnTo>
                  <a:pt x="76199" y="33527"/>
                </a:lnTo>
                <a:lnTo>
                  <a:pt x="73151" y="36575"/>
                </a:lnTo>
                <a:lnTo>
                  <a:pt x="73151" y="51815"/>
                </a:lnTo>
                <a:lnTo>
                  <a:pt x="76199" y="60959"/>
                </a:lnTo>
                <a:lnTo>
                  <a:pt x="79247" y="67055"/>
                </a:lnTo>
                <a:lnTo>
                  <a:pt x="82295" y="70103"/>
                </a:lnTo>
                <a:lnTo>
                  <a:pt x="0" y="167639"/>
                </a:lnTo>
                <a:lnTo>
                  <a:pt x="18287" y="179831"/>
                </a:lnTo>
                <a:lnTo>
                  <a:pt x="97535" y="88391"/>
                </a:lnTo>
                <a:lnTo>
                  <a:pt x="103631" y="88391"/>
                </a:lnTo>
                <a:lnTo>
                  <a:pt x="109727" y="91439"/>
                </a:lnTo>
                <a:lnTo>
                  <a:pt x="128015" y="91439"/>
                </a:lnTo>
                <a:lnTo>
                  <a:pt x="131063" y="88391"/>
                </a:lnTo>
                <a:lnTo>
                  <a:pt x="137159" y="88391"/>
                </a:lnTo>
                <a:lnTo>
                  <a:pt x="161543" y="64007"/>
                </a:lnTo>
                <a:lnTo>
                  <a:pt x="161543" y="54863"/>
                </a:lnTo>
                <a:lnTo>
                  <a:pt x="164591" y="51815"/>
                </a:lnTo>
                <a:close/>
              </a:path>
            </a:pathLst>
          </a:custGeom>
          <a:solidFill>
            <a:srgbClr val="1746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223908" y="1752600"/>
            <a:ext cx="131445" cy="149860"/>
          </a:xfrm>
          <a:custGeom>
            <a:avLst/>
            <a:gdLst/>
            <a:ahLst/>
            <a:cxnLst/>
            <a:rect l="l" t="t" r="r" b="b"/>
            <a:pathLst>
              <a:path w="131445" h="149860">
                <a:moveTo>
                  <a:pt x="131064" y="137159"/>
                </a:moveTo>
                <a:lnTo>
                  <a:pt x="79247" y="73151"/>
                </a:lnTo>
                <a:lnTo>
                  <a:pt x="82296" y="67055"/>
                </a:lnTo>
                <a:lnTo>
                  <a:pt x="85344" y="64007"/>
                </a:lnTo>
                <a:lnTo>
                  <a:pt x="88392" y="57911"/>
                </a:lnTo>
                <a:lnTo>
                  <a:pt x="88392" y="30479"/>
                </a:lnTo>
                <a:lnTo>
                  <a:pt x="85344" y="27431"/>
                </a:lnTo>
                <a:lnTo>
                  <a:pt x="85344" y="21335"/>
                </a:lnTo>
                <a:lnTo>
                  <a:pt x="67055" y="3047"/>
                </a:lnTo>
                <a:lnTo>
                  <a:pt x="60959" y="3047"/>
                </a:lnTo>
                <a:lnTo>
                  <a:pt x="57911" y="0"/>
                </a:lnTo>
                <a:lnTo>
                  <a:pt x="39623" y="0"/>
                </a:lnTo>
                <a:lnTo>
                  <a:pt x="30479" y="0"/>
                </a:lnTo>
                <a:lnTo>
                  <a:pt x="27431" y="3047"/>
                </a:lnTo>
                <a:lnTo>
                  <a:pt x="21335" y="6095"/>
                </a:lnTo>
                <a:lnTo>
                  <a:pt x="18287" y="6095"/>
                </a:lnTo>
                <a:lnTo>
                  <a:pt x="9143" y="15239"/>
                </a:lnTo>
                <a:lnTo>
                  <a:pt x="6095" y="21335"/>
                </a:lnTo>
                <a:lnTo>
                  <a:pt x="3047" y="24383"/>
                </a:lnTo>
                <a:lnTo>
                  <a:pt x="3047" y="27431"/>
                </a:lnTo>
                <a:lnTo>
                  <a:pt x="0" y="30479"/>
                </a:lnTo>
                <a:lnTo>
                  <a:pt x="0" y="57911"/>
                </a:lnTo>
                <a:lnTo>
                  <a:pt x="3047" y="64007"/>
                </a:lnTo>
                <a:lnTo>
                  <a:pt x="6095" y="67055"/>
                </a:lnTo>
                <a:lnTo>
                  <a:pt x="6095" y="70103"/>
                </a:lnTo>
                <a:lnTo>
                  <a:pt x="15239" y="79247"/>
                </a:lnTo>
                <a:lnTo>
                  <a:pt x="21335" y="82295"/>
                </a:lnTo>
                <a:lnTo>
                  <a:pt x="24383" y="85343"/>
                </a:lnTo>
                <a:lnTo>
                  <a:pt x="27431" y="85343"/>
                </a:lnTo>
                <a:lnTo>
                  <a:pt x="30479" y="88391"/>
                </a:lnTo>
                <a:lnTo>
                  <a:pt x="54863" y="88391"/>
                </a:lnTo>
                <a:lnTo>
                  <a:pt x="60959" y="85343"/>
                </a:lnTo>
                <a:lnTo>
                  <a:pt x="109728" y="149351"/>
                </a:lnTo>
                <a:lnTo>
                  <a:pt x="118872" y="143255"/>
                </a:lnTo>
                <a:lnTo>
                  <a:pt x="131064" y="137159"/>
                </a:lnTo>
                <a:close/>
              </a:path>
            </a:pathLst>
          </a:custGeom>
          <a:solidFill>
            <a:srgbClr val="1746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132461" y="2011679"/>
            <a:ext cx="314325" cy="238125"/>
          </a:xfrm>
          <a:custGeom>
            <a:avLst/>
            <a:gdLst/>
            <a:ahLst/>
            <a:cxnLst/>
            <a:rect l="l" t="t" r="r" b="b"/>
            <a:pathLst>
              <a:path w="314325" h="238125">
                <a:moveTo>
                  <a:pt x="182880" y="21336"/>
                </a:moveTo>
                <a:lnTo>
                  <a:pt x="176784" y="12192"/>
                </a:lnTo>
                <a:lnTo>
                  <a:pt x="173736" y="0"/>
                </a:lnTo>
                <a:lnTo>
                  <a:pt x="82296" y="36576"/>
                </a:lnTo>
                <a:lnTo>
                  <a:pt x="73152" y="27432"/>
                </a:lnTo>
                <a:lnTo>
                  <a:pt x="67056" y="27432"/>
                </a:lnTo>
                <a:lnTo>
                  <a:pt x="60960" y="21336"/>
                </a:lnTo>
                <a:lnTo>
                  <a:pt x="33528" y="21336"/>
                </a:lnTo>
                <a:lnTo>
                  <a:pt x="30480" y="24384"/>
                </a:lnTo>
                <a:lnTo>
                  <a:pt x="24384" y="24384"/>
                </a:lnTo>
                <a:lnTo>
                  <a:pt x="3048" y="45720"/>
                </a:lnTo>
                <a:lnTo>
                  <a:pt x="3048" y="51816"/>
                </a:lnTo>
                <a:lnTo>
                  <a:pt x="0" y="54864"/>
                </a:lnTo>
                <a:lnTo>
                  <a:pt x="0" y="73152"/>
                </a:lnTo>
                <a:lnTo>
                  <a:pt x="3048" y="76200"/>
                </a:lnTo>
                <a:lnTo>
                  <a:pt x="3048" y="82296"/>
                </a:lnTo>
                <a:lnTo>
                  <a:pt x="6096" y="85344"/>
                </a:lnTo>
                <a:lnTo>
                  <a:pt x="6096" y="88392"/>
                </a:lnTo>
                <a:lnTo>
                  <a:pt x="9144" y="91440"/>
                </a:lnTo>
                <a:lnTo>
                  <a:pt x="12192" y="97536"/>
                </a:lnTo>
                <a:lnTo>
                  <a:pt x="18288" y="103632"/>
                </a:lnTo>
                <a:lnTo>
                  <a:pt x="21336" y="103632"/>
                </a:lnTo>
                <a:lnTo>
                  <a:pt x="27432" y="106680"/>
                </a:lnTo>
                <a:lnTo>
                  <a:pt x="30480" y="109728"/>
                </a:lnTo>
                <a:lnTo>
                  <a:pt x="57912" y="109728"/>
                </a:lnTo>
                <a:lnTo>
                  <a:pt x="60960" y="106680"/>
                </a:lnTo>
                <a:lnTo>
                  <a:pt x="64008" y="106680"/>
                </a:lnTo>
                <a:lnTo>
                  <a:pt x="67056" y="103632"/>
                </a:lnTo>
                <a:lnTo>
                  <a:pt x="73152" y="100584"/>
                </a:lnTo>
                <a:lnTo>
                  <a:pt x="76200" y="100584"/>
                </a:lnTo>
                <a:lnTo>
                  <a:pt x="79248" y="97536"/>
                </a:lnTo>
                <a:lnTo>
                  <a:pt x="82296" y="91440"/>
                </a:lnTo>
                <a:lnTo>
                  <a:pt x="85344" y="88392"/>
                </a:lnTo>
                <a:lnTo>
                  <a:pt x="88392" y="82296"/>
                </a:lnTo>
                <a:lnTo>
                  <a:pt x="88392" y="73152"/>
                </a:lnTo>
                <a:lnTo>
                  <a:pt x="91440" y="67056"/>
                </a:lnTo>
                <a:lnTo>
                  <a:pt x="91440" y="60960"/>
                </a:lnTo>
                <a:lnTo>
                  <a:pt x="182880" y="21336"/>
                </a:lnTo>
                <a:close/>
              </a:path>
              <a:path w="314325" h="238125">
                <a:moveTo>
                  <a:pt x="313944" y="185940"/>
                </a:moveTo>
                <a:lnTo>
                  <a:pt x="310896" y="179844"/>
                </a:lnTo>
                <a:lnTo>
                  <a:pt x="310896" y="176796"/>
                </a:lnTo>
                <a:lnTo>
                  <a:pt x="307848" y="173748"/>
                </a:lnTo>
                <a:lnTo>
                  <a:pt x="307848" y="167652"/>
                </a:lnTo>
                <a:lnTo>
                  <a:pt x="298704" y="158508"/>
                </a:lnTo>
                <a:lnTo>
                  <a:pt x="286512" y="152412"/>
                </a:lnTo>
                <a:lnTo>
                  <a:pt x="283464" y="149364"/>
                </a:lnTo>
                <a:lnTo>
                  <a:pt x="283464" y="76212"/>
                </a:lnTo>
                <a:lnTo>
                  <a:pt x="277368" y="79260"/>
                </a:lnTo>
                <a:lnTo>
                  <a:pt x="268224" y="76212"/>
                </a:lnTo>
                <a:lnTo>
                  <a:pt x="262128" y="76212"/>
                </a:lnTo>
                <a:lnTo>
                  <a:pt x="259080" y="149364"/>
                </a:lnTo>
                <a:lnTo>
                  <a:pt x="252984" y="149364"/>
                </a:lnTo>
                <a:lnTo>
                  <a:pt x="249936" y="152412"/>
                </a:lnTo>
                <a:lnTo>
                  <a:pt x="243840" y="155460"/>
                </a:lnTo>
                <a:lnTo>
                  <a:pt x="240792" y="158508"/>
                </a:lnTo>
                <a:lnTo>
                  <a:pt x="234696" y="161556"/>
                </a:lnTo>
                <a:lnTo>
                  <a:pt x="234696" y="164604"/>
                </a:lnTo>
                <a:lnTo>
                  <a:pt x="231648" y="170700"/>
                </a:lnTo>
                <a:lnTo>
                  <a:pt x="225552" y="176796"/>
                </a:lnTo>
                <a:lnTo>
                  <a:pt x="225552" y="185940"/>
                </a:lnTo>
                <a:lnTo>
                  <a:pt x="222504" y="188988"/>
                </a:lnTo>
                <a:lnTo>
                  <a:pt x="222504" y="198132"/>
                </a:lnTo>
                <a:lnTo>
                  <a:pt x="225552" y="201180"/>
                </a:lnTo>
                <a:lnTo>
                  <a:pt x="225552" y="210324"/>
                </a:lnTo>
                <a:lnTo>
                  <a:pt x="228600" y="216420"/>
                </a:lnTo>
                <a:lnTo>
                  <a:pt x="246888" y="234708"/>
                </a:lnTo>
                <a:lnTo>
                  <a:pt x="252984" y="234708"/>
                </a:lnTo>
                <a:lnTo>
                  <a:pt x="256032" y="237756"/>
                </a:lnTo>
                <a:lnTo>
                  <a:pt x="280416" y="237756"/>
                </a:lnTo>
                <a:lnTo>
                  <a:pt x="286512" y="234708"/>
                </a:lnTo>
                <a:lnTo>
                  <a:pt x="289560" y="234708"/>
                </a:lnTo>
                <a:lnTo>
                  <a:pt x="292608" y="231660"/>
                </a:lnTo>
                <a:lnTo>
                  <a:pt x="298704" y="228612"/>
                </a:lnTo>
                <a:lnTo>
                  <a:pt x="307848" y="219468"/>
                </a:lnTo>
                <a:lnTo>
                  <a:pt x="307848" y="213372"/>
                </a:lnTo>
                <a:lnTo>
                  <a:pt x="310896" y="210324"/>
                </a:lnTo>
                <a:lnTo>
                  <a:pt x="310896" y="207276"/>
                </a:lnTo>
                <a:lnTo>
                  <a:pt x="313944" y="201180"/>
                </a:lnTo>
                <a:lnTo>
                  <a:pt x="313944" y="185940"/>
                </a:lnTo>
                <a:close/>
              </a:path>
            </a:pathLst>
          </a:custGeom>
          <a:solidFill>
            <a:srgbClr val="1746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312293" y="1883663"/>
            <a:ext cx="368935" cy="195580"/>
          </a:xfrm>
          <a:custGeom>
            <a:avLst/>
            <a:gdLst/>
            <a:ahLst/>
            <a:cxnLst/>
            <a:rect l="l" t="t" r="r" b="b"/>
            <a:pathLst>
              <a:path w="368934" h="195580">
                <a:moveTo>
                  <a:pt x="195072" y="88392"/>
                </a:moveTo>
                <a:lnTo>
                  <a:pt x="192024" y="79248"/>
                </a:lnTo>
                <a:lnTo>
                  <a:pt x="188976" y="67056"/>
                </a:lnTo>
                <a:lnTo>
                  <a:pt x="185928" y="60960"/>
                </a:lnTo>
                <a:lnTo>
                  <a:pt x="152400" y="18288"/>
                </a:lnTo>
                <a:lnTo>
                  <a:pt x="124968" y="6096"/>
                </a:lnTo>
                <a:lnTo>
                  <a:pt x="118872" y="3048"/>
                </a:lnTo>
                <a:lnTo>
                  <a:pt x="106680" y="3048"/>
                </a:lnTo>
                <a:lnTo>
                  <a:pt x="97536" y="0"/>
                </a:lnTo>
                <a:lnTo>
                  <a:pt x="88392" y="3048"/>
                </a:lnTo>
                <a:lnTo>
                  <a:pt x="79248" y="3048"/>
                </a:lnTo>
                <a:lnTo>
                  <a:pt x="51816" y="12192"/>
                </a:lnTo>
                <a:lnTo>
                  <a:pt x="42672" y="18288"/>
                </a:lnTo>
                <a:lnTo>
                  <a:pt x="18288" y="42672"/>
                </a:lnTo>
                <a:lnTo>
                  <a:pt x="12192" y="51816"/>
                </a:lnTo>
                <a:lnTo>
                  <a:pt x="9144" y="60960"/>
                </a:lnTo>
                <a:lnTo>
                  <a:pt x="6096" y="67056"/>
                </a:lnTo>
                <a:lnTo>
                  <a:pt x="3048" y="79248"/>
                </a:lnTo>
                <a:lnTo>
                  <a:pt x="3048" y="88392"/>
                </a:lnTo>
                <a:lnTo>
                  <a:pt x="0" y="97536"/>
                </a:lnTo>
                <a:lnTo>
                  <a:pt x="3048" y="106680"/>
                </a:lnTo>
                <a:lnTo>
                  <a:pt x="3048" y="115824"/>
                </a:lnTo>
                <a:lnTo>
                  <a:pt x="12192" y="143256"/>
                </a:lnTo>
                <a:lnTo>
                  <a:pt x="18288" y="152400"/>
                </a:lnTo>
                <a:lnTo>
                  <a:pt x="42672" y="176784"/>
                </a:lnTo>
                <a:lnTo>
                  <a:pt x="51816" y="182880"/>
                </a:lnTo>
                <a:lnTo>
                  <a:pt x="79248" y="192024"/>
                </a:lnTo>
                <a:lnTo>
                  <a:pt x="88392" y="192024"/>
                </a:lnTo>
                <a:lnTo>
                  <a:pt x="97536" y="195072"/>
                </a:lnTo>
                <a:lnTo>
                  <a:pt x="106680" y="192024"/>
                </a:lnTo>
                <a:lnTo>
                  <a:pt x="118872" y="192024"/>
                </a:lnTo>
                <a:lnTo>
                  <a:pt x="124968" y="188976"/>
                </a:lnTo>
                <a:lnTo>
                  <a:pt x="176784" y="152400"/>
                </a:lnTo>
                <a:lnTo>
                  <a:pt x="195072" y="106680"/>
                </a:lnTo>
                <a:lnTo>
                  <a:pt x="195072" y="88392"/>
                </a:lnTo>
                <a:close/>
              </a:path>
              <a:path w="368934" h="195580">
                <a:moveTo>
                  <a:pt x="368808" y="124968"/>
                </a:moveTo>
                <a:lnTo>
                  <a:pt x="365760" y="118872"/>
                </a:lnTo>
                <a:lnTo>
                  <a:pt x="365760" y="109728"/>
                </a:lnTo>
                <a:lnTo>
                  <a:pt x="362712" y="106680"/>
                </a:lnTo>
                <a:lnTo>
                  <a:pt x="359664" y="100584"/>
                </a:lnTo>
                <a:lnTo>
                  <a:pt x="359664" y="97536"/>
                </a:lnTo>
                <a:lnTo>
                  <a:pt x="350520" y="88392"/>
                </a:lnTo>
                <a:lnTo>
                  <a:pt x="344424" y="88392"/>
                </a:lnTo>
                <a:lnTo>
                  <a:pt x="338328" y="82296"/>
                </a:lnTo>
                <a:lnTo>
                  <a:pt x="323088" y="82296"/>
                </a:lnTo>
                <a:lnTo>
                  <a:pt x="320040" y="79248"/>
                </a:lnTo>
                <a:lnTo>
                  <a:pt x="316992" y="82296"/>
                </a:lnTo>
                <a:lnTo>
                  <a:pt x="307848" y="82296"/>
                </a:lnTo>
                <a:lnTo>
                  <a:pt x="301752" y="85344"/>
                </a:lnTo>
                <a:lnTo>
                  <a:pt x="298704" y="88392"/>
                </a:lnTo>
                <a:lnTo>
                  <a:pt x="292608" y="91440"/>
                </a:lnTo>
                <a:lnTo>
                  <a:pt x="283464" y="100584"/>
                </a:lnTo>
                <a:lnTo>
                  <a:pt x="283464" y="103632"/>
                </a:lnTo>
                <a:lnTo>
                  <a:pt x="280416" y="109728"/>
                </a:lnTo>
                <a:lnTo>
                  <a:pt x="207264" y="100584"/>
                </a:lnTo>
                <a:lnTo>
                  <a:pt x="204216" y="112776"/>
                </a:lnTo>
                <a:lnTo>
                  <a:pt x="204216" y="121920"/>
                </a:lnTo>
                <a:lnTo>
                  <a:pt x="277368" y="131064"/>
                </a:lnTo>
                <a:lnTo>
                  <a:pt x="277368" y="137160"/>
                </a:lnTo>
                <a:lnTo>
                  <a:pt x="280416" y="140208"/>
                </a:lnTo>
                <a:lnTo>
                  <a:pt x="280416" y="146304"/>
                </a:lnTo>
                <a:lnTo>
                  <a:pt x="301752" y="167640"/>
                </a:lnTo>
                <a:lnTo>
                  <a:pt x="307848" y="167640"/>
                </a:lnTo>
                <a:lnTo>
                  <a:pt x="310896" y="170688"/>
                </a:lnTo>
                <a:lnTo>
                  <a:pt x="332232" y="170688"/>
                </a:lnTo>
                <a:lnTo>
                  <a:pt x="338328" y="167640"/>
                </a:lnTo>
                <a:lnTo>
                  <a:pt x="341376" y="167640"/>
                </a:lnTo>
                <a:lnTo>
                  <a:pt x="347472" y="164592"/>
                </a:lnTo>
                <a:lnTo>
                  <a:pt x="359664" y="152400"/>
                </a:lnTo>
                <a:lnTo>
                  <a:pt x="359664" y="149352"/>
                </a:lnTo>
                <a:lnTo>
                  <a:pt x="362712" y="146304"/>
                </a:lnTo>
                <a:lnTo>
                  <a:pt x="365760" y="140208"/>
                </a:lnTo>
                <a:lnTo>
                  <a:pt x="365760" y="134112"/>
                </a:lnTo>
                <a:lnTo>
                  <a:pt x="368808" y="128016"/>
                </a:lnTo>
                <a:lnTo>
                  <a:pt x="368808" y="124968"/>
                </a:lnTo>
                <a:close/>
              </a:path>
            </a:pathLst>
          </a:custGeom>
          <a:solidFill>
            <a:srgbClr val="1746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9069202" y="6089903"/>
            <a:ext cx="445134" cy="402590"/>
          </a:xfrm>
          <a:custGeom>
            <a:avLst/>
            <a:gdLst/>
            <a:ahLst/>
            <a:cxnLst/>
            <a:rect l="l" t="t" r="r" b="b"/>
            <a:pathLst>
              <a:path w="445134" h="402589">
                <a:moveTo>
                  <a:pt x="445007" y="198119"/>
                </a:moveTo>
                <a:lnTo>
                  <a:pt x="445007" y="176783"/>
                </a:lnTo>
                <a:lnTo>
                  <a:pt x="441959" y="167639"/>
                </a:lnTo>
                <a:lnTo>
                  <a:pt x="441959" y="158495"/>
                </a:lnTo>
                <a:lnTo>
                  <a:pt x="426719" y="112775"/>
                </a:lnTo>
                <a:lnTo>
                  <a:pt x="420623" y="106679"/>
                </a:lnTo>
                <a:lnTo>
                  <a:pt x="417575" y="97535"/>
                </a:lnTo>
                <a:lnTo>
                  <a:pt x="411479" y="88391"/>
                </a:lnTo>
                <a:lnTo>
                  <a:pt x="399287" y="76199"/>
                </a:lnTo>
                <a:lnTo>
                  <a:pt x="393191" y="67055"/>
                </a:lnTo>
                <a:lnTo>
                  <a:pt x="387095" y="60959"/>
                </a:lnTo>
                <a:lnTo>
                  <a:pt x="377951" y="54863"/>
                </a:lnTo>
                <a:lnTo>
                  <a:pt x="371855" y="48767"/>
                </a:lnTo>
                <a:lnTo>
                  <a:pt x="362711" y="42671"/>
                </a:lnTo>
                <a:lnTo>
                  <a:pt x="356615" y="36575"/>
                </a:lnTo>
                <a:lnTo>
                  <a:pt x="347471" y="30479"/>
                </a:lnTo>
                <a:lnTo>
                  <a:pt x="338327" y="27431"/>
                </a:lnTo>
                <a:lnTo>
                  <a:pt x="329183" y="21335"/>
                </a:lnTo>
                <a:lnTo>
                  <a:pt x="316991" y="18287"/>
                </a:lnTo>
                <a:lnTo>
                  <a:pt x="307847" y="15239"/>
                </a:lnTo>
                <a:lnTo>
                  <a:pt x="298703" y="9143"/>
                </a:lnTo>
                <a:lnTo>
                  <a:pt x="289559" y="6095"/>
                </a:lnTo>
                <a:lnTo>
                  <a:pt x="277367" y="6095"/>
                </a:lnTo>
                <a:lnTo>
                  <a:pt x="268223" y="3047"/>
                </a:lnTo>
                <a:lnTo>
                  <a:pt x="256031" y="0"/>
                </a:lnTo>
                <a:lnTo>
                  <a:pt x="210311" y="0"/>
                </a:lnTo>
                <a:lnTo>
                  <a:pt x="188975" y="0"/>
                </a:lnTo>
                <a:lnTo>
                  <a:pt x="176783" y="3047"/>
                </a:lnTo>
                <a:lnTo>
                  <a:pt x="167639" y="6095"/>
                </a:lnTo>
                <a:lnTo>
                  <a:pt x="155447" y="6095"/>
                </a:lnTo>
                <a:lnTo>
                  <a:pt x="146303" y="9143"/>
                </a:lnTo>
                <a:lnTo>
                  <a:pt x="137159" y="15239"/>
                </a:lnTo>
                <a:lnTo>
                  <a:pt x="124967" y="18287"/>
                </a:lnTo>
                <a:lnTo>
                  <a:pt x="115823" y="21335"/>
                </a:lnTo>
                <a:lnTo>
                  <a:pt x="106679" y="27431"/>
                </a:lnTo>
                <a:lnTo>
                  <a:pt x="97535" y="30479"/>
                </a:lnTo>
                <a:lnTo>
                  <a:pt x="88391" y="36575"/>
                </a:lnTo>
                <a:lnTo>
                  <a:pt x="82295" y="42671"/>
                </a:lnTo>
                <a:lnTo>
                  <a:pt x="73151" y="48767"/>
                </a:lnTo>
                <a:lnTo>
                  <a:pt x="67055" y="54863"/>
                </a:lnTo>
                <a:lnTo>
                  <a:pt x="57911" y="60959"/>
                </a:lnTo>
                <a:lnTo>
                  <a:pt x="51815" y="67055"/>
                </a:lnTo>
                <a:lnTo>
                  <a:pt x="45719" y="76199"/>
                </a:lnTo>
                <a:lnTo>
                  <a:pt x="33527" y="88391"/>
                </a:lnTo>
                <a:lnTo>
                  <a:pt x="21335" y="106679"/>
                </a:lnTo>
                <a:lnTo>
                  <a:pt x="18287" y="112775"/>
                </a:lnTo>
                <a:lnTo>
                  <a:pt x="12191" y="131063"/>
                </a:lnTo>
                <a:lnTo>
                  <a:pt x="6095" y="140207"/>
                </a:lnTo>
                <a:lnTo>
                  <a:pt x="6095" y="149351"/>
                </a:lnTo>
                <a:lnTo>
                  <a:pt x="3047" y="158495"/>
                </a:lnTo>
                <a:lnTo>
                  <a:pt x="3047" y="167639"/>
                </a:lnTo>
                <a:lnTo>
                  <a:pt x="0" y="176783"/>
                </a:lnTo>
                <a:lnTo>
                  <a:pt x="0" y="198119"/>
                </a:lnTo>
                <a:lnTo>
                  <a:pt x="3047" y="207263"/>
                </a:lnTo>
                <a:lnTo>
                  <a:pt x="3047" y="219455"/>
                </a:lnTo>
                <a:lnTo>
                  <a:pt x="15239" y="256031"/>
                </a:lnTo>
                <a:lnTo>
                  <a:pt x="21335" y="265175"/>
                </a:lnTo>
                <a:lnTo>
                  <a:pt x="24383" y="274319"/>
                </a:lnTo>
                <a:lnTo>
                  <a:pt x="30479" y="283463"/>
                </a:lnTo>
                <a:lnTo>
                  <a:pt x="36575" y="289559"/>
                </a:lnTo>
                <a:lnTo>
                  <a:pt x="42671" y="298703"/>
                </a:lnTo>
                <a:lnTo>
                  <a:pt x="51815" y="304799"/>
                </a:lnTo>
                <a:lnTo>
                  <a:pt x="57911" y="313943"/>
                </a:lnTo>
                <a:lnTo>
                  <a:pt x="67055" y="320039"/>
                </a:lnTo>
                <a:lnTo>
                  <a:pt x="73151" y="326135"/>
                </a:lnTo>
                <a:lnTo>
                  <a:pt x="70103" y="338327"/>
                </a:lnTo>
                <a:lnTo>
                  <a:pt x="64007" y="347471"/>
                </a:lnTo>
                <a:lnTo>
                  <a:pt x="54863" y="359663"/>
                </a:lnTo>
                <a:lnTo>
                  <a:pt x="48767" y="368807"/>
                </a:lnTo>
                <a:lnTo>
                  <a:pt x="33527" y="384047"/>
                </a:lnTo>
                <a:lnTo>
                  <a:pt x="21335" y="390143"/>
                </a:lnTo>
                <a:lnTo>
                  <a:pt x="15239" y="396239"/>
                </a:lnTo>
                <a:lnTo>
                  <a:pt x="9143" y="396239"/>
                </a:lnTo>
                <a:lnTo>
                  <a:pt x="0" y="402335"/>
                </a:lnTo>
                <a:lnTo>
                  <a:pt x="48767" y="402335"/>
                </a:lnTo>
                <a:lnTo>
                  <a:pt x="57911" y="399287"/>
                </a:lnTo>
                <a:lnTo>
                  <a:pt x="70103" y="396239"/>
                </a:lnTo>
                <a:lnTo>
                  <a:pt x="79247" y="393191"/>
                </a:lnTo>
                <a:lnTo>
                  <a:pt x="91439" y="390143"/>
                </a:lnTo>
                <a:lnTo>
                  <a:pt x="115823" y="377951"/>
                </a:lnTo>
                <a:lnTo>
                  <a:pt x="124967" y="371855"/>
                </a:lnTo>
                <a:lnTo>
                  <a:pt x="137159" y="359663"/>
                </a:lnTo>
                <a:lnTo>
                  <a:pt x="146303" y="365759"/>
                </a:lnTo>
                <a:lnTo>
                  <a:pt x="155447" y="368807"/>
                </a:lnTo>
                <a:lnTo>
                  <a:pt x="167639" y="368807"/>
                </a:lnTo>
                <a:lnTo>
                  <a:pt x="176783" y="371855"/>
                </a:lnTo>
                <a:lnTo>
                  <a:pt x="188975" y="374903"/>
                </a:lnTo>
                <a:lnTo>
                  <a:pt x="256031" y="374903"/>
                </a:lnTo>
                <a:lnTo>
                  <a:pt x="268223" y="371855"/>
                </a:lnTo>
                <a:lnTo>
                  <a:pt x="277367" y="368807"/>
                </a:lnTo>
                <a:lnTo>
                  <a:pt x="289559" y="365759"/>
                </a:lnTo>
                <a:lnTo>
                  <a:pt x="298703" y="365759"/>
                </a:lnTo>
                <a:lnTo>
                  <a:pt x="307847" y="359663"/>
                </a:lnTo>
                <a:lnTo>
                  <a:pt x="316991" y="356615"/>
                </a:lnTo>
                <a:lnTo>
                  <a:pt x="329183" y="353567"/>
                </a:lnTo>
                <a:lnTo>
                  <a:pt x="338327" y="347471"/>
                </a:lnTo>
                <a:lnTo>
                  <a:pt x="347471" y="344423"/>
                </a:lnTo>
                <a:lnTo>
                  <a:pt x="356615" y="338327"/>
                </a:lnTo>
                <a:lnTo>
                  <a:pt x="362711" y="332231"/>
                </a:lnTo>
                <a:lnTo>
                  <a:pt x="371855" y="326135"/>
                </a:lnTo>
                <a:lnTo>
                  <a:pt x="377951" y="320039"/>
                </a:lnTo>
                <a:lnTo>
                  <a:pt x="387095" y="313943"/>
                </a:lnTo>
                <a:lnTo>
                  <a:pt x="393191" y="307847"/>
                </a:lnTo>
                <a:lnTo>
                  <a:pt x="399287" y="298703"/>
                </a:lnTo>
                <a:lnTo>
                  <a:pt x="405383" y="292607"/>
                </a:lnTo>
                <a:lnTo>
                  <a:pt x="411479" y="283463"/>
                </a:lnTo>
                <a:lnTo>
                  <a:pt x="417575" y="277367"/>
                </a:lnTo>
                <a:lnTo>
                  <a:pt x="420623" y="268223"/>
                </a:lnTo>
                <a:lnTo>
                  <a:pt x="426719" y="262127"/>
                </a:lnTo>
                <a:lnTo>
                  <a:pt x="441959" y="216407"/>
                </a:lnTo>
                <a:lnTo>
                  <a:pt x="441959" y="207263"/>
                </a:lnTo>
                <a:lnTo>
                  <a:pt x="445007" y="198119"/>
                </a:lnTo>
                <a:close/>
              </a:path>
            </a:pathLst>
          </a:custGeom>
          <a:solidFill>
            <a:srgbClr val="3095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6856" y="1102869"/>
            <a:ext cx="3811904" cy="398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26856" y="1477468"/>
            <a:ext cx="6771005" cy="1859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5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774829" y="6439921"/>
            <a:ext cx="144779" cy="1600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rgbClr val="898989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1.jp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0" Type="http://schemas.openxmlformats.org/officeDocument/2006/relationships/image" Target="../media/image11.jp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7.png"/><Relationship Id="rId5" Type="http://schemas.openxmlformats.org/officeDocument/2006/relationships/image" Target="../media/image6.pn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9.png"/><Relationship Id="rId7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1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1.png"/><Relationship Id="rId7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22.png"/><Relationship Id="rId5" Type="http://schemas.openxmlformats.org/officeDocument/2006/relationships/image" Target="../media/image5.png"/><Relationship Id="rId10" Type="http://schemas.openxmlformats.org/officeDocument/2006/relationships/image" Target="../media/image11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4.png"/><Relationship Id="rId7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1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1.png"/><Relationship Id="rId7" Type="http://schemas.openxmlformats.org/officeDocument/2006/relationships/image" Target="../media/image4.png"/><Relationship Id="rId12" Type="http://schemas.openxmlformats.org/officeDocument/2006/relationships/hyperlink" Target="http://www.researchgate.net/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6.png"/><Relationship Id="rId5" Type="http://schemas.openxmlformats.org/officeDocument/2006/relationships/image" Target="../media/image5.png"/><Relationship Id="rId10" Type="http://schemas.openxmlformats.org/officeDocument/2006/relationships/image" Target="../media/image11.jp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5691" y="2744218"/>
            <a:ext cx="6871970" cy="104140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213360" marR="5080" indent="-201295">
              <a:lnSpc>
                <a:spcPts val="3790"/>
              </a:lnSpc>
              <a:spcBef>
                <a:spcPts val="570"/>
              </a:spcBef>
            </a:pPr>
            <a:r>
              <a:rPr sz="3500" spc="-30" dirty="0"/>
              <a:t>Graus</a:t>
            </a:r>
            <a:r>
              <a:rPr sz="3500" spc="-90" dirty="0"/>
              <a:t> </a:t>
            </a:r>
            <a:r>
              <a:rPr sz="3500" dirty="0"/>
              <a:t>de</a:t>
            </a:r>
            <a:r>
              <a:rPr sz="3500" spc="-100" dirty="0"/>
              <a:t> </a:t>
            </a:r>
            <a:r>
              <a:rPr sz="3500" spc="-40" dirty="0"/>
              <a:t>interferência</a:t>
            </a:r>
            <a:r>
              <a:rPr sz="3500" spc="-114" dirty="0"/>
              <a:t> </a:t>
            </a:r>
            <a:r>
              <a:rPr sz="3500" dirty="0"/>
              <a:t>da</a:t>
            </a:r>
            <a:r>
              <a:rPr sz="3500" spc="-90" dirty="0"/>
              <a:t> </a:t>
            </a:r>
            <a:r>
              <a:rPr sz="3500" dirty="0"/>
              <a:t>IA</a:t>
            </a:r>
            <a:r>
              <a:rPr sz="3500" spc="-55" dirty="0"/>
              <a:t> </a:t>
            </a:r>
            <a:r>
              <a:rPr sz="3500" dirty="0"/>
              <a:t>na</a:t>
            </a:r>
            <a:r>
              <a:rPr sz="3500" spc="-90" dirty="0"/>
              <a:t> </a:t>
            </a:r>
            <a:r>
              <a:rPr sz="3500" spc="-15" dirty="0"/>
              <a:t>decisão </a:t>
            </a:r>
            <a:r>
              <a:rPr sz="3500" spc="-775" dirty="0"/>
              <a:t> </a:t>
            </a:r>
            <a:r>
              <a:rPr sz="3500" spc="-20" dirty="0"/>
              <a:t>humana</a:t>
            </a:r>
            <a:r>
              <a:rPr sz="3500" spc="-125" dirty="0"/>
              <a:t> </a:t>
            </a:r>
            <a:r>
              <a:rPr sz="3500" dirty="0"/>
              <a:t>e</a:t>
            </a:r>
            <a:r>
              <a:rPr sz="3500" spc="-55" dirty="0"/>
              <a:t> </a:t>
            </a:r>
            <a:r>
              <a:rPr sz="3500" spc="-5" dirty="0"/>
              <a:t>seus</a:t>
            </a:r>
            <a:r>
              <a:rPr sz="3500" spc="-114" dirty="0"/>
              <a:t> </a:t>
            </a:r>
            <a:r>
              <a:rPr sz="3500" spc="-50" dirty="0"/>
              <a:t>reflexos</a:t>
            </a:r>
            <a:r>
              <a:rPr sz="3500" spc="-114" dirty="0"/>
              <a:t> </a:t>
            </a:r>
            <a:r>
              <a:rPr sz="3500" dirty="0"/>
              <a:t>na</a:t>
            </a:r>
            <a:r>
              <a:rPr sz="3500" spc="-75" dirty="0"/>
              <a:t> </a:t>
            </a:r>
            <a:r>
              <a:rPr sz="3500" spc="-25" dirty="0"/>
              <a:t>regulação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4222384" y="4437396"/>
            <a:ext cx="3411220" cy="4679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900" spc="110" dirty="0">
                <a:solidFill>
                  <a:srgbClr val="1E6FB6"/>
                </a:solidFill>
                <a:latin typeface="Verdana"/>
                <a:cs typeface="Verdana"/>
              </a:rPr>
              <a:t>L</a:t>
            </a:r>
            <a:r>
              <a:rPr sz="2900" spc="-55" dirty="0">
                <a:solidFill>
                  <a:srgbClr val="1E6FB6"/>
                </a:solidFill>
                <a:latin typeface="Verdana"/>
                <a:cs typeface="Verdana"/>
              </a:rPr>
              <a:t>e</a:t>
            </a:r>
            <a:r>
              <a:rPr sz="2900" spc="-40" dirty="0">
                <a:solidFill>
                  <a:srgbClr val="1E6FB6"/>
                </a:solidFill>
                <a:latin typeface="Verdana"/>
                <a:cs typeface="Verdana"/>
              </a:rPr>
              <a:t>o</a:t>
            </a:r>
            <a:r>
              <a:rPr sz="2900" spc="-185" dirty="0">
                <a:solidFill>
                  <a:srgbClr val="1E6FB6"/>
                </a:solidFill>
                <a:latin typeface="Verdana"/>
                <a:cs typeface="Verdana"/>
              </a:rPr>
              <a:t>n</a:t>
            </a:r>
            <a:r>
              <a:rPr sz="2900" spc="-125" dirty="0">
                <a:solidFill>
                  <a:srgbClr val="1E6FB6"/>
                </a:solidFill>
                <a:latin typeface="Verdana"/>
                <a:cs typeface="Verdana"/>
              </a:rPr>
              <a:t>ar</a:t>
            </a:r>
            <a:r>
              <a:rPr sz="2900" spc="-85" dirty="0">
                <a:solidFill>
                  <a:srgbClr val="1E6FB6"/>
                </a:solidFill>
                <a:latin typeface="Verdana"/>
                <a:cs typeface="Verdana"/>
              </a:rPr>
              <a:t>d</a:t>
            </a:r>
            <a:r>
              <a:rPr sz="2900" spc="-40" dirty="0">
                <a:solidFill>
                  <a:srgbClr val="1E6FB6"/>
                </a:solidFill>
                <a:latin typeface="Verdana"/>
                <a:cs typeface="Verdana"/>
              </a:rPr>
              <a:t>o</a:t>
            </a:r>
            <a:r>
              <a:rPr sz="2900" spc="-30" dirty="0">
                <a:solidFill>
                  <a:srgbClr val="1E6FB6"/>
                </a:solidFill>
                <a:latin typeface="Times New Roman"/>
                <a:cs typeface="Times New Roman"/>
              </a:rPr>
              <a:t> </a:t>
            </a:r>
            <a:r>
              <a:rPr sz="2900" spc="120" dirty="0">
                <a:solidFill>
                  <a:srgbClr val="1E6FB6"/>
                </a:solidFill>
                <a:latin typeface="Verdana"/>
                <a:cs typeface="Verdana"/>
              </a:rPr>
              <a:t>P</a:t>
            </a:r>
            <a:r>
              <a:rPr sz="2900" spc="-125" dirty="0">
                <a:solidFill>
                  <a:srgbClr val="1E6FB6"/>
                </a:solidFill>
                <a:latin typeface="Verdana"/>
                <a:cs typeface="Verdana"/>
              </a:rPr>
              <a:t>ar</a:t>
            </a:r>
            <a:r>
              <a:rPr sz="2900" spc="-55" dirty="0">
                <a:solidFill>
                  <a:srgbClr val="1E6FB6"/>
                </a:solidFill>
                <a:latin typeface="Verdana"/>
                <a:cs typeface="Verdana"/>
              </a:rPr>
              <a:t>e</a:t>
            </a:r>
            <a:r>
              <a:rPr sz="2900" spc="-185" dirty="0">
                <a:solidFill>
                  <a:srgbClr val="1E6FB6"/>
                </a:solidFill>
                <a:latin typeface="Verdana"/>
                <a:cs typeface="Verdana"/>
              </a:rPr>
              <a:t>n</a:t>
            </a:r>
            <a:r>
              <a:rPr sz="2900" spc="-140" dirty="0">
                <a:solidFill>
                  <a:srgbClr val="1E6FB6"/>
                </a:solidFill>
                <a:latin typeface="Verdana"/>
                <a:cs typeface="Verdana"/>
              </a:rPr>
              <a:t>t</a:t>
            </a:r>
            <a:r>
              <a:rPr sz="2900" spc="-40" dirty="0">
                <a:solidFill>
                  <a:srgbClr val="1E6FB6"/>
                </a:solidFill>
                <a:latin typeface="Verdana"/>
                <a:cs typeface="Verdana"/>
              </a:rPr>
              <a:t>o</a:t>
            </a:r>
            <a:r>
              <a:rPr sz="2900" spc="-185" dirty="0">
                <a:solidFill>
                  <a:srgbClr val="1E6FB6"/>
                </a:solidFill>
                <a:latin typeface="Verdana"/>
                <a:cs typeface="Verdana"/>
              </a:rPr>
              <a:t>n</a:t>
            </a:r>
            <a:r>
              <a:rPr sz="2900" spc="-155" dirty="0">
                <a:solidFill>
                  <a:srgbClr val="1E6FB6"/>
                </a:solidFill>
                <a:latin typeface="Verdana"/>
                <a:cs typeface="Verdana"/>
              </a:rPr>
              <a:t>i</a:t>
            </a:r>
            <a:endParaRPr sz="29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1028" y="844550"/>
            <a:ext cx="2725420" cy="2426335"/>
            <a:chOff x="41028" y="844550"/>
            <a:chExt cx="2725420" cy="24263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028" y="844550"/>
              <a:ext cx="905256" cy="78612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1525" y="861059"/>
              <a:ext cx="1804415" cy="15621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37853" y="2197608"/>
              <a:ext cx="719455" cy="622300"/>
            </a:xfrm>
            <a:custGeom>
              <a:avLst/>
              <a:gdLst/>
              <a:ahLst/>
              <a:cxnLst/>
              <a:rect l="l" t="t" r="r" b="b"/>
              <a:pathLst>
                <a:path w="719455" h="622300">
                  <a:moveTo>
                    <a:pt x="0" y="310895"/>
                  </a:moveTo>
                  <a:lnTo>
                    <a:pt x="179831" y="621791"/>
                  </a:lnTo>
                  <a:lnTo>
                    <a:pt x="539495" y="621791"/>
                  </a:lnTo>
                  <a:lnTo>
                    <a:pt x="719327" y="310895"/>
                  </a:lnTo>
                  <a:lnTo>
                    <a:pt x="539495" y="0"/>
                  </a:lnTo>
                  <a:lnTo>
                    <a:pt x="179831" y="0"/>
                  </a:lnTo>
                  <a:lnTo>
                    <a:pt x="0" y="310895"/>
                  </a:lnTo>
                  <a:close/>
                </a:path>
              </a:pathLst>
            </a:custGeom>
            <a:ln w="66823">
              <a:solidFill>
                <a:srgbClr val="2460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5973" y="2471928"/>
              <a:ext cx="73152" cy="16154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818269" y="2365248"/>
              <a:ext cx="226060" cy="283845"/>
            </a:xfrm>
            <a:custGeom>
              <a:avLst/>
              <a:gdLst/>
              <a:ahLst/>
              <a:cxnLst/>
              <a:rect l="l" t="t" r="r" b="b"/>
              <a:pathLst>
                <a:path w="226059" h="283844">
                  <a:moveTo>
                    <a:pt x="128016" y="82296"/>
                  </a:moveTo>
                  <a:lnTo>
                    <a:pt x="128016" y="3048"/>
                  </a:lnTo>
                  <a:lnTo>
                    <a:pt x="124968" y="0"/>
                  </a:lnTo>
                  <a:lnTo>
                    <a:pt x="106680" y="0"/>
                  </a:lnTo>
                  <a:lnTo>
                    <a:pt x="100584" y="3048"/>
                  </a:lnTo>
                  <a:lnTo>
                    <a:pt x="97536" y="3048"/>
                  </a:lnTo>
                  <a:lnTo>
                    <a:pt x="91440" y="27432"/>
                  </a:lnTo>
                  <a:lnTo>
                    <a:pt x="82296" y="54864"/>
                  </a:lnTo>
                  <a:lnTo>
                    <a:pt x="76200" y="60960"/>
                  </a:lnTo>
                  <a:lnTo>
                    <a:pt x="73152" y="67056"/>
                  </a:lnTo>
                  <a:lnTo>
                    <a:pt x="73152" y="70104"/>
                  </a:lnTo>
                  <a:lnTo>
                    <a:pt x="60960" y="82296"/>
                  </a:lnTo>
                  <a:lnTo>
                    <a:pt x="45720" y="94488"/>
                  </a:lnTo>
                  <a:lnTo>
                    <a:pt x="27432" y="112776"/>
                  </a:lnTo>
                  <a:lnTo>
                    <a:pt x="0" y="112776"/>
                  </a:lnTo>
                  <a:lnTo>
                    <a:pt x="0" y="246888"/>
                  </a:lnTo>
                  <a:lnTo>
                    <a:pt x="27432" y="246888"/>
                  </a:lnTo>
                  <a:lnTo>
                    <a:pt x="36576" y="249936"/>
                  </a:lnTo>
                  <a:lnTo>
                    <a:pt x="48768" y="256032"/>
                  </a:lnTo>
                  <a:lnTo>
                    <a:pt x="67056" y="262128"/>
                  </a:lnTo>
                  <a:lnTo>
                    <a:pt x="82296" y="268224"/>
                  </a:lnTo>
                  <a:lnTo>
                    <a:pt x="103632" y="274320"/>
                  </a:lnTo>
                  <a:lnTo>
                    <a:pt x="115824" y="278384"/>
                  </a:lnTo>
                  <a:lnTo>
                    <a:pt x="115824" y="106680"/>
                  </a:lnTo>
                  <a:lnTo>
                    <a:pt x="128016" y="82296"/>
                  </a:lnTo>
                  <a:close/>
                </a:path>
                <a:path w="226059" h="283844">
                  <a:moveTo>
                    <a:pt x="222504" y="155448"/>
                  </a:moveTo>
                  <a:lnTo>
                    <a:pt x="222504" y="124968"/>
                  </a:lnTo>
                  <a:lnTo>
                    <a:pt x="216408" y="118872"/>
                  </a:lnTo>
                  <a:lnTo>
                    <a:pt x="210312" y="118872"/>
                  </a:lnTo>
                  <a:lnTo>
                    <a:pt x="207264" y="115824"/>
                  </a:lnTo>
                  <a:lnTo>
                    <a:pt x="201168" y="115824"/>
                  </a:lnTo>
                  <a:lnTo>
                    <a:pt x="195072" y="112776"/>
                  </a:lnTo>
                  <a:lnTo>
                    <a:pt x="182880" y="112776"/>
                  </a:lnTo>
                  <a:lnTo>
                    <a:pt x="161544" y="109728"/>
                  </a:lnTo>
                  <a:lnTo>
                    <a:pt x="140208" y="109728"/>
                  </a:lnTo>
                  <a:lnTo>
                    <a:pt x="115824" y="106680"/>
                  </a:lnTo>
                  <a:lnTo>
                    <a:pt x="115824" y="278384"/>
                  </a:lnTo>
                  <a:lnTo>
                    <a:pt x="121920" y="280416"/>
                  </a:lnTo>
                  <a:lnTo>
                    <a:pt x="131064" y="280416"/>
                  </a:lnTo>
                  <a:lnTo>
                    <a:pt x="140208" y="283464"/>
                  </a:lnTo>
                  <a:lnTo>
                    <a:pt x="188976" y="283464"/>
                  </a:lnTo>
                  <a:lnTo>
                    <a:pt x="195072" y="280416"/>
                  </a:lnTo>
                  <a:lnTo>
                    <a:pt x="198120" y="280416"/>
                  </a:lnTo>
                  <a:lnTo>
                    <a:pt x="201168" y="277368"/>
                  </a:lnTo>
                  <a:lnTo>
                    <a:pt x="201168" y="246888"/>
                  </a:lnTo>
                  <a:lnTo>
                    <a:pt x="207264" y="246888"/>
                  </a:lnTo>
                  <a:lnTo>
                    <a:pt x="207264" y="204216"/>
                  </a:lnTo>
                  <a:lnTo>
                    <a:pt x="213360" y="204216"/>
                  </a:lnTo>
                  <a:lnTo>
                    <a:pt x="213360" y="161544"/>
                  </a:lnTo>
                  <a:lnTo>
                    <a:pt x="216408" y="161544"/>
                  </a:lnTo>
                  <a:lnTo>
                    <a:pt x="222504" y="155448"/>
                  </a:lnTo>
                  <a:close/>
                </a:path>
                <a:path w="226059" h="283844">
                  <a:moveTo>
                    <a:pt x="134112" y="39624"/>
                  </a:moveTo>
                  <a:lnTo>
                    <a:pt x="134112" y="9144"/>
                  </a:lnTo>
                  <a:lnTo>
                    <a:pt x="131064" y="9144"/>
                  </a:lnTo>
                  <a:lnTo>
                    <a:pt x="128016" y="6096"/>
                  </a:lnTo>
                  <a:lnTo>
                    <a:pt x="128016" y="73152"/>
                  </a:lnTo>
                  <a:lnTo>
                    <a:pt x="131064" y="67056"/>
                  </a:lnTo>
                  <a:lnTo>
                    <a:pt x="131064" y="51816"/>
                  </a:lnTo>
                  <a:lnTo>
                    <a:pt x="134112" y="39624"/>
                  </a:lnTo>
                  <a:close/>
                </a:path>
                <a:path w="226059" h="283844">
                  <a:moveTo>
                    <a:pt x="204216" y="277368"/>
                  </a:moveTo>
                  <a:lnTo>
                    <a:pt x="204216" y="249936"/>
                  </a:lnTo>
                  <a:lnTo>
                    <a:pt x="201168" y="246888"/>
                  </a:lnTo>
                  <a:lnTo>
                    <a:pt x="201168" y="277368"/>
                  </a:lnTo>
                  <a:lnTo>
                    <a:pt x="204216" y="277368"/>
                  </a:lnTo>
                  <a:close/>
                </a:path>
                <a:path w="226059" h="283844">
                  <a:moveTo>
                    <a:pt x="207264" y="259080"/>
                  </a:moveTo>
                  <a:lnTo>
                    <a:pt x="207264" y="256032"/>
                  </a:lnTo>
                  <a:lnTo>
                    <a:pt x="204216" y="252984"/>
                  </a:lnTo>
                  <a:lnTo>
                    <a:pt x="204216" y="271272"/>
                  </a:lnTo>
                  <a:lnTo>
                    <a:pt x="207264" y="259080"/>
                  </a:lnTo>
                  <a:close/>
                </a:path>
                <a:path w="226059" h="283844">
                  <a:moveTo>
                    <a:pt x="213360" y="237744"/>
                  </a:moveTo>
                  <a:lnTo>
                    <a:pt x="213360" y="210312"/>
                  </a:lnTo>
                  <a:lnTo>
                    <a:pt x="207264" y="204216"/>
                  </a:lnTo>
                  <a:lnTo>
                    <a:pt x="207264" y="246888"/>
                  </a:lnTo>
                  <a:lnTo>
                    <a:pt x="210312" y="243840"/>
                  </a:lnTo>
                  <a:lnTo>
                    <a:pt x="210312" y="240792"/>
                  </a:lnTo>
                  <a:lnTo>
                    <a:pt x="213360" y="237744"/>
                  </a:lnTo>
                  <a:close/>
                </a:path>
                <a:path w="226059" h="283844">
                  <a:moveTo>
                    <a:pt x="219456" y="198120"/>
                  </a:moveTo>
                  <a:lnTo>
                    <a:pt x="219456" y="167640"/>
                  </a:lnTo>
                  <a:lnTo>
                    <a:pt x="213360" y="161544"/>
                  </a:lnTo>
                  <a:lnTo>
                    <a:pt x="213360" y="201168"/>
                  </a:lnTo>
                  <a:lnTo>
                    <a:pt x="216408" y="201168"/>
                  </a:lnTo>
                  <a:lnTo>
                    <a:pt x="216408" y="198120"/>
                  </a:lnTo>
                  <a:lnTo>
                    <a:pt x="219456" y="198120"/>
                  </a:lnTo>
                  <a:close/>
                </a:path>
                <a:path w="226059" h="283844">
                  <a:moveTo>
                    <a:pt x="225552" y="134112"/>
                  </a:moveTo>
                  <a:lnTo>
                    <a:pt x="225552" y="128016"/>
                  </a:lnTo>
                  <a:lnTo>
                    <a:pt x="222504" y="128016"/>
                  </a:lnTo>
                  <a:lnTo>
                    <a:pt x="222504" y="149352"/>
                  </a:lnTo>
                  <a:lnTo>
                    <a:pt x="225552" y="134112"/>
                  </a:lnTo>
                  <a:close/>
                </a:path>
              </a:pathLst>
            </a:custGeom>
            <a:solidFill>
              <a:srgbClr val="1746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1074" y="1177285"/>
              <a:ext cx="108212" cy="23622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91549" y="1063752"/>
              <a:ext cx="216535" cy="259079"/>
            </a:xfrm>
            <a:custGeom>
              <a:avLst/>
              <a:gdLst/>
              <a:ahLst/>
              <a:cxnLst/>
              <a:rect l="l" t="t" r="r" b="b"/>
              <a:pathLst>
                <a:path w="216534" h="259080">
                  <a:moveTo>
                    <a:pt x="152399" y="259079"/>
                  </a:moveTo>
                  <a:lnTo>
                    <a:pt x="155447" y="249935"/>
                  </a:lnTo>
                  <a:lnTo>
                    <a:pt x="158495" y="237743"/>
                  </a:lnTo>
                  <a:lnTo>
                    <a:pt x="161543" y="228599"/>
                  </a:lnTo>
                  <a:lnTo>
                    <a:pt x="167639" y="219455"/>
                  </a:lnTo>
                  <a:lnTo>
                    <a:pt x="170687" y="210311"/>
                  </a:lnTo>
                  <a:lnTo>
                    <a:pt x="176783" y="201167"/>
                  </a:lnTo>
                  <a:lnTo>
                    <a:pt x="188975" y="185927"/>
                  </a:lnTo>
                  <a:lnTo>
                    <a:pt x="195071" y="176783"/>
                  </a:lnTo>
                  <a:lnTo>
                    <a:pt x="198119" y="167639"/>
                  </a:lnTo>
                  <a:lnTo>
                    <a:pt x="204215" y="158495"/>
                  </a:lnTo>
                  <a:lnTo>
                    <a:pt x="207263" y="149351"/>
                  </a:lnTo>
                  <a:lnTo>
                    <a:pt x="210311" y="140207"/>
                  </a:lnTo>
                  <a:lnTo>
                    <a:pt x="213359" y="131063"/>
                  </a:lnTo>
                  <a:lnTo>
                    <a:pt x="216407" y="118871"/>
                  </a:lnTo>
                  <a:lnTo>
                    <a:pt x="216407" y="115823"/>
                  </a:lnTo>
                  <a:lnTo>
                    <a:pt x="216407" y="109727"/>
                  </a:lnTo>
                  <a:lnTo>
                    <a:pt x="216407" y="97535"/>
                  </a:lnTo>
                  <a:lnTo>
                    <a:pt x="213359" y="85343"/>
                  </a:lnTo>
                  <a:lnTo>
                    <a:pt x="210311" y="76199"/>
                  </a:lnTo>
                  <a:lnTo>
                    <a:pt x="207263" y="67055"/>
                  </a:lnTo>
                  <a:lnTo>
                    <a:pt x="204215" y="57911"/>
                  </a:lnTo>
                  <a:lnTo>
                    <a:pt x="198119" y="48767"/>
                  </a:lnTo>
                  <a:lnTo>
                    <a:pt x="192023" y="39623"/>
                  </a:lnTo>
                  <a:lnTo>
                    <a:pt x="185927" y="33527"/>
                  </a:lnTo>
                  <a:lnTo>
                    <a:pt x="176783" y="24383"/>
                  </a:lnTo>
                  <a:lnTo>
                    <a:pt x="167639" y="18287"/>
                  </a:lnTo>
                  <a:lnTo>
                    <a:pt x="158495" y="15239"/>
                  </a:lnTo>
                  <a:lnTo>
                    <a:pt x="149351" y="9143"/>
                  </a:lnTo>
                  <a:lnTo>
                    <a:pt x="140207" y="6095"/>
                  </a:lnTo>
                  <a:lnTo>
                    <a:pt x="131063" y="3047"/>
                  </a:lnTo>
                  <a:lnTo>
                    <a:pt x="118871" y="0"/>
                  </a:lnTo>
                  <a:lnTo>
                    <a:pt x="109727" y="0"/>
                  </a:lnTo>
                  <a:lnTo>
                    <a:pt x="97535" y="0"/>
                  </a:lnTo>
                  <a:lnTo>
                    <a:pt x="85343" y="3047"/>
                  </a:lnTo>
                  <a:lnTo>
                    <a:pt x="76199" y="6095"/>
                  </a:lnTo>
                  <a:lnTo>
                    <a:pt x="67055" y="9143"/>
                  </a:lnTo>
                  <a:lnTo>
                    <a:pt x="57911" y="15239"/>
                  </a:lnTo>
                  <a:lnTo>
                    <a:pt x="48767" y="18287"/>
                  </a:lnTo>
                  <a:lnTo>
                    <a:pt x="39623" y="24383"/>
                  </a:lnTo>
                  <a:lnTo>
                    <a:pt x="30479" y="33527"/>
                  </a:lnTo>
                  <a:lnTo>
                    <a:pt x="24383" y="39623"/>
                  </a:lnTo>
                  <a:lnTo>
                    <a:pt x="18287" y="48767"/>
                  </a:lnTo>
                  <a:lnTo>
                    <a:pt x="12191" y="57911"/>
                  </a:lnTo>
                  <a:lnTo>
                    <a:pt x="9143" y="67055"/>
                  </a:lnTo>
                  <a:lnTo>
                    <a:pt x="6095" y="76199"/>
                  </a:lnTo>
                  <a:lnTo>
                    <a:pt x="3047" y="85343"/>
                  </a:lnTo>
                  <a:lnTo>
                    <a:pt x="0" y="97535"/>
                  </a:lnTo>
                  <a:lnTo>
                    <a:pt x="0" y="109727"/>
                  </a:lnTo>
                  <a:lnTo>
                    <a:pt x="0" y="115823"/>
                  </a:lnTo>
                  <a:lnTo>
                    <a:pt x="0" y="118871"/>
                  </a:lnTo>
                  <a:lnTo>
                    <a:pt x="3047" y="131063"/>
                  </a:lnTo>
                  <a:lnTo>
                    <a:pt x="6095" y="140207"/>
                  </a:lnTo>
                  <a:lnTo>
                    <a:pt x="9143" y="149351"/>
                  </a:lnTo>
                  <a:lnTo>
                    <a:pt x="12191" y="158495"/>
                  </a:lnTo>
                  <a:lnTo>
                    <a:pt x="18287" y="167639"/>
                  </a:lnTo>
                  <a:lnTo>
                    <a:pt x="24383" y="176783"/>
                  </a:lnTo>
                  <a:lnTo>
                    <a:pt x="27431" y="185927"/>
                  </a:lnTo>
                  <a:lnTo>
                    <a:pt x="39623" y="201167"/>
                  </a:lnTo>
                  <a:lnTo>
                    <a:pt x="45719" y="210311"/>
                  </a:lnTo>
                  <a:lnTo>
                    <a:pt x="48767" y="219455"/>
                  </a:lnTo>
                  <a:lnTo>
                    <a:pt x="54863" y="228599"/>
                  </a:lnTo>
                  <a:lnTo>
                    <a:pt x="57911" y="237743"/>
                  </a:lnTo>
                  <a:lnTo>
                    <a:pt x="64007" y="249935"/>
                  </a:lnTo>
                  <a:lnTo>
                    <a:pt x="64007" y="259079"/>
                  </a:lnTo>
                </a:path>
              </a:pathLst>
            </a:custGeom>
            <a:ln w="10676">
              <a:solidFill>
                <a:srgbClr val="34A1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5557" y="1171189"/>
              <a:ext cx="102874" cy="16002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35389" y="2944367"/>
              <a:ext cx="375285" cy="326390"/>
            </a:xfrm>
            <a:custGeom>
              <a:avLst/>
              <a:gdLst/>
              <a:ahLst/>
              <a:cxnLst/>
              <a:rect l="l" t="t" r="r" b="b"/>
              <a:pathLst>
                <a:path w="375284" h="326389">
                  <a:moveTo>
                    <a:pt x="374903" y="161543"/>
                  </a:moveTo>
                  <a:lnTo>
                    <a:pt x="283463" y="0"/>
                  </a:lnTo>
                  <a:lnTo>
                    <a:pt x="91439" y="0"/>
                  </a:lnTo>
                  <a:lnTo>
                    <a:pt x="0" y="161543"/>
                  </a:lnTo>
                  <a:lnTo>
                    <a:pt x="91439" y="326135"/>
                  </a:lnTo>
                  <a:lnTo>
                    <a:pt x="283463" y="326135"/>
                  </a:lnTo>
                  <a:lnTo>
                    <a:pt x="374903" y="161543"/>
                  </a:lnTo>
                  <a:close/>
                </a:path>
              </a:pathLst>
            </a:custGeom>
            <a:solidFill>
              <a:srgbClr val="319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0108" y="2767583"/>
              <a:ext cx="314325" cy="271780"/>
            </a:xfrm>
            <a:custGeom>
              <a:avLst/>
              <a:gdLst/>
              <a:ahLst/>
              <a:cxnLst/>
              <a:rect l="l" t="t" r="r" b="b"/>
              <a:pathLst>
                <a:path w="314325" h="271780">
                  <a:moveTo>
                    <a:pt x="0" y="134111"/>
                  </a:moveTo>
                  <a:lnTo>
                    <a:pt x="76200" y="271271"/>
                  </a:lnTo>
                  <a:lnTo>
                    <a:pt x="234696" y="271271"/>
                  </a:lnTo>
                  <a:lnTo>
                    <a:pt x="313944" y="134111"/>
                  </a:lnTo>
                  <a:lnTo>
                    <a:pt x="234696" y="0"/>
                  </a:lnTo>
                  <a:lnTo>
                    <a:pt x="76200" y="0"/>
                  </a:lnTo>
                  <a:lnTo>
                    <a:pt x="0" y="134111"/>
                  </a:lnTo>
                  <a:close/>
                </a:path>
              </a:pathLst>
            </a:custGeom>
            <a:ln w="16705">
              <a:solidFill>
                <a:srgbClr val="1F6F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2461" y="1725167"/>
              <a:ext cx="548640" cy="524510"/>
            </a:xfrm>
            <a:custGeom>
              <a:avLst/>
              <a:gdLst/>
              <a:ahLst/>
              <a:cxnLst/>
              <a:rect l="l" t="t" r="r" b="b"/>
              <a:pathLst>
                <a:path w="548640" h="524510">
                  <a:moveTo>
                    <a:pt x="182880" y="307848"/>
                  </a:moveTo>
                  <a:lnTo>
                    <a:pt x="176784" y="298704"/>
                  </a:lnTo>
                  <a:lnTo>
                    <a:pt x="173736" y="286512"/>
                  </a:lnTo>
                  <a:lnTo>
                    <a:pt x="82296" y="323088"/>
                  </a:lnTo>
                  <a:lnTo>
                    <a:pt x="73152" y="313944"/>
                  </a:lnTo>
                  <a:lnTo>
                    <a:pt x="67056" y="313944"/>
                  </a:lnTo>
                  <a:lnTo>
                    <a:pt x="60960" y="307848"/>
                  </a:lnTo>
                  <a:lnTo>
                    <a:pt x="33528" y="307848"/>
                  </a:lnTo>
                  <a:lnTo>
                    <a:pt x="30480" y="310896"/>
                  </a:lnTo>
                  <a:lnTo>
                    <a:pt x="24384" y="310896"/>
                  </a:lnTo>
                  <a:lnTo>
                    <a:pt x="3048" y="332232"/>
                  </a:lnTo>
                  <a:lnTo>
                    <a:pt x="3048" y="338328"/>
                  </a:lnTo>
                  <a:lnTo>
                    <a:pt x="0" y="341376"/>
                  </a:lnTo>
                  <a:lnTo>
                    <a:pt x="0" y="359664"/>
                  </a:lnTo>
                  <a:lnTo>
                    <a:pt x="3048" y="362712"/>
                  </a:lnTo>
                  <a:lnTo>
                    <a:pt x="3048" y="368808"/>
                  </a:lnTo>
                  <a:lnTo>
                    <a:pt x="6096" y="371856"/>
                  </a:lnTo>
                  <a:lnTo>
                    <a:pt x="6096" y="374904"/>
                  </a:lnTo>
                  <a:lnTo>
                    <a:pt x="9144" y="377952"/>
                  </a:lnTo>
                  <a:lnTo>
                    <a:pt x="12192" y="384048"/>
                  </a:lnTo>
                  <a:lnTo>
                    <a:pt x="18288" y="390144"/>
                  </a:lnTo>
                  <a:lnTo>
                    <a:pt x="21336" y="390144"/>
                  </a:lnTo>
                  <a:lnTo>
                    <a:pt x="27432" y="393192"/>
                  </a:lnTo>
                  <a:lnTo>
                    <a:pt x="30480" y="396240"/>
                  </a:lnTo>
                  <a:lnTo>
                    <a:pt x="57912" y="396240"/>
                  </a:lnTo>
                  <a:lnTo>
                    <a:pt x="60960" y="393192"/>
                  </a:lnTo>
                  <a:lnTo>
                    <a:pt x="64008" y="393192"/>
                  </a:lnTo>
                  <a:lnTo>
                    <a:pt x="67056" y="390144"/>
                  </a:lnTo>
                  <a:lnTo>
                    <a:pt x="73152" y="387096"/>
                  </a:lnTo>
                  <a:lnTo>
                    <a:pt x="76200" y="387096"/>
                  </a:lnTo>
                  <a:lnTo>
                    <a:pt x="79248" y="384048"/>
                  </a:lnTo>
                  <a:lnTo>
                    <a:pt x="82296" y="377952"/>
                  </a:lnTo>
                  <a:lnTo>
                    <a:pt x="85344" y="374904"/>
                  </a:lnTo>
                  <a:lnTo>
                    <a:pt x="88392" y="368808"/>
                  </a:lnTo>
                  <a:lnTo>
                    <a:pt x="88392" y="359664"/>
                  </a:lnTo>
                  <a:lnTo>
                    <a:pt x="91440" y="353568"/>
                  </a:lnTo>
                  <a:lnTo>
                    <a:pt x="91440" y="347472"/>
                  </a:lnTo>
                  <a:lnTo>
                    <a:pt x="182880" y="307848"/>
                  </a:lnTo>
                  <a:close/>
                </a:path>
                <a:path w="548640" h="524510">
                  <a:moveTo>
                    <a:pt x="222504" y="164592"/>
                  </a:moveTo>
                  <a:lnTo>
                    <a:pt x="170688" y="100584"/>
                  </a:lnTo>
                  <a:lnTo>
                    <a:pt x="173736" y="94488"/>
                  </a:lnTo>
                  <a:lnTo>
                    <a:pt x="176784" y="91440"/>
                  </a:lnTo>
                  <a:lnTo>
                    <a:pt x="179832" y="85344"/>
                  </a:lnTo>
                  <a:lnTo>
                    <a:pt x="179832" y="57912"/>
                  </a:lnTo>
                  <a:lnTo>
                    <a:pt x="176784" y="54864"/>
                  </a:lnTo>
                  <a:lnTo>
                    <a:pt x="176784" y="48768"/>
                  </a:lnTo>
                  <a:lnTo>
                    <a:pt x="158496" y="30480"/>
                  </a:lnTo>
                  <a:lnTo>
                    <a:pt x="152400" y="30480"/>
                  </a:lnTo>
                  <a:lnTo>
                    <a:pt x="149352" y="27432"/>
                  </a:lnTo>
                  <a:lnTo>
                    <a:pt x="131064" y="27432"/>
                  </a:lnTo>
                  <a:lnTo>
                    <a:pt x="121920" y="27432"/>
                  </a:lnTo>
                  <a:lnTo>
                    <a:pt x="118872" y="30480"/>
                  </a:lnTo>
                  <a:lnTo>
                    <a:pt x="112776" y="33528"/>
                  </a:lnTo>
                  <a:lnTo>
                    <a:pt x="109728" y="33528"/>
                  </a:lnTo>
                  <a:lnTo>
                    <a:pt x="100584" y="42672"/>
                  </a:lnTo>
                  <a:lnTo>
                    <a:pt x="97536" y="48768"/>
                  </a:lnTo>
                  <a:lnTo>
                    <a:pt x="94488" y="51816"/>
                  </a:lnTo>
                  <a:lnTo>
                    <a:pt x="94488" y="54864"/>
                  </a:lnTo>
                  <a:lnTo>
                    <a:pt x="91440" y="57912"/>
                  </a:lnTo>
                  <a:lnTo>
                    <a:pt x="91440" y="85344"/>
                  </a:lnTo>
                  <a:lnTo>
                    <a:pt x="94488" y="91440"/>
                  </a:lnTo>
                  <a:lnTo>
                    <a:pt x="97536" y="94488"/>
                  </a:lnTo>
                  <a:lnTo>
                    <a:pt x="97536" y="97536"/>
                  </a:lnTo>
                  <a:lnTo>
                    <a:pt x="106680" y="106680"/>
                  </a:lnTo>
                  <a:lnTo>
                    <a:pt x="112776" y="109728"/>
                  </a:lnTo>
                  <a:lnTo>
                    <a:pt x="115824" y="112776"/>
                  </a:lnTo>
                  <a:lnTo>
                    <a:pt x="118872" y="112776"/>
                  </a:lnTo>
                  <a:lnTo>
                    <a:pt x="121920" y="115824"/>
                  </a:lnTo>
                  <a:lnTo>
                    <a:pt x="146304" y="115824"/>
                  </a:lnTo>
                  <a:lnTo>
                    <a:pt x="152400" y="112776"/>
                  </a:lnTo>
                  <a:lnTo>
                    <a:pt x="201168" y="176784"/>
                  </a:lnTo>
                  <a:lnTo>
                    <a:pt x="210312" y="170688"/>
                  </a:lnTo>
                  <a:lnTo>
                    <a:pt x="222504" y="164592"/>
                  </a:lnTo>
                  <a:close/>
                </a:path>
                <a:path w="548640" h="524510">
                  <a:moveTo>
                    <a:pt x="313944" y="472452"/>
                  </a:moveTo>
                  <a:lnTo>
                    <a:pt x="310896" y="466356"/>
                  </a:lnTo>
                  <a:lnTo>
                    <a:pt x="310896" y="463308"/>
                  </a:lnTo>
                  <a:lnTo>
                    <a:pt x="307848" y="460260"/>
                  </a:lnTo>
                  <a:lnTo>
                    <a:pt x="307848" y="454164"/>
                  </a:lnTo>
                  <a:lnTo>
                    <a:pt x="298704" y="445020"/>
                  </a:lnTo>
                  <a:lnTo>
                    <a:pt x="286512" y="438924"/>
                  </a:lnTo>
                  <a:lnTo>
                    <a:pt x="283464" y="435876"/>
                  </a:lnTo>
                  <a:lnTo>
                    <a:pt x="283464" y="362724"/>
                  </a:lnTo>
                  <a:lnTo>
                    <a:pt x="277368" y="365772"/>
                  </a:lnTo>
                  <a:lnTo>
                    <a:pt x="268224" y="362724"/>
                  </a:lnTo>
                  <a:lnTo>
                    <a:pt x="262128" y="362724"/>
                  </a:lnTo>
                  <a:lnTo>
                    <a:pt x="259080" y="435876"/>
                  </a:lnTo>
                  <a:lnTo>
                    <a:pt x="252984" y="435876"/>
                  </a:lnTo>
                  <a:lnTo>
                    <a:pt x="249936" y="438924"/>
                  </a:lnTo>
                  <a:lnTo>
                    <a:pt x="243840" y="441972"/>
                  </a:lnTo>
                  <a:lnTo>
                    <a:pt x="240792" y="445020"/>
                  </a:lnTo>
                  <a:lnTo>
                    <a:pt x="234696" y="448068"/>
                  </a:lnTo>
                  <a:lnTo>
                    <a:pt x="234696" y="451116"/>
                  </a:lnTo>
                  <a:lnTo>
                    <a:pt x="231648" y="457212"/>
                  </a:lnTo>
                  <a:lnTo>
                    <a:pt x="225552" y="463308"/>
                  </a:lnTo>
                  <a:lnTo>
                    <a:pt x="225552" y="472452"/>
                  </a:lnTo>
                  <a:lnTo>
                    <a:pt x="222504" y="475500"/>
                  </a:lnTo>
                  <a:lnTo>
                    <a:pt x="222504" y="484644"/>
                  </a:lnTo>
                  <a:lnTo>
                    <a:pt x="225552" y="487692"/>
                  </a:lnTo>
                  <a:lnTo>
                    <a:pt x="225552" y="496836"/>
                  </a:lnTo>
                  <a:lnTo>
                    <a:pt x="228600" y="502932"/>
                  </a:lnTo>
                  <a:lnTo>
                    <a:pt x="246888" y="521220"/>
                  </a:lnTo>
                  <a:lnTo>
                    <a:pt x="252984" y="521220"/>
                  </a:lnTo>
                  <a:lnTo>
                    <a:pt x="256032" y="524268"/>
                  </a:lnTo>
                  <a:lnTo>
                    <a:pt x="280416" y="524268"/>
                  </a:lnTo>
                  <a:lnTo>
                    <a:pt x="286512" y="521220"/>
                  </a:lnTo>
                  <a:lnTo>
                    <a:pt x="289560" y="521220"/>
                  </a:lnTo>
                  <a:lnTo>
                    <a:pt x="292608" y="518172"/>
                  </a:lnTo>
                  <a:lnTo>
                    <a:pt x="298704" y="515124"/>
                  </a:lnTo>
                  <a:lnTo>
                    <a:pt x="307848" y="505980"/>
                  </a:lnTo>
                  <a:lnTo>
                    <a:pt x="307848" y="499884"/>
                  </a:lnTo>
                  <a:lnTo>
                    <a:pt x="310896" y="496836"/>
                  </a:lnTo>
                  <a:lnTo>
                    <a:pt x="310896" y="493788"/>
                  </a:lnTo>
                  <a:lnTo>
                    <a:pt x="313944" y="487692"/>
                  </a:lnTo>
                  <a:lnTo>
                    <a:pt x="313944" y="472452"/>
                  </a:lnTo>
                  <a:close/>
                </a:path>
                <a:path w="548640" h="524510">
                  <a:moveTo>
                    <a:pt x="374904" y="246888"/>
                  </a:moveTo>
                  <a:lnTo>
                    <a:pt x="371856" y="237744"/>
                  </a:lnTo>
                  <a:lnTo>
                    <a:pt x="368808" y="225552"/>
                  </a:lnTo>
                  <a:lnTo>
                    <a:pt x="365760" y="219456"/>
                  </a:lnTo>
                  <a:lnTo>
                    <a:pt x="332232" y="176784"/>
                  </a:lnTo>
                  <a:lnTo>
                    <a:pt x="304800" y="164592"/>
                  </a:lnTo>
                  <a:lnTo>
                    <a:pt x="298704" y="161544"/>
                  </a:lnTo>
                  <a:lnTo>
                    <a:pt x="286512" y="161544"/>
                  </a:lnTo>
                  <a:lnTo>
                    <a:pt x="277368" y="158496"/>
                  </a:lnTo>
                  <a:lnTo>
                    <a:pt x="268224" y="161544"/>
                  </a:lnTo>
                  <a:lnTo>
                    <a:pt x="259080" y="161544"/>
                  </a:lnTo>
                  <a:lnTo>
                    <a:pt x="231648" y="170688"/>
                  </a:lnTo>
                  <a:lnTo>
                    <a:pt x="222504" y="176784"/>
                  </a:lnTo>
                  <a:lnTo>
                    <a:pt x="198120" y="201168"/>
                  </a:lnTo>
                  <a:lnTo>
                    <a:pt x="192024" y="210312"/>
                  </a:lnTo>
                  <a:lnTo>
                    <a:pt x="188976" y="219456"/>
                  </a:lnTo>
                  <a:lnTo>
                    <a:pt x="185928" y="225552"/>
                  </a:lnTo>
                  <a:lnTo>
                    <a:pt x="182880" y="237744"/>
                  </a:lnTo>
                  <a:lnTo>
                    <a:pt x="182880" y="246888"/>
                  </a:lnTo>
                  <a:lnTo>
                    <a:pt x="179832" y="256032"/>
                  </a:lnTo>
                  <a:lnTo>
                    <a:pt x="182880" y="265176"/>
                  </a:lnTo>
                  <a:lnTo>
                    <a:pt x="182880" y="274320"/>
                  </a:lnTo>
                  <a:lnTo>
                    <a:pt x="192024" y="301752"/>
                  </a:lnTo>
                  <a:lnTo>
                    <a:pt x="198120" y="310896"/>
                  </a:lnTo>
                  <a:lnTo>
                    <a:pt x="222504" y="335280"/>
                  </a:lnTo>
                  <a:lnTo>
                    <a:pt x="231648" y="341376"/>
                  </a:lnTo>
                  <a:lnTo>
                    <a:pt x="259080" y="350520"/>
                  </a:lnTo>
                  <a:lnTo>
                    <a:pt x="268224" y="350520"/>
                  </a:lnTo>
                  <a:lnTo>
                    <a:pt x="277368" y="353568"/>
                  </a:lnTo>
                  <a:lnTo>
                    <a:pt x="286512" y="350520"/>
                  </a:lnTo>
                  <a:lnTo>
                    <a:pt x="298704" y="350520"/>
                  </a:lnTo>
                  <a:lnTo>
                    <a:pt x="304800" y="347472"/>
                  </a:lnTo>
                  <a:lnTo>
                    <a:pt x="356616" y="310896"/>
                  </a:lnTo>
                  <a:lnTo>
                    <a:pt x="374904" y="265176"/>
                  </a:lnTo>
                  <a:lnTo>
                    <a:pt x="374904" y="246888"/>
                  </a:lnTo>
                  <a:close/>
                </a:path>
                <a:path w="548640" h="524510">
                  <a:moveTo>
                    <a:pt x="502920" y="39624"/>
                  </a:moveTo>
                  <a:lnTo>
                    <a:pt x="499872" y="36576"/>
                  </a:lnTo>
                  <a:lnTo>
                    <a:pt x="499872" y="27432"/>
                  </a:lnTo>
                  <a:lnTo>
                    <a:pt x="475488" y="3048"/>
                  </a:lnTo>
                  <a:lnTo>
                    <a:pt x="469392" y="3048"/>
                  </a:lnTo>
                  <a:lnTo>
                    <a:pt x="466344" y="0"/>
                  </a:lnTo>
                  <a:lnTo>
                    <a:pt x="457200" y="0"/>
                  </a:lnTo>
                  <a:lnTo>
                    <a:pt x="448056" y="0"/>
                  </a:lnTo>
                  <a:lnTo>
                    <a:pt x="445008" y="3048"/>
                  </a:lnTo>
                  <a:lnTo>
                    <a:pt x="438912" y="3048"/>
                  </a:lnTo>
                  <a:lnTo>
                    <a:pt x="435864" y="6096"/>
                  </a:lnTo>
                  <a:lnTo>
                    <a:pt x="429768" y="9144"/>
                  </a:lnTo>
                  <a:lnTo>
                    <a:pt x="420624" y="18288"/>
                  </a:lnTo>
                  <a:lnTo>
                    <a:pt x="420624" y="21336"/>
                  </a:lnTo>
                  <a:lnTo>
                    <a:pt x="414528" y="27432"/>
                  </a:lnTo>
                  <a:lnTo>
                    <a:pt x="414528" y="33528"/>
                  </a:lnTo>
                  <a:lnTo>
                    <a:pt x="411480" y="36576"/>
                  </a:lnTo>
                  <a:lnTo>
                    <a:pt x="411480" y="51816"/>
                  </a:lnTo>
                  <a:lnTo>
                    <a:pt x="414528" y="60960"/>
                  </a:lnTo>
                  <a:lnTo>
                    <a:pt x="417576" y="67056"/>
                  </a:lnTo>
                  <a:lnTo>
                    <a:pt x="420624" y="70104"/>
                  </a:lnTo>
                  <a:lnTo>
                    <a:pt x="338328" y="167640"/>
                  </a:lnTo>
                  <a:lnTo>
                    <a:pt x="356616" y="179832"/>
                  </a:lnTo>
                  <a:lnTo>
                    <a:pt x="435864" y="88392"/>
                  </a:lnTo>
                  <a:lnTo>
                    <a:pt x="441960" y="88392"/>
                  </a:lnTo>
                  <a:lnTo>
                    <a:pt x="448056" y="91440"/>
                  </a:lnTo>
                  <a:lnTo>
                    <a:pt x="466344" y="91440"/>
                  </a:lnTo>
                  <a:lnTo>
                    <a:pt x="469392" y="88392"/>
                  </a:lnTo>
                  <a:lnTo>
                    <a:pt x="475488" y="88392"/>
                  </a:lnTo>
                  <a:lnTo>
                    <a:pt x="499872" y="64008"/>
                  </a:lnTo>
                  <a:lnTo>
                    <a:pt x="499872" y="54864"/>
                  </a:lnTo>
                  <a:lnTo>
                    <a:pt x="502920" y="51816"/>
                  </a:lnTo>
                  <a:lnTo>
                    <a:pt x="502920" y="39624"/>
                  </a:lnTo>
                  <a:close/>
                </a:path>
                <a:path w="548640" h="524510">
                  <a:moveTo>
                    <a:pt x="548640" y="283464"/>
                  </a:moveTo>
                  <a:lnTo>
                    <a:pt x="545592" y="277368"/>
                  </a:lnTo>
                  <a:lnTo>
                    <a:pt x="545592" y="268224"/>
                  </a:lnTo>
                  <a:lnTo>
                    <a:pt x="542544" y="265176"/>
                  </a:lnTo>
                  <a:lnTo>
                    <a:pt x="539496" y="259080"/>
                  </a:lnTo>
                  <a:lnTo>
                    <a:pt x="539496" y="256032"/>
                  </a:lnTo>
                  <a:lnTo>
                    <a:pt x="530352" y="246888"/>
                  </a:lnTo>
                  <a:lnTo>
                    <a:pt x="524256" y="246888"/>
                  </a:lnTo>
                  <a:lnTo>
                    <a:pt x="518160" y="240792"/>
                  </a:lnTo>
                  <a:lnTo>
                    <a:pt x="502920" y="240792"/>
                  </a:lnTo>
                  <a:lnTo>
                    <a:pt x="499872" y="237744"/>
                  </a:lnTo>
                  <a:lnTo>
                    <a:pt x="496824" y="240792"/>
                  </a:lnTo>
                  <a:lnTo>
                    <a:pt x="487680" y="240792"/>
                  </a:lnTo>
                  <a:lnTo>
                    <a:pt x="481584" y="243840"/>
                  </a:lnTo>
                  <a:lnTo>
                    <a:pt x="478536" y="246888"/>
                  </a:lnTo>
                  <a:lnTo>
                    <a:pt x="472440" y="249936"/>
                  </a:lnTo>
                  <a:lnTo>
                    <a:pt x="463296" y="259080"/>
                  </a:lnTo>
                  <a:lnTo>
                    <a:pt x="463296" y="262128"/>
                  </a:lnTo>
                  <a:lnTo>
                    <a:pt x="460248" y="268224"/>
                  </a:lnTo>
                  <a:lnTo>
                    <a:pt x="387096" y="259080"/>
                  </a:lnTo>
                  <a:lnTo>
                    <a:pt x="384048" y="271272"/>
                  </a:lnTo>
                  <a:lnTo>
                    <a:pt x="384048" y="280416"/>
                  </a:lnTo>
                  <a:lnTo>
                    <a:pt x="457200" y="289560"/>
                  </a:lnTo>
                  <a:lnTo>
                    <a:pt x="457200" y="295656"/>
                  </a:lnTo>
                  <a:lnTo>
                    <a:pt x="460248" y="298704"/>
                  </a:lnTo>
                  <a:lnTo>
                    <a:pt x="460248" y="304800"/>
                  </a:lnTo>
                  <a:lnTo>
                    <a:pt x="481584" y="326136"/>
                  </a:lnTo>
                  <a:lnTo>
                    <a:pt x="487680" y="326136"/>
                  </a:lnTo>
                  <a:lnTo>
                    <a:pt x="490728" y="329184"/>
                  </a:lnTo>
                  <a:lnTo>
                    <a:pt x="512064" y="329184"/>
                  </a:lnTo>
                  <a:lnTo>
                    <a:pt x="518160" y="326136"/>
                  </a:lnTo>
                  <a:lnTo>
                    <a:pt x="521208" y="326136"/>
                  </a:lnTo>
                  <a:lnTo>
                    <a:pt x="527304" y="323088"/>
                  </a:lnTo>
                  <a:lnTo>
                    <a:pt x="539496" y="310896"/>
                  </a:lnTo>
                  <a:lnTo>
                    <a:pt x="539496" y="307848"/>
                  </a:lnTo>
                  <a:lnTo>
                    <a:pt x="542544" y="304800"/>
                  </a:lnTo>
                  <a:lnTo>
                    <a:pt x="545592" y="298704"/>
                  </a:lnTo>
                  <a:lnTo>
                    <a:pt x="545592" y="292608"/>
                  </a:lnTo>
                  <a:lnTo>
                    <a:pt x="548640" y="286512"/>
                  </a:lnTo>
                  <a:lnTo>
                    <a:pt x="548640" y="283464"/>
                  </a:lnTo>
                  <a:close/>
                </a:path>
              </a:pathLst>
            </a:custGeom>
            <a:solidFill>
              <a:srgbClr val="1746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8362065" y="5387735"/>
            <a:ext cx="2314575" cy="1351915"/>
            <a:chOff x="8362065" y="5387735"/>
            <a:chExt cx="2314575" cy="1351915"/>
          </a:xfrm>
        </p:grpSpPr>
        <p:sp>
          <p:nvSpPr>
            <p:cNvPr id="17" name="object 17"/>
            <p:cNvSpPr/>
            <p:nvPr/>
          </p:nvSpPr>
          <p:spPr>
            <a:xfrm>
              <a:off x="9834249" y="6111239"/>
              <a:ext cx="719455" cy="622300"/>
            </a:xfrm>
            <a:custGeom>
              <a:avLst/>
              <a:gdLst/>
              <a:ahLst/>
              <a:cxnLst/>
              <a:rect l="l" t="t" r="r" b="b"/>
              <a:pathLst>
                <a:path w="719454" h="622300">
                  <a:moveTo>
                    <a:pt x="0" y="310895"/>
                  </a:moveTo>
                  <a:lnTo>
                    <a:pt x="176783" y="621791"/>
                  </a:lnTo>
                  <a:lnTo>
                    <a:pt x="539495" y="621791"/>
                  </a:lnTo>
                  <a:lnTo>
                    <a:pt x="719327" y="310895"/>
                  </a:lnTo>
                  <a:lnTo>
                    <a:pt x="539495" y="0"/>
                  </a:lnTo>
                  <a:lnTo>
                    <a:pt x="176783" y="0"/>
                  </a:lnTo>
                  <a:lnTo>
                    <a:pt x="0" y="310895"/>
                  </a:lnTo>
                  <a:close/>
                </a:path>
              </a:pathLst>
            </a:custGeom>
            <a:ln w="8352">
              <a:solidFill>
                <a:srgbClr val="329E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645273" y="5751575"/>
              <a:ext cx="375285" cy="326390"/>
            </a:xfrm>
            <a:custGeom>
              <a:avLst/>
              <a:gdLst/>
              <a:ahLst/>
              <a:cxnLst/>
              <a:rect l="l" t="t" r="r" b="b"/>
              <a:pathLst>
                <a:path w="375284" h="326389">
                  <a:moveTo>
                    <a:pt x="374903" y="164591"/>
                  </a:moveTo>
                  <a:lnTo>
                    <a:pt x="283463" y="0"/>
                  </a:lnTo>
                  <a:lnTo>
                    <a:pt x="94487" y="0"/>
                  </a:lnTo>
                  <a:lnTo>
                    <a:pt x="0" y="164591"/>
                  </a:lnTo>
                  <a:lnTo>
                    <a:pt x="94487" y="326135"/>
                  </a:lnTo>
                  <a:lnTo>
                    <a:pt x="283463" y="326135"/>
                  </a:lnTo>
                  <a:lnTo>
                    <a:pt x="374903" y="164591"/>
                  </a:lnTo>
                  <a:close/>
                </a:path>
              </a:pathLst>
            </a:custGeom>
            <a:solidFill>
              <a:srgbClr val="1746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20762" y="6300216"/>
              <a:ext cx="146304" cy="25298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9953121" y="5391911"/>
              <a:ext cx="719455" cy="622300"/>
            </a:xfrm>
            <a:custGeom>
              <a:avLst/>
              <a:gdLst/>
              <a:ahLst/>
              <a:cxnLst/>
              <a:rect l="l" t="t" r="r" b="b"/>
              <a:pathLst>
                <a:path w="719454" h="622300">
                  <a:moveTo>
                    <a:pt x="0" y="310895"/>
                  </a:moveTo>
                  <a:lnTo>
                    <a:pt x="179831" y="621791"/>
                  </a:lnTo>
                  <a:lnTo>
                    <a:pt x="539495" y="621791"/>
                  </a:lnTo>
                  <a:lnTo>
                    <a:pt x="719327" y="310895"/>
                  </a:lnTo>
                  <a:lnTo>
                    <a:pt x="539495" y="0"/>
                  </a:lnTo>
                  <a:lnTo>
                    <a:pt x="179831" y="0"/>
                  </a:lnTo>
                  <a:lnTo>
                    <a:pt x="0" y="310895"/>
                  </a:lnTo>
                  <a:close/>
                </a:path>
              </a:pathLst>
            </a:custGeom>
            <a:ln w="8352">
              <a:solidFill>
                <a:srgbClr val="1746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362065" y="6339839"/>
              <a:ext cx="454659" cy="393700"/>
            </a:xfrm>
            <a:custGeom>
              <a:avLst/>
              <a:gdLst/>
              <a:ahLst/>
              <a:cxnLst/>
              <a:rect l="l" t="t" r="r" b="b"/>
              <a:pathLst>
                <a:path w="454659" h="393700">
                  <a:moveTo>
                    <a:pt x="454151" y="198119"/>
                  </a:moveTo>
                  <a:lnTo>
                    <a:pt x="341375" y="0"/>
                  </a:lnTo>
                  <a:lnTo>
                    <a:pt x="112775" y="0"/>
                  </a:lnTo>
                  <a:lnTo>
                    <a:pt x="0" y="198119"/>
                  </a:lnTo>
                  <a:lnTo>
                    <a:pt x="112775" y="393191"/>
                  </a:lnTo>
                  <a:lnTo>
                    <a:pt x="341375" y="393191"/>
                  </a:lnTo>
                  <a:lnTo>
                    <a:pt x="454151" y="198119"/>
                  </a:lnTo>
                  <a:close/>
                </a:path>
              </a:pathLst>
            </a:custGeom>
            <a:solidFill>
              <a:srgbClr val="2F7A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773545" y="5843015"/>
              <a:ext cx="1036319" cy="896619"/>
            </a:xfrm>
            <a:custGeom>
              <a:avLst/>
              <a:gdLst/>
              <a:ahLst/>
              <a:cxnLst/>
              <a:rect l="l" t="t" r="r" b="b"/>
              <a:pathLst>
                <a:path w="1036320" h="896620">
                  <a:moveTo>
                    <a:pt x="1036319" y="448055"/>
                  </a:moveTo>
                  <a:lnTo>
                    <a:pt x="780287" y="0"/>
                  </a:lnTo>
                  <a:lnTo>
                    <a:pt x="256031" y="0"/>
                  </a:lnTo>
                  <a:lnTo>
                    <a:pt x="0" y="448055"/>
                  </a:lnTo>
                  <a:lnTo>
                    <a:pt x="256031" y="896111"/>
                  </a:lnTo>
                  <a:lnTo>
                    <a:pt x="780287" y="896111"/>
                  </a:lnTo>
                  <a:lnTo>
                    <a:pt x="1036319" y="448055"/>
                  </a:lnTo>
                  <a:close/>
                </a:path>
              </a:pathLst>
            </a:custGeom>
            <a:solidFill>
              <a:srgbClr val="2822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12202" y="5605272"/>
              <a:ext cx="219456" cy="21945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9069201" y="6089903"/>
              <a:ext cx="445134" cy="402590"/>
            </a:xfrm>
            <a:custGeom>
              <a:avLst/>
              <a:gdLst/>
              <a:ahLst/>
              <a:cxnLst/>
              <a:rect l="l" t="t" r="r" b="b"/>
              <a:pathLst>
                <a:path w="445134" h="402589">
                  <a:moveTo>
                    <a:pt x="445007" y="198119"/>
                  </a:moveTo>
                  <a:lnTo>
                    <a:pt x="445007" y="176783"/>
                  </a:lnTo>
                  <a:lnTo>
                    <a:pt x="441959" y="167639"/>
                  </a:lnTo>
                  <a:lnTo>
                    <a:pt x="441959" y="158495"/>
                  </a:lnTo>
                  <a:lnTo>
                    <a:pt x="426719" y="112775"/>
                  </a:lnTo>
                  <a:lnTo>
                    <a:pt x="420623" y="106679"/>
                  </a:lnTo>
                  <a:lnTo>
                    <a:pt x="417575" y="97535"/>
                  </a:lnTo>
                  <a:lnTo>
                    <a:pt x="411479" y="88391"/>
                  </a:lnTo>
                  <a:lnTo>
                    <a:pt x="399287" y="76199"/>
                  </a:lnTo>
                  <a:lnTo>
                    <a:pt x="393191" y="67055"/>
                  </a:lnTo>
                  <a:lnTo>
                    <a:pt x="387095" y="60959"/>
                  </a:lnTo>
                  <a:lnTo>
                    <a:pt x="377951" y="54863"/>
                  </a:lnTo>
                  <a:lnTo>
                    <a:pt x="371855" y="48767"/>
                  </a:lnTo>
                  <a:lnTo>
                    <a:pt x="362711" y="42671"/>
                  </a:lnTo>
                  <a:lnTo>
                    <a:pt x="356615" y="36575"/>
                  </a:lnTo>
                  <a:lnTo>
                    <a:pt x="347471" y="30479"/>
                  </a:lnTo>
                  <a:lnTo>
                    <a:pt x="338327" y="27431"/>
                  </a:lnTo>
                  <a:lnTo>
                    <a:pt x="329183" y="21335"/>
                  </a:lnTo>
                  <a:lnTo>
                    <a:pt x="316991" y="18287"/>
                  </a:lnTo>
                  <a:lnTo>
                    <a:pt x="307847" y="15239"/>
                  </a:lnTo>
                  <a:lnTo>
                    <a:pt x="298703" y="9143"/>
                  </a:lnTo>
                  <a:lnTo>
                    <a:pt x="289559" y="6095"/>
                  </a:lnTo>
                  <a:lnTo>
                    <a:pt x="277367" y="6095"/>
                  </a:lnTo>
                  <a:lnTo>
                    <a:pt x="268223" y="3047"/>
                  </a:lnTo>
                  <a:lnTo>
                    <a:pt x="256031" y="0"/>
                  </a:lnTo>
                  <a:lnTo>
                    <a:pt x="210311" y="0"/>
                  </a:lnTo>
                  <a:lnTo>
                    <a:pt x="188975" y="0"/>
                  </a:lnTo>
                  <a:lnTo>
                    <a:pt x="176783" y="3047"/>
                  </a:lnTo>
                  <a:lnTo>
                    <a:pt x="167639" y="6095"/>
                  </a:lnTo>
                  <a:lnTo>
                    <a:pt x="155447" y="6095"/>
                  </a:lnTo>
                  <a:lnTo>
                    <a:pt x="146303" y="9143"/>
                  </a:lnTo>
                  <a:lnTo>
                    <a:pt x="137159" y="15239"/>
                  </a:lnTo>
                  <a:lnTo>
                    <a:pt x="124967" y="18287"/>
                  </a:lnTo>
                  <a:lnTo>
                    <a:pt x="115823" y="21335"/>
                  </a:lnTo>
                  <a:lnTo>
                    <a:pt x="106679" y="27431"/>
                  </a:lnTo>
                  <a:lnTo>
                    <a:pt x="97535" y="30479"/>
                  </a:lnTo>
                  <a:lnTo>
                    <a:pt x="88391" y="36575"/>
                  </a:lnTo>
                  <a:lnTo>
                    <a:pt x="82295" y="42671"/>
                  </a:lnTo>
                  <a:lnTo>
                    <a:pt x="73151" y="48767"/>
                  </a:lnTo>
                  <a:lnTo>
                    <a:pt x="67055" y="54863"/>
                  </a:lnTo>
                  <a:lnTo>
                    <a:pt x="57911" y="60959"/>
                  </a:lnTo>
                  <a:lnTo>
                    <a:pt x="51815" y="67055"/>
                  </a:lnTo>
                  <a:lnTo>
                    <a:pt x="45719" y="76199"/>
                  </a:lnTo>
                  <a:lnTo>
                    <a:pt x="33527" y="88391"/>
                  </a:lnTo>
                  <a:lnTo>
                    <a:pt x="21335" y="106679"/>
                  </a:lnTo>
                  <a:lnTo>
                    <a:pt x="18287" y="112775"/>
                  </a:lnTo>
                  <a:lnTo>
                    <a:pt x="12191" y="131063"/>
                  </a:lnTo>
                  <a:lnTo>
                    <a:pt x="6095" y="140207"/>
                  </a:lnTo>
                  <a:lnTo>
                    <a:pt x="6095" y="149351"/>
                  </a:lnTo>
                  <a:lnTo>
                    <a:pt x="3047" y="158495"/>
                  </a:lnTo>
                  <a:lnTo>
                    <a:pt x="3047" y="167639"/>
                  </a:lnTo>
                  <a:lnTo>
                    <a:pt x="0" y="176783"/>
                  </a:lnTo>
                  <a:lnTo>
                    <a:pt x="0" y="198119"/>
                  </a:lnTo>
                  <a:lnTo>
                    <a:pt x="3047" y="207263"/>
                  </a:lnTo>
                  <a:lnTo>
                    <a:pt x="3047" y="219455"/>
                  </a:lnTo>
                  <a:lnTo>
                    <a:pt x="15239" y="256031"/>
                  </a:lnTo>
                  <a:lnTo>
                    <a:pt x="21335" y="265175"/>
                  </a:lnTo>
                  <a:lnTo>
                    <a:pt x="24383" y="274319"/>
                  </a:lnTo>
                  <a:lnTo>
                    <a:pt x="30479" y="283463"/>
                  </a:lnTo>
                  <a:lnTo>
                    <a:pt x="36575" y="289559"/>
                  </a:lnTo>
                  <a:lnTo>
                    <a:pt x="42671" y="298703"/>
                  </a:lnTo>
                  <a:lnTo>
                    <a:pt x="51815" y="304799"/>
                  </a:lnTo>
                  <a:lnTo>
                    <a:pt x="57911" y="313943"/>
                  </a:lnTo>
                  <a:lnTo>
                    <a:pt x="67055" y="320039"/>
                  </a:lnTo>
                  <a:lnTo>
                    <a:pt x="73151" y="326135"/>
                  </a:lnTo>
                  <a:lnTo>
                    <a:pt x="70103" y="338327"/>
                  </a:lnTo>
                  <a:lnTo>
                    <a:pt x="64007" y="347471"/>
                  </a:lnTo>
                  <a:lnTo>
                    <a:pt x="54863" y="359663"/>
                  </a:lnTo>
                  <a:lnTo>
                    <a:pt x="48767" y="368807"/>
                  </a:lnTo>
                  <a:lnTo>
                    <a:pt x="33527" y="384047"/>
                  </a:lnTo>
                  <a:lnTo>
                    <a:pt x="21335" y="390143"/>
                  </a:lnTo>
                  <a:lnTo>
                    <a:pt x="15239" y="396239"/>
                  </a:lnTo>
                  <a:lnTo>
                    <a:pt x="9143" y="396239"/>
                  </a:lnTo>
                  <a:lnTo>
                    <a:pt x="0" y="402335"/>
                  </a:lnTo>
                  <a:lnTo>
                    <a:pt x="48767" y="402335"/>
                  </a:lnTo>
                  <a:lnTo>
                    <a:pt x="57911" y="399287"/>
                  </a:lnTo>
                  <a:lnTo>
                    <a:pt x="70103" y="396239"/>
                  </a:lnTo>
                  <a:lnTo>
                    <a:pt x="79247" y="393191"/>
                  </a:lnTo>
                  <a:lnTo>
                    <a:pt x="91439" y="390143"/>
                  </a:lnTo>
                  <a:lnTo>
                    <a:pt x="115823" y="377951"/>
                  </a:lnTo>
                  <a:lnTo>
                    <a:pt x="124967" y="371855"/>
                  </a:lnTo>
                  <a:lnTo>
                    <a:pt x="137159" y="359663"/>
                  </a:lnTo>
                  <a:lnTo>
                    <a:pt x="146303" y="365759"/>
                  </a:lnTo>
                  <a:lnTo>
                    <a:pt x="155447" y="368807"/>
                  </a:lnTo>
                  <a:lnTo>
                    <a:pt x="167639" y="368807"/>
                  </a:lnTo>
                  <a:lnTo>
                    <a:pt x="176783" y="371855"/>
                  </a:lnTo>
                  <a:lnTo>
                    <a:pt x="188975" y="374903"/>
                  </a:lnTo>
                  <a:lnTo>
                    <a:pt x="256031" y="374903"/>
                  </a:lnTo>
                  <a:lnTo>
                    <a:pt x="268223" y="371855"/>
                  </a:lnTo>
                  <a:lnTo>
                    <a:pt x="277367" y="368807"/>
                  </a:lnTo>
                  <a:lnTo>
                    <a:pt x="289559" y="365759"/>
                  </a:lnTo>
                  <a:lnTo>
                    <a:pt x="298703" y="365759"/>
                  </a:lnTo>
                  <a:lnTo>
                    <a:pt x="307847" y="359663"/>
                  </a:lnTo>
                  <a:lnTo>
                    <a:pt x="316991" y="356615"/>
                  </a:lnTo>
                  <a:lnTo>
                    <a:pt x="329183" y="353567"/>
                  </a:lnTo>
                  <a:lnTo>
                    <a:pt x="338327" y="347471"/>
                  </a:lnTo>
                  <a:lnTo>
                    <a:pt x="347471" y="344423"/>
                  </a:lnTo>
                  <a:lnTo>
                    <a:pt x="356615" y="338327"/>
                  </a:lnTo>
                  <a:lnTo>
                    <a:pt x="362711" y="332231"/>
                  </a:lnTo>
                  <a:lnTo>
                    <a:pt x="371855" y="326135"/>
                  </a:lnTo>
                  <a:lnTo>
                    <a:pt x="377951" y="320039"/>
                  </a:lnTo>
                  <a:lnTo>
                    <a:pt x="387095" y="313943"/>
                  </a:lnTo>
                  <a:lnTo>
                    <a:pt x="393191" y="307847"/>
                  </a:lnTo>
                  <a:lnTo>
                    <a:pt x="399287" y="298703"/>
                  </a:lnTo>
                  <a:lnTo>
                    <a:pt x="405383" y="292607"/>
                  </a:lnTo>
                  <a:lnTo>
                    <a:pt x="411479" y="283463"/>
                  </a:lnTo>
                  <a:lnTo>
                    <a:pt x="417575" y="277367"/>
                  </a:lnTo>
                  <a:lnTo>
                    <a:pt x="420623" y="268223"/>
                  </a:lnTo>
                  <a:lnTo>
                    <a:pt x="426719" y="262127"/>
                  </a:lnTo>
                  <a:lnTo>
                    <a:pt x="441959" y="216407"/>
                  </a:lnTo>
                  <a:lnTo>
                    <a:pt x="441959" y="207263"/>
                  </a:lnTo>
                  <a:lnTo>
                    <a:pt x="445007" y="198119"/>
                  </a:lnTo>
                  <a:close/>
                </a:path>
              </a:pathLst>
            </a:custGeom>
            <a:solidFill>
              <a:srgbClr val="309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5" name="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03849" y="5011703"/>
            <a:ext cx="318457" cy="324553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19923" y="5627873"/>
            <a:ext cx="1670858" cy="1070277"/>
          </a:xfrm>
          <a:prstGeom prst="rect">
            <a:avLst/>
          </a:prstGeom>
        </p:spPr>
      </p:pic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1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26399" y="1154685"/>
            <a:ext cx="6447790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dirty="0">
                <a:solidFill>
                  <a:srgbClr val="28225B"/>
                </a:solidFill>
                <a:latin typeface="Calibri"/>
                <a:cs typeface="Calibri"/>
              </a:rPr>
              <a:t>O </a:t>
            </a:r>
            <a:r>
              <a:rPr sz="3500" b="1" spc="-10" dirty="0">
                <a:solidFill>
                  <a:srgbClr val="28225B"/>
                </a:solidFill>
                <a:latin typeface="Calibri"/>
                <a:cs typeface="Calibri"/>
              </a:rPr>
              <a:t>fundamento</a:t>
            </a:r>
            <a:r>
              <a:rPr sz="3500" b="1" spc="5" dirty="0">
                <a:solidFill>
                  <a:srgbClr val="28225B"/>
                </a:solidFill>
                <a:latin typeface="Calibri"/>
                <a:cs typeface="Calibri"/>
              </a:rPr>
              <a:t> </a:t>
            </a:r>
            <a:r>
              <a:rPr sz="3500" spc="-20" dirty="0">
                <a:solidFill>
                  <a:srgbClr val="28225B"/>
                </a:solidFill>
                <a:latin typeface="Calibri"/>
                <a:cs typeface="Calibri"/>
              </a:rPr>
              <a:t>desta</a:t>
            </a:r>
            <a:r>
              <a:rPr sz="3500" spc="-30" dirty="0">
                <a:solidFill>
                  <a:srgbClr val="28225B"/>
                </a:solidFill>
                <a:latin typeface="Calibri"/>
                <a:cs typeface="Calibri"/>
              </a:rPr>
              <a:t> </a:t>
            </a:r>
            <a:r>
              <a:rPr sz="3500" spc="-10" dirty="0">
                <a:solidFill>
                  <a:srgbClr val="28225B"/>
                </a:solidFill>
                <a:latin typeface="Calibri"/>
                <a:cs typeface="Calibri"/>
              </a:rPr>
              <a:t>apresentação:</a:t>
            </a:r>
            <a:endParaRPr sz="35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1028" y="844550"/>
            <a:ext cx="10651490" cy="5940425"/>
            <a:chOff x="41028" y="844550"/>
            <a:chExt cx="10651490" cy="59404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028" y="844550"/>
              <a:ext cx="905256" cy="7861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1525" y="861059"/>
              <a:ext cx="1804415" cy="15621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37853" y="2197608"/>
              <a:ext cx="719455" cy="622300"/>
            </a:xfrm>
            <a:custGeom>
              <a:avLst/>
              <a:gdLst/>
              <a:ahLst/>
              <a:cxnLst/>
              <a:rect l="l" t="t" r="r" b="b"/>
              <a:pathLst>
                <a:path w="719455" h="622300">
                  <a:moveTo>
                    <a:pt x="0" y="310895"/>
                  </a:moveTo>
                  <a:lnTo>
                    <a:pt x="179831" y="621791"/>
                  </a:lnTo>
                  <a:lnTo>
                    <a:pt x="539495" y="621791"/>
                  </a:lnTo>
                  <a:lnTo>
                    <a:pt x="719327" y="310895"/>
                  </a:lnTo>
                  <a:lnTo>
                    <a:pt x="539495" y="0"/>
                  </a:lnTo>
                  <a:lnTo>
                    <a:pt x="179831" y="0"/>
                  </a:lnTo>
                  <a:lnTo>
                    <a:pt x="0" y="310895"/>
                  </a:lnTo>
                  <a:close/>
                </a:path>
              </a:pathLst>
            </a:custGeom>
            <a:ln w="66823">
              <a:solidFill>
                <a:srgbClr val="2460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5973" y="2471928"/>
              <a:ext cx="73152" cy="1615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18269" y="2365248"/>
              <a:ext cx="226060" cy="283845"/>
            </a:xfrm>
            <a:custGeom>
              <a:avLst/>
              <a:gdLst/>
              <a:ahLst/>
              <a:cxnLst/>
              <a:rect l="l" t="t" r="r" b="b"/>
              <a:pathLst>
                <a:path w="226059" h="283844">
                  <a:moveTo>
                    <a:pt x="128016" y="82296"/>
                  </a:moveTo>
                  <a:lnTo>
                    <a:pt x="128016" y="3048"/>
                  </a:lnTo>
                  <a:lnTo>
                    <a:pt x="124968" y="0"/>
                  </a:lnTo>
                  <a:lnTo>
                    <a:pt x="106680" y="0"/>
                  </a:lnTo>
                  <a:lnTo>
                    <a:pt x="100584" y="3048"/>
                  </a:lnTo>
                  <a:lnTo>
                    <a:pt x="97536" y="3048"/>
                  </a:lnTo>
                  <a:lnTo>
                    <a:pt x="91440" y="27432"/>
                  </a:lnTo>
                  <a:lnTo>
                    <a:pt x="82296" y="54864"/>
                  </a:lnTo>
                  <a:lnTo>
                    <a:pt x="76200" y="60960"/>
                  </a:lnTo>
                  <a:lnTo>
                    <a:pt x="73152" y="67056"/>
                  </a:lnTo>
                  <a:lnTo>
                    <a:pt x="73152" y="70104"/>
                  </a:lnTo>
                  <a:lnTo>
                    <a:pt x="60960" y="82296"/>
                  </a:lnTo>
                  <a:lnTo>
                    <a:pt x="45720" y="94488"/>
                  </a:lnTo>
                  <a:lnTo>
                    <a:pt x="27432" y="112776"/>
                  </a:lnTo>
                  <a:lnTo>
                    <a:pt x="0" y="112776"/>
                  </a:lnTo>
                  <a:lnTo>
                    <a:pt x="0" y="246888"/>
                  </a:lnTo>
                  <a:lnTo>
                    <a:pt x="27432" y="246888"/>
                  </a:lnTo>
                  <a:lnTo>
                    <a:pt x="36576" y="249936"/>
                  </a:lnTo>
                  <a:lnTo>
                    <a:pt x="48768" y="256032"/>
                  </a:lnTo>
                  <a:lnTo>
                    <a:pt x="67056" y="262128"/>
                  </a:lnTo>
                  <a:lnTo>
                    <a:pt x="82296" y="268224"/>
                  </a:lnTo>
                  <a:lnTo>
                    <a:pt x="103632" y="274320"/>
                  </a:lnTo>
                  <a:lnTo>
                    <a:pt x="115824" y="278384"/>
                  </a:lnTo>
                  <a:lnTo>
                    <a:pt x="115824" y="106680"/>
                  </a:lnTo>
                  <a:lnTo>
                    <a:pt x="128016" y="82296"/>
                  </a:lnTo>
                  <a:close/>
                </a:path>
                <a:path w="226059" h="283844">
                  <a:moveTo>
                    <a:pt x="222504" y="155448"/>
                  </a:moveTo>
                  <a:lnTo>
                    <a:pt x="222504" y="124968"/>
                  </a:lnTo>
                  <a:lnTo>
                    <a:pt x="216408" y="118872"/>
                  </a:lnTo>
                  <a:lnTo>
                    <a:pt x="210312" y="118872"/>
                  </a:lnTo>
                  <a:lnTo>
                    <a:pt x="207264" y="115824"/>
                  </a:lnTo>
                  <a:lnTo>
                    <a:pt x="201168" y="115824"/>
                  </a:lnTo>
                  <a:lnTo>
                    <a:pt x="195072" y="112776"/>
                  </a:lnTo>
                  <a:lnTo>
                    <a:pt x="182880" y="112776"/>
                  </a:lnTo>
                  <a:lnTo>
                    <a:pt x="161544" y="109728"/>
                  </a:lnTo>
                  <a:lnTo>
                    <a:pt x="140208" y="109728"/>
                  </a:lnTo>
                  <a:lnTo>
                    <a:pt x="115824" y="106680"/>
                  </a:lnTo>
                  <a:lnTo>
                    <a:pt x="115824" y="278384"/>
                  </a:lnTo>
                  <a:lnTo>
                    <a:pt x="121920" y="280416"/>
                  </a:lnTo>
                  <a:lnTo>
                    <a:pt x="131064" y="280416"/>
                  </a:lnTo>
                  <a:lnTo>
                    <a:pt x="140208" y="283464"/>
                  </a:lnTo>
                  <a:lnTo>
                    <a:pt x="188976" y="283464"/>
                  </a:lnTo>
                  <a:lnTo>
                    <a:pt x="195072" y="280416"/>
                  </a:lnTo>
                  <a:lnTo>
                    <a:pt x="198120" y="280416"/>
                  </a:lnTo>
                  <a:lnTo>
                    <a:pt x="201168" y="277368"/>
                  </a:lnTo>
                  <a:lnTo>
                    <a:pt x="201168" y="246888"/>
                  </a:lnTo>
                  <a:lnTo>
                    <a:pt x="207264" y="246888"/>
                  </a:lnTo>
                  <a:lnTo>
                    <a:pt x="207264" y="204216"/>
                  </a:lnTo>
                  <a:lnTo>
                    <a:pt x="213360" y="204216"/>
                  </a:lnTo>
                  <a:lnTo>
                    <a:pt x="213360" y="161544"/>
                  </a:lnTo>
                  <a:lnTo>
                    <a:pt x="216408" y="161544"/>
                  </a:lnTo>
                  <a:lnTo>
                    <a:pt x="222504" y="155448"/>
                  </a:lnTo>
                  <a:close/>
                </a:path>
                <a:path w="226059" h="283844">
                  <a:moveTo>
                    <a:pt x="134112" y="39624"/>
                  </a:moveTo>
                  <a:lnTo>
                    <a:pt x="134112" y="9144"/>
                  </a:lnTo>
                  <a:lnTo>
                    <a:pt x="131064" y="9144"/>
                  </a:lnTo>
                  <a:lnTo>
                    <a:pt x="128016" y="6096"/>
                  </a:lnTo>
                  <a:lnTo>
                    <a:pt x="128016" y="73152"/>
                  </a:lnTo>
                  <a:lnTo>
                    <a:pt x="131064" y="67056"/>
                  </a:lnTo>
                  <a:lnTo>
                    <a:pt x="131064" y="51816"/>
                  </a:lnTo>
                  <a:lnTo>
                    <a:pt x="134112" y="39624"/>
                  </a:lnTo>
                  <a:close/>
                </a:path>
                <a:path w="226059" h="283844">
                  <a:moveTo>
                    <a:pt x="204216" y="277368"/>
                  </a:moveTo>
                  <a:lnTo>
                    <a:pt x="204216" y="249936"/>
                  </a:lnTo>
                  <a:lnTo>
                    <a:pt x="201168" y="246888"/>
                  </a:lnTo>
                  <a:lnTo>
                    <a:pt x="201168" y="277368"/>
                  </a:lnTo>
                  <a:lnTo>
                    <a:pt x="204216" y="277368"/>
                  </a:lnTo>
                  <a:close/>
                </a:path>
                <a:path w="226059" h="283844">
                  <a:moveTo>
                    <a:pt x="207264" y="259080"/>
                  </a:moveTo>
                  <a:lnTo>
                    <a:pt x="207264" y="256032"/>
                  </a:lnTo>
                  <a:lnTo>
                    <a:pt x="204216" y="252984"/>
                  </a:lnTo>
                  <a:lnTo>
                    <a:pt x="204216" y="271272"/>
                  </a:lnTo>
                  <a:lnTo>
                    <a:pt x="207264" y="259080"/>
                  </a:lnTo>
                  <a:close/>
                </a:path>
                <a:path w="226059" h="283844">
                  <a:moveTo>
                    <a:pt x="213360" y="237744"/>
                  </a:moveTo>
                  <a:lnTo>
                    <a:pt x="213360" y="210312"/>
                  </a:lnTo>
                  <a:lnTo>
                    <a:pt x="207264" y="204216"/>
                  </a:lnTo>
                  <a:lnTo>
                    <a:pt x="207264" y="246888"/>
                  </a:lnTo>
                  <a:lnTo>
                    <a:pt x="210312" y="243840"/>
                  </a:lnTo>
                  <a:lnTo>
                    <a:pt x="210312" y="240792"/>
                  </a:lnTo>
                  <a:lnTo>
                    <a:pt x="213360" y="237744"/>
                  </a:lnTo>
                  <a:close/>
                </a:path>
                <a:path w="226059" h="283844">
                  <a:moveTo>
                    <a:pt x="219456" y="198120"/>
                  </a:moveTo>
                  <a:lnTo>
                    <a:pt x="219456" y="167640"/>
                  </a:lnTo>
                  <a:lnTo>
                    <a:pt x="213360" y="161544"/>
                  </a:lnTo>
                  <a:lnTo>
                    <a:pt x="213360" y="201168"/>
                  </a:lnTo>
                  <a:lnTo>
                    <a:pt x="216408" y="201168"/>
                  </a:lnTo>
                  <a:lnTo>
                    <a:pt x="216408" y="198120"/>
                  </a:lnTo>
                  <a:lnTo>
                    <a:pt x="219456" y="198120"/>
                  </a:lnTo>
                  <a:close/>
                </a:path>
                <a:path w="226059" h="283844">
                  <a:moveTo>
                    <a:pt x="225552" y="134112"/>
                  </a:moveTo>
                  <a:lnTo>
                    <a:pt x="225552" y="128016"/>
                  </a:lnTo>
                  <a:lnTo>
                    <a:pt x="222504" y="128016"/>
                  </a:lnTo>
                  <a:lnTo>
                    <a:pt x="222504" y="149352"/>
                  </a:lnTo>
                  <a:lnTo>
                    <a:pt x="225552" y="134112"/>
                  </a:lnTo>
                  <a:close/>
                </a:path>
              </a:pathLst>
            </a:custGeom>
            <a:solidFill>
              <a:srgbClr val="1746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1074" y="1177285"/>
              <a:ext cx="108212" cy="23622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91549" y="1063752"/>
              <a:ext cx="216535" cy="259079"/>
            </a:xfrm>
            <a:custGeom>
              <a:avLst/>
              <a:gdLst/>
              <a:ahLst/>
              <a:cxnLst/>
              <a:rect l="l" t="t" r="r" b="b"/>
              <a:pathLst>
                <a:path w="216534" h="259080">
                  <a:moveTo>
                    <a:pt x="152399" y="259079"/>
                  </a:moveTo>
                  <a:lnTo>
                    <a:pt x="155447" y="249935"/>
                  </a:lnTo>
                  <a:lnTo>
                    <a:pt x="158495" y="237743"/>
                  </a:lnTo>
                  <a:lnTo>
                    <a:pt x="161543" y="228599"/>
                  </a:lnTo>
                  <a:lnTo>
                    <a:pt x="167639" y="219455"/>
                  </a:lnTo>
                  <a:lnTo>
                    <a:pt x="170687" y="210311"/>
                  </a:lnTo>
                  <a:lnTo>
                    <a:pt x="176783" y="201167"/>
                  </a:lnTo>
                  <a:lnTo>
                    <a:pt x="188975" y="185927"/>
                  </a:lnTo>
                  <a:lnTo>
                    <a:pt x="195071" y="176783"/>
                  </a:lnTo>
                  <a:lnTo>
                    <a:pt x="198119" y="167639"/>
                  </a:lnTo>
                  <a:lnTo>
                    <a:pt x="204215" y="158495"/>
                  </a:lnTo>
                  <a:lnTo>
                    <a:pt x="207263" y="149351"/>
                  </a:lnTo>
                  <a:lnTo>
                    <a:pt x="210311" y="140207"/>
                  </a:lnTo>
                  <a:lnTo>
                    <a:pt x="213359" y="131063"/>
                  </a:lnTo>
                  <a:lnTo>
                    <a:pt x="216407" y="118871"/>
                  </a:lnTo>
                  <a:lnTo>
                    <a:pt x="216407" y="115823"/>
                  </a:lnTo>
                  <a:lnTo>
                    <a:pt x="216407" y="109727"/>
                  </a:lnTo>
                  <a:lnTo>
                    <a:pt x="216407" y="97535"/>
                  </a:lnTo>
                  <a:lnTo>
                    <a:pt x="213359" y="85343"/>
                  </a:lnTo>
                  <a:lnTo>
                    <a:pt x="210311" y="76199"/>
                  </a:lnTo>
                  <a:lnTo>
                    <a:pt x="207263" y="67055"/>
                  </a:lnTo>
                  <a:lnTo>
                    <a:pt x="204215" y="57911"/>
                  </a:lnTo>
                  <a:lnTo>
                    <a:pt x="198119" y="48767"/>
                  </a:lnTo>
                  <a:lnTo>
                    <a:pt x="192023" y="39623"/>
                  </a:lnTo>
                  <a:lnTo>
                    <a:pt x="185927" y="33527"/>
                  </a:lnTo>
                  <a:lnTo>
                    <a:pt x="176783" y="24383"/>
                  </a:lnTo>
                  <a:lnTo>
                    <a:pt x="167639" y="18287"/>
                  </a:lnTo>
                  <a:lnTo>
                    <a:pt x="158495" y="15239"/>
                  </a:lnTo>
                  <a:lnTo>
                    <a:pt x="149351" y="9143"/>
                  </a:lnTo>
                  <a:lnTo>
                    <a:pt x="140207" y="6095"/>
                  </a:lnTo>
                  <a:lnTo>
                    <a:pt x="131063" y="3047"/>
                  </a:lnTo>
                  <a:lnTo>
                    <a:pt x="118871" y="0"/>
                  </a:lnTo>
                  <a:lnTo>
                    <a:pt x="109727" y="0"/>
                  </a:lnTo>
                  <a:lnTo>
                    <a:pt x="97535" y="0"/>
                  </a:lnTo>
                  <a:lnTo>
                    <a:pt x="85343" y="3047"/>
                  </a:lnTo>
                  <a:lnTo>
                    <a:pt x="76199" y="6095"/>
                  </a:lnTo>
                  <a:lnTo>
                    <a:pt x="67055" y="9143"/>
                  </a:lnTo>
                  <a:lnTo>
                    <a:pt x="57911" y="15239"/>
                  </a:lnTo>
                  <a:lnTo>
                    <a:pt x="48767" y="18287"/>
                  </a:lnTo>
                  <a:lnTo>
                    <a:pt x="39623" y="24383"/>
                  </a:lnTo>
                  <a:lnTo>
                    <a:pt x="30479" y="33527"/>
                  </a:lnTo>
                  <a:lnTo>
                    <a:pt x="24383" y="39623"/>
                  </a:lnTo>
                  <a:lnTo>
                    <a:pt x="18287" y="48767"/>
                  </a:lnTo>
                  <a:lnTo>
                    <a:pt x="12191" y="57911"/>
                  </a:lnTo>
                  <a:lnTo>
                    <a:pt x="9143" y="67055"/>
                  </a:lnTo>
                  <a:lnTo>
                    <a:pt x="6095" y="76199"/>
                  </a:lnTo>
                  <a:lnTo>
                    <a:pt x="3047" y="85343"/>
                  </a:lnTo>
                  <a:lnTo>
                    <a:pt x="0" y="97535"/>
                  </a:lnTo>
                  <a:lnTo>
                    <a:pt x="0" y="109727"/>
                  </a:lnTo>
                  <a:lnTo>
                    <a:pt x="0" y="115823"/>
                  </a:lnTo>
                  <a:lnTo>
                    <a:pt x="0" y="118871"/>
                  </a:lnTo>
                  <a:lnTo>
                    <a:pt x="3047" y="131063"/>
                  </a:lnTo>
                  <a:lnTo>
                    <a:pt x="6095" y="140207"/>
                  </a:lnTo>
                  <a:lnTo>
                    <a:pt x="9143" y="149351"/>
                  </a:lnTo>
                  <a:lnTo>
                    <a:pt x="12191" y="158495"/>
                  </a:lnTo>
                  <a:lnTo>
                    <a:pt x="18287" y="167639"/>
                  </a:lnTo>
                  <a:lnTo>
                    <a:pt x="24383" y="176783"/>
                  </a:lnTo>
                  <a:lnTo>
                    <a:pt x="27431" y="185927"/>
                  </a:lnTo>
                  <a:lnTo>
                    <a:pt x="39623" y="201167"/>
                  </a:lnTo>
                  <a:lnTo>
                    <a:pt x="45719" y="210311"/>
                  </a:lnTo>
                  <a:lnTo>
                    <a:pt x="48767" y="219455"/>
                  </a:lnTo>
                  <a:lnTo>
                    <a:pt x="54863" y="228599"/>
                  </a:lnTo>
                  <a:lnTo>
                    <a:pt x="57911" y="237743"/>
                  </a:lnTo>
                  <a:lnTo>
                    <a:pt x="64007" y="249935"/>
                  </a:lnTo>
                  <a:lnTo>
                    <a:pt x="64007" y="259079"/>
                  </a:lnTo>
                </a:path>
              </a:pathLst>
            </a:custGeom>
            <a:ln w="10676">
              <a:solidFill>
                <a:srgbClr val="34A1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5557" y="1171189"/>
              <a:ext cx="102874" cy="16002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35389" y="2944367"/>
              <a:ext cx="375285" cy="326390"/>
            </a:xfrm>
            <a:custGeom>
              <a:avLst/>
              <a:gdLst/>
              <a:ahLst/>
              <a:cxnLst/>
              <a:rect l="l" t="t" r="r" b="b"/>
              <a:pathLst>
                <a:path w="375284" h="326389">
                  <a:moveTo>
                    <a:pt x="374903" y="161543"/>
                  </a:moveTo>
                  <a:lnTo>
                    <a:pt x="283463" y="0"/>
                  </a:lnTo>
                  <a:lnTo>
                    <a:pt x="91439" y="0"/>
                  </a:lnTo>
                  <a:lnTo>
                    <a:pt x="0" y="161543"/>
                  </a:lnTo>
                  <a:lnTo>
                    <a:pt x="91439" y="326135"/>
                  </a:lnTo>
                  <a:lnTo>
                    <a:pt x="283463" y="326135"/>
                  </a:lnTo>
                  <a:lnTo>
                    <a:pt x="374903" y="161543"/>
                  </a:lnTo>
                  <a:close/>
                </a:path>
              </a:pathLst>
            </a:custGeom>
            <a:solidFill>
              <a:srgbClr val="319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0108" y="2767583"/>
              <a:ext cx="314325" cy="271780"/>
            </a:xfrm>
            <a:custGeom>
              <a:avLst/>
              <a:gdLst/>
              <a:ahLst/>
              <a:cxnLst/>
              <a:rect l="l" t="t" r="r" b="b"/>
              <a:pathLst>
                <a:path w="314325" h="271780">
                  <a:moveTo>
                    <a:pt x="0" y="134111"/>
                  </a:moveTo>
                  <a:lnTo>
                    <a:pt x="76200" y="271271"/>
                  </a:lnTo>
                  <a:lnTo>
                    <a:pt x="234696" y="271271"/>
                  </a:lnTo>
                  <a:lnTo>
                    <a:pt x="313944" y="134111"/>
                  </a:lnTo>
                  <a:lnTo>
                    <a:pt x="234696" y="0"/>
                  </a:lnTo>
                  <a:lnTo>
                    <a:pt x="76200" y="0"/>
                  </a:lnTo>
                  <a:lnTo>
                    <a:pt x="0" y="134111"/>
                  </a:lnTo>
                  <a:close/>
                </a:path>
              </a:pathLst>
            </a:custGeom>
            <a:ln w="16705">
              <a:solidFill>
                <a:srgbClr val="1F6F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2461" y="1725167"/>
              <a:ext cx="548640" cy="524510"/>
            </a:xfrm>
            <a:custGeom>
              <a:avLst/>
              <a:gdLst/>
              <a:ahLst/>
              <a:cxnLst/>
              <a:rect l="l" t="t" r="r" b="b"/>
              <a:pathLst>
                <a:path w="548640" h="524510">
                  <a:moveTo>
                    <a:pt x="182880" y="307848"/>
                  </a:moveTo>
                  <a:lnTo>
                    <a:pt x="176784" y="298704"/>
                  </a:lnTo>
                  <a:lnTo>
                    <a:pt x="173736" y="286512"/>
                  </a:lnTo>
                  <a:lnTo>
                    <a:pt x="82296" y="323088"/>
                  </a:lnTo>
                  <a:lnTo>
                    <a:pt x="73152" y="313944"/>
                  </a:lnTo>
                  <a:lnTo>
                    <a:pt x="67056" y="313944"/>
                  </a:lnTo>
                  <a:lnTo>
                    <a:pt x="60960" y="307848"/>
                  </a:lnTo>
                  <a:lnTo>
                    <a:pt x="33528" y="307848"/>
                  </a:lnTo>
                  <a:lnTo>
                    <a:pt x="30480" y="310896"/>
                  </a:lnTo>
                  <a:lnTo>
                    <a:pt x="24384" y="310896"/>
                  </a:lnTo>
                  <a:lnTo>
                    <a:pt x="3048" y="332232"/>
                  </a:lnTo>
                  <a:lnTo>
                    <a:pt x="3048" y="338328"/>
                  </a:lnTo>
                  <a:lnTo>
                    <a:pt x="0" y="341376"/>
                  </a:lnTo>
                  <a:lnTo>
                    <a:pt x="0" y="359664"/>
                  </a:lnTo>
                  <a:lnTo>
                    <a:pt x="3048" y="362712"/>
                  </a:lnTo>
                  <a:lnTo>
                    <a:pt x="3048" y="368808"/>
                  </a:lnTo>
                  <a:lnTo>
                    <a:pt x="6096" y="371856"/>
                  </a:lnTo>
                  <a:lnTo>
                    <a:pt x="6096" y="374904"/>
                  </a:lnTo>
                  <a:lnTo>
                    <a:pt x="9144" y="377952"/>
                  </a:lnTo>
                  <a:lnTo>
                    <a:pt x="12192" y="384048"/>
                  </a:lnTo>
                  <a:lnTo>
                    <a:pt x="18288" y="390144"/>
                  </a:lnTo>
                  <a:lnTo>
                    <a:pt x="21336" y="390144"/>
                  </a:lnTo>
                  <a:lnTo>
                    <a:pt x="27432" y="393192"/>
                  </a:lnTo>
                  <a:lnTo>
                    <a:pt x="30480" y="396240"/>
                  </a:lnTo>
                  <a:lnTo>
                    <a:pt x="57912" y="396240"/>
                  </a:lnTo>
                  <a:lnTo>
                    <a:pt x="60960" y="393192"/>
                  </a:lnTo>
                  <a:lnTo>
                    <a:pt x="64008" y="393192"/>
                  </a:lnTo>
                  <a:lnTo>
                    <a:pt x="67056" y="390144"/>
                  </a:lnTo>
                  <a:lnTo>
                    <a:pt x="73152" y="387096"/>
                  </a:lnTo>
                  <a:lnTo>
                    <a:pt x="76200" y="387096"/>
                  </a:lnTo>
                  <a:lnTo>
                    <a:pt x="79248" y="384048"/>
                  </a:lnTo>
                  <a:lnTo>
                    <a:pt x="82296" y="377952"/>
                  </a:lnTo>
                  <a:lnTo>
                    <a:pt x="85344" y="374904"/>
                  </a:lnTo>
                  <a:lnTo>
                    <a:pt x="88392" y="368808"/>
                  </a:lnTo>
                  <a:lnTo>
                    <a:pt x="88392" y="359664"/>
                  </a:lnTo>
                  <a:lnTo>
                    <a:pt x="91440" y="353568"/>
                  </a:lnTo>
                  <a:lnTo>
                    <a:pt x="91440" y="347472"/>
                  </a:lnTo>
                  <a:lnTo>
                    <a:pt x="182880" y="307848"/>
                  </a:lnTo>
                  <a:close/>
                </a:path>
                <a:path w="548640" h="524510">
                  <a:moveTo>
                    <a:pt x="222504" y="164592"/>
                  </a:moveTo>
                  <a:lnTo>
                    <a:pt x="170688" y="100584"/>
                  </a:lnTo>
                  <a:lnTo>
                    <a:pt x="173736" y="94488"/>
                  </a:lnTo>
                  <a:lnTo>
                    <a:pt x="176784" y="91440"/>
                  </a:lnTo>
                  <a:lnTo>
                    <a:pt x="179832" y="85344"/>
                  </a:lnTo>
                  <a:lnTo>
                    <a:pt x="179832" y="57912"/>
                  </a:lnTo>
                  <a:lnTo>
                    <a:pt x="176784" y="54864"/>
                  </a:lnTo>
                  <a:lnTo>
                    <a:pt x="176784" y="48768"/>
                  </a:lnTo>
                  <a:lnTo>
                    <a:pt x="158496" y="30480"/>
                  </a:lnTo>
                  <a:lnTo>
                    <a:pt x="152400" y="30480"/>
                  </a:lnTo>
                  <a:lnTo>
                    <a:pt x="149352" y="27432"/>
                  </a:lnTo>
                  <a:lnTo>
                    <a:pt x="131064" y="27432"/>
                  </a:lnTo>
                  <a:lnTo>
                    <a:pt x="121920" y="27432"/>
                  </a:lnTo>
                  <a:lnTo>
                    <a:pt x="118872" y="30480"/>
                  </a:lnTo>
                  <a:lnTo>
                    <a:pt x="112776" y="33528"/>
                  </a:lnTo>
                  <a:lnTo>
                    <a:pt x="109728" y="33528"/>
                  </a:lnTo>
                  <a:lnTo>
                    <a:pt x="100584" y="42672"/>
                  </a:lnTo>
                  <a:lnTo>
                    <a:pt x="97536" y="48768"/>
                  </a:lnTo>
                  <a:lnTo>
                    <a:pt x="94488" y="51816"/>
                  </a:lnTo>
                  <a:lnTo>
                    <a:pt x="94488" y="54864"/>
                  </a:lnTo>
                  <a:lnTo>
                    <a:pt x="91440" y="57912"/>
                  </a:lnTo>
                  <a:lnTo>
                    <a:pt x="91440" y="85344"/>
                  </a:lnTo>
                  <a:lnTo>
                    <a:pt x="94488" y="91440"/>
                  </a:lnTo>
                  <a:lnTo>
                    <a:pt x="97536" y="94488"/>
                  </a:lnTo>
                  <a:lnTo>
                    <a:pt x="97536" y="97536"/>
                  </a:lnTo>
                  <a:lnTo>
                    <a:pt x="106680" y="106680"/>
                  </a:lnTo>
                  <a:lnTo>
                    <a:pt x="112776" y="109728"/>
                  </a:lnTo>
                  <a:lnTo>
                    <a:pt x="115824" y="112776"/>
                  </a:lnTo>
                  <a:lnTo>
                    <a:pt x="118872" y="112776"/>
                  </a:lnTo>
                  <a:lnTo>
                    <a:pt x="121920" y="115824"/>
                  </a:lnTo>
                  <a:lnTo>
                    <a:pt x="146304" y="115824"/>
                  </a:lnTo>
                  <a:lnTo>
                    <a:pt x="152400" y="112776"/>
                  </a:lnTo>
                  <a:lnTo>
                    <a:pt x="201168" y="176784"/>
                  </a:lnTo>
                  <a:lnTo>
                    <a:pt x="210312" y="170688"/>
                  </a:lnTo>
                  <a:lnTo>
                    <a:pt x="222504" y="164592"/>
                  </a:lnTo>
                  <a:close/>
                </a:path>
                <a:path w="548640" h="524510">
                  <a:moveTo>
                    <a:pt x="313944" y="472452"/>
                  </a:moveTo>
                  <a:lnTo>
                    <a:pt x="310896" y="466356"/>
                  </a:lnTo>
                  <a:lnTo>
                    <a:pt x="310896" y="463308"/>
                  </a:lnTo>
                  <a:lnTo>
                    <a:pt x="307848" y="460260"/>
                  </a:lnTo>
                  <a:lnTo>
                    <a:pt x="307848" y="454164"/>
                  </a:lnTo>
                  <a:lnTo>
                    <a:pt x="298704" y="445020"/>
                  </a:lnTo>
                  <a:lnTo>
                    <a:pt x="286512" y="438924"/>
                  </a:lnTo>
                  <a:lnTo>
                    <a:pt x="283464" y="435876"/>
                  </a:lnTo>
                  <a:lnTo>
                    <a:pt x="283464" y="362724"/>
                  </a:lnTo>
                  <a:lnTo>
                    <a:pt x="277368" y="365772"/>
                  </a:lnTo>
                  <a:lnTo>
                    <a:pt x="268224" y="362724"/>
                  </a:lnTo>
                  <a:lnTo>
                    <a:pt x="262128" y="362724"/>
                  </a:lnTo>
                  <a:lnTo>
                    <a:pt x="259080" y="435876"/>
                  </a:lnTo>
                  <a:lnTo>
                    <a:pt x="252984" y="435876"/>
                  </a:lnTo>
                  <a:lnTo>
                    <a:pt x="249936" y="438924"/>
                  </a:lnTo>
                  <a:lnTo>
                    <a:pt x="243840" y="441972"/>
                  </a:lnTo>
                  <a:lnTo>
                    <a:pt x="240792" y="445020"/>
                  </a:lnTo>
                  <a:lnTo>
                    <a:pt x="234696" y="448068"/>
                  </a:lnTo>
                  <a:lnTo>
                    <a:pt x="234696" y="451116"/>
                  </a:lnTo>
                  <a:lnTo>
                    <a:pt x="231648" y="457212"/>
                  </a:lnTo>
                  <a:lnTo>
                    <a:pt x="225552" y="463308"/>
                  </a:lnTo>
                  <a:lnTo>
                    <a:pt x="225552" y="472452"/>
                  </a:lnTo>
                  <a:lnTo>
                    <a:pt x="222504" y="475500"/>
                  </a:lnTo>
                  <a:lnTo>
                    <a:pt x="222504" y="484644"/>
                  </a:lnTo>
                  <a:lnTo>
                    <a:pt x="225552" y="487692"/>
                  </a:lnTo>
                  <a:lnTo>
                    <a:pt x="225552" y="496836"/>
                  </a:lnTo>
                  <a:lnTo>
                    <a:pt x="228600" y="502932"/>
                  </a:lnTo>
                  <a:lnTo>
                    <a:pt x="246888" y="521220"/>
                  </a:lnTo>
                  <a:lnTo>
                    <a:pt x="252984" y="521220"/>
                  </a:lnTo>
                  <a:lnTo>
                    <a:pt x="256032" y="524268"/>
                  </a:lnTo>
                  <a:lnTo>
                    <a:pt x="280416" y="524268"/>
                  </a:lnTo>
                  <a:lnTo>
                    <a:pt x="286512" y="521220"/>
                  </a:lnTo>
                  <a:lnTo>
                    <a:pt x="289560" y="521220"/>
                  </a:lnTo>
                  <a:lnTo>
                    <a:pt x="292608" y="518172"/>
                  </a:lnTo>
                  <a:lnTo>
                    <a:pt x="298704" y="515124"/>
                  </a:lnTo>
                  <a:lnTo>
                    <a:pt x="307848" y="505980"/>
                  </a:lnTo>
                  <a:lnTo>
                    <a:pt x="307848" y="499884"/>
                  </a:lnTo>
                  <a:lnTo>
                    <a:pt x="310896" y="496836"/>
                  </a:lnTo>
                  <a:lnTo>
                    <a:pt x="310896" y="493788"/>
                  </a:lnTo>
                  <a:lnTo>
                    <a:pt x="313944" y="487692"/>
                  </a:lnTo>
                  <a:lnTo>
                    <a:pt x="313944" y="472452"/>
                  </a:lnTo>
                  <a:close/>
                </a:path>
                <a:path w="548640" h="524510">
                  <a:moveTo>
                    <a:pt x="374904" y="246888"/>
                  </a:moveTo>
                  <a:lnTo>
                    <a:pt x="371856" y="237744"/>
                  </a:lnTo>
                  <a:lnTo>
                    <a:pt x="368808" y="225552"/>
                  </a:lnTo>
                  <a:lnTo>
                    <a:pt x="365760" y="219456"/>
                  </a:lnTo>
                  <a:lnTo>
                    <a:pt x="332232" y="176784"/>
                  </a:lnTo>
                  <a:lnTo>
                    <a:pt x="304800" y="164592"/>
                  </a:lnTo>
                  <a:lnTo>
                    <a:pt x="298704" y="161544"/>
                  </a:lnTo>
                  <a:lnTo>
                    <a:pt x="286512" y="161544"/>
                  </a:lnTo>
                  <a:lnTo>
                    <a:pt x="277368" y="158496"/>
                  </a:lnTo>
                  <a:lnTo>
                    <a:pt x="268224" y="161544"/>
                  </a:lnTo>
                  <a:lnTo>
                    <a:pt x="259080" y="161544"/>
                  </a:lnTo>
                  <a:lnTo>
                    <a:pt x="231648" y="170688"/>
                  </a:lnTo>
                  <a:lnTo>
                    <a:pt x="222504" y="176784"/>
                  </a:lnTo>
                  <a:lnTo>
                    <a:pt x="198120" y="201168"/>
                  </a:lnTo>
                  <a:lnTo>
                    <a:pt x="192024" y="210312"/>
                  </a:lnTo>
                  <a:lnTo>
                    <a:pt x="188976" y="219456"/>
                  </a:lnTo>
                  <a:lnTo>
                    <a:pt x="185928" y="225552"/>
                  </a:lnTo>
                  <a:lnTo>
                    <a:pt x="182880" y="237744"/>
                  </a:lnTo>
                  <a:lnTo>
                    <a:pt x="182880" y="246888"/>
                  </a:lnTo>
                  <a:lnTo>
                    <a:pt x="179832" y="256032"/>
                  </a:lnTo>
                  <a:lnTo>
                    <a:pt x="182880" y="265176"/>
                  </a:lnTo>
                  <a:lnTo>
                    <a:pt x="182880" y="274320"/>
                  </a:lnTo>
                  <a:lnTo>
                    <a:pt x="192024" y="301752"/>
                  </a:lnTo>
                  <a:lnTo>
                    <a:pt x="198120" y="310896"/>
                  </a:lnTo>
                  <a:lnTo>
                    <a:pt x="222504" y="335280"/>
                  </a:lnTo>
                  <a:lnTo>
                    <a:pt x="231648" y="341376"/>
                  </a:lnTo>
                  <a:lnTo>
                    <a:pt x="259080" y="350520"/>
                  </a:lnTo>
                  <a:lnTo>
                    <a:pt x="268224" y="350520"/>
                  </a:lnTo>
                  <a:lnTo>
                    <a:pt x="277368" y="353568"/>
                  </a:lnTo>
                  <a:lnTo>
                    <a:pt x="286512" y="350520"/>
                  </a:lnTo>
                  <a:lnTo>
                    <a:pt x="298704" y="350520"/>
                  </a:lnTo>
                  <a:lnTo>
                    <a:pt x="304800" y="347472"/>
                  </a:lnTo>
                  <a:lnTo>
                    <a:pt x="356616" y="310896"/>
                  </a:lnTo>
                  <a:lnTo>
                    <a:pt x="374904" y="265176"/>
                  </a:lnTo>
                  <a:lnTo>
                    <a:pt x="374904" y="246888"/>
                  </a:lnTo>
                  <a:close/>
                </a:path>
                <a:path w="548640" h="524510">
                  <a:moveTo>
                    <a:pt x="502920" y="39624"/>
                  </a:moveTo>
                  <a:lnTo>
                    <a:pt x="499872" y="36576"/>
                  </a:lnTo>
                  <a:lnTo>
                    <a:pt x="499872" y="27432"/>
                  </a:lnTo>
                  <a:lnTo>
                    <a:pt x="475488" y="3048"/>
                  </a:lnTo>
                  <a:lnTo>
                    <a:pt x="469392" y="3048"/>
                  </a:lnTo>
                  <a:lnTo>
                    <a:pt x="466344" y="0"/>
                  </a:lnTo>
                  <a:lnTo>
                    <a:pt x="457200" y="0"/>
                  </a:lnTo>
                  <a:lnTo>
                    <a:pt x="448056" y="0"/>
                  </a:lnTo>
                  <a:lnTo>
                    <a:pt x="445008" y="3048"/>
                  </a:lnTo>
                  <a:lnTo>
                    <a:pt x="438912" y="3048"/>
                  </a:lnTo>
                  <a:lnTo>
                    <a:pt x="435864" y="6096"/>
                  </a:lnTo>
                  <a:lnTo>
                    <a:pt x="429768" y="9144"/>
                  </a:lnTo>
                  <a:lnTo>
                    <a:pt x="420624" y="18288"/>
                  </a:lnTo>
                  <a:lnTo>
                    <a:pt x="420624" y="21336"/>
                  </a:lnTo>
                  <a:lnTo>
                    <a:pt x="414528" y="27432"/>
                  </a:lnTo>
                  <a:lnTo>
                    <a:pt x="414528" y="33528"/>
                  </a:lnTo>
                  <a:lnTo>
                    <a:pt x="411480" y="36576"/>
                  </a:lnTo>
                  <a:lnTo>
                    <a:pt x="411480" y="51816"/>
                  </a:lnTo>
                  <a:lnTo>
                    <a:pt x="414528" y="60960"/>
                  </a:lnTo>
                  <a:lnTo>
                    <a:pt x="417576" y="67056"/>
                  </a:lnTo>
                  <a:lnTo>
                    <a:pt x="420624" y="70104"/>
                  </a:lnTo>
                  <a:lnTo>
                    <a:pt x="338328" y="167640"/>
                  </a:lnTo>
                  <a:lnTo>
                    <a:pt x="356616" y="179832"/>
                  </a:lnTo>
                  <a:lnTo>
                    <a:pt x="435864" y="88392"/>
                  </a:lnTo>
                  <a:lnTo>
                    <a:pt x="441960" y="88392"/>
                  </a:lnTo>
                  <a:lnTo>
                    <a:pt x="448056" y="91440"/>
                  </a:lnTo>
                  <a:lnTo>
                    <a:pt x="466344" y="91440"/>
                  </a:lnTo>
                  <a:lnTo>
                    <a:pt x="469392" y="88392"/>
                  </a:lnTo>
                  <a:lnTo>
                    <a:pt x="475488" y="88392"/>
                  </a:lnTo>
                  <a:lnTo>
                    <a:pt x="499872" y="64008"/>
                  </a:lnTo>
                  <a:lnTo>
                    <a:pt x="499872" y="54864"/>
                  </a:lnTo>
                  <a:lnTo>
                    <a:pt x="502920" y="51816"/>
                  </a:lnTo>
                  <a:lnTo>
                    <a:pt x="502920" y="39624"/>
                  </a:lnTo>
                  <a:close/>
                </a:path>
                <a:path w="548640" h="524510">
                  <a:moveTo>
                    <a:pt x="548640" y="283464"/>
                  </a:moveTo>
                  <a:lnTo>
                    <a:pt x="545592" y="277368"/>
                  </a:lnTo>
                  <a:lnTo>
                    <a:pt x="545592" y="268224"/>
                  </a:lnTo>
                  <a:lnTo>
                    <a:pt x="542544" y="265176"/>
                  </a:lnTo>
                  <a:lnTo>
                    <a:pt x="539496" y="259080"/>
                  </a:lnTo>
                  <a:lnTo>
                    <a:pt x="539496" y="256032"/>
                  </a:lnTo>
                  <a:lnTo>
                    <a:pt x="530352" y="246888"/>
                  </a:lnTo>
                  <a:lnTo>
                    <a:pt x="524256" y="246888"/>
                  </a:lnTo>
                  <a:lnTo>
                    <a:pt x="518160" y="240792"/>
                  </a:lnTo>
                  <a:lnTo>
                    <a:pt x="502920" y="240792"/>
                  </a:lnTo>
                  <a:lnTo>
                    <a:pt x="499872" y="237744"/>
                  </a:lnTo>
                  <a:lnTo>
                    <a:pt x="496824" y="240792"/>
                  </a:lnTo>
                  <a:lnTo>
                    <a:pt x="487680" y="240792"/>
                  </a:lnTo>
                  <a:lnTo>
                    <a:pt x="481584" y="243840"/>
                  </a:lnTo>
                  <a:lnTo>
                    <a:pt x="478536" y="246888"/>
                  </a:lnTo>
                  <a:lnTo>
                    <a:pt x="472440" y="249936"/>
                  </a:lnTo>
                  <a:lnTo>
                    <a:pt x="463296" y="259080"/>
                  </a:lnTo>
                  <a:lnTo>
                    <a:pt x="463296" y="262128"/>
                  </a:lnTo>
                  <a:lnTo>
                    <a:pt x="460248" y="268224"/>
                  </a:lnTo>
                  <a:lnTo>
                    <a:pt x="387096" y="259080"/>
                  </a:lnTo>
                  <a:lnTo>
                    <a:pt x="384048" y="271272"/>
                  </a:lnTo>
                  <a:lnTo>
                    <a:pt x="384048" y="280416"/>
                  </a:lnTo>
                  <a:lnTo>
                    <a:pt x="457200" y="289560"/>
                  </a:lnTo>
                  <a:lnTo>
                    <a:pt x="457200" y="295656"/>
                  </a:lnTo>
                  <a:lnTo>
                    <a:pt x="460248" y="298704"/>
                  </a:lnTo>
                  <a:lnTo>
                    <a:pt x="460248" y="304800"/>
                  </a:lnTo>
                  <a:lnTo>
                    <a:pt x="481584" y="326136"/>
                  </a:lnTo>
                  <a:lnTo>
                    <a:pt x="487680" y="326136"/>
                  </a:lnTo>
                  <a:lnTo>
                    <a:pt x="490728" y="329184"/>
                  </a:lnTo>
                  <a:lnTo>
                    <a:pt x="512064" y="329184"/>
                  </a:lnTo>
                  <a:lnTo>
                    <a:pt x="518160" y="326136"/>
                  </a:lnTo>
                  <a:lnTo>
                    <a:pt x="521208" y="326136"/>
                  </a:lnTo>
                  <a:lnTo>
                    <a:pt x="527304" y="323088"/>
                  </a:lnTo>
                  <a:lnTo>
                    <a:pt x="539496" y="310896"/>
                  </a:lnTo>
                  <a:lnTo>
                    <a:pt x="539496" y="307848"/>
                  </a:lnTo>
                  <a:lnTo>
                    <a:pt x="542544" y="304800"/>
                  </a:lnTo>
                  <a:lnTo>
                    <a:pt x="545592" y="298704"/>
                  </a:lnTo>
                  <a:lnTo>
                    <a:pt x="545592" y="292608"/>
                  </a:lnTo>
                  <a:lnTo>
                    <a:pt x="548640" y="286512"/>
                  </a:lnTo>
                  <a:lnTo>
                    <a:pt x="548640" y="283464"/>
                  </a:lnTo>
                  <a:close/>
                </a:path>
              </a:pathLst>
            </a:custGeom>
            <a:solidFill>
              <a:srgbClr val="1746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834249" y="6111239"/>
              <a:ext cx="719455" cy="622300"/>
            </a:xfrm>
            <a:custGeom>
              <a:avLst/>
              <a:gdLst/>
              <a:ahLst/>
              <a:cxnLst/>
              <a:rect l="l" t="t" r="r" b="b"/>
              <a:pathLst>
                <a:path w="719454" h="622300">
                  <a:moveTo>
                    <a:pt x="0" y="310895"/>
                  </a:moveTo>
                  <a:lnTo>
                    <a:pt x="176783" y="621791"/>
                  </a:lnTo>
                  <a:lnTo>
                    <a:pt x="539495" y="621791"/>
                  </a:lnTo>
                  <a:lnTo>
                    <a:pt x="719327" y="310895"/>
                  </a:lnTo>
                  <a:lnTo>
                    <a:pt x="539495" y="0"/>
                  </a:lnTo>
                  <a:lnTo>
                    <a:pt x="176783" y="0"/>
                  </a:lnTo>
                  <a:lnTo>
                    <a:pt x="0" y="310895"/>
                  </a:lnTo>
                  <a:close/>
                </a:path>
              </a:pathLst>
            </a:custGeom>
            <a:ln w="8352">
              <a:solidFill>
                <a:srgbClr val="329E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645273" y="5751576"/>
              <a:ext cx="375285" cy="326390"/>
            </a:xfrm>
            <a:custGeom>
              <a:avLst/>
              <a:gdLst/>
              <a:ahLst/>
              <a:cxnLst/>
              <a:rect l="l" t="t" r="r" b="b"/>
              <a:pathLst>
                <a:path w="375284" h="326389">
                  <a:moveTo>
                    <a:pt x="374903" y="164591"/>
                  </a:moveTo>
                  <a:lnTo>
                    <a:pt x="283463" y="0"/>
                  </a:lnTo>
                  <a:lnTo>
                    <a:pt x="94487" y="0"/>
                  </a:lnTo>
                  <a:lnTo>
                    <a:pt x="0" y="164591"/>
                  </a:lnTo>
                  <a:lnTo>
                    <a:pt x="94487" y="326135"/>
                  </a:lnTo>
                  <a:lnTo>
                    <a:pt x="283463" y="326135"/>
                  </a:lnTo>
                  <a:lnTo>
                    <a:pt x="374903" y="164591"/>
                  </a:lnTo>
                  <a:close/>
                </a:path>
              </a:pathLst>
            </a:custGeom>
            <a:solidFill>
              <a:srgbClr val="1746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20762" y="6300216"/>
              <a:ext cx="146304" cy="252984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9953121" y="5391911"/>
              <a:ext cx="719455" cy="622300"/>
            </a:xfrm>
            <a:custGeom>
              <a:avLst/>
              <a:gdLst/>
              <a:ahLst/>
              <a:cxnLst/>
              <a:rect l="l" t="t" r="r" b="b"/>
              <a:pathLst>
                <a:path w="719454" h="622300">
                  <a:moveTo>
                    <a:pt x="0" y="310895"/>
                  </a:moveTo>
                  <a:lnTo>
                    <a:pt x="179831" y="621791"/>
                  </a:lnTo>
                  <a:lnTo>
                    <a:pt x="539495" y="621791"/>
                  </a:lnTo>
                  <a:lnTo>
                    <a:pt x="719327" y="310895"/>
                  </a:lnTo>
                  <a:lnTo>
                    <a:pt x="539495" y="0"/>
                  </a:lnTo>
                  <a:lnTo>
                    <a:pt x="179831" y="0"/>
                  </a:lnTo>
                  <a:lnTo>
                    <a:pt x="0" y="310895"/>
                  </a:lnTo>
                  <a:close/>
                </a:path>
              </a:pathLst>
            </a:custGeom>
            <a:ln w="8352">
              <a:solidFill>
                <a:srgbClr val="1746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362065" y="6339839"/>
              <a:ext cx="454659" cy="393700"/>
            </a:xfrm>
            <a:custGeom>
              <a:avLst/>
              <a:gdLst/>
              <a:ahLst/>
              <a:cxnLst/>
              <a:rect l="l" t="t" r="r" b="b"/>
              <a:pathLst>
                <a:path w="454659" h="393700">
                  <a:moveTo>
                    <a:pt x="454151" y="198119"/>
                  </a:moveTo>
                  <a:lnTo>
                    <a:pt x="341375" y="0"/>
                  </a:lnTo>
                  <a:lnTo>
                    <a:pt x="112775" y="0"/>
                  </a:lnTo>
                  <a:lnTo>
                    <a:pt x="0" y="198119"/>
                  </a:lnTo>
                  <a:lnTo>
                    <a:pt x="112775" y="393191"/>
                  </a:lnTo>
                  <a:lnTo>
                    <a:pt x="341375" y="393191"/>
                  </a:lnTo>
                  <a:lnTo>
                    <a:pt x="454151" y="198119"/>
                  </a:lnTo>
                  <a:close/>
                </a:path>
              </a:pathLst>
            </a:custGeom>
            <a:solidFill>
              <a:srgbClr val="2F7A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773546" y="5843015"/>
              <a:ext cx="1036319" cy="896619"/>
            </a:xfrm>
            <a:custGeom>
              <a:avLst/>
              <a:gdLst/>
              <a:ahLst/>
              <a:cxnLst/>
              <a:rect l="l" t="t" r="r" b="b"/>
              <a:pathLst>
                <a:path w="1036320" h="896620">
                  <a:moveTo>
                    <a:pt x="1036319" y="448055"/>
                  </a:moveTo>
                  <a:lnTo>
                    <a:pt x="780287" y="0"/>
                  </a:lnTo>
                  <a:lnTo>
                    <a:pt x="256031" y="0"/>
                  </a:lnTo>
                  <a:lnTo>
                    <a:pt x="0" y="448055"/>
                  </a:lnTo>
                  <a:lnTo>
                    <a:pt x="256031" y="896111"/>
                  </a:lnTo>
                  <a:lnTo>
                    <a:pt x="780287" y="896111"/>
                  </a:lnTo>
                  <a:lnTo>
                    <a:pt x="1036319" y="448055"/>
                  </a:lnTo>
                  <a:close/>
                </a:path>
              </a:pathLst>
            </a:custGeom>
            <a:solidFill>
              <a:srgbClr val="2822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12202" y="5605272"/>
              <a:ext cx="219456" cy="21945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9069201" y="6089903"/>
              <a:ext cx="445134" cy="402590"/>
            </a:xfrm>
            <a:custGeom>
              <a:avLst/>
              <a:gdLst/>
              <a:ahLst/>
              <a:cxnLst/>
              <a:rect l="l" t="t" r="r" b="b"/>
              <a:pathLst>
                <a:path w="445134" h="402589">
                  <a:moveTo>
                    <a:pt x="445007" y="198119"/>
                  </a:moveTo>
                  <a:lnTo>
                    <a:pt x="445007" y="176783"/>
                  </a:lnTo>
                  <a:lnTo>
                    <a:pt x="441959" y="167639"/>
                  </a:lnTo>
                  <a:lnTo>
                    <a:pt x="441959" y="158495"/>
                  </a:lnTo>
                  <a:lnTo>
                    <a:pt x="426719" y="112775"/>
                  </a:lnTo>
                  <a:lnTo>
                    <a:pt x="420623" y="106679"/>
                  </a:lnTo>
                  <a:lnTo>
                    <a:pt x="417575" y="97535"/>
                  </a:lnTo>
                  <a:lnTo>
                    <a:pt x="411479" y="88391"/>
                  </a:lnTo>
                  <a:lnTo>
                    <a:pt x="399287" y="76199"/>
                  </a:lnTo>
                  <a:lnTo>
                    <a:pt x="393191" y="67055"/>
                  </a:lnTo>
                  <a:lnTo>
                    <a:pt x="387095" y="60959"/>
                  </a:lnTo>
                  <a:lnTo>
                    <a:pt x="377951" y="54863"/>
                  </a:lnTo>
                  <a:lnTo>
                    <a:pt x="371855" y="48767"/>
                  </a:lnTo>
                  <a:lnTo>
                    <a:pt x="362711" y="42671"/>
                  </a:lnTo>
                  <a:lnTo>
                    <a:pt x="356615" y="36575"/>
                  </a:lnTo>
                  <a:lnTo>
                    <a:pt x="347471" y="30479"/>
                  </a:lnTo>
                  <a:lnTo>
                    <a:pt x="338327" y="27431"/>
                  </a:lnTo>
                  <a:lnTo>
                    <a:pt x="329183" y="21335"/>
                  </a:lnTo>
                  <a:lnTo>
                    <a:pt x="316991" y="18287"/>
                  </a:lnTo>
                  <a:lnTo>
                    <a:pt x="307847" y="15239"/>
                  </a:lnTo>
                  <a:lnTo>
                    <a:pt x="298703" y="9143"/>
                  </a:lnTo>
                  <a:lnTo>
                    <a:pt x="289559" y="6095"/>
                  </a:lnTo>
                  <a:lnTo>
                    <a:pt x="277367" y="6095"/>
                  </a:lnTo>
                  <a:lnTo>
                    <a:pt x="268223" y="3047"/>
                  </a:lnTo>
                  <a:lnTo>
                    <a:pt x="256031" y="0"/>
                  </a:lnTo>
                  <a:lnTo>
                    <a:pt x="210311" y="0"/>
                  </a:lnTo>
                  <a:lnTo>
                    <a:pt x="188975" y="0"/>
                  </a:lnTo>
                  <a:lnTo>
                    <a:pt x="176783" y="3047"/>
                  </a:lnTo>
                  <a:lnTo>
                    <a:pt x="167639" y="6095"/>
                  </a:lnTo>
                  <a:lnTo>
                    <a:pt x="155447" y="6095"/>
                  </a:lnTo>
                  <a:lnTo>
                    <a:pt x="146303" y="9143"/>
                  </a:lnTo>
                  <a:lnTo>
                    <a:pt x="137159" y="15239"/>
                  </a:lnTo>
                  <a:lnTo>
                    <a:pt x="124967" y="18287"/>
                  </a:lnTo>
                  <a:lnTo>
                    <a:pt x="115823" y="21335"/>
                  </a:lnTo>
                  <a:lnTo>
                    <a:pt x="106679" y="27431"/>
                  </a:lnTo>
                  <a:lnTo>
                    <a:pt x="97535" y="30479"/>
                  </a:lnTo>
                  <a:lnTo>
                    <a:pt x="88391" y="36575"/>
                  </a:lnTo>
                  <a:lnTo>
                    <a:pt x="82295" y="42671"/>
                  </a:lnTo>
                  <a:lnTo>
                    <a:pt x="73151" y="48767"/>
                  </a:lnTo>
                  <a:lnTo>
                    <a:pt x="67055" y="54863"/>
                  </a:lnTo>
                  <a:lnTo>
                    <a:pt x="57911" y="60959"/>
                  </a:lnTo>
                  <a:lnTo>
                    <a:pt x="51815" y="67055"/>
                  </a:lnTo>
                  <a:lnTo>
                    <a:pt x="45719" y="76199"/>
                  </a:lnTo>
                  <a:lnTo>
                    <a:pt x="33527" y="88391"/>
                  </a:lnTo>
                  <a:lnTo>
                    <a:pt x="21335" y="106679"/>
                  </a:lnTo>
                  <a:lnTo>
                    <a:pt x="18287" y="112775"/>
                  </a:lnTo>
                  <a:lnTo>
                    <a:pt x="12191" y="131063"/>
                  </a:lnTo>
                  <a:lnTo>
                    <a:pt x="6095" y="140207"/>
                  </a:lnTo>
                  <a:lnTo>
                    <a:pt x="6095" y="149351"/>
                  </a:lnTo>
                  <a:lnTo>
                    <a:pt x="3047" y="158495"/>
                  </a:lnTo>
                  <a:lnTo>
                    <a:pt x="3047" y="167639"/>
                  </a:lnTo>
                  <a:lnTo>
                    <a:pt x="0" y="176783"/>
                  </a:lnTo>
                  <a:lnTo>
                    <a:pt x="0" y="198119"/>
                  </a:lnTo>
                  <a:lnTo>
                    <a:pt x="3047" y="207263"/>
                  </a:lnTo>
                  <a:lnTo>
                    <a:pt x="3047" y="219455"/>
                  </a:lnTo>
                  <a:lnTo>
                    <a:pt x="15239" y="256031"/>
                  </a:lnTo>
                  <a:lnTo>
                    <a:pt x="21335" y="265175"/>
                  </a:lnTo>
                  <a:lnTo>
                    <a:pt x="24383" y="274319"/>
                  </a:lnTo>
                  <a:lnTo>
                    <a:pt x="30479" y="283463"/>
                  </a:lnTo>
                  <a:lnTo>
                    <a:pt x="36575" y="289559"/>
                  </a:lnTo>
                  <a:lnTo>
                    <a:pt x="42671" y="298703"/>
                  </a:lnTo>
                  <a:lnTo>
                    <a:pt x="51815" y="304799"/>
                  </a:lnTo>
                  <a:lnTo>
                    <a:pt x="57911" y="313943"/>
                  </a:lnTo>
                  <a:lnTo>
                    <a:pt x="67055" y="320039"/>
                  </a:lnTo>
                  <a:lnTo>
                    <a:pt x="73151" y="326135"/>
                  </a:lnTo>
                  <a:lnTo>
                    <a:pt x="70103" y="338327"/>
                  </a:lnTo>
                  <a:lnTo>
                    <a:pt x="64007" y="347471"/>
                  </a:lnTo>
                  <a:lnTo>
                    <a:pt x="54863" y="359663"/>
                  </a:lnTo>
                  <a:lnTo>
                    <a:pt x="48767" y="368807"/>
                  </a:lnTo>
                  <a:lnTo>
                    <a:pt x="33527" y="384047"/>
                  </a:lnTo>
                  <a:lnTo>
                    <a:pt x="21335" y="390143"/>
                  </a:lnTo>
                  <a:lnTo>
                    <a:pt x="15239" y="396239"/>
                  </a:lnTo>
                  <a:lnTo>
                    <a:pt x="9143" y="396239"/>
                  </a:lnTo>
                  <a:lnTo>
                    <a:pt x="0" y="402335"/>
                  </a:lnTo>
                  <a:lnTo>
                    <a:pt x="48767" y="402335"/>
                  </a:lnTo>
                  <a:lnTo>
                    <a:pt x="57911" y="399287"/>
                  </a:lnTo>
                  <a:lnTo>
                    <a:pt x="70103" y="396239"/>
                  </a:lnTo>
                  <a:lnTo>
                    <a:pt x="79247" y="393191"/>
                  </a:lnTo>
                  <a:lnTo>
                    <a:pt x="91439" y="390143"/>
                  </a:lnTo>
                  <a:lnTo>
                    <a:pt x="115823" y="377951"/>
                  </a:lnTo>
                  <a:lnTo>
                    <a:pt x="124967" y="371855"/>
                  </a:lnTo>
                  <a:lnTo>
                    <a:pt x="137159" y="359663"/>
                  </a:lnTo>
                  <a:lnTo>
                    <a:pt x="146303" y="365759"/>
                  </a:lnTo>
                  <a:lnTo>
                    <a:pt x="155447" y="368807"/>
                  </a:lnTo>
                  <a:lnTo>
                    <a:pt x="167639" y="368807"/>
                  </a:lnTo>
                  <a:lnTo>
                    <a:pt x="176783" y="371855"/>
                  </a:lnTo>
                  <a:lnTo>
                    <a:pt x="188975" y="374903"/>
                  </a:lnTo>
                  <a:lnTo>
                    <a:pt x="256031" y="374903"/>
                  </a:lnTo>
                  <a:lnTo>
                    <a:pt x="268223" y="371855"/>
                  </a:lnTo>
                  <a:lnTo>
                    <a:pt x="277367" y="368807"/>
                  </a:lnTo>
                  <a:lnTo>
                    <a:pt x="289559" y="365759"/>
                  </a:lnTo>
                  <a:lnTo>
                    <a:pt x="298703" y="365759"/>
                  </a:lnTo>
                  <a:lnTo>
                    <a:pt x="307847" y="359663"/>
                  </a:lnTo>
                  <a:lnTo>
                    <a:pt x="316991" y="356615"/>
                  </a:lnTo>
                  <a:lnTo>
                    <a:pt x="329183" y="353567"/>
                  </a:lnTo>
                  <a:lnTo>
                    <a:pt x="338327" y="347471"/>
                  </a:lnTo>
                  <a:lnTo>
                    <a:pt x="347471" y="344423"/>
                  </a:lnTo>
                  <a:lnTo>
                    <a:pt x="356615" y="338327"/>
                  </a:lnTo>
                  <a:lnTo>
                    <a:pt x="362711" y="332231"/>
                  </a:lnTo>
                  <a:lnTo>
                    <a:pt x="371855" y="326135"/>
                  </a:lnTo>
                  <a:lnTo>
                    <a:pt x="377951" y="320039"/>
                  </a:lnTo>
                  <a:lnTo>
                    <a:pt x="387095" y="313943"/>
                  </a:lnTo>
                  <a:lnTo>
                    <a:pt x="393191" y="307847"/>
                  </a:lnTo>
                  <a:lnTo>
                    <a:pt x="399287" y="298703"/>
                  </a:lnTo>
                  <a:lnTo>
                    <a:pt x="405383" y="292607"/>
                  </a:lnTo>
                  <a:lnTo>
                    <a:pt x="411479" y="283463"/>
                  </a:lnTo>
                  <a:lnTo>
                    <a:pt x="417575" y="277367"/>
                  </a:lnTo>
                  <a:lnTo>
                    <a:pt x="420623" y="268223"/>
                  </a:lnTo>
                  <a:lnTo>
                    <a:pt x="426719" y="262127"/>
                  </a:lnTo>
                  <a:lnTo>
                    <a:pt x="441959" y="216407"/>
                  </a:lnTo>
                  <a:lnTo>
                    <a:pt x="441959" y="207263"/>
                  </a:lnTo>
                  <a:lnTo>
                    <a:pt x="445007" y="198119"/>
                  </a:lnTo>
                  <a:close/>
                </a:path>
              </a:pathLst>
            </a:custGeom>
            <a:solidFill>
              <a:srgbClr val="309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203848" y="5011703"/>
              <a:ext cx="318457" cy="32455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19923" y="5627873"/>
              <a:ext cx="1670858" cy="107027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6371" y="2002536"/>
              <a:ext cx="10566011" cy="4782311"/>
            </a:xfrm>
            <a:prstGeom prst="rect">
              <a:avLst/>
            </a:prstGeom>
          </p:spPr>
        </p:pic>
      </p:grpSp>
      <p:sp>
        <p:nvSpPr>
          <p:cNvPr id="26" name="object 26"/>
          <p:cNvSpPr/>
          <p:nvPr/>
        </p:nvSpPr>
        <p:spPr>
          <a:xfrm>
            <a:off x="897517" y="4258055"/>
            <a:ext cx="6849109" cy="0"/>
          </a:xfrm>
          <a:custGeom>
            <a:avLst/>
            <a:gdLst/>
            <a:ahLst/>
            <a:cxnLst/>
            <a:rect l="l" t="t" r="r" b="b"/>
            <a:pathLst>
              <a:path w="6849109">
                <a:moveTo>
                  <a:pt x="0" y="0"/>
                </a:moveTo>
                <a:lnTo>
                  <a:pt x="6848852" y="0"/>
                </a:lnTo>
              </a:path>
            </a:pathLst>
          </a:custGeom>
          <a:ln w="22274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911474" y="2374391"/>
            <a:ext cx="1530350" cy="0"/>
          </a:xfrm>
          <a:custGeom>
            <a:avLst/>
            <a:gdLst/>
            <a:ahLst/>
            <a:cxnLst/>
            <a:rect l="l" t="t" r="r" b="b"/>
            <a:pathLst>
              <a:path w="1530350">
                <a:moveTo>
                  <a:pt x="0" y="0"/>
                </a:moveTo>
                <a:lnTo>
                  <a:pt x="1530095" y="0"/>
                </a:lnTo>
              </a:path>
            </a:pathLst>
          </a:custGeom>
          <a:ln w="22274">
            <a:solidFill>
              <a:srgbClr val="B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6448" y="3684527"/>
            <a:ext cx="1928495" cy="180721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065" marR="5080" indent="-5080" algn="ctr">
              <a:lnSpc>
                <a:spcPts val="3410"/>
              </a:lnSpc>
              <a:spcBef>
                <a:spcPts val="540"/>
              </a:spcBef>
            </a:pPr>
            <a:r>
              <a:rPr sz="3150" spc="10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3150" spc="-10" dirty="0">
                <a:solidFill>
                  <a:srgbClr val="FFFFFF"/>
                </a:solidFill>
                <a:latin typeface="Calibri"/>
                <a:cs typeface="Calibri"/>
              </a:rPr>
              <a:t>várias </a:t>
            </a:r>
            <a:r>
              <a:rPr sz="315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50" spc="5" dirty="0">
                <a:solidFill>
                  <a:srgbClr val="FFFFFF"/>
                </a:solidFill>
                <a:latin typeface="Calibri"/>
                <a:cs typeface="Calibri"/>
              </a:rPr>
              <a:t>pessoas </a:t>
            </a:r>
            <a:r>
              <a:rPr sz="3150" spc="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50" spc="-5" dirty="0">
                <a:solidFill>
                  <a:srgbClr val="FFFFFF"/>
                </a:solidFill>
                <a:latin typeface="Calibri"/>
                <a:cs typeface="Calibri"/>
              </a:rPr>
              <a:t>esperam</a:t>
            </a:r>
            <a:r>
              <a:rPr sz="3150" spc="-1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50" dirty="0">
                <a:solidFill>
                  <a:srgbClr val="FFFFFF"/>
                </a:solidFill>
                <a:latin typeface="Calibri"/>
                <a:cs typeface="Calibri"/>
              </a:rPr>
              <a:t>da </a:t>
            </a:r>
            <a:r>
              <a:rPr sz="3150" spc="-7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150" dirty="0">
                <a:solidFill>
                  <a:srgbClr val="FFFFFF"/>
                </a:solidFill>
                <a:latin typeface="Calibri"/>
                <a:cs typeface="Calibri"/>
              </a:rPr>
              <a:t>IA</a:t>
            </a:r>
            <a:endParaRPr sz="315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9923" y="5627873"/>
            <a:ext cx="1670858" cy="1070277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426856" y="1150113"/>
            <a:ext cx="6772909" cy="204597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664845" marR="5080" indent="-652780">
              <a:lnSpc>
                <a:spcPct val="79700"/>
              </a:lnSpc>
              <a:spcBef>
                <a:spcPts val="885"/>
              </a:spcBef>
              <a:buAutoNum type="arabicPeriod"/>
              <a:tabLst>
                <a:tab pos="664845" algn="l"/>
                <a:tab pos="665480" algn="l"/>
                <a:tab pos="2360930" algn="l"/>
                <a:tab pos="4025265" algn="l"/>
                <a:tab pos="4823460" algn="l"/>
              </a:tabLst>
            </a:pPr>
            <a:r>
              <a:rPr sz="3150" spc="10" dirty="0">
                <a:latin typeface="Calibri Light"/>
                <a:cs typeface="Calibri Light"/>
              </a:rPr>
              <a:t>S</a:t>
            </a:r>
            <a:r>
              <a:rPr sz="3150" dirty="0">
                <a:latin typeface="Calibri Light"/>
                <a:cs typeface="Calibri Light"/>
              </a:rPr>
              <a:t>em</a:t>
            </a:r>
            <a:r>
              <a:rPr sz="3150" spc="-10" dirty="0">
                <a:latin typeface="Calibri Light"/>
                <a:cs typeface="Calibri Light"/>
              </a:rPr>
              <a:t>p</a:t>
            </a:r>
            <a:r>
              <a:rPr sz="3150" spc="-35" dirty="0">
                <a:latin typeface="Calibri Light"/>
                <a:cs typeface="Calibri Light"/>
              </a:rPr>
              <a:t>r</a:t>
            </a:r>
            <a:r>
              <a:rPr sz="3150" spc="5" dirty="0">
                <a:latin typeface="Calibri Light"/>
                <a:cs typeface="Calibri Light"/>
              </a:rPr>
              <a:t>e</a:t>
            </a:r>
            <a:r>
              <a:rPr sz="3150" dirty="0">
                <a:latin typeface="Times New Roman"/>
                <a:cs typeface="Times New Roman"/>
              </a:rPr>
              <a:t>	</a:t>
            </a:r>
            <a:r>
              <a:rPr sz="3150" spc="-25" dirty="0">
                <a:latin typeface="Calibri Light"/>
                <a:cs typeface="Calibri Light"/>
              </a:rPr>
              <a:t>s</a:t>
            </a:r>
            <a:r>
              <a:rPr sz="3150" spc="-35" dirty="0">
                <a:latin typeface="Calibri Light"/>
                <a:cs typeface="Calibri Light"/>
              </a:rPr>
              <a:t>u</a:t>
            </a:r>
            <a:r>
              <a:rPr sz="3150" spc="-10" dirty="0">
                <a:latin typeface="Calibri Light"/>
                <a:cs typeface="Calibri Light"/>
              </a:rPr>
              <a:t>p</a:t>
            </a:r>
            <a:r>
              <a:rPr sz="3150" spc="-25" dirty="0">
                <a:latin typeface="Calibri Light"/>
                <a:cs typeface="Calibri Light"/>
              </a:rPr>
              <a:t>e</a:t>
            </a:r>
            <a:r>
              <a:rPr sz="3150" spc="-80" dirty="0">
                <a:latin typeface="Calibri Light"/>
                <a:cs typeface="Calibri Light"/>
              </a:rPr>
              <a:t>r</a:t>
            </a:r>
            <a:r>
              <a:rPr sz="3150" spc="-50" dirty="0">
                <a:latin typeface="Calibri Light"/>
                <a:cs typeface="Calibri Light"/>
              </a:rPr>
              <a:t>a</a:t>
            </a:r>
            <a:r>
              <a:rPr sz="3150" spc="5" dirty="0">
                <a:latin typeface="Calibri Light"/>
                <a:cs typeface="Calibri Light"/>
              </a:rPr>
              <a:t>r</a:t>
            </a:r>
            <a:r>
              <a:rPr sz="3150" dirty="0">
                <a:latin typeface="Times New Roman"/>
                <a:cs typeface="Times New Roman"/>
              </a:rPr>
              <a:t>	</a:t>
            </a:r>
            <a:r>
              <a:rPr sz="3150" spc="-25" dirty="0">
                <a:latin typeface="Calibri Light"/>
                <a:cs typeface="Calibri Light"/>
              </a:rPr>
              <a:t>a</a:t>
            </a:r>
            <a:r>
              <a:rPr sz="3150" spc="5" dirty="0">
                <a:latin typeface="Calibri Light"/>
                <a:cs typeface="Calibri Light"/>
              </a:rPr>
              <a:t>s</a:t>
            </a:r>
            <a:r>
              <a:rPr sz="3150" dirty="0">
                <a:latin typeface="Times New Roman"/>
                <a:cs typeface="Times New Roman"/>
              </a:rPr>
              <a:t>	</a:t>
            </a:r>
            <a:r>
              <a:rPr sz="3150" spc="-50" dirty="0">
                <a:latin typeface="Calibri Light"/>
                <a:cs typeface="Calibri Light"/>
              </a:rPr>
              <a:t>ca</a:t>
            </a:r>
            <a:r>
              <a:rPr sz="3150" spc="-10" dirty="0">
                <a:latin typeface="Calibri Light"/>
                <a:cs typeface="Calibri Light"/>
              </a:rPr>
              <a:t>p</a:t>
            </a:r>
            <a:r>
              <a:rPr sz="3150" spc="-50" dirty="0">
                <a:latin typeface="Calibri Light"/>
                <a:cs typeface="Calibri Light"/>
              </a:rPr>
              <a:t>a</a:t>
            </a:r>
            <a:r>
              <a:rPr sz="3150" spc="-25" dirty="0">
                <a:latin typeface="Calibri Light"/>
                <a:cs typeface="Calibri Light"/>
              </a:rPr>
              <a:t>ci</a:t>
            </a:r>
            <a:r>
              <a:rPr sz="3150" spc="-10" dirty="0">
                <a:latin typeface="Calibri Light"/>
                <a:cs typeface="Calibri Light"/>
              </a:rPr>
              <a:t>d</a:t>
            </a:r>
            <a:r>
              <a:rPr sz="3150" spc="-50" dirty="0">
                <a:latin typeface="Calibri Light"/>
                <a:cs typeface="Calibri Light"/>
              </a:rPr>
              <a:t>a</a:t>
            </a:r>
            <a:r>
              <a:rPr sz="3150" spc="-10" dirty="0">
                <a:latin typeface="Calibri Light"/>
                <a:cs typeface="Calibri Light"/>
              </a:rPr>
              <a:t>d</a:t>
            </a:r>
            <a:r>
              <a:rPr sz="3150" spc="-50" dirty="0">
                <a:latin typeface="Calibri Light"/>
                <a:cs typeface="Calibri Light"/>
              </a:rPr>
              <a:t>e</a:t>
            </a:r>
            <a:r>
              <a:rPr sz="3150" spc="5" dirty="0">
                <a:latin typeface="Calibri Light"/>
                <a:cs typeface="Calibri Light"/>
              </a:rPr>
              <a:t>s </a:t>
            </a:r>
            <a:r>
              <a:rPr sz="3150" dirty="0">
                <a:latin typeface="Times New Roman"/>
                <a:cs typeface="Times New Roman"/>
              </a:rPr>
              <a:t> </a:t>
            </a:r>
            <a:r>
              <a:rPr sz="3150" spc="5" dirty="0">
                <a:latin typeface="Calibri Light"/>
                <a:cs typeface="Calibri Light"/>
              </a:rPr>
              <a:t>humanas.</a:t>
            </a:r>
            <a:endParaRPr sz="315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Calibri Light"/>
              <a:buAutoNum type="arabicPeriod"/>
            </a:pPr>
            <a:endParaRPr sz="2450">
              <a:latin typeface="Calibri Light"/>
              <a:cs typeface="Calibri Light"/>
            </a:endParaRPr>
          </a:p>
          <a:p>
            <a:pPr marL="664845" marR="6985" indent="-652780">
              <a:lnSpc>
                <a:spcPts val="3040"/>
              </a:lnSpc>
              <a:buAutoNum type="arabicPeriod"/>
              <a:tabLst>
                <a:tab pos="664845" algn="l"/>
                <a:tab pos="665480" algn="l"/>
                <a:tab pos="2056130" algn="l"/>
                <a:tab pos="2696210" algn="l"/>
                <a:tab pos="3589020" algn="l"/>
                <a:tab pos="5775960" algn="l"/>
                <a:tab pos="6547484" algn="l"/>
              </a:tabLst>
            </a:pPr>
            <a:r>
              <a:rPr sz="3150" spc="10" dirty="0">
                <a:latin typeface="Calibri Light"/>
                <a:cs typeface="Calibri Light"/>
              </a:rPr>
              <a:t>S</a:t>
            </a:r>
            <a:r>
              <a:rPr sz="3150" dirty="0">
                <a:latin typeface="Calibri Light"/>
                <a:cs typeface="Calibri Light"/>
              </a:rPr>
              <a:t>em</a:t>
            </a:r>
            <a:r>
              <a:rPr sz="3150" spc="-10" dirty="0">
                <a:latin typeface="Calibri Light"/>
                <a:cs typeface="Calibri Light"/>
              </a:rPr>
              <a:t>p</a:t>
            </a:r>
            <a:r>
              <a:rPr sz="3150" spc="-35" dirty="0">
                <a:latin typeface="Calibri Light"/>
                <a:cs typeface="Calibri Light"/>
              </a:rPr>
              <a:t>r</a:t>
            </a:r>
            <a:r>
              <a:rPr sz="3150" spc="5" dirty="0">
                <a:latin typeface="Calibri Light"/>
                <a:cs typeface="Calibri Light"/>
              </a:rPr>
              <a:t>e</a:t>
            </a:r>
            <a:r>
              <a:rPr sz="3150" dirty="0">
                <a:latin typeface="Times New Roman"/>
                <a:cs typeface="Times New Roman"/>
              </a:rPr>
              <a:t>	</a:t>
            </a:r>
            <a:r>
              <a:rPr sz="3150" spc="-25" dirty="0">
                <a:latin typeface="Calibri Light"/>
                <a:cs typeface="Calibri Light"/>
              </a:rPr>
              <a:t>se</a:t>
            </a:r>
            <a:r>
              <a:rPr sz="3150" spc="5" dirty="0">
                <a:latin typeface="Calibri Light"/>
                <a:cs typeface="Calibri Light"/>
              </a:rPr>
              <a:t>r</a:t>
            </a:r>
            <a:r>
              <a:rPr sz="3150" dirty="0">
                <a:latin typeface="Times New Roman"/>
                <a:cs typeface="Times New Roman"/>
              </a:rPr>
              <a:t>	</a:t>
            </a:r>
            <a:r>
              <a:rPr sz="3150" spc="-25" dirty="0">
                <a:latin typeface="Calibri Light"/>
                <a:cs typeface="Calibri Light"/>
              </a:rPr>
              <a:t>m</a:t>
            </a:r>
            <a:r>
              <a:rPr sz="3150" spc="-50" dirty="0">
                <a:latin typeface="Calibri Light"/>
                <a:cs typeface="Calibri Light"/>
              </a:rPr>
              <a:t>a</a:t>
            </a:r>
            <a:r>
              <a:rPr sz="3150" spc="-5" dirty="0">
                <a:latin typeface="Calibri Light"/>
                <a:cs typeface="Calibri Light"/>
              </a:rPr>
              <a:t>i</a:t>
            </a:r>
            <a:r>
              <a:rPr sz="3150" spc="5" dirty="0">
                <a:latin typeface="Calibri Light"/>
                <a:cs typeface="Calibri Light"/>
              </a:rPr>
              <a:t>s</a:t>
            </a:r>
            <a:r>
              <a:rPr sz="3150" dirty="0">
                <a:latin typeface="Times New Roman"/>
                <a:cs typeface="Times New Roman"/>
              </a:rPr>
              <a:t>	</a:t>
            </a:r>
            <a:r>
              <a:rPr sz="3150" spc="-30" dirty="0">
                <a:latin typeface="Calibri Light"/>
                <a:cs typeface="Calibri Light"/>
              </a:rPr>
              <a:t>t</a:t>
            </a:r>
            <a:r>
              <a:rPr sz="3150" spc="-80" dirty="0">
                <a:latin typeface="Calibri Light"/>
                <a:cs typeface="Calibri Light"/>
              </a:rPr>
              <a:t>r</a:t>
            </a:r>
            <a:r>
              <a:rPr sz="3150" spc="-25" dirty="0">
                <a:latin typeface="Calibri Light"/>
                <a:cs typeface="Calibri Light"/>
              </a:rPr>
              <a:t>a</a:t>
            </a:r>
            <a:r>
              <a:rPr sz="3150" spc="-35" dirty="0">
                <a:latin typeface="Calibri Light"/>
                <a:cs typeface="Calibri Light"/>
              </a:rPr>
              <a:t>n</a:t>
            </a:r>
            <a:r>
              <a:rPr sz="3150" spc="-45" dirty="0">
                <a:latin typeface="Calibri Light"/>
                <a:cs typeface="Calibri Light"/>
              </a:rPr>
              <a:t>s</a:t>
            </a:r>
            <a:r>
              <a:rPr sz="3150" spc="-10" dirty="0">
                <a:latin typeface="Calibri Light"/>
                <a:cs typeface="Calibri Light"/>
              </a:rPr>
              <a:t>p</a:t>
            </a:r>
            <a:r>
              <a:rPr sz="3150" spc="-25" dirty="0">
                <a:latin typeface="Calibri Light"/>
                <a:cs typeface="Calibri Light"/>
              </a:rPr>
              <a:t>a</a:t>
            </a:r>
            <a:r>
              <a:rPr sz="3150" spc="-80" dirty="0">
                <a:latin typeface="Calibri Light"/>
                <a:cs typeface="Calibri Light"/>
              </a:rPr>
              <a:t>r</a:t>
            </a:r>
            <a:r>
              <a:rPr sz="3150" spc="-50" dirty="0">
                <a:latin typeface="Calibri Light"/>
                <a:cs typeface="Calibri Light"/>
              </a:rPr>
              <a:t>e</a:t>
            </a:r>
            <a:r>
              <a:rPr sz="3150" spc="-60" dirty="0">
                <a:latin typeface="Calibri Light"/>
                <a:cs typeface="Calibri Light"/>
              </a:rPr>
              <a:t>n</a:t>
            </a:r>
            <a:r>
              <a:rPr sz="3150" spc="-30" dirty="0">
                <a:latin typeface="Calibri Light"/>
                <a:cs typeface="Calibri Light"/>
              </a:rPr>
              <a:t>t</a:t>
            </a:r>
            <a:r>
              <a:rPr sz="3150" spc="5" dirty="0">
                <a:latin typeface="Calibri Light"/>
                <a:cs typeface="Calibri Light"/>
              </a:rPr>
              <a:t>e</a:t>
            </a:r>
            <a:r>
              <a:rPr sz="3150" dirty="0">
                <a:latin typeface="Times New Roman"/>
                <a:cs typeface="Times New Roman"/>
              </a:rPr>
              <a:t>	</a:t>
            </a:r>
            <a:r>
              <a:rPr sz="3150" spc="15" dirty="0">
                <a:latin typeface="Calibri Light"/>
                <a:cs typeface="Calibri Light"/>
              </a:rPr>
              <a:t>qu</a:t>
            </a:r>
            <a:r>
              <a:rPr sz="3150" spc="5" dirty="0">
                <a:latin typeface="Calibri Light"/>
                <a:cs typeface="Calibri Light"/>
              </a:rPr>
              <a:t>e</a:t>
            </a:r>
            <a:r>
              <a:rPr sz="3150" dirty="0">
                <a:latin typeface="Times New Roman"/>
                <a:cs typeface="Times New Roman"/>
              </a:rPr>
              <a:t>	</a:t>
            </a:r>
            <a:r>
              <a:rPr sz="3150" spc="5" dirty="0">
                <a:latin typeface="Calibri Light"/>
                <a:cs typeface="Calibri Light"/>
              </a:rPr>
              <a:t>o </a:t>
            </a:r>
            <a:r>
              <a:rPr sz="3150" dirty="0">
                <a:latin typeface="Times New Roman"/>
                <a:cs typeface="Times New Roman"/>
              </a:rPr>
              <a:t> </a:t>
            </a:r>
            <a:r>
              <a:rPr sz="3150" dirty="0">
                <a:latin typeface="Calibri Light"/>
                <a:cs typeface="Calibri Light"/>
              </a:rPr>
              <a:t>ser</a:t>
            </a:r>
            <a:r>
              <a:rPr sz="3150" spc="-35" dirty="0">
                <a:latin typeface="Calibri Light"/>
                <a:cs typeface="Calibri Light"/>
              </a:rPr>
              <a:t> </a:t>
            </a:r>
            <a:r>
              <a:rPr sz="3150" spc="10" dirty="0">
                <a:latin typeface="Calibri Light"/>
                <a:cs typeface="Calibri Light"/>
              </a:rPr>
              <a:t>humano.Aaa</a:t>
            </a:r>
            <a:endParaRPr sz="3150">
              <a:latin typeface="Calibri Light"/>
              <a:cs typeface="Calibri Light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3426856" y="3457450"/>
            <a:ext cx="4263390" cy="508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664845" algn="l"/>
              </a:tabLst>
            </a:pPr>
            <a:r>
              <a:rPr sz="3150" spc="5" dirty="0">
                <a:latin typeface="Calibri Light"/>
                <a:cs typeface="Calibri Light"/>
              </a:rPr>
              <a:t>3.</a:t>
            </a:r>
            <a:r>
              <a:rPr sz="3150" spc="5" dirty="0">
                <a:latin typeface="Times New Roman"/>
                <a:cs typeface="Times New Roman"/>
              </a:rPr>
              <a:t>	</a:t>
            </a:r>
            <a:r>
              <a:rPr sz="3150" dirty="0">
                <a:latin typeface="Calibri Light"/>
                <a:cs typeface="Calibri Light"/>
              </a:rPr>
              <a:t>Sempre</a:t>
            </a:r>
            <a:r>
              <a:rPr sz="3150" spc="-70" dirty="0">
                <a:latin typeface="Calibri Light"/>
                <a:cs typeface="Calibri Light"/>
              </a:rPr>
              <a:t> </a:t>
            </a:r>
            <a:r>
              <a:rPr sz="3150" dirty="0">
                <a:latin typeface="Calibri Light"/>
                <a:cs typeface="Calibri Light"/>
              </a:rPr>
              <a:t>ser</a:t>
            </a:r>
            <a:r>
              <a:rPr sz="3150" spc="-40" dirty="0">
                <a:latin typeface="Calibri Light"/>
                <a:cs typeface="Calibri Light"/>
              </a:rPr>
              <a:t> </a:t>
            </a:r>
            <a:r>
              <a:rPr sz="3150" spc="-5" dirty="0">
                <a:latin typeface="Calibri Light"/>
                <a:cs typeface="Calibri Light"/>
              </a:rPr>
              <a:t>mais</a:t>
            </a:r>
            <a:r>
              <a:rPr sz="3150" spc="-135" dirty="0">
                <a:latin typeface="Calibri Light"/>
                <a:cs typeface="Calibri Light"/>
              </a:rPr>
              <a:t> </a:t>
            </a:r>
            <a:r>
              <a:rPr sz="3150" spc="-25" dirty="0">
                <a:latin typeface="Calibri Light"/>
                <a:cs typeface="Calibri Light"/>
              </a:rPr>
              <a:t>justa.</a:t>
            </a:r>
            <a:endParaRPr sz="315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28380" y="4228595"/>
            <a:ext cx="6769100" cy="890905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662940" marR="5080" indent="-650875">
              <a:lnSpc>
                <a:spcPct val="79700"/>
              </a:lnSpc>
              <a:spcBef>
                <a:spcPts val="885"/>
              </a:spcBef>
              <a:tabLst>
                <a:tab pos="664845" algn="l"/>
                <a:tab pos="1606550" algn="l"/>
                <a:tab pos="2758440" algn="l"/>
                <a:tab pos="4162425" algn="l"/>
                <a:tab pos="4582795" algn="l"/>
                <a:tab pos="5466715" algn="l"/>
                <a:tab pos="6338570" algn="l"/>
              </a:tabLst>
            </a:pPr>
            <a:r>
              <a:rPr sz="3150" spc="-20" dirty="0">
                <a:latin typeface="Calibri Light"/>
                <a:cs typeface="Calibri Light"/>
              </a:rPr>
              <a:t>4</a:t>
            </a:r>
            <a:r>
              <a:rPr sz="3150" dirty="0">
                <a:latin typeface="Calibri Light"/>
                <a:cs typeface="Calibri Light"/>
              </a:rPr>
              <a:t>.</a:t>
            </a:r>
            <a:r>
              <a:rPr sz="3150" dirty="0">
                <a:latin typeface="Times New Roman"/>
                <a:cs typeface="Times New Roman"/>
              </a:rPr>
              <a:t>		</a:t>
            </a:r>
            <a:r>
              <a:rPr sz="3150" spc="-25" dirty="0">
                <a:latin typeface="Calibri Light"/>
                <a:cs typeface="Calibri Light"/>
              </a:rPr>
              <a:t>M</a:t>
            </a:r>
            <a:r>
              <a:rPr sz="3150" spc="-50" dirty="0">
                <a:latin typeface="Calibri Light"/>
                <a:cs typeface="Calibri Light"/>
              </a:rPr>
              <a:t>e</a:t>
            </a:r>
            <a:r>
              <a:rPr sz="3150" spc="5" dirty="0">
                <a:latin typeface="Calibri Light"/>
                <a:cs typeface="Calibri Light"/>
              </a:rPr>
              <a:t>u</a:t>
            </a:r>
            <a:r>
              <a:rPr sz="3150" dirty="0">
                <a:latin typeface="Times New Roman"/>
                <a:cs typeface="Times New Roman"/>
              </a:rPr>
              <a:t>	</a:t>
            </a:r>
            <a:r>
              <a:rPr sz="3150" spc="-35" dirty="0">
                <a:latin typeface="Calibri Light"/>
                <a:cs typeface="Calibri Light"/>
              </a:rPr>
              <a:t>p</a:t>
            </a:r>
            <a:r>
              <a:rPr sz="3150" spc="-40" dirty="0">
                <a:latin typeface="Calibri Light"/>
                <a:cs typeface="Calibri Light"/>
              </a:rPr>
              <a:t>o</a:t>
            </a:r>
            <a:r>
              <a:rPr sz="3150" spc="-60" dirty="0">
                <a:latin typeface="Calibri Light"/>
                <a:cs typeface="Calibri Light"/>
              </a:rPr>
              <a:t>n</a:t>
            </a:r>
            <a:r>
              <a:rPr sz="3150" spc="-55" dirty="0">
                <a:latin typeface="Calibri Light"/>
                <a:cs typeface="Calibri Light"/>
              </a:rPr>
              <a:t>t</a:t>
            </a:r>
            <a:r>
              <a:rPr sz="3150" spc="5" dirty="0">
                <a:latin typeface="Calibri Light"/>
                <a:cs typeface="Calibri Light"/>
              </a:rPr>
              <a:t>o</a:t>
            </a:r>
            <a:r>
              <a:rPr sz="3150" dirty="0">
                <a:latin typeface="Times New Roman"/>
                <a:cs typeface="Times New Roman"/>
              </a:rPr>
              <a:t>	</a:t>
            </a:r>
            <a:r>
              <a:rPr sz="3150" spc="-25" dirty="0">
                <a:latin typeface="Calibri Light"/>
                <a:cs typeface="Calibri Light"/>
              </a:rPr>
              <a:t>c</a:t>
            </a:r>
            <a:r>
              <a:rPr sz="3150" spc="-50" dirty="0">
                <a:latin typeface="Calibri Light"/>
                <a:cs typeface="Calibri Light"/>
              </a:rPr>
              <a:t>e</a:t>
            </a:r>
            <a:r>
              <a:rPr sz="3150" spc="-60" dirty="0">
                <a:latin typeface="Calibri Light"/>
                <a:cs typeface="Calibri Light"/>
              </a:rPr>
              <a:t>n</a:t>
            </a:r>
            <a:r>
              <a:rPr sz="3150" spc="-5" dirty="0">
                <a:latin typeface="Calibri Light"/>
                <a:cs typeface="Calibri Light"/>
              </a:rPr>
              <a:t>t</a:t>
            </a:r>
            <a:r>
              <a:rPr sz="3150" spc="-80" dirty="0">
                <a:latin typeface="Calibri Light"/>
                <a:cs typeface="Calibri Light"/>
              </a:rPr>
              <a:t>r</a:t>
            </a:r>
            <a:r>
              <a:rPr sz="3150" spc="-50" dirty="0">
                <a:latin typeface="Calibri Light"/>
                <a:cs typeface="Calibri Light"/>
              </a:rPr>
              <a:t>a</a:t>
            </a:r>
            <a:r>
              <a:rPr sz="3150" spc="-20" dirty="0">
                <a:latin typeface="Calibri Light"/>
                <a:cs typeface="Calibri Light"/>
              </a:rPr>
              <a:t>l</a:t>
            </a:r>
            <a:r>
              <a:rPr sz="3150" dirty="0">
                <a:latin typeface="Calibri Light"/>
                <a:cs typeface="Calibri Light"/>
              </a:rPr>
              <a:t>:</a:t>
            </a:r>
            <a:r>
              <a:rPr sz="3150" dirty="0">
                <a:latin typeface="Times New Roman"/>
                <a:cs typeface="Times New Roman"/>
              </a:rPr>
              <a:t>	</a:t>
            </a:r>
            <a:r>
              <a:rPr sz="3150" spc="5" dirty="0">
                <a:latin typeface="Calibri Light"/>
                <a:cs typeface="Calibri Light"/>
              </a:rPr>
              <a:t>o</a:t>
            </a:r>
            <a:r>
              <a:rPr sz="3150" dirty="0">
                <a:latin typeface="Times New Roman"/>
                <a:cs typeface="Times New Roman"/>
              </a:rPr>
              <a:t>	</a:t>
            </a:r>
            <a:r>
              <a:rPr sz="3150" spc="-25" dirty="0">
                <a:latin typeface="Calibri Light"/>
                <a:cs typeface="Calibri Light"/>
              </a:rPr>
              <a:t>e</a:t>
            </a:r>
            <a:r>
              <a:rPr sz="3150" spc="15" dirty="0">
                <a:latin typeface="Calibri Light"/>
                <a:cs typeface="Calibri Light"/>
              </a:rPr>
              <a:t>r</a:t>
            </a:r>
            <a:r>
              <a:rPr sz="3150" spc="-80" dirty="0">
                <a:latin typeface="Calibri Light"/>
                <a:cs typeface="Calibri Light"/>
              </a:rPr>
              <a:t>r</a:t>
            </a:r>
            <a:r>
              <a:rPr sz="3150" spc="5" dirty="0">
                <a:latin typeface="Calibri Light"/>
                <a:cs typeface="Calibri Light"/>
              </a:rPr>
              <a:t>o</a:t>
            </a:r>
            <a:r>
              <a:rPr sz="3150" dirty="0">
                <a:latin typeface="Times New Roman"/>
                <a:cs typeface="Times New Roman"/>
              </a:rPr>
              <a:t>	</a:t>
            </a:r>
            <a:r>
              <a:rPr sz="3150" spc="-5" dirty="0">
                <a:latin typeface="Calibri Light"/>
                <a:cs typeface="Calibri Light"/>
              </a:rPr>
              <a:t>e</a:t>
            </a:r>
            <a:r>
              <a:rPr sz="3150" spc="-45" dirty="0">
                <a:latin typeface="Calibri Light"/>
                <a:cs typeface="Calibri Light"/>
              </a:rPr>
              <a:t>s</a:t>
            </a:r>
            <a:r>
              <a:rPr sz="3150" spc="-55" dirty="0">
                <a:latin typeface="Calibri Light"/>
                <a:cs typeface="Calibri Light"/>
              </a:rPr>
              <a:t>t</a:t>
            </a:r>
            <a:r>
              <a:rPr sz="3150" spc="5" dirty="0">
                <a:latin typeface="Calibri Light"/>
                <a:cs typeface="Calibri Light"/>
              </a:rPr>
              <a:t>á</a:t>
            </a:r>
            <a:r>
              <a:rPr sz="3150" dirty="0">
                <a:latin typeface="Times New Roman"/>
                <a:cs typeface="Times New Roman"/>
              </a:rPr>
              <a:t>	</a:t>
            </a:r>
            <a:r>
              <a:rPr sz="3150" spc="-10" dirty="0">
                <a:latin typeface="Calibri Light"/>
                <a:cs typeface="Calibri Light"/>
              </a:rPr>
              <a:t>n</a:t>
            </a:r>
            <a:r>
              <a:rPr sz="3150" spc="5" dirty="0">
                <a:latin typeface="Calibri Light"/>
                <a:cs typeface="Calibri Light"/>
              </a:rPr>
              <a:t>o </a:t>
            </a:r>
            <a:r>
              <a:rPr sz="3150" dirty="0">
                <a:latin typeface="Times New Roman"/>
                <a:cs typeface="Times New Roman"/>
              </a:rPr>
              <a:t> </a:t>
            </a:r>
            <a:r>
              <a:rPr sz="3150" spc="-45" dirty="0">
                <a:latin typeface="Calibri Light"/>
                <a:cs typeface="Calibri Light"/>
              </a:rPr>
              <a:t>“sempre”.</a:t>
            </a:r>
            <a:endParaRPr sz="315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53120" y="1176020"/>
            <a:ext cx="6195060" cy="559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spc="-10" dirty="0">
                <a:solidFill>
                  <a:srgbClr val="28225B"/>
                </a:solidFill>
                <a:latin typeface="Calibri"/>
                <a:cs typeface="Calibri"/>
              </a:rPr>
              <a:t>George</a:t>
            </a:r>
            <a:r>
              <a:rPr sz="3500" spc="-20" dirty="0">
                <a:solidFill>
                  <a:srgbClr val="28225B"/>
                </a:solidFill>
                <a:latin typeface="Calibri"/>
                <a:cs typeface="Calibri"/>
              </a:rPr>
              <a:t> </a:t>
            </a:r>
            <a:r>
              <a:rPr sz="3500" spc="-25" dirty="0">
                <a:solidFill>
                  <a:srgbClr val="28225B"/>
                </a:solidFill>
                <a:latin typeface="Calibri"/>
                <a:cs typeface="Calibri"/>
              </a:rPr>
              <a:t>Edward </a:t>
            </a:r>
            <a:r>
              <a:rPr sz="3500" spc="-10" dirty="0">
                <a:solidFill>
                  <a:srgbClr val="28225B"/>
                </a:solidFill>
                <a:latin typeface="Calibri"/>
                <a:cs typeface="Calibri"/>
              </a:rPr>
              <a:t>Pelham</a:t>
            </a:r>
            <a:r>
              <a:rPr sz="3500" spc="-45" dirty="0">
                <a:solidFill>
                  <a:srgbClr val="28225B"/>
                </a:solidFill>
                <a:latin typeface="Calibri"/>
                <a:cs typeface="Calibri"/>
              </a:rPr>
              <a:t> </a:t>
            </a:r>
            <a:r>
              <a:rPr sz="3500" spc="-10" dirty="0">
                <a:solidFill>
                  <a:srgbClr val="28225B"/>
                </a:solidFill>
                <a:latin typeface="Calibri"/>
                <a:cs typeface="Calibri"/>
              </a:rPr>
              <a:t>Box/</a:t>
            </a:r>
            <a:r>
              <a:rPr sz="3500" b="1" spc="-10" dirty="0">
                <a:solidFill>
                  <a:srgbClr val="28225B"/>
                </a:solidFill>
                <a:latin typeface="Calibri"/>
                <a:cs typeface="Calibri"/>
              </a:rPr>
              <a:t>1979</a:t>
            </a:r>
            <a:r>
              <a:rPr sz="3500" spc="-10" dirty="0">
                <a:solidFill>
                  <a:srgbClr val="28225B"/>
                </a:solidFill>
                <a:latin typeface="Calibri"/>
                <a:cs typeface="Calibri"/>
              </a:rPr>
              <a:t>: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59343" y="2139189"/>
            <a:ext cx="6582409" cy="10414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3995"/>
              </a:lnSpc>
              <a:spcBef>
                <a:spcPts val="105"/>
              </a:spcBef>
            </a:pPr>
            <a:r>
              <a:rPr sz="3500" i="1" spc="-25" dirty="0">
                <a:solidFill>
                  <a:srgbClr val="28225B"/>
                </a:solidFill>
                <a:latin typeface="Calibri"/>
                <a:cs typeface="Calibri"/>
              </a:rPr>
              <a:t>“Todos</a:t>
            </a:r>
            <a:r>
              <a:rPr sz="3500" i="1" spc="20" dirty="0">
                <a:solidFill>
                  <a:srgbClr val="28225B"/>
                </a:solidFill>
                <a:latin typeface="Calibri"/>
                <a:cs typeface="Calibri"/>
              </a:rPr>
              <a:t> </a:t>
            </a:r>
            <a:r>
              <a:rPr sz="3500" i="1" dirty="0">
                <a:solidFill>
                  <a:srgbClr val="28225B"/>
                </a:solidFill>
                <a:latin typeface="Calibri"/>
                <a:cs typeface="Calibri"/>
              </a:rPr>
              <a:t>os</a:t>
            </a:r>
            <a:r>
              <a:rPr sz="3500" i="1" spc="-30" dirty="0">
                <a:solidFill>
                  <a:srgbClr val="28225B"/>
                </a:solidFill>
                <a:latin typeface="Calibri"/>
                <a:cs typeface="Calibri"/>
              </a:rPr>
              <a:t> </a:t>
            </a:r>
            <a:r>
              <a:rPr sz="3500" i="1" dirty="0">
                <a:solidFill>
                  <a:srgbClr val="28225B"/>
                </a:solidFill>
                <a:latin typeface="Calibri"/>
                <a:cs typeface="Calibri"/>
              </a:rPr>
              <a:t>modelos</a:t>
            </a:r>
            <a:r>
              <a:rPr sz="3500" i="1" spc="-5" dirty="0">
                <a:solidFill>
                  <a:srgbClr val="28225B"/>
                </a:solidFill>
                <a:latin typeface="Calibri"/>
                <a:cs typeface="Calibri"/>
              </a:rPr>
              <a:t> </a:t>
            </a:r>
            <a:r>
              <a:rPr sz="3500" i="1" dirty="0">
                <a:solidFill>
                  <a:srgbClr val="28225B"/>
                </a:solidFill>
                <a:latin typeface="Calibri"/>
                <a:cs typeface="Calibri"/>
              </a:rPr>
              <a:t>[de</a:t>
            </a:r>
            <a:r>
              <a:rPr sz="3500" i="1" spc="-5" dirty="0">
                <a:solidFill>
                  <a:srgbClr val="28225B"/>
                </a:solidFill>
                <a:latin typeface="Calibri"/>
                <a:cs typeface="Calibri"/>
              </a:rPr>
              <a:t> IA] </a:t>
            </a:r>
            <a:r>
              <a:rPr sz="3500" i="1" spc="-10" dirty="0">
                <a:solidFill>
                  <a:srgbClr val="28225B"/>
                </a:solidFill>
                <a:latin typeface="Calibri"/>
                <a:cs typeface="Calibri"/>
              </a:rPr>
              <a:t>falham.</a:t>
            </a:r>
            <a:endParaRPr sz="3500">
              <a:latin typeface="Calibri"/>
              <a:cs typeface="Calibri"/>
            </a:endParaRPr>
          </a:p>
          <a:p>
            <a:pPr algn="ctr">
              <a:lnSpc>
                <a:spcPts val="3995"/>
              </a:lnSpc>
            </a:pPr>
            <a:r>
              <a:rPr sz="3500" i="1" dirty="0">
                <a:solidFill>
                  <a:srgbClr val="28225B"/>
                </a:solidFill>
                <a:latin typeface="Calibri"/>
                <a:cs typeface="Calibri"/>
              </a:rPr>
              <a:t>Mesmo</a:t>
            </a:r>
            <a:r>
              <a:rPr sz="3500" i="1" spc="-15" dirty="0">
                <a:solidFill>
                  <a:srgbClr val="28225B"/>
                </a:solidFill>
                <a:latin typeface="Calibri"/>
                <a:cs typeface="Calibri"/>
              </a:rPr>
              <a:t> </a:t>
            </a:r>
            <a:r>
              <a:rPr sz="3500" i="1" dirty="0">
                <a:solidFill>
                  <a:srgbClr val="28225B"/>
                </a:solidFill>
                <a:latin typeface="Calibri"/>
                <a:cs typeface="Calibri"/>
              </a:rPr>
              <a:t>assim, </a:t>
            </a:r>
            <a:r>
              <a:rPr sz="3500" i="1" spc="-10" dirty="0">
                <a:solidFill>
                  <a:srgbClr val="28225B"/>
                </a:solidFill>
                <a:latin typeface="Calibri"/>
                <a:cs typeface="Calibri"/>
              </a:rPr>
              <a:t>muitos </a:t>
            </a:r>
            <a:r>
              <a:rPr sz="3500" i="1" dirty="0">
                <a:solidFill>
                  <a:srgbClr val="28225B"/>
                </a:solidFill>
                <a:latin typeface="Calibri"/>
                <a:cs typeface="Calibri"/>
              </a:rPr>
              <a:t>são</a:t>
            </a:r>
            <a:r>
              <a:rPr sz="3500" i="1" spc="-10" dirty="0">
                <a:solidFill>
                  <a:srgbClr val="28225B"/>
                </a:solidFill>
                <a:latin typeface="Calibri"/>
                <a:cs typeface="Calibri"/>
              </a:rPr>
              <a:t> úteis </a:t>
            </a:r>
            <a:r>
              <a:rPr sz="3500" i="1" spc="-55" dirty="0">
                <a:solidFill>
                  <a:srgbClr val="28225B"/>
                </a:solidFill>
                <a:latin typeface="Calibri"/>
                <a:cs typeface="Calibri"/>
              </a:rPr>
              <a:t>(…).”</a:t>
            </a:r>
            <a:endParaRPr sz="35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03849" y="5011703"/>
            <a:ext cx="318457" cy="32455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41028" y="844550"/>
            <a:ext cx="10636250" cy="5894705"/>
            <a:chOff x="41028" y="844550"/>
            <a:chExt cx="10636250" cy="589470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028" y="844550"/>
              <a:ext cx="905256" cy="78612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1074" y="1177285"/>
              <a:ext cx="108212" cy="23622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91549" y="1063752"/>
              <a:ext cx="216535" cy="259079"/>
            </a:xfrm>
            <a:custGeom>
              <a:avLst/>
              <a:gdLst/>
              <a:ahLst/>
              <a:cxnLst/>
              <a:rect l="l" t="t" r="r" b="b"/>
              <a:pathLst>
                <a:path w="216534" h="259080">
                  <a:moveTo>
                    <a:pt x="152399" y="259079"/>
                  </a:moveTo>
                  <a:lnTo>
                    <a:pt x="155447" y="249935"/>
                  </a:lnTo>
                  <a:lnTo>
                    <a:pt x="158495" y="237743"/>
                  </a:lnTo>
                  <a:lnTo>
                    <a:pt x="161543" y="228599"/>
                  </a:lnTo>
                  <a:lnTo>
                    <a:pt x="167639" y="219455"/>
                  </a:lnTo>
                  <a:lnTo>
                    <a:pt x="170687" y="210311"/>
                  </a:lnTo>
                  <a:lnTo>
                    <a:pt x="176783" y="201167"/>
                  </a:lnTo>
                  <a:lnTo>
                    <a:pt x="188975" y="185927"/>
                  </a:lnTo>
                  <a:lnTo>
                    <a:pt x="195071" y="176783"/>
                  </a:lnTo>
                  <a:lnTo>
                    <a:pt x="198119" y="167639"/>
                  </a:lnTo>
                  <a:lnTo>
                    <a:pt x="204215" y="158495"/>
                  </a:lnTo>
                  <a:lnTo>
                    <a:pt x="207263" y="149351"/>
                  </a:lnTo>
                  <a:lnTo>
                    <a:pt x="210311" y="140207"/>
                  </a:lnTo>
                  <a:lnTo>
                    <a:pt x="213359" y="131063"/>
                  </a:lnTo>
                  <a:lnTo>
                    <a:pt x="216407" y="118871"/>
                  </a:lnTo>
                  <a:lnTo>
                    <a:pt x="216407" y="115823"/>
                  </a:lnTo>
                  <a:lnTo>
                    <a:pt x="216407" y="109727"/>
                  </a:lnTo>
                  <a:lnTo>
                    <a:pt x="216407" y="97535"/>
                  </a:lnTo>
                  <a:lnTo>
                    <a:pt x="213359" y="85343"/>
                  </a:lnTo>
                  <a:lnTo>
                    <a:pt x="210311" y="76199"/>
                  </a:lnTo>
                  <a:lnTo>
                    <a:pt x="207263" y="67055"/>
                  </a:lnTo>
                  <a:lnTo>
                    <a:pt x="204215" y="57911"/>
                  </a:lnTo>
                  <a:lnTo>
                    <a:pt x="198119" y="48767"/>
                  </a:lnTo>
                  <a:lnTo>
                    <a:pt x="192023" y="39623"/>
                  </a:lnTo>
                  <a:lnTo>
                    <a:pt x="185927" y="33527"/>
                  </a:lnTo>
                  <a:lnTo>
                    <a:pt x="176783" y="24383"/>
                  </a:lnTo>
                  <a:lnTo>
                    <a:pt x="167639" y="18287"/>
                  </a:lnTo>
                  <a:lnTo>
                    <a:pt x="158495" y="15239"/>
                  </a:lnTo>
                  <a:lnTo>
                    <a:pt x="149351" y="9143"/>
                  </a:lnTo>
                  <a:lnTo>
                    <a:pt x="140207" y="6095"/>
                  </a:lnTo>
                  <a:lnTo>
                    <a:pt x="131063" y="3047"/>
                  </a:lnTo>
                  <a:lnTo>
                    <a:pt x="118871" y="0"/>
                  </a:lnTo>
                  <a:lnTo>
                    <a:pt x="109727" y="0"/>
                  </a:lnTo>
                  <a:lnTo>
                    <a:pt x="97535" y="0"/>
                  </a:lnTo>
                  <a:lnTo>
                    <a:pt x="85343" y="3047"/>
                  </a:lnTo>
                  <a:lnTo>
                    <a:pt x="76199" y="6095"/>
                  </a:lnTo>
                  <a:lnTo>
                    <a:pt x="67055" y="9143"/>
                  </a:lnTo>
                  <a:lnTo>
                    <a:pt x="57911" y="15239"/>
                  </a:lnTo>
                  <a:lnTo>
                    <a:pt x="48767" y="18287"/>
                  </a:lnTo>
                  <a:lnTo>
                    <a:pt x="39623" y="24383"/>
                  </a:lnTo>
                  <a:lnTo>
                    <a:pt x="30479" y="33527"/>
                  </a:lnTo>
                  <a:lnTo>
                    <a:pt x="24383" y="39623"/>
                  </a:lnTo>
                  <a:lnTo>
                    <a:pt x="18287" y="48767"/>
                  </a:lnTo>
                  <a:lnTo>
                    <a:pt x="12191" y="57911"/>
                  </a:lnTo>
                  <a:lnTo>
                    <a:pt x="9143" y="67055"/>
                  </a:lnTo>
                  <a:lnTo>
                    <a:pt x="6095" y="76199"/>
                  </a:lnTo>
                  <a:lnTo>
                    <a:pt x="3047" y="85343"/>
                  </a:lnTo>
                  <a:lnTo>
                    <a:pt x="0" y="97535"/>
                  </a:lnTo>
                  <a:lnTo>
                    <a:pt x="0" y="109727"/>
                  </a:lnTo>
                  <a:lnTo>
                    <a:pt x="0" y="115823"/>
                  </a:lnTo>
                  <a:lnTo>
                    <a:pt x="0" y="118871"/>
                  </a:lnTo>
                  <a:lnTo>
                    <a:pt x="3047" y="131063"/>
                  </a:lnTo>
                  <a:lnTo>
                    <a:pt x="6095" y="140207"/>
                  </a:lnTo>
                  <a:lnTo>
                    <a:pt x="9143" y="149351"/>
                  </a:lnTo>
                  <a:lnTo>
                    <a:pt x="12191" y="158495"/>
                  </a:lnTo>
                  <a:lnTo>
                    <a:pt x="18287" y="167639"/>
                  </a:lnTo>
                  <a:lnTo>
                    <a:pt x="24383" y="176783"/>
                  </a:lnTo>
                  <a:lnTo>
                    <a:pt x="27431" y="185927"/>
                  </a:lnTo>
                  <a:lnTo>
                    <a:pt x="39623" y="201167"/>
                  </a:lnTo>
                  <a:lnTo>
                    <a:pt x="45719" y="210311"/>
                  </a:lnTo>
                  <a:lnTo>
                    <a:pt x="48767" y="219455"/>
                  </a:lnTo>
                  <a:lnTo>
                    <a:pt x="54863" y="228599"/>
                  </a:lnTo>
                  <a:lnTo>
                    <a:pt x="57911" y="237743"/>
                  </a:lnTo>
                  <a:lnTo>
                    <a:pt x="64007" y="249935"/>
                  </a:lnTo>
                  <a:lnTo>
                    <a:pt x="64007" y="259079"/>
                  </a:lnTo>
                </a:path>
              </a:pathLst>
            </a:custGeom>
            <a:ln w="10676">
              <a:solidFill>
                <a:srgbClr val="34A1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55557" y="1171189"/>
              <a:ext cx="102874" cy="16002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37853" y="2197608"/>
              <a:ext cx="719455" cy="622300"/>
            </a:xfrm>
            <a:custGeom>
              <a:avLst/>
              <a:gdLst/>
              <a:ahLst/>
              <a:cxnLst/>
              <a:rect l="l" t="t" r="r" b="b"/>
              <a:pathLst>
                <a:path w="719455" h="622300">
                  <a:moveTo>
                    <a:pt x="0" y="310895"/>
                  </a:moveTo>
                  <a:lnTo>
                    <a:pt x="179831" y="621791"/>
                  </a:lnTo>
                  <a:lnTo>
                    <a:pt x="539495" y="621791"/>
                  </a:lnTo>
                  <a:lnTo>
                    <a:pt x="719327" y="310895"/>
                  </a:lnTo>
                  <a:lnTo>
                    <a:pt x="539495" y="0"/>
                  </a:lnTo>
                  <a:lnTo>
                    <a:pt x="179831" y="0"/>
                  </a:lnTo>
                  <a:lnTo>
                    <a:pt x="0" y="310895"/>
                  </a:lnTo>
                  <a:close/>
                </a:path>
              </a:pathLst>
            </a:custGeom>
            <a:ln w="66823">
              <a:solidFill>
                <a:srgbClr val="2460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5973" y="2471928"/>
              <a:ext cx="73152" cy="1615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18269" y="2365248"/>
              <a:ext cx="226060" cy="283845"/>
            </a:xfrm>
            <a:custGeom>
              <a:avLst/>
              <a:gdLst/>
              <a:ahLst/>
              <a:cxnLst/>
              <a:rect l="l" t="t" r="r" b="b"/>
              <a:pathLst>
                <a:path w="226059" h="283844">
                  <a:moveTo>
                    <a:pt x="128016" y="82296"/>
                  </a:moveTo>
                  <a:lnTo>
                    <a:pt x="128016" y="3048"/>
                  </a:lnTo>
                  <a:lnTo>
                    <a:pt x="124968" y="0"/>
                  </a:lnTo>
                  <a:lnTo>
                    <a:pt x="106680" y="0"/>
                  </a:lnTo>
                  <a:lnTo>
                    <a:pt x="100584" y="3048"/>
                  </a:lnTo>
                  <a:lnTo>
                    <a:pt x="97536" y="3048"/>
                  </a:lnTo>
                  <a:lnTo>
                    <a:pt x="91440" y="27432"/>
                  </a:lnTo>
                  <a:lnTo>
                    <a:pt x="82296" y="54864"/>
                  </a:lnTo>
                  <a:lnTo>
                    <a:pt x="76200" y="60960"/>
                  </a:lnTo>
                  <a:lnTo>
                    <a:pt x="73152" y="67056"/>
                  </a:lnTo>
                  <a:lnTo>
                    <a:pt x="73152" y="70104"/>
                  </a:lnTo>
                  <a:lnTo>
                    <a:pt x="60960" y="82296"/>
                  </a:lnTo>
                  <a:lnTo>
                    <a:pt x="45720" y="94488"/>
                  </a:lnTo>
                  <a:lnTo>
                    <a:pt x="27432" y="112776"/>
                  </a:lnTo>
                  <a:lnTo>
                    <a:pt x="0" y="112776"/>
                  </a:lnTo>
                  <a:lnTo>
                    <a:pt x="0" y="246888"/>
                  </a:lnTo>
                  <a:lnTo>
                    <a:pt x="27432" y="246888"/>
                  </a:lnTo>
                  <a:lnTo>
                    <a:pt x="36576" y="249936"/>
                  </a:lnTo>
                  <a:lnTo>
                    <a:pt x="48768" y="256032"/>
                  </a:lnTo>
                  <a:lnTo>
                    <a:pt x="67056" y="262128"/>
                  </a:lnTo>
                  <a:lnTo>
                    <a:pt x="82296" y="268224"/>
                  </a:lnTo>
                  <a:lnTo>
                    <a:pt x="103632" y="274320"/>
                  </a:lnTo>
                  <a:lnTo>
                    <a:pt x="115824" y="278384"/>
                  </a:lnTo>
                  <a:lnTo>
                    <a:pt x="115824" y="106680"/>
                  </a:lnTo>
                  <a:lnTo>
                    <a:pt x="128016" y="82296"/>
                  </a:lnTo>
                  <a:close/>
                </a:path>
                <a:path w="226059" h="283844">
                  <a:moveTo>
                    <a:pt x="222504" y="155448"/>
                  </a:moveTo>
                  <a:lnTo>
                    <a:pt x="222504" y="124968"/>
                  </a:lnTo>
                  <a:lnTo>
                    <a:pt x="216408" y="118872"/>
                  </a:lnTo>
                  <a:lnTo>
                    <a:pt x="210312" y="118872"/>
                  </a:lnTo>
                  <a:lnTo>
                    <a:pt x="207264" y="115824"/>
                  </a:lnTo>
                  <a:lnTo>
                    <a:pt x="201168" y="115824"/>
                  </a:lnTo>
                  <a:lnTo>
                    <a:pt x="195072" y="112776"/>
                  </a:lnTo>
                  <a:lnTo>
                    <a:pt x="182880" y="112776"/>
                  </a:lnTo>
                  <a:lnTo>
                    <a:pt x="161544" y="109728"/>
                  </a:lnTo>
                  <a:lnTo>
                    <a:pt x="140208" y="109728"/>
                  </a:lnTo>
                  <a:lnTo>
                    <a:pt x="115824" y="106680"/>
                  </a:lnTo>
                  <a:lnTo>
                    <a:pt x="115824" y="278384"/>
                  </a:lnTo>
                  <a:lnTo>
                    <a:pt x="121920" y="280416"/>
                  </a:lnTo>
                  <a:lnTo>
                    <a:pt x="131064" y="280416"/>
                  </a:lnTo>
                  <a:lnTo>
                    <a:pt x="140208" y="283464"/>
                  </a:lnTo>
                  <a:lnTo>
                    <a:pt x="188976" y="283464"/>
                  </a:lnTo>
                  <a:lnTo>
                    <a:pt x="195072" y="280416"/>
                  </a:lnTo>
                  <a:lnTo>
                    <a:pt x="198120" y="280416"/>
                  </a:lnTo>
                  <a:lnTo>
                    <a:pt x="201168" y="277368"/>
                  </a:lnTo>
                  <a:lnTo>
                    <a:pt x="201168" y="246888"/>
                  </a:lnTo>
                  <a:lnTo>
                    <a:pt x="207264" y="246888"/>
                  </a:lnTo>
                  <a:lnTo>
                    <a:pt x="207264" y="204216"/>
                  </a:lnTo>
                  <a:lnTo>
                    <a:pt x="213360" y="204216"/>
                  </a:lnTo>
                  <a:lnTo>
                    <a:pt x="213360" y="161544"/>
                  </a:lnTo>
                  <a:lnTo>
                    <a:pt x="216408" y="161544"/>
                  </a:lnTo>
                  <a:lnTo>
                    <a:pt x="222504" y="155448"/>
                  </a:lnTo>
                  <a:close/>
                </a:path>
                <a:path w="226059" h="283844">
                  <a:moveTo>
                    <a:pt x="134112" y="39624"/>
                  </a:moveTo>
                  <a:lnTo>
                    <a:pt x="134112" y="9144"/>
                  </a:lnTo>
                  <a:lnTo>
                    <a:pt x="131064" y="9144"/>
                  </a:lnTo>
                  <a:lnTo>
                    <a:pt x="128016" y="6096"/>
                  </a:lnTo>
                  <a:lnTo>
                    <a:pt x="128016" y="73152"/>
                  </a:lnTo>
                  <a:lnTo>
                    <a:pt x="131064" y="67056"/>
                  </a:lnTo>
                  <a:lnTo>
                    <a:pt x="131064" y="51816"/>
                  </a:lnTo>
                  <a:lnTo>
                    <a:pt x="134112" y="39624"/>
                  </a:lnTo>
                  <a:close/>
                </a:path>
                <a:path w="226059" h="283844">
                  <a:moveTo>
                    <a:pt x="204216" y="277368"/>
                  </a:moveTo>
                  <a:lnTo>
                    <a:pt x="204216" y="249936"/>
                  </a:lnTo>
                  <a:lnTo>
                    <a:pt x="201168" y="246888"/>
                  </a:lnTo>
                  <a:lnTo>
                    <a:pt x="201168" y="277368"/>
                  </a:lnTo>
                  <a:lnTo>
                    <a:pt x="204216" y="277368"/>
                  </a:lnTo>
                  <a:close/>
                </a:path>
                <a:path w="226059" h="283844">
                  <a:moveTo>
                    <a:pt x="207264" y="259080"/>
                  </a:moveTo>
                  <a:lnTo>
                    <a:pt x="207264" y="256032"/>
                  </a:lnTo>
                  <a:lnTo>
                    <a:pt x="204216" y="252984"/>
                  </a:lnTo>
                  <a:lnTo>
                    <a:pt x="204216" y="271272"/>
                  </a:lnTo>
                  <a:lnTo>
                    <a:pt x="207264" y="259080"/>
                  </a:lnTo>
                  <a:close/>
                </a:path>
                <a:path w="226059" h="283844">
                  <a:moveTo>
                    <a:pt x="213360" y="237744"/>
                  </a:moveTo>
                  <a:lnTo>
                    <a:pt x="213360" y="210312"/>
                  </a:lnTo>
                  <a:lnTo>
                    <a:pt x="207264" y="204216"/>
                  </a:lnTo>
                  <a:lnTo>
                    <a:pt x="207264" y="246888"/>
                  </a:lnTo>
                  <a:lnTo>
                    <a:pt x="210312" y="243840"/>
                  </a:lnTo>
                  <a:lnTo>
                    <a:pt x="210312" y="240792"/>
                  </a:lnTo>
                  <a:lnTo>
                    <a:pt x="213360" y="237744"/>
                  </a:lnTo>
                  <a:close/>
                </a:path>
                <a:path w="226059" h="283844">
                  <a:moveTo>
                    <a:pt x="219456" y="198120"/>
                  </a:moveTo>
                  <a:lnTo>
                    <a:pt x="219456" y="167640"/>
                  </a:lnTo>
                  <a:lnTo>
                    <a:pt x="213360" y="161544"/>
                  </a:lnTo>
                  <a:lnTo>
                    <a:pt x="213360" y="201168"/>
                  </a:lnTo>
                  <a:lnTo>
                    <a:pt x="216408" y="201168"/>
                  </a:lnTo>
                  <a:lnTo>
                    <a:pt x="216408" y="198120"/>
                  </a:lnTo>
                  <a:lnTo>
                    <a:pt x="219456" y="198120"/>
                  </a:lnTo>
                  <a:close/>
                </a:path>
                <a:path w="226059" h="283844">
                  <a:moveTo>
                    <a:pt x="225552" y="134112"/>
                  </a:moveTo>
                  <a:lnTo>
                    <a:pt x="225552" y="128016"/>
                  </a:lnTo>
                  <a:lnTo>
                    <a:pt x="222504" y="128016"/>
                  </a:lnTo>
                  <a:lnTo>
                    <a:pt x="222504" y="149352"/>
                  </a:lnTo>
                  <a:lnTo>
                    <a:pt x="225552" y="134112"/>
                  </a:lnTo>
                  <a:close/>
                </a:path>
              </a:pathLst>
            </a:custGeom>
            <a:solidFill>
              <a:srgbClr val="1746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5389" y="2944367"/>
              <a:ext cx="375285" cy="326390"/>
            </a:xfrm>
            <a:custGeom>
              <a:avLst/>
              <a:gdLst/>
              <a:ahLst/>
              <a:cxnLst/>
              <a:rect l="l" t="t" r="r" b="b"/>
              <a:pathLst>
                <a:path w="375284" h="326389">
                  <a:moveTo>
                    <a:pt x="374903" y="161543"/>
                  </a:moveTo>
                  <a:lnTo>
                    <a:pt x="283463" y="0"/>
                  </a:lnTo>
                  <a:lnTo>
                    <a:pt x="91439" y="0"/>
                  </a:lnTo>
                  <a:lnTo>
                    <a:pt x="0" y="161543"/>
                  </a:lnTo>
                  <a:lnTo>
                    <a:pt x="91439" y="326135"/>
                  </a:lnTo>
                  <a:lnTo>
                    <a:pt x="283463" y="326135"/>
                  </a:lnTo>
                  <a:lnTo>
                    <a:pt x="374903" y="161543"/>
                  </a:lnTo>
                  <a:close/>
                </a:path>
              </a:pathLst>
            </a:custGeom>
            <a:solidFill>
              <a:srgbClr val="319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0108" y="2767583"/>
              <a:ext cx="314325" cy="271780"/>
            </a:xfrm>
            <a:custGeom>
              <a:avLst/>
              <a:gdLst/>
              <a:ahLst/>
              <a:cxnLst/>
              <a:rect l="l" t="t" r="r" b="b"/>
              <a:pathLst>
                <a:path w="314325" h="271780">
                  <a:moveTo>
                    <a:pt x="0" y="134111"/>
                  </a:moveTo>
                  <a:lnTo>
                    <a:pt x="76200" y="271271"/>
                  </a:lnTo>
                  <a:lnTo>
                    <a:pt x="234696" y="271271"/>
                  </a:lnTo>
                  <a:lnTo>
                    <a:pt x="313944" y="134111"/>
                  </a:lnTo>
                  <a:lnTo>
                    <a:pt x="234696" y="0"/>
                  </a:lnTo>
                  <a:lnTo>
                    <a:pt x="76200" y="0"/>
                  </a:lnTo>
                  <a:lnTo>
                    <a:pt x="0" y="134111"/>
                  </a:lnTo>
                  <a:close/>
                </a:path>
              </a:pathLst>
            </a:custGeom>
            <a:ln w="16705">
              <a:solidFill>
                <a:srgbClr val="1F6F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2461" y="1725167"/>
              <a:ext cx="548640" cy="524510"/>
            </a:xfrm>
            <a:custGeom>
              <a:avLst/>
              <a:gdLst/>
              <a:ahLst/>
              <a:cxnLst/>
              <a:rect l="l" t="t" r="r" b="b"/>
              <a:pathLst>
                <a:path w="548640" h="524510">
                  <a:moveTo>
                    <a:pt x="182880" y="307848"/>
                  </a:moveTo>
                  <a:lnTo>
                    <a:pt x="176784" y="298704"/>
                  </a:lnTo>
                  <a:lnTo>
                    <a:pt x="173736" y="286512"/>
                  </a:lnTo>
                  <a:lnTo>
                    <a:pt x="82296" y="323088"/>
                  </a:lnTo>
                  <a:lnTo>
                    <a:pt x="73152" y="313944"/>
                  </a:lnTo>
                  <a:lnTo>
                    <a:pt x="67056" y="313944"/>
                  </a:lnTo>
                  <a:lnTo>
                    <a:pt x="60960" y="307848"/>
                  </a:lnTo>
                  <a:lnTo>
                    <a:pt x="33528" y="307848"/>
                  </a:lnTo>
                  <a:lnTo>
                    <a:pt x="30480" y="310896"/>
                  </a:lnTo>
                  <a:lnTo>
                    <a:pt x="24384" y="310896"/>
                  </a:lnTo>
                  <a:lnTo>
                    <a:pt x="3048" y="332232"/>
                  </a:lnTo>
                  <a:lnTo>
                    <a:pt x="3048" y="338328"/>
                  </a:lnTo>
                  <a:lnTo>
                    <a:pt x="0" y="341376"/>
                  </a:lnTo>
                  <a:lnTo>
                    <a:pt x="0" y="359664"/>
                  </a:lnTo>
                  <a:lnTo>
                    <a:pt x="3048" y="362712"/>
                  </a:lnTo>
                  <a:lnTo>
                    <a:pt x="3048" y="368808"/>
                  </a:lnTo>
                  <a:lnTo>
                    <a:pt x="6096" y="371856"/>
                  </a:lnTo>
                  <a:lnTo>
                    <a:pt x="6096" y="374904"/>
                  </a:lnTo>
                  <a:lnTo>
                    <a:pt x="9144" y="377952"/>
                  </a:lnTo>
                  <a:lnTo>
                    <a:pt x="12192" y="384048"/>
                  </a:lnTo>
                  <a:lnTo>
                    <a:pt x="18288" y="390144"/>
                  </a:lnTo>
                  <a:lnTo>
                    <a:pt x="21336" y="390144"/>
                  </a:lnTo>
                  <a:lnTo>
                    <a:pt x="27432" y="393192"/>
                  </a:lnTo>
                  <a:lnTo>
                    <a:pt x="30480" y="396240"/>
                  </a:lnTo>
                  <a:lnTo>
                    <a:pt x="57912" y="396240"/>
                  </a:lnTo>
                  <a:lnTo>
                    <a:pt x="60960" y="393192"/>
                  </a:lnTo>
                  <a:lnTo>
                    <a:pt x="64008" y="393192"/>
                  </a:lnTo>
                  <a:lnTo>
                    <a:pt x="67056" y="390144"/>
                  </a:lnTo>
                  <a:lnTo>
                    <a:pt x="73152" y="387096"/>
                  </a:lnTo>
                  <a:lnTo>
                    <a:pt x="76200" y="387096"/>
                  </a:lnTo>
                  <a:lnTo>
                    <a:pt x="79248" y="384048"/>
                  </a:lnTo>
                  <a:lnTo>
                    <a:pt x="82296" y="377952"/>
                  </a:lnTo>
                  <a:lnTo>
                    <a:pt x="85344" y="374904"/>
                  </a:lnTo>
                  <a:lnTo>
                    <a:pt x="88392" y="368808"/>
                  </a:lnTo>
                  <a:lnTo>
                    <a:pt x="88392" y="359664"/>
                  </a:lnTo>
                  <a:lnTo>
                    <a:pt x="91440" y="353568"/>
                  </a:lnTo>
                  <a:lnTo>
                    <a:pt x="91440" y="347472"/>
                  </a:lnTo>
                  <a:lnTo>
                    <a:pt x="182880" y="307848"/>
                  </a:lnTo>
                  <a:close/>
                </a:path>
                <a:path w="548640" h="524510">
                  <a:moveTo>
                    <a:pt x="222504" y="164592"/>
                  </a:moveTo>
                  <a:lnTo>
                    <a:pt x="170688" y="100584"/>
                  </a:lnTo>
                  <a:lnTo>
                    <a:pt x="173736" y="94488"/>
                  </a:lnTo>
                  <a:lnTo>
                    <a:pt x="176784" y="91440"/>
                  </a:lnTo>
                  <a:lnTo>
                    <a:pt x="179832" y="85344"/>
                  </a:lnTo>
                  <a:lnTo>
                    <a:pt x="179832" y="57912"/>
                  </a:lnTo>
                  <a:lnTo>
                    <a:pt x="176784" y="54864"/>
                  </a:lnTo>
                  <a:lnTo>
                    <a:pt x="176784" y="48768"/>
                  </a:lnTo>
                  <a:lnTo>
                    <a:pt x="158496" y="30480"/>
                  </a:lnTo>
                  <a:lnTo>
                    <a:pt x="152400" y="30480"/>
                  </a:lnTo>
                  <a:lnTo>
                    <a:pt x="149352" y="27432"/>
                  </a:lnTo>
                  <a:lnTo>
                    <a:pt x="131064" y="27432"/>
                  </a:lnTo>
                  <a:lnTo>
                    <a:pt x="121920" y="27432"/>
                  </a:lnTo>
                  <a:lnTo>
                    <a:pt x="118872" y="30480"/>
                  </a:lnTo>
                  <a:lnTo>
                    <a:pt x="112776" y="33528"/>
                  </a:lnTo>
                  <a:lnTo>
                    <a:pt x="109728" y="33528"/>
                  </a:lnTo>
                  <a:lnTo>
                    <a:pt x="100584" y="42672"/>
                  </a:lnTo>
                  <a:lnTo>
                    <a:pt x="97536" y="48768"/>
                  </a:lnTo>
                  <a:lnTo>
                    <a:pt x="94488" y="51816"/>
                  </a:lnTo>
                  <a:lnTo>
                    <a:pt x="94488" y="54864"/>
                  </a:lnTo>
                  <a:lnTo>
                    <a:pt x="91440" y="57912"/>
                  </a:lnTo>
                  <a:lnTo>
                    <a:pt x="91440" y="85344"/>
                  </a:lnTo>
                  <a:lnTo>
                    <a:pt x="94488" y="91440"/>
                  </a:lnTo>
                  <a:lnTo>
                    <a:pt x="97536" y="94488"/>
                  </a:lnTo>
                  <a:lnTo>
                    <a:pt x="97536" y="97536"/>
                  </a:lnTo>
                  <a:lnTo>
                    <a:pt x="106680" y="106680"/>
                  </a:lnTo>
                  <a:lnTo>
                    <a:pt x="112776" y="109728"/>
                  </a:lnTo>
                  <a:lnTo>
                    <a:pt x="115824" y="112776"/>
                  </a:lnTo>
                  <a:lnTo>
                    <a:pt x="118872" y="112776"/>
                  </a:lnTo>
                  <a:lnTo>
                    <a:pt x="121920" y="115824"/>
                  </a:lnTo>
                  <a:lnTo>
                    <a:pt x="146304" y="115824"/>
                  </a:lnTo>
                  <a:lnTo>
                    <a:pt x="152400" y="112776"/>
                  </a:lnTo>
                  <a:lnTo>
                    <a:pt x="201168" y="176784"/>
                  </a:lnTo>
                  <a:lnTo>
                    <a:pt x="210312" y="170688"/>
                  </a:lnTo>
                  <a:lnTo>
                    <a:pt x="222504" y="164592"/>
                  </a:lnTo>
                  <a:close/>
                </a:path>
                <a:path w="548640" h="524510">
                  <a:moveTo>
                    <a:pt x="313944" y="472452"/>
                  </a:moveTo>
                  <a:lnTo>
                    <a:pt x="310896" y="466356"/>
                  </a:lnTo>
                  <a:lnTo>
                    <a:pt x="310896" y="463308"/>
                  </a:lnTo>
                  <a:lnTo>
                    <a:pt x="307848" y="460260"/>
                  </a:lnTo>
                  <a:lnTo>
                    <a:pt x="307848" y="454164"/>
                  </a:lnTo>
                  <a:lnTo>
                    <a:pt x="298704" y="445020"/>
                  </a:lnTo>
                  <a:lnTo>
                    <a:pt x="286512" y="438924"/>
                  </a:lnTo>
                  <a:lnTo>
                    <a:pt x="283464" y="435876"/>
                  </a:lnTo>
                  <a:lnTo>
                    <a:pt x="283464" y="362724"/>
                  </a:lnTo>
                  <a:lnTo>
                    <a:pt x="277368" y="365772"/>
                  </a:lnTo>
                  <a:lnTo>
                    <a:pt x="268224" y="362724"/>
                  </a:lnTo>
                  <a:lnTo>
                    <a:pt x="262128" y="362724"/>
                  </a:lnTo>
                  <a:lnTo>
                    <a:pt x="259080" y="435876"/>
                  </a:lnTo>
                  <a:lnTo>
                    <a:pt x="252984" y="435876"/>
                  </a:lnTo>
                  <a:lnTo>
                    <a:pt x="249936" y="438924"/>
                  </a:lnTo>
                  <a:lnTo>
                    <a:pt x="243840" y="441972"/>
                  </a:lnTo>
                  <a:lnTo>
                    <a:pt x="240792" y="445020"/>
                  </a:lnTo>
                  <a:lnTo>
                    <a:pt x="234696" y="448068"/>
                  </a:lnTo>
                  <a:lnTo>
                    <a:pt x="234696" y="451116"/>
                  </a:lnTo>
                  <a:lnTo>
                    <a:pt x="231648" y="457212"/>
                  </a:lnTo>
                  <a:lnTo>
                    <a:pt x="225552" y="463308"/>
                  </a:lnTo>
                  <a:lnTo>
                    <a:pt x="225552" y="472452"/>
                  </a:lnTo>
                  <a:lnTo>
                    <a:pt x="222504" y="475500"/>
                  </a:lnTo>
                  <a:lnTo>
                    <a:pt x="222504" y="484644"/>
                  </a:lnTo>
                  <a:lnTo>
                    <a:pt x="225552" y="487692"/>
                  </a:lnTo>
                  <a:lnTo>
                    <a:pt x="225552" y="496836"/>
                  </a:lnTo>
                  <a:lnTo>
                    <a:pt x="228600" y="502932"/>
                  </a:lnTo>
                  <a:lnTo>
                    <a:pt x="246888" y="521220"/>
                  </a:lnTo>
                  <a:lnTo>
                    <a:pt x="252984" y="521220"/>
                  </a:lnTo>
                  <a:lnTo>
                    <a:pt x="256032" y="524268"/>
                  </a:lnTo>
                  <a:lnTo>
                    <a:pt x="280416" y="524268"/>
                  </a:lnTo>
                  <a:lnTo>
                    <a:pt x="286512" y="521220"/>
                  </a:lnTo>
                  <a:lnTo>
                    <a:pt x="289560" y="521220"/>
                  </a:lnTo>
                  <a:lnTo>
                    <a:pt x="292608" y="518172"/>
                  </a:lnTo>
                  <a:lnTo>
                    <a:pt x="298704" y="515124"/>
                  </a:lnTo>
                  <a:lnTo>
                    <a:pt x="307848" y="505980"/>
                  </a:lnTo>
                  <a:lnTo>
                    <a:pt x="307848" y="499884"/>
                  </a:lnTo>
                  <a:lnTo>
                    <a:pt x="310896" y="496836"/>
                  </a:lnTo>
                  <a:lnTo>
                    <a:pt x="310896" y="493788"/>
                  </a:lnTo>
                  <a:lnTo>
                    <a:pt x="313944" y="487692"/>
                  </a:lnTo>
                  <a:lnTo>
                    <a:pt x="313944" y="472452"/>
                  </a:lnTo>
                  <a:close/>
                </a:path>
                <a:path w="548640" h="524510">
                  <a:moveTo>
                    <a:pt x="374904" y="246888"/>
                  </a:moveTo>
                  <a:lnTo>
                    <a:pt x="371856" y="237744"/>
                  </a:lnTo>
                  <a:lnTo>
                    <a:pt x="368808" y="225552"/>
                  </a:lnTo>
                  <a:lnTo>
                    <a:pt x="365760" y="219456"/>
                  </a:lnTo>
                  <a:lnTo>
                    <a:pt x="332232" y="176784"/>
                  </a:lnTo>
                  <a:lnTo>
                    <a:pt x="304800" y="164592"/>
                  </a:lnTo>
                  <a:lnTo>
                    <a:pt x="298704" y="161544"/>
                  </a:lnTo>
                  <a:lnTo>
                    <a:pt x="286512" y="161544"/>
                  </a:lnTo>
                  <a:lnTo>
                    <a:pt x="277368" y="158496"/>
                  </a:lnTo>
                  <a:lnTo>
                    <a:pt x="268224" y="161544"/>
                  </a:lnTo>
                  <a:lnTo>
                    <a:pt x="259080" y="161544"/>
                  </a:lnTo>
                  <a:lnTo>
                    <a:pt x="231648" y="170688"/>
                  </a:lnTo>
                  <a:lnTo>
                    <a:pt x="222504" y="176784"/>
                  </a:lnTo>
                  <a:lnTo>
                    <a:pt x="198120" y="201168"/>
                  </a:lnTo>
                  <a:lnTo>
                    <a:pt x="192024" y="210312"/>
                  </a:lnTo>
                  <a:lnTo>
                    <a:pt x="188976" y="219456"/>
                  </a:lnTo>
                  <a:lnTo>
                    <a:pt x="185928" y="225552"/>
                  </a:lnTo>
                  <a:lnTo>
                    <a:pt x="182880" y="237744"/>
                  </a:lnTo>
                  <a:lnTo>
                    <a:pt x="182880" y="246888"/>
                  </a:lnTo>
                  <a:lnTo>
                    <a:pt x="179832" y="256032"/>
                  </a:lnTo>
                  <a:lnTo>
                    <a:pt x="182880" y="265176"/>
                  </a:lnTo>
                  <a:lnTo>
                    <a:pt x="182880" y="274320"/>
                  </a:lnTo>
                  <a:lnTo>
                    <a:pt x="192024" y="301752"/>
                  </a:lnTo>
                  <a:lnTo>
                    <a:pt x="198120" y="310896"/>
                  </a:lnTo>
                  <a:lnTo>
                    <a:pt x="222504" y="335280"/>
                  </a:lnTo>
                  <a:lnTo>
                    <a:pt x="231648" y="341376"/>
                  </a:lnTo>
                  <a:lnTo>
                    <a:pt x="259080" y="350520"/>
                  </a:lnTo>
                  <a:lnTo>
                    <a:pt x="268224" y="350520"/>
                  </a:lnTo>
                  <a:lnTo>
                    <a:pt x="277368" y="353568"/>
                  </a:lnTo>
                  <a:lnTo>
                    <a:pt x="286512" y="350520"/>
                  </a:lnTo>
                  <a:lnTo>
                    <a:pt x="298704" y="350520"/>
                  </a:lnTo>
                  <a:lnTo>
                    <a:pt x="304800" y="347472"/>
                  </a:lnTo>
                  <a:lnTo>
                    <a:pt x="356616" y="310896"/>
                  </a:lnTo>
                  <a:lnTo>
                    <a:pt x="374904" y="265176"/>
                  </a:lnTo>
                  <a:lnTo>
                    <a:pt x="374904" y="246888"/>
                  </a:lnTo>
                  <a:close/>
                </a:path>
                <a:path w="548640" h="524510">
                  <a:moveTo>
                    <a:pt x="502920" y="39624"/>
                  </a:moveTo>
                  <a:lnTo>
                    <a:pt x="499872" y="36576"/>
                  </a:lnTo>
                  <a:lnTo>
                    <a:pt x="499872" y="27432"/>
                  </a:lnTo>
                  <a:lnTo>
                    <a:pt x="475488" y="3048"/>
                  </a:lnTo>
                  <a:lnTo>
                    <a:pt x="469392" y="3048"/>
                  </a:lnTo>
                  <a:lnTo>
                    <a:pt x="466344" y="0"/>
                  </a:lnTo>
                  <a:lnTo>
                    <a:pt x="457200" y="0"/>
                  </a:lnTo>
                  <a:lnTo>
                    <a:pt x="448056" y="0"/>
                  </a:lnTo>
                  <a:lnTo>
                    <a:pt x="445008" y="3048"/>
                  </a:lnTo>
                  <a:lnTo>
                    <a:pt x="438912" y="3048"/>
                  </a:lnTo>
                  <a:lnTo>
                    <a:pt x="435864" y="6096"/>
                  </a:lnTo>
                  <a:lnTo>
                    <a:pt x="429768" y="9144"/>
                  </a:lnTo>
                  <a:lnTo>
                    <a:pt x="420624" y="18288"/>
                  </a:lnTo>
                  <a:lnTo>
                    <a:pt x="420624" y="21336"/>
                  </a:lnTo>
                  <a:lnTo>
                    <a:pt x="414528" y="27432"/>
                  </a:lnTo>
                  <a:lnTo>
                    <a:pt x="414528" y="33528"/>
                  </a:lnTo>
                  <a:lnTo>
                    <a:pt x="411480" y="36576"/>
                  </a:lnTo>
                  <a:lnTo>
                    <a:pt x="411480" y="51816"/>
                  </a:lnTo>
                  <a:lnTo>
                    <a:pt x="414528" y="60960"/>
                  </a:lnTo>
                  <a:lnTo>
                    <a:pt x="417576" y="67056"/>
                  </a:lnTo>
                  <a:lnTo>
                    <a:pt x="420624" y="70104"/>
                  </a:lnTo>
                  <a:lnTo>
                    <a:pt x="338328" y="167640"/>
                  </a:lnTo>
                  <a:lnTo>
                    <a:pt x="356616" y="179832"/>
                  </a:lnTo>
                  <a:lnTo>
                    <a:pt x="435864" y="88392"/>
                  </a:lnTo>
                  <a:lnTo>
                    <a:pt x="441960" y="88392"/>
                  </a:lnTo>
                  <a:lnTo>
                    <a:pt x="448056" y="91440"/>
                  </a:lnTo>
                  <a:lnTo>
                    <a:pt x="466344" y="91440"/>
                  </a:lnTo>
                  <a:lnTo>
                    <a:pt x="469392" y="88392"/>
                  </a:lnTo>
                  <a:lnTo>
                    <a:pt x="475488" y="88392"/>
                  </a:lnTo>
                  <a:lnTo>
                    <a:pt x="499872" y="64008"/>
                  </a:lnTo>
                  <a:lnTo>
                    <a:pt x="499872" y="54864"/>
                  </a:lnTo>
                  <a:lnTo>
                    <a:pt x="502920" y="51816"/>
                  </a:lnTo>
                  <a:lnTo>
                    <a:pt x="502920" y="39624"/>
                  </a:lnTo>
                  <a:close/>
                </a:path>
                <a:path w="548640" h="524510">
                  <a:moveTo>
                    <a:pt x="548640" y="283464"/>
                  </a:moveTo>
                  <a:lnTo>
                    <a:pt x="545592" y="277368"/>
                  </a:lnTo>
                  <a:lnTo>
                    <a:pt x="545592" y="268224"/>
                  </a:lnTo>
                  <a:lnTo>
                    <a:pt x="542544" y="265176"/>
                  </a:lnTo>
                  <a:lnTo>
                    <a:pt x="539496" y="259080"/>
                  </a:lnTo>
                  <a:lnTo>
                    <a:pt x="539496" y="256032"/>
                  </a:lnTo>
                  <a:lnTo>
                    <a:pt x="530352" y="246888"/>
                  </a:lnTo>
                  <a:lnTo>
                    <a:pt x="524256" y="246888"/>
                  </a:lnTo>
                  <a:lnTo>
                    <a:pt x="518160" y="240792"/>
                  </a:lnTo>
                  <a:lnTo>
                    <a:pt x="502920" y="240792"/>
                  </a:lnTo>
                  <a:lnTo>
                    <a:pt x="499872" y="237744"/>
                  </a:lnTo>
                  <a:lnTo>
                    <a:pt x="496824" y="240792"/>
                  </a:lnTo>
                  <a:lnTo>
                    <a:pt x="487680" y="240792"/>
                  </a:lnTo>
                  <a:lnTo>
                    <a:pt x="481584" y="243840"/>
                  </a:lnTo>
                  <a:lnTo>
                    <a:pt x="478536" y="246888"/>
                  </a:lnTo>
                  <a:lnTo>
                    <a:pt x="472440" y="249936"/>
                  </a:lnTo>
                  <a:lnTo>
                    <a:pt x="463296" y="259080"/>
                  </a:lnTo>
                  <a:lnTo>
                    <a:pt x="463296" y="262128"/>
                  </a:lnTo>
                  <a:lnTo>
                    <a:pt x="460248" y="268224"/>
                  </a:lnTo>
                  <a:lnTo>
                    <a:pt x="387096" y="259080"/>
                  </a:lnTo>
                  <a:lnTo>
                    <a:pt x="384048" y="271272"/>
                  </a:lnTo>
                  <a:lnTo>
                    <a:pt x="384048" y="280416"/>
                  </a:lnTo>
                  <a:lnTo>
                    <a:pt x="457200" y="289560"/>
                  </a:lnTo>
                  <a:lnTo>
                    <a:pt x="457200" y="295656"/>
                  </a:lnTo>
                  <a:lnTo>
                    <a:pt x="460248" y="298704"/>
                  </a:lnTo>
                  <a:lnTo>
                    <a:pt x="460248" y="304800"/>
                  </a:lnTo>
                  <a:lnTo>
                    <a:pt x="481584" y="326136"/>
                  </a:lnTo>
                  <a:lnTo>
                    <a:pt x="487680" y="326136"/>
                  </a:lnTo>
                  <a:lnTo>
                    <a:pt x="490728" y="329184"/>
                  </a:lnTo>
                  <a:lnTo>
                    <a:pt x="512064" y="329184"/>
                  </a:lnTo>
                  <a:lnTo>
                    <a:pt x="518160" y="326136"/>
                  </a:lnTo>
                  <a:lnTo>
                    <a:pt x="521208" y="326136"/>
                  </a:lnTo>
                  <a:lnTo>
                    <a:pt x="527304" y="323088"/>
                  </a:lnTo>
                  <a:lnTo>
                    <a:pt x="539496" y="310896"/>
                  </a:lnTo>
                  <a:lnTo>
                    <a:pt x="539496" y="307848"/>
                  </a:lnTo>
                  <a:lnTo>
                    <a:pt x="542544" y="304800"/>
                  </a:lnTo>
                  <a:lnTo>
                    <a:pt x="545592" y="298704"/>
                  </a:lnTo>
                  <a:lnTo>
                    <a:pt x="545592" y="292608"/>
                  </a:lnTo>
                  <a:lnTo>
                    <a:pt x="548640" y="286512"/>
                  </a:lnTo>
                  <a:lnTo>
                    <a:pt x="548640" y="283464"/>
                  </a:lnTo>
                  <a:close/>
                </a:path>
              </a:pathLst>
            </a:custGeom>
            <a:solidFill>
              <a:srgbClr val="1746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834249" y="6111239"/>
              <a:ext cx="719455" cy="622300"/>
            </a:xfrm>
            <a:custGeom>
              <a:avLst/>
              <a:gdLst/>
              <a:ahLst/>
              <a:cxnLst/>
              <a:rect l="l" t="t" r="r" b="b"/>
              <a:pathLst>
                <a:path w="719454" h="622300">
                  <a:moveTo>
                    <a:pt x="0" y="310895"/>
                  </a:moveTo>
                  <a:lnTo>
                    <a:pt x="176783" y="621791"/>
                  </a:lnTo>
                  <a:lnTo>
                    <a:pt x="539495" y="621791"/>
                  </a:lnTo>
                  <a:lnTo>
                    <a:pt x="719327" y="310895"/>
                  </a:lnTo>
                  <a:lnTo>
                    <a:pt x="539495" y="0"/>
                  </a:lnTo>
                  <a:lnTo>
                    <a:pt x="176783" y="0"/>
                  </a:lnTo>
                  <a:lnTo>
                    <a:pt x="0" y="310895"/>
                  </a:lnTo>
                  <a:close/>
                </a:path>
              </a:pathLst>
            </a:custGeom>
            <a:ln w="8352">
              <a:solidFill>
                <a:srgbClr val="329E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645273" y="5751576"/>
              <a:ext cx="375285" cy="326390"/>
            </a:xfrm>
            <a:custGeom>
              <a:avLst/>
              <a:gdLst/>
              <a:ahLst/>
              <a:cxnLst/>
              <a:rect l="l" t="t" r="r" b="b"/>
              <a:pathLst>
                <a:path w="375284" h="326389">
                  <a:moveTo>
                    <a:pt x="374903" y="164591"/>
                  </a:moveTo>
                  <a:lnTo>
                    <a:pt x="283463" y="0"/>
                  </a:lnTo>
                  <a:lnTo>
                    <a:pt x="94487" y="0"/>
                  </a:lnTo>
                  <a:lnTo>
                    <a:pt x="0" y="164591"/>
                  </a:lnTo>
                  <a:lnTo>
                    <a:pt x="94487" y="326135"/>
                  </a:lnTo>
                  <a:lnTo>
                    <a:pt x="283463" y="326135"/>
                  </a:lnTo>
                  <a:lnTo>
                    <a:pt x="374903" y="164591"/>
                  </a:lnTo>
                  <a:close/>
                </a:path>
              </a:pathLst>
            </a:custGeom>
            <a:solidFill>
              <a:srgbClr val="1746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20762" y="6300216"/>
              <a:ext cx="146304" cy="25298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9953121" y="5391911"/>
              <a:ext cx="719455" cy="622300"/>
            </a:xfrm>
            <a:custGeom>
              <a:avLst/>
              <a:gdLst/>
              <a:ahLst/>
              <a:cxnLst/>
              <a:rect l="l" t="t" r="r" b="b"/>
              <a:pathLst>
                <a:path w="719454" h="622300">
                  <a:moveTo>
                    <a:pt x="0" y="310895"/>
                  </a:moveTo>
                  <a:lnTo>
                    <a:pt x="179831" y="621791"/>
                  </a:lnTo>
                  <a:lnTo>
                    <a:pt x="539495" y="621791"/>
                  </a:lnTo>
                  <a:lnTo>
                    <a:pt x="719327" y="310895"/>
                  </a:lnTo>
                  <a:lnTo>
                    <a:pt x="539495" y="0"/>
                  </a:lnTo>
                  <a:lnTo>
                    <a:pt x="179831" y="0"/>
                  </a:lnTo>
                  <a:lnTo>
                    <a:pt x="0" y="310895"/>
                  </a:lnTo>
                  <a:close/>
                </a:path>
              </a:pathLst>
            </a:custGeom>
            <a:ln w="8352">
              <a:solidFill>
                <a:srgbClr val="1746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362065" y="6339839"/>
              <a:ext cx="454659" cy="393700"/>
            </a:xfrm>
            <a:custGeom>
              <a:avLst/>
              <a:gdLst/>
              <a:ahLst/>
              <a:cxnLst/>
              <a:rect l="l" t="t" r="r" b="b"/>
              <a:pathLst>
                <a:path w="454659" h="393700">
                  <a:moveTo>
                    <a:pt x="454151" y="198119"/>
                  </a:moveTo>
                  <a:lnTo>
                    <a:pt x="341375" y="0"/>
                  </a:lnTo>
                  <a:lnTo>
                    <a:pt x="112775" y="0"/>
                  </a:lnTo>
                  <a:lnTo>
                    <a:pt x="0" y="198119"/>
                  </a:lnTo>
                  <a:lnTo>
                    <a:pt x="112775" y="393191"/>
                  </a:lnTo>
                  <a:lnTo>
                    <a:pt x="341375" y="393191"/>
                  </a:lnTo>
                  <a:lnTo>
                    <a:pt x="454151" y="198119"/>
                  </a:lnTo>
                  <a:close/>
                </a:path>
              </a:pathLst>
            </a:custGeom>
            <a:solidFill>
              <a:srgbClr val="2F7A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773546" y="5843015"/>
              <a:ext cx="1036319" cy="896619"/>
            </a:xfrm>
            <a:custGeom>
              <a:avLst/>
              <a:gdLst/>
              <a:ahLst/>
              <a:cxnLst/>
              <a:rect l="l" t="t" r="r" b="b"/>
              <a:pathLst>
                <a:path w="1036320" h="896620">
                  <a:moveTo>
                    <a:pt x="1036319" y="448055"/>
                  </a:moveTo>
                  <a:lnTo>
                    <a:pt x="780287" y="0"/>
                  </a:lnTo>
                  <a:lnTo>
                    <a:pt x="256031" y="0"/>
                  </a:lnTo>
                  <a:lnTo>
                    <a:pt x="0" y="448055"/>
                  </a:lnTo>
                  <a:lnTo>
                    <a:pt x="256031" y="896111"/>
                  </a:lnTo>
                  <a:lnTo>
                    <a:pt x="780287" y="896111"/>
                  </a:lnTo>
                  <a:lnTo>
                    <a:pt x="1036319" y="448055"/>
                  </a:lnTo>
                  <a:close/>
                </a:path>
              </a:pathLst>
            </a:custGeom>
            <a:solidFill>
              <a:srgbClr val="2822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12202" y="5605272"/>
              <a:ext cx="219456" cy="21945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9069201" y="6089903"/>
              <a:ext cx="445134" cy="402590"/>
            </a:xfrm>
            <a:custGeom>
              <a:avLst/>
              <a:gdLst/>
              <a:ahLst/>
              <a:cxnLst/>
              <a:rect l="l" t="t" r="r" b="b"/>
              <a:pathLst>
                <a:path w="445134" h="402589">
                  <a:moveTo>
                    <a:pt x="445007" y="198119"/>
                  </a:moveTo>
                  <a:lnTo>
                    <a:pt x="445007" y="176783"/>
                  </a:lnTo>
                  <a:lnTo>
                    <a:pt x="441959" y="167639"/>
                  </a:lnTo>
                  <a:lnTo>
                    <a:pt x="441959" y="158495"/>
                  </a:lnTo>
                  <a:lnTo>
                    <a:pt x="426719" y="112775"/>
                  </a:lnTo>
                  <a:lnTo>
                    <a:pt x="420623" y="106679"/>
                  </a:lnTo>
                  <a:lnTo>
                    <a:pt x="417575" y="97535"/>
                  </a:lnTo>
                  <a:lnTo>
                    <a:pt x="411479" y="88391"/>
                  </a:lnTo>
                  <a:lnTo>
                    <a:pt x="399287" y="76199"/>
                  </a:lnTo>
                  <a:lnTo>
                    <a:pt x="393191" y="67055"/>
                  </a:lnTo>
                  <a:lnTo>
                    <a:pt x="387095" y="60959"/>
                  </a:lnTo>
                  <a:lnTo>
                    <a:pt x="377951" y="54863"/>
                  </a:lnTo>
                  <a:lnTo>
                    <a:pt x="371855" y="48767"/>
                  </a:lnTo>
                  <a:lnTo>
                    <a:pt x="362711" y="42671"/>
                  </a:lnTo>
                  <a:lnTo>
                    <a:pt x="356615" y="36575"/>
                  </a:lnTo>
                  <a:lnTo>
                    <a:pt x="347471" y="30479"/>
                  </a:lnTo>
                  <a:lnTo>
                    <a:pt x="338327" y="27431"/>
                  </a:lnTo>
                  <a:lnTo>
                    <a:pt x="329183" y="21335"/>
                  </a:lnTo>
                  <a:lnTo>
                    <a:pt x="316991" y="18287"/>
                  </a:lnTo>
                  <a:lnTo>
                    <a:pt x="307847" y="15239"/>
                  </a:lnTo>
                  <a:lnTo>
                    <a:pt x="298703" y="9143"/>
                  </a:lnTo>
                  <a:lnTo>
                    <a:pt x="289559" y="6095"/>
                  </a:lnTo>
                  <a:lnTo>
                    <a:pt x="277367" y="6095"/>
                  </a:lnTo>
                  <a:lnTo>
                    <a:pt x="268223" y="3047"/>
                  </a:lnTo>
                  <a:lnTo>
                    <a:pt x="256031" y="0"/>
                  </a:lnTo>
                  <a:lnTo>
                    <a:pt x="210311" y="0"/>
                  </a:lnTo>
                  <a:lnTo>
                    <a:pt x="188975" y="0"/>
                  </a:lnTo>
                  <a:lnTo>
                    <a:pt x="176783" y="3047"/>
                  </a:lnTo>
                  <a:lnTo>
                    <a:pt x="167639" y="6095"/>
                  </a:lnTo>
                  <a:lnTo>
                    <a:pt x="155447" y="6095"/>
                  </a:lnTo>
                  <a:lnTo>
                    <a:pt x="146303" y="9143"/>
                  </a:lnTo>
                  <a:lnTo>
                    <a:pt x="137159" y="15239"/>
                  </a:lnTo>
                  <a:lnTo>
                    <a:pt x="124967" y="18287"/>
                  </a:lnTo>
                  <a:lnTo>
                    <a:pt x="115823" y="21335"/>
                  </a:lnTo>
                  <a:lnTo>
                    <a:pt x="106679" y="27431"/>
                  </a:lnTo>
                  <a:lnTo>
                    <a:pt x="97535" y="30479"/>
                  </a:lnTo>
                  <a:lnTo>
                    <a:pt x="88391" y="36575"/>
                  </a:lnTo>
                  <a:lnTo>
                    <a:pt x="82295" y="42671"/>
                  </a:lnTo>
                  <a:lnTo>
                    <a:pt x="73151" y="48767"/>
                  </a:lnTo>
                  <a:lnTo>
                    <a:pt x="67055" y="54863"/>
                  </a:lnTo>
                  <a:lnTo>
                    <a:pt x="57911" y="60959"/>
                  </a:lnTo>
                  <a:lnTo>
                    <a:pt x="51815" y="67055"/>
                  </a:lnTo>
                  <a:lnTo>
                    <a:pt x="45719" y="76199"/>
                  </a:lnTo>
                  <a:lnTo>
                    <a:pt x="33527" y="88391"/>
                  </a:lnTo>
                  <a:lnTo>
                    <a:pt x="21335" y="106679"/>
                  </a:lnTo>
                  <a:lnTo>
                    <a:pt x="18287" y="112775"/>
                  </a:lnTo>
                  <a:lnTo>
                    <a:pt x="12191" y="131063"/>
                  </a:lnTo>
                  <a:lnTo>
                    <a:pt x="6095" y="140207"/>
                  </a:lnTo>
                  <a:lnTo>
                    <a:pt x="6095" y="149351"/>
                  </a:lnTo>
                  <a:lnTo>
                    <a:pt x="3047" y="158495"/>
                  </a:lnTo>
                  <a:lnTo>
                    <a:pt x="3047" y="167639"/>
                  </a:lnTo>
                  <a:lnTo>
                    <a:pt x="0" y="176783"/>
                  </a:lnTo>
                  <a:lnTo>
                    <a:pt x="0" y="198119"/>
                  </a:lnTo>
                  <a:lnTo>
                    <a:pt x="3047" y="207263"/>
                  </a:lnTo>
                  <a:lnTo>
                    <a:pt x="3047" y="219455"/>
                  </a:lnTo>
                  <a:lnTo>
                    <a:pt x="15239" y="256031"/>
                  </a:lnTo>
                  <a:lnTo>
                    <a:pt x="21335" y="265175"/>
                  </a:lnTo>
                  <a:lnTo>
                    <a:pt x="24383" y="274319"/>
                  </a:lnTo>
                  <a:lnTo>
                    <a:pt x="30479" y="283463"/>
                  </a:lnTo>
                  <a:lnTo>
                    <a:pt x="36575" y="289559"/>
                  </a:lnTo>
                  <a:lnTo>
                    <a:pt x="42671" y="298703"/>
                  </a:lnTo>
                  <a:lnTo>
                    <a:pt x="51815" y="304799"/>
                  </a:lnTo>
                  <a:lnTo>
                    <a:pt x="57911" y="313943"/>
                  </a:lnTo>
                  <a:lnTo>
                    <a:pt x="67055" y="320039"/>
                  </a:lnTo>
                  <a:lnTo>
                    <a:pt x="73151" y="326135"/>
                  </a:lnTo>
                  <a:lnTo>
                    <a:pt x="70103" y="338327"/>
                  </a:lnTo>
                  <a:lnTo>
                    <a:pt x="64007" y="347471"/>
                  </a:lnTo>
                  <a:lnTo>
                    <a:pt x="54863" y="359663"/>
                  </a:lnTo>
                  <a:lnTo>
                    <a:pt x="48767" y="368807"/>
                  </a:lnTo>
                  <a:lnTo>
                    <a:pt x="33527" y="384047"/>
                  </a:lnTo>
                  <a:lnTo>
                    <a:pt x="21335" y="390143"/>
                  </a:lnTo>
                  <a:lnTo>
                    <a:pt x="15239" y="396239"/>
                  </a:lnTo>
                  <a:lnTo>
                    <a:pt x="9143" y="396239"/>
                  </a:lnTo>
                  <a:lnTo>
                    <a:pt x="0" y="402335"/>
                  </a:lnTo>
                  <a:lnTo>
                    <a:pt x="48767" y="402335"/>
                  </a:lnTo>
                  <a:lnTo>
                    <a:pt x="57911" y="399287"/>
                  </a:lnTo>
                  <a:lnTo>
                    <a:pt x="70103" y="396239"/>
                  </a:lnTo>
                  <a:lnTo>
                    <a:pt x="79247" y="393191"/>
                  </a:lnTo>
                  <a:lnTo>
                    <a:pt x="91439" y="390143"/>
                  </a:lnTo>
                  <a:lnTo>
                    <a:pt x="115823" y="377951"/>
                  </a:lnTo>
                  <a:lnTo>
                    <a:pt x="124967" y="371855"/>
                  </a:lnTo>
                  <a:lnTo>
                    <a:pt x="137159" y="359663"/>
                  </a:lnTo>
                  <a:lnTo>
                    <a:pt x="146303" y="365759"/>
                  </a:lnTo>
                  <a:lnTo>
                    <a:pt x="155447" y="368807"/>
                  </a:lnTo>
                  <a:lnTo>
                    <a:pt x="167639" y="368807"/>
                  </a:lnTo>
                  <a:lnTo>
                    <a:pt x="176783" y="371855"/>
                  </a:lnTo>
                  <a:lnTo>
                    <a:pt x="188975" y="374903"/>
                  </a:lnTo>
                  <a:lnTo>
                    <a:pt x="256031" y="374903"/>
                  </a:lnTo>
                  <a:lnTo>
                    <a:pt x="268223" y="371855"/>
                  </a:lnTo>
                  <a:lnTo>
                    <a:pt x="277367" y="368807"/>
                  </a:lnTo>
                  <a:lnTo>
                    <a:pt x="289559" y="365759"/>
                  </a:lnTo>
                  <a:lnTo>
                    <a:pt x="298703" y="365759"/>
                  </a:lnTo>
                  <a:lnTo>
                    <a:pt x="307847" y="359663"/>
                  </a:lnTo>
                  <a:lnTo>
                    <a:pt x="316991" y="356615"/>
                  </a:lnTo>
                  <a:lnTo>
                    <a:pt x="329183" y="353567"/>
                  </a:lnTo>
                  <a:lnTo>
                    <a:pt x="338327" y="347471"/>
                  </a:lnTo>
                  <a:lnTo>
                    <a:pt x="347471" y="344423"/>
                  </a:lnTo>
                  <a:lnTo>
                    <a:pt x="356615" y="338327"/>
                  </a:lnTo>
                  <a:lnTo>
                    <a:pt x="362711" y="332231"/>
                  </a:lnTo>
                  <a:lnTo>
                    <a:pt x="371855" y="326135"/>
                  </a:lnTo>
                  <a:lnTo>
                    <a:pt x="377951" y="320039"/>
                  </a:lnTo>
                  <a:lnTo>
                    <a:pt x="387095" y="313943"/>
                  </a:lnTo>
                  <a:lnTo>
                    <a:pt x="393191" y="307847"/>
                  </a:lnTo>
                  <a:lnTo>
                    <a:pt x="399287" y="298703"/>
                  </a:lnTo>
                  <a:lnTo>
                    <a:pt x="405383" y="292607"/>
                  </a:lnTo>
                  <a:lnTo>
                    <a:pt x="411479" y="283463"/>
                  </a:lnTo>
                  <a:lnTo>
                    <a:pt x="417575" y="277367"/>
                  </a:lnTo>
                  <a:lnTo>
                    <a:pt x="420623" y="268223"/>
                  </a:lnTo>
                  <a:lnTo>
                    <a:pt x="426719" y="262127"/>
                  </a:lnTo>
                  <a:lnTo>
                    <a:pt x="441959" y="216407"/>
                  </a:lnTo>
                  <a:lnTo>
                    <a:pt x="441959" y="207263"/>
                  </a:lnTo>
                  <a:lnTo>
                    <a:pt x="445007" y="198119"/>
                  </a:lnTo>
                  <a:close/>
                </a:path>
              </a:pathLst>
            </a:custGeom>
            <a:solidFill>
              <a:srgbClr val="309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519923" y="5627873"/>
              <a:ext cx="1670858" cy="1070277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9800229" y="6406393"/>
            <a:ext cx="9398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898989"/>
                </a:solidFill>
                <a:latin typeface="Calibri"/>
                <a:cs typeface="Calibri"/>
              </a:rPr>
              <a:t>4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961525" y="861059"/>
            <a:ext cx="9366885" cy="4986020"/>
            <a:chOff x="961525" y="861059"/>
            <a:chExt cx="9366885" cy="4986020"/>
          </a:xfrm>
        </p:grpSpPr>
        <p:pic>
          <p:nvPicPr>
            <p:cNvPr id="27" name="object 2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61525" y="861059"/>
              <a:ext cx="1804415" cy="156210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048633" y="5824727"/>
              <a:ext cx="4279900" cy="0"/>
            </a:xfrm>
            <a:custGeom>
              <a:avLst/>
              <a:gdLst/>
              <a:ahLst/>
              <a:cxnLst/>
              <a:rect l="l" t="t" r="r" b="b"/>
              <a:pathLst>
                <a:path w="4279900">
                  <a:moveTo>
                    <a:pt x="0" y="0"/>
                  </a:moveTo>
                  <a:lnTo>
                    <a:pt x="4279391" y="0"/>
                  </a:lnTo>
                </a:path>
              </a:pathLst>
            </a:custGeom>
            <a:ln w="4454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214253" y="3188208"/>
              <a:ext cx="7613904" cy="2435352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214256" y="5717544"/>
            <a:ext cx="3387090" cy="90678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1600"/>
              </a:lnSpc>
              <a:spcBef>
                <a:spcPts val="80"/>
              </a:spcBef>
            </a:pPr>
            <a:r>
              <a:rPr sz="1900" dirty="0">
                <a:solidFill>
                  <a:srgbClr val="28225B"/>
                </a:solidFill>
                <a:latin typeface="Calibri"/>
                <a:cs typeface="Calibri"/>
              </a:rPr>
              <a:t>Link: </a:t>
            </a:r>
            <a:r>
              <a:rPr sz="1900" spc="5" dirty="0">
                <a:solidFill>
                  <a:srgbClr val="28225B"/>
                </a:solidFill>
                <a:latin typeface="Calibri"/>
                <a:cs typeface="Calibri"/>
              </a:rPr>
              <a:t> </a:t>
            </a:r>
            <a:r>
              <a:rPr sz="1900" spc="-5" dirty="0">
                <a:solidFill>
                  <a:srgbClr val="28225B"/>
                </a:solidFill>
                <a:latin typeface="Calibri"/>
                <a:cs typeface="Calibri"/>
              </a:rPr>
              <a:t>https://apps.dtic.mil/sti/citations/ </a:t>
            </a:r>
            <a:r>
              <a:rPr sz="1900" spc="-415" dirty="0">
                <a:solidFill>
                  <a:srgbClr val="28225B"/>
                </a:solidFill>
                <a:latin typeface="Calibri"/>
                <a:cs typeface="Calibri"/>
              </a:rPr>
              <a:t> </a:t>
            </a:r>
            <a:r>
              <a:rPr sz="1900" spc="10" dirty="0">
                <a:solidFill>
                  <a:srgbClr val="28225B"/>
                </a:solidFill>
                <a:latin typeface="Calibri"/>
                <a:cs typeface="Calibri"/>
              </a:rPr>
              <a:t>ADA070213</a:t>
            </a:r>
            <a:endParaRPr sz="1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04" y="771143"/>
            <a:ext cx="3200400" cy="6014085"/>
            <a:chOff x="1404" y="771143"/>
            <a:chExt cx="3200400" cy="60140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028" y="844549"/>
              <a:ext cx="905256" cy="78612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4" y="771143"/>
              <a:ext cx="3200397" cy="6013703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9645274" y="5751576"/>
            <a:ext cx="912494" cy="986155"/>
            <a:chOff x="9645274" y="5751576"/>
            <a:chExt cx="912494" cy="986155"/>
          </a:xfrm>
        </p:grpSpPr>
        <p:sp>
          <p:nvSpPr>
            <p:cNvPr id="6" name="object 6"/>
            <p:cNvSpPr/>
            <p:nvPr/>
          </p:nvSpPr>
          <p:spPr>
            <a:xfrm>
              <a:off x="9834250" y="6111240"/>
              <a:ext cx="719455" cy="622300"/>
            </a:xfrm>
            <a:custGeom>
              <a:avLst/>
              <a:gdLst/>
              <a:ahLst/>
              <a:cxnLst/>
              <a:rect l="l" t="t" r="r" b="b"/>
              <a:pathLst>
                <a:path w="719454" h="622300">
                  <a:moveTo>
                    <a:pt x="0" y="310895"/>
                  </a:moveTo>
                  <a:lnTo>
                    <a:pt x="176783" y="621791"/>
                  </a:lnTo>
                  <a:lnTo>
                    <a:pt x="539495" y="621791"/>
                  </a:lnTo>
                  <a:lnTo>
                    <a:pt x="719327" y="310895"/>
                  </a:lnTo>
                  <a:lnTo>
                    <a:pt x="539495" y="0"/>
                  </a:lnTo>
                  <a:lnTo>
                    <a:pt x="176783" y="0"/>
                  </a:lnTo>
                  <a:lnTo>
                    <a:pt x="0" y="310895"/>
                  </a:lnTo>
                  <a:close/>
                </a:path>
              </a:pathLst>
            </a:custGeom>
            <a:ln w="8352">
              <a:solidFill>
                <a:srgbClr val="329E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45274" y="5751576"/>
              <a:ext cx="375285" cy="326390"/>
            </a:xfrm>
            <a:custGeom>
              <a:avLst/>
              <a:gdLst/>
              <a:ahLst/>
              <a:cxnLst/>
              <a:rect l="l" t="t" r="r" b="b"/>
              <a:pathLst>
                <a:path w="375284" h="326389">
                  <a:moveTo>
                    <a:pt x="374903" y="164591"/>
                  </a:moveTo>
                  <a:lnTo>
                    <a:pt x="283463" y="0"/>
                  </a:lnTo>
                  <a:lnTo>
                    <a:pt x="94487" y="0"/>
                  </a:lnTo>
                  <a:lnTo>
                    <a:pt x="0" y="164591"/>
                  </a:lnTo>
                  <a:lnTo>
                    <a:pt x="94487" y="326135"/>
                  </a:lnTo>
                  <a:lnTo>
                    <a:pt x="283463" y="326135"/>
                  </a:lnTo>
                  <a:lnTo>
                    <a:pt x="374903" y="164591"/>
                  </a:lnTo>
                  <a:close/>
                </a:path>
              </a:pathLst>
            </a:custGeom>
            <a:solidFill>
              <a:srgbClr val="1746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537853" y="2197607"/>
            <a:ext cx="719455" cy="622300"/>
          </a:xfrm>
          <a:custGeom>
            <a:avLst/>
            <a:gdLst/>
            <a:ahLst/>
            <a:cxnLst/>
            <a:rect l="l" t="t" r="r" b="b"/>
            <a:pathLst>
              <a:path w="719455" h="622300">
                <a:moveTo>
                  <a:pt x="0" y="310895"/>
                </a:moveTo>
                <a:lnTo>
                  <a:pt x="179831" y="621791"/>
                </a:lnTo>
                <a:lnTo>
                  <a:pt x="539495" y="621791"/>
                </a:lnTo>
                <a:lnTo>
                  <a:pt x="719327" y="310895"/>
                </a:lnTo>
                <a:lnTo>
                  <a:pt x="539495" y="0"/>
                </a:lnTo>
                <a:lnTo>
                  <a:pt x="179831" y="0"/>
                </a:lnTo>
                <a:lnTo>
                  <a:pt x="0" y="310895"/>
                </a:lnTo>
                <a:close/>
              </a:path>
            </a:pathLst>
          </a:custGeom>
          <a:ln w="66823">
            <a:solidFill>
              <a:srgbClr val="2460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62065" y="6339839"/>
            <a:ext cx="454659" cy="393700"/>
          </a:xfrm>
          <a:custGeom>
            <a:avLst/>
            <a:gdLst/>
            <a:ahLst/>
            <a:cxnLst/>
            <a:rect l="l" t="t" r="r" b="b"/>
            <a:pathLst>
              <a:path w="454659" h="393700">
                <a:moveTo>
                  <a:pt x="454151" y="198119"/>
                </a:moveTo>
                <a:lnTo>
                  <a:pt x="341375" y="0"/>
                </a:lnTo>
                <a:lnTo>
                  <a:pt x="112775" y="0"/>
                </a:lnTo>
                <a:lnTo>
                  <a:pt x="0" y="198119"/>
                </a:lnTo>
                <a:lnTo>
                  <a:pt x="112775" y="393191"/>
                </a:lnTo>
                <a:lnTo>
                  <a:pt x="341375" y="393191"/>
                </a:lnTo>
                <a:lnTo>
                  <a:pt x="454151" y="198119"/>
                </a:lnTo>
                <a:close/>
              </a:path>
            </a:pathLst>
          </a:custGeom>
          <a:solidFill>
            <a:srgbClr val="2F7AB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735973" y="2365248"/>
            <a:ext cx="307975" cy="283845"/>
            <a:chOff x="735973" y="2365248"/>
            <a:chExt cx="307975" cy="28384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5973" y="2471928"/>
              <a:ext cx="73152" cy="1615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18269" y="2365248"/>
              <a:ext cx="226060" cy="283845"/>
            </a:xfrm>
            <a:custGeom>
              <a:avLst/>
              <a:gdLst/>
              <a:ahLst/>
              <a:cxnLst/>
              <a:rect l="l" t="t" r="r" b="b"/>
              <a:pathLst>
                <a:path w="226059" h="283844">
                  <a:moveTo>
                    <a:pt x="128016" y="82296"/>
                  </a:moveTo>
                  <a:lnTo>
                    <a:pt x="128016" y="3048"/>
                  </a:lnTo>
                  <a:lnTo>
                    <a:pt x="124968" y="0"/>
                  </a:lnTo>
                  <a:lnTo>
                    <a:pt x="106680" y="0"/>
                  </a:lnTo>
                  <a:lnTo>
                    <a:pt x="100584" y="3048"/>
                  </a:lnTo>
                  <a:lnTo>
                    <a:pt x="97536" y="3048"/>
                  </a:lnTo>
                  <a:lnTo>
                    <a:pt x="91440" y="27432"/>
                  </a:lnTo>
                  <a:lnTo>
                    <a:pt x="82296" y="54864"/>
                  </a:lnTo>
                  <a:lnTo>
                    <a:pt x="76200" y="60960"/>
                  </a:lnTo>
                  <a:lnTo>
                    <a:pt x="73152" y="67056"/>
                  </a:lnTo>
                  <a:lnTo>
                    <a:pt x="73152" y="70104"/>
                  </a:lnTo>
                  <a:lnTo>
                    <a:pt x="60960" y="82296"/>
                  </a:lnTo>
                  <a:lnTo>
                    <a:pt x="45720" y="94488"/>
                  </a:lnTo>
                  <a:lnTo>
                    <a:pt x="27432" y="112776"/>
                  </a:lnTo>
                  <a:lnTo>
                    <a:pt x="0" y="112776"/>
                  </a:lnTo>
                  <a:lnTo>
                    <a:pt x="0" y="246888"/>
                  </a:lnTo>
                  <a:lnTo>
                    <a:pt x="27432" y="246888"/>
                  </a:lnTo>
                  <a:lnTo>
                    <a:pt x="36576" y="249936"/>
                  </a:lnTo>
                  <a:lnTo>
                    <a:pt x="48768" y="256032"/>
                  </a:lnTo>
                  <a:lnTo>
                    <a:pt x="67056" y="262128"/>
                  </a:lnTo>
                  <a:lnTo>
                    <a:pt x="82296" y="268224"/>
                  </a:lnTo>
                  <a:lnTo>
                    <a:pt x="103632" y="274320"/>
                  </a:lnTo>
                  <a:lnTo>
                    <a:pt x="115824" y="278384"/>
                  </a:lnTo>
                  <a:lnTo>
                    <a:pt x="115824" y="106680"/>
                  </a:lnTo>
                  <a:lnTo>
                    <a:pt x="128016" y="82296"/>
                  </a:lnTo>
                  <a:close/>
                </a:path>
                <a:path w="226059" h="283844">
                  <a:moveTo>
                    <a:pt x="222504" y="155448"/>
                  </a:moveTo>
                  <a:lnTo>
                    <a:pt x="222504" y="124968"/>
                  </a:lnTo>
                  <a:lnTo>
                    <a:pt x="216408" y="118872"/>
                  </a:lnTo>
                  <a:lnTo>
                    <a:pt x="210312" y="118872"/>
                  </a:lnTo>
                  <a:lnTo>
                    <a:pt x="207264" y="115824"/>
                  </a:lnTo>
                  <a:lnTo>
                    <a:pt x="201168" y="115824"/>
                  </a:lnTo>
                  <a:lnTo>
                    <a:pt x="195072" y="112776"/>
                  </a:lnTo>
                  <a:lnTo>
                    <a:pt x="182880" y="112776"/>
                  </a:lnTo>
                  <a:lnTo>
                    <a:pt x="161544" y="109728"/>
                  </a:lnTo>
                  <a:lnTo>
                    <a:pt x="140208" y="109728"/>
                  </a:lnTo>
                  <a:lnTo>
                    <a:pt x="115824" y="106680"/>
                  </a:lnTo>
                  <a:lnTo>
                    <a:pt x="115824" y="278384"/>
                  </a:lnTo>
                  <a:lnTo>
                    <a:pt x="121920" y="280416"/>
                  </a:lnTo>
                  <a:lnTo>
                    <a:pt x="131064" y="280416"/>
                  </a:lnTo>
                  <a:lnTo>
                    <a:pt x="140208" y="283464"/>
                  </a:lnTo>
                  <a:lnTo>
                    <a:pt x="188976" y="283464"/>
                  </a:lnTo>
                  <a:lnTo>
                    <a:pt x="195072" y="280416"/>
                  </a:lnTo>
                  <a:lnTo>
                    <a:pt x="198120" y="280416"/>
                  </a:lnTo>
                  <a:lnTo>
                    <a:pt x="201168" y="277368"/>
                  </a:lnTo>
                  <a:lnTo>
                    <a:pt x="201168" y="246888"/>
                  </a:lnTo>
                  <a:lnTo>
                    <a:pt x="207264" y="246888"/>
                  </a:lnTo>
                  <a:lnTo>
                    <a:pt x="207264" y="204216"/>
                  </a:lnTo>
                  <a:lnTo>
                    <a:pt x="213360" y="204216"/>
                  </a:lnTo>
                  <a:lnTo>
                    <a:pt x="213360" y="161544"/>
                  </a:lnTo>
                  <a:lnTo>
                    <a:pt x="216408" y="161544"/>
                  </a:lnTo>
                  <a:lnTo>
                    <a:pt x="222504" y="155448"/>
                  </a:lnTo>
                  <a:close/>
                </a:path>
                <a:path w="226059" h="283844">
                  <a:moveTo>
                    <a:pt x="134112" y="39624"/>
                  </a:moveTo>
                  <a:lnTo>
                    <a:pt x="134112" y="9144"/>
                  </a:lnTo>
                  <a:lnTo>
                    <a:pt x="131064" y="9144"/>
                  </a:lnTo>
                  <a:lnTo>
                    <a:pt x="128016" y="6096"/>
                  </a:lnTo>
                  <a:lnTo>
                    <a:pt x="128016" y="73152"/>
                  </a:lnTo>
                  <a:lnTo>
                    <a:pt x="131064" y="67056"/>
                  </a:lnTo>
                  <a:lnTo>
                    <a:pt x="131064" y="51816"/>
                  </a:lnTo>
                  <a:lnTo>
                    <a:pt x="134112" y="39624"/>
                  </a:lnTo>
                  <a:close/>
                </a:path>
                <a:path w="226059" h="283844">
                  <a:moveTo>
                    <a:pt x="204216" y="277368"/>
                  </a:moveTo>
                  <a:lnTo>
                    <a:pt x="204216" y="249936"/>
                  </a:lnTo>
                  <a:lnTo>
                    <a:pt x="201168" y="246888"/>
                  </a:lnTo>
                  <a:lnTo>
                    <a:pt x="201168" y="277368"/>
                  </a:lnTo>
                  <a:lnTo>
                    <a:pt x="204216" y="277368"/>
                  </a:lnTo>
                  <a:close/>
                </a:path>
                <a:path w="226059" h="283844">
                  <a:moveTo>
                    <a:pt x="207264" y="259080"/>
                  </a:moveTo>
                  <a:lnTo>
                    <a:pt x="207264" y="256032"/>
                  </a:lnTo>
                  <a:lnTo>
                    <a:pt x="204216" y="252984"/>
                  </a:lnTo>
                  <a:lnTo>
                    <a:pt x="204216" y="271272"/>
                  </a:lnTo>
                  <a:lnTo>
                    <a:pt x="207264" y="259080"/>
                  </a:lnTo>
                  <a:close/>
                </a:path>
                <a:path w="226059" h="283844">
                  <a:moveTo>
                    <a:pt x="213360" y="237744"/>
                  </a:moveTo>
                  <a:lnTo>
                    <a:pt x="213360" y="210312"/>
                  </a:lnTo>
                  <a:lnTo>
                    <a:pt x="207264" y="204216"/>
                  </a:lnTo>
                  <a:lnTo>
                    <a:pt x="207264" y="246888"/>
                  </a:lnTo>
                  <a:lnTo>
                    <a:pt x="210312" y="243840"/>
                  </a:lnTo>
                  <a:lnTo>
                    <a:pt x="210312" y="240792"/>
                  </a:lnTo>
                  <a:lnTo>
                    <a:pt x="213360" y="237744"/>
                  </a:lnTo>
                  <a:close/>
                </a:path>
                <a:path w="226059" h="283844">
                  <a:moveTo>
                    <a:pt x="219456" y="198120"/>
                  </a:moveTo>
                  <a:lnTo>
                    <a:pt x="219456" y="167640"/>
                  </a:lnTo>
                  <a:lnTo>
                    <a:pt x="213360" y="161544"/>
                  </a:lnTo>
                  <a:lnTo>
                    <a:pt x="213360" y="201168"/>
                  </a:lnTo>
                  <a:lnTo>
                    <a:pt x="216408" y="201168"/>
                  </a:lnTo>
                  <a:lnTo>
                    <a:pt x="216408" y="198120"/>
                  </a:lnTo>
                  <a:lnTo>
                    <a:pt x="219456" y="198120"/>
                  </a:lnTo>
                  <a:close/>
                </a:path>
                <a:path w="226059" h="283844">
                  <a:moveTo>
                    <a:pt x="225552" y="134112"/>
                  </a:moveTo>
                  <a:lnTo>
                    <a:pt x="225552" y="128016"/>
                  </a:lnTo>
                  <a:lnTo>
                    <a:pt x="222504" y="128016"/>
                  </a:lnTo>
                  <a:lnTo>
                    <a:pt x="222504" y="149352"/>
                  </a:lnTo>
                  <a:lnTo>
                    <a:pt x="225552" y="134112"/>
                  </a:lnTo>
                  <a:close/>
                </a:path>
              </a:pathLst>
            </a:custGeom>
            <a:solidFill>
              <a:srgbClr val="1746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20762" y="6300216"/>
            <a:ext cx="146304" cy="252984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386210" y="1058413"/>
            <a:ext cx="227329" cy="355600"/>
            <a:chOff x="386210" y="1058413"/>
            <a:chExt cx="227329" cy="355600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1074" y="1177285"/>
              <a:ext cx="108212" cy="23622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91549" y="1063752"/>
              <a:ext cx="216535" cy="259079"/>
            </a:xfrm>
            <a:custGeom>
              <a:avLst/>
              <a:gdLst/>
              <a:ahLst/>
              <a:cxnLst/>
              <a:rect l="l" t="t" r="r" b="b"/>
              <a:pathLst>
                <a:path w="216534" h="259080">
                  <a:moveTo>
                    <a:pt x="152399" y="259079"/>
                  </a:moveTo>
                  <a:lnTo>
                    <a:pt x="155447" y="249935"/>
                  </a:lnTo>
                  <a:lnTo>
                    <a:pt x="158495" y="237743"/>
                  </a:lnTo>
                  <a:lnTo>
                    <a:pt x="161543" y="228599"/>
                  </a:lnTo>
                  <a:lnTo>
                    <a:pt x="167639" y="219455"/>
                  </a:lnTo>
                  <a:lnTo>
                    <a:pt x="170687" y="210311"/>
                  </a:lnTo>
                  <a:lnTo>
                    <a:pt x="176783" y="201167"/>
                  </a:lnTo>
                  <a:lnTo>
                    <a:pt x="188975" y="185927"/>
                  </a:lnTo>
                  <a:lnTo>
                    <a:pt x="195071" y="176783"/>
                  </a:lnTo>
                  <a:lnTo>
                    <a:pt x="198119" y="167639"/>
                  </a:lnTo>
                  <a:lnTo>
                    <a:pt x="204215" y="158495"/>
                  </a:lnTo>
                  <a:lnTo>
                    <a:pt x="207263" y="149351"/>
                  </a:lnTo>
                  <a:lnTo>
                    <a:pt x="210311" y="140207"/>
                  </a:lnTo>
                  <a:lnTo>
                    <a:pt x="213359" y="131063"/>
                  </a:lnTo>
                  <a:lnTo>
                    <a:pt x="216407" y="118871"/>
                  </a:lnTo>
                  <a:lnTo>
                    <a:pt x="216407" y="115823"/>
                  </a:lnTo>
                  <a:lnTo>
                    <a:pt x="216407" y="109727"/>
                  </a:lnTo>
                  <a:lnTo>
                    <a:pt x="216407" y="97535"/>
                  </a:lnTo>
                  <a:lnTo>
                    <a:pt x="213359" y="85343"/>
                  </a:lnTo>
                  <a:lnTo>
                    <a:pt x="210311" y="76199"/>
                  </a:lnTo>
                  <a:lnTo>
                    <a:pt x="207263" y="67055"/>
                  </a:lnTo>
                  <a:lnTo>
                    <a:pt x="204215" y="57911"/>
                  </a:lnTo>
                  <a:lnTo>
                    <a:pt x="198119" y="48767"/>
                  </a:lnTo>
                  <a:lnTo>
                    <a:pt x="192023" y="39623"/>
                  </a:lnTo>
                  <a:lnTo>
                    <a:pt x="185927" y="33527"/>
                  </a:lnTo>
                  <a:lnTo>
                    <a:pt x="176783" y="24383"/>
                  </a:lnTo>
                  <a:lnTo>
                    <a:pt x="167639" y="18287"/>
                  </a:lnTo>
                  <a:lnTo>
                    <a:pt x="158495" y="15239"/>
                  </a:lnTo>
                  <a:lnTo>
                    <a:pt x="149351" y="9143"/>
                  </a:lnTo>
                  <a:lnTo>
                    <a:pt x="140207" y="6095"/>
                  </a:lnTo>
                  <a:lnTo>
                    <a:pt x="131063" y="3047"/>
                  </a:lnTo>
                  <a:lnTo>
                    <a:pt x="118871" y="0"/>
                  </a:lnTo>
                  <a:lnTo>
                    <a:pt x="109727" y="0"/>
                  </a:lnTo>
                  <a:lnTo>
                    <a:pt x="97535" y="0"/>
                  </a:lnTo>
                  <a:lnTo>
                    <a:pt x="85343" y="3047"/>
                  </a:lnTo>
                  <a:lnTo>
                    <a:pt x="76199" y="6095"/>
                  </a:lnTo>
                  <a:lnTo>
                    <a:pt x="67055" y="9143"/>
                  </a:lnTo>
                  <a:lnTo>
                    <a:pt x="57911" y="15239"/>
                  </a:lnTo>
                  <a:lnTo>
                    <a:pt x="48767" y="18287"/>
                  </a:lnTo>
                  <a:lnTo>
                    <a:pt x="39623" y="24383"/>
                  </a:lnTo>
                  <a:lnTo>
                    <a:pt x="30479" y="33527"/>
                  </a:lnTo>
                  <a:lnTo>
                    <a:pt x="24383" y="39623"/>
                  </a:lnTo>
                  <a:lnTo>
                    <a:pt x="18287" y="48767"/>
                  </a:lnTo>
                  <a:lnTo>
                    <a:pt x="12191" y="57911"/>
                  </a:lnTo>
                  <a:lnTo>
                    <a:pt x="9143" y="67055"/>
                  </a:lnTo>
                  <a:lnTo>
                    <a:pt x="6095" y="76199"/>
                  </a:lnTo>
                  <a:lnTo>
                    <a:pt x="3047" y="85343"/>
                  </a:lnTo>
                  <a:lnTo>
                    <a:pt x="0" y="97535"/>
                  </a:lnTo>
                  <a:lnTo>
                    <a:pt x="0" y="109727"/>
                  </a:lnTo>
                  <a:lnTo>
                    <a:pt x="0" y="115823"/>
                  </a:lnTo>
                  <a:lnTo>
                    <a:pt x="0" y="118871"/>
                  </a:lnTo>
                  <a:lnTo>
                    <a:pt x="3047" y="131063"/>
                  </a:lnTo>
                  <a:lnTo>
                    <a:pt x="6095" y="140207"/>
                  </a:lnTo>
                  <a:lnTo>
                    <a:pt x="9143" y="149351"/>
                  </a:lnTo>
                  <a:lnTo>
                    <a:pt x="12191" y="158495"/>
                  </a:lnTo>
                  <a:lnTo>
                    <a:pt x="18287" y="167639"/>
                  </a:lnTo>
                  <a:lnTo>
                    <a:pt x="24383" y="176783"/>
                  </a:lnTo>
                  <a:lnTo>
                    <a:pt x="27431" y="185927"/>
                  </a:lnTo>
                  <a:lnTo>
                    <a:pt x="39623" y="201167"/>
                  </a:lnTo>
                  <a:lnTo>
                    <a:pt x="45719" y="210311"/>
                  </a:lnTo>
                  <a:lnTo>
                    <a:pt x="48767" y="219455"/>
                  </a:lnTo>
                  <a:lnTo>
                    <a:pt x="54863" y="228599"/>
                  </a:lnTo>
                  <a:lnTo>
                    <a:pt x="57911" y="237743"/>
                  </a:lnTo>
                  <a:lnTo>
                    <a:pt x="64007" y="249935"/>
                  </a:lnTo>
                  <a:lnTo>
                    <a:pt x="64007" y="259079"/>
                  </a:lnTo>
                </a:path>
              </a:pathLst>
            </a:custGeom>
            <a:ln w="10676">
              <a:solidFill>
                <a:srgbClr val="34A1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5557" y="1171189"/>
              <a:ext cx="102874" cy="160028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203849" y="5011703"/>
            <a:ext cx="318457" cy="324553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9953121" y="5391911"/>
            <a:ext cx="719455" cy="622300"/>
          </a:xfrm>
          <a:custGeom>
            <a:avLst/>
            <a:gdLst/>
            <a:ahLst/>
            <a:cxnLst/>
            <a:rect l="l" t="t" r="r" b="b"/>
            <a:pathLst>
              <a:path w="719454" h="622300">
                <a:moveTo>
                  <a:pt x="0" y="310895"/>
                </a:moveTo>
                <a:lnTo>
                  <a:pt x="179831" y="621791"/>
                </a:lnTo>
                <a:lnTo>
                  <a:pt x="539495" y="621791"/>
                </a:lnTo>
                <a:lnTo>
                  <a:pt x="719327" y="310895"/>
                </a:lnTo>
                <a:lnTo>
                  <a:pt x="539495" y="0"/>
                </a:lnTo>
                <a:lnTo>
                  <a:pt x="179831" y="0"/>
                </a:lnTo>
                <a:lnTo>
                  <a:pt x="0" y="310895"/>
                </a:lnTo>
                <a:close/>
              </a:path>
            </a:pathLst>
          </a:custGeom>
          <a:ln w="8352">
            <a:solidFill>
              <a:srgbClr val="1746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5389" y="2944367"/>
            <a:ext cx="375285" cy="326390"/>
          </a:xfrm>
          <a:custGeom>
            <a:avLst/>
            <a:gdLst/>
            <a:ahLst/>
            <a:cxnLst/>
            <a:rect l="l" t="t" r="r" b="b"/>
            <a:pathLst>
              <a:path w="375284" h="326389">
                <a:moveTo>
                  <a:pt x="374903" y="161543"/>
                </a:moveTo>
                <a:lnTo>
                  <a:pt x="283463" y="0"/>
                </a:lnTo>
                <a:lnTo>
                  <a:pt x="91439" y="0"/>
                </a:lnTo>
                <a:lnTo>
                  <a:pt x="0" y="161543"/>
                </a:lnTo>
                <a:lnTo>
                  <a:pt x="91439" y="326135"/>
                </a:lnTo>
                <a:lnTo>
                  <a:pt x="283463" y="326135"/>
                </a:lnTo>
                <a:lnTo>
                  <a:pt x="374903" y="161543"/>
                </a:lnTo>
                <a:close/>
              </a:path>
            </a:pathLst>
          </a:custGeom>
          <a:solidFill>
            <a:srgbClr val="319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773545" y="5843015"/>
            <a:ext cx="1036319" cy="896619"/>
          </a:xfrm>
          <a:custGeom>
            <a:avLst/>
            <a:gdLst/>
            <a:ahLst/>
            <a:cxnLst/>
            <a:rect l="l" t="t" r="r" b="b"/>
            <a:pathLst>
              <a:path w="1036320" h="896620">
                <a:moveTo>
                  <a:pt x="1036319" y="448055"/>
                </a:moveTo>
                <a:lnTo>
                  <a:pt x="780287" y="0"/>
                </a:lnTo>
                <a:lnTo>
                  <a:pt x="256031" y="0"/>
                </a:lnTo>
                <a:lnTo>
                  <a:pt x="0" y="448055"/>
                </a:lnTo>
                <a:lnTo>
                  <a:pt x="256031" y="896111"/>
                </a:lnTo>
                <a:lnTo>
                  <a:pt x="780287" y="896111"/>
                </a:lnTo>
                <a:lnTo>
                  <a:pt x="1036319" y="448055"/>
                </a:lnTo>
                <a:close/>
              </a:path>
            </a:pathLst>
          </a:custGeom>
          <a:solidFill>
            <a:srgbClr val="2822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0108" y="2767583"/>
            <a:ext cx="314325" cy="271780"/>
          </a:xfrm>
          <a:custGeom>
            <a:avLst/>
            <a:gdLst/>
            <a:ahLst/>
            <a:cxnLst/>
            <a:rect l="l" t="t" r="r" b="b"/>
            <a:pathLst>
              <a:path w="314325" h="271780">
                <a:moveTo>
                  <a:pt x="0" y="134111"/>
                </a:moveTo>
                <a:lnTo>
                  <a:pt x="76200" y="271271"/>
                </a:lnTo>
                <a:lnTo>
                  <a:pt x="234696" y="271271"/>
                </a:lnTo>
                <a:lnTo>
                  <a:pt x="313944" y="134111"/>
                </a:lnTo>
                <a:lnTo>
                  <a:pt x="234696" y="0"/>
                </a:lnTo>
                <a:lnTo>
                  <a:pt x="76200" y="0"/>
                </a:lnTo>
                <a:lnTo>
                  <a:pt x="0" y="134111"/>
                </a:lnTo>
                <a:close/>
              </a:path>
            </a:pathLst>
          </a:custGeom>
          <a:ln w="16705">
            <a:solidFill>
              <a:srgbClr val="1F6F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12202" y="5605272"/>
            <a:ext cx="219456" cy="219456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470797" y="1725167"/>
            <a:ext cx="165100" cy="180340"/>
          </a:xfrm>
          <a:custGeom>
            <a:avLst/>
            <a:gdLst/>
            <a:ahLst/>
            <a:cxnLst/>
            <a:rect l="l" t="t" r="r" b="b"/>
            <a:pathLst>
              <a:path w="165100" h="180339">
                <a:moveTo>
                  <a:pt x="164591" y="51815"/>
                </a:moveTo>
                <a:lnTo>
                  <a:pt x="164591" y="39623"/>
                </a:lnTo>
                <a:lnTo>
                  <a:pt x="161543" y="36575"/>
                </a:lnTo>
                <a:lnTo>
                  <a:pt x="161543" y="27431"/>
                </a:lnTo>
                <a:lnTo>
                  <a:pt x="137159" y="3047"/>
                </a:lnTo>
                <a:lnTo>
                  <a:pt x="131063" y="3047"/>
                </a:lnTo>
                <a:lnTo>
                  <a:pt x="128015" y="0"/>
                </a:lnTo>
                <a:lnTo>
                  <a:pt x="118871" y="0"/>
                </a:lnTo>
                <a:lnTo>
                  <a:pt x="109727" y="0"/>
                </a:lnTo>
                <a:lnTo>
                  <a:pt x="106679" y="3047"/>
                </a:lnTo>
                <a:lnTo>
                  <a:pt x="100583" y="3047"/>
                </a:lnTo>
                <a:lnTo>
                  <a:pt x="97535" y="6095"/>
                </a:lnTo>
                <a:lnTo>
                  <a:pt x="91439" y="9143"/>
                </a:lnTo>
                <a:lnTo>
                  <a:pt x="82295" y="18287"/>
                </a:lnTo>
                <a:lnTo>
                  <a:pt x="82295" y="21335"/>
                </a:lnTo>
                <a:lnTo>
                  <a:pt x="76199" y="27431"/>
                </a:lnTo>
                <a:lnTo>
                  <a:pt x="76199" y="33527"/>
                </a:lnTo>
                <a:lnTo>
                  <a:pt x="73151" y="36575"/>
                </a:lnTo>
                <a:lnTo>
                  <a:pt x="73151" y="51815"/>
                </a:lnTo>
                <a:lnTo>
                  <a:pt x="76199" y="60959"/>
                </a:lnTo>
                <a:lnTo>
                  <a:pt x="79247" y="67055"/>
                </a:lnTo>
                <a:lnTo>
                  <a:pt x="82295" y="70103"/>
                </a:lnTo>
                <a:lnTo>
                  <a:pt x="0" y="167639"/>
                </a:lnTo>
                <a:lnTo>
                  <a:pt x="18287" y="179831"/>
                </a:lnTo>
                <a:lnTo>
                  <a:pt x="97535" y="88391"/>
                </a:lnTo>
                <a:lnTo>
                  <a:pt x="103631" y="88391"/>
                </a:lnTo>
                <a:lnTo>
                  <a:pt x="109727" y="91439"/>
                </a:lnTo>
                <a:lnTo>
                  <a:pt x="128015" y="91439"/>
                </a:lnTo>
                <a:lnTo>
                  <a:pt x="131063" y="88391"/>
                </a:lnTo>
                <a:lnTo>
                  <a:pt x="137159" y="88391"/>
                </a:lnTo>
                <a:lnTo>
                  <a:pt x="161543" y="64007"/>
                </a:lnTo>
                <a:lnTo>
                  <a:pt x="161543" y="54863"/>
                </a:lnTo>
                <a:lnTo>
                  <a:pt x="164591" y="51815"/>
                </a:lnTo>
                <a:close/>
              </a:path>
            </a:pathLst>
          </a:custGeom>
          <a:solidFill>
            <a:srgbClr val="1746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3908" y="1752600"/>
            <a:ext cx="131445" cy="149860"/>
          </a:xfrm>
          <a:custGeom>
            <a:avLst/>
            <a:gdLst/>
            <a:ahLst/>
            <a:cxnLst/>
            <a:rect l="l" t="t" r="r" b="b"/>
            <a:pathLst>
              <a:path w="131445" h="149860">
                <a:moveTo>
                  <a:pt x="131064" y="137159"/>
                </a:moveTo>
                <a:lnTo>
                  <a:pt x="79247" y="73151"/>
                </a:lnTo>
                <a:lnTo>
                  <a:pt x="82296" y="67055"/>
                </a:lnTo>
                <a:lnTo>
                  <a:pt x="85344" y="64007"/>
                </a:lnTo>
                <a:lnTo>
                  <a:pt x="88392" y="57911"/>
                </a:lnTo>
                <a:lnTo>
                  <a:pt x="88392" y="30479"/>
                </a:lnTo>
                <a:lnTo>
                  <a:pt x="85344" y="27431"/>
                </a:lnTo>
                <a:lnTo>
                  <a:pt x="85344" y="21335"/>
                </a:lnTo>
                <a:lnTo>
                  <a:pt x="67055" y="3047"/>
                </a:lnTo>
                <a:lnTo>
                  <a:pt x="60959" y="3047"/>
                </a:lnTo>
                <a:lnTo>
                  <a:pt x="57911" y="0"/>
                </a:lnTo>
                <a:lnTo>
                  <a:pt x="39623" y="0"/>
                </a:lnTo>
                <a:lnTo>
                  <a:pt x="30479" y="0"/>
                </a:lnTo>
                <a:lnTo>
                  <a:pt x="27431" y="3047"/>
                </a:lnTo>
                <a:lnTo>
                  <a:pt x="21335" y="6095"/>
                </a:lnTo>
                <a:lnTo>
                  <a:pt x="18287" y="6095"/>
                </a:lnTo>
                <a:lnTo>
                  <a:pt x="9143" y="15239"/>
                </a:lnTo>
                <a:lnTo>
                  <a:pt x="6095" y="21335"/>
                </a:lnTo>
                <a:lnTo>
                  <a:pt x="3047" y="24383"/>
                </a:lnTo>
                <a:lnTo>
                  <a:pt x="3047" y="27431"/>
                </a:lnTo>
                <a:lnTo>
                  <a:pt x="0" y="30479"/>
                </a:lnTo>
                <a:lnTo>
                  <a:pt x="0" y="57911"/>
                </a:lnTo>
                <a:lnTo>
                  <a:pt x="3047" y="64007"/>
                </a:lnTo>
                <a:lnTo>
                  <a:pt x="6095" y="67055"/>
                </a:lnTo>
                <a:lnTo>
                  <a:pt x="6095" y="70103"/>
                </a:lnTo>
                <a:lnTo>
                  <a:pt x="15239" y="79247"/>
                </a:lnTo>
                <a:lnTo>
                  <a:pt x="21335" y="82295"/>
                </a:lnTo>
                <a:lnTo>
                  <a:pt x="24383" y="85343"/>
                </a:lnTo>
                <a:lnTo>
                  <a:pt x="27431" y="85343"/>
                </a:lnTo>
                <a:lnTo>
                  <a:pt x="30479" y="88391"/>
                </a:lnTo>
                <a:lnTo>
                  <a:pt x="54863" y="88391"/>
                </a:lnTo>
                <a:lnTo>
                  <a:pt x="60959" y="85343"/>
                </a:lnTo>
                <a:lnTo>
                  <a:pt x="109728" y="149351"/>
                </a:lnTo>
                <a:lnTo>
                  <a:pt x="118872" y="143255"/>
                </a:lnTo>
                <a:lnTo>
                  <a:pt x="131064" y="137159"/>
                </a:lnTo>
                <a:close/>
              </a:path>
            </a:pathLst>
          </a:custGeom>
          <a:solidFill>
            <a:srgbClr val="1746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2461" y="2011679"/>
            <a:ext cx="314325" cy="238125"/>
          </a:xfrm>
          <a:custGeom>
            <a:avLst/>
            <a:gdLst/>
            <a:ahLst/>
            <a:cxnLst/>
            <a:rect l="l" t="t" r="r" b="b"/>
            <a:pathLst>
              <a:path w="314325" h="238125">
                <a:moveTo>
                  <a:pt x="182880" y="21336"/>
                </a:moveTo>
                <a:lnTo>
                  <a:pt x="176784" y="12192"/>
                </a:lnTo>
                <a:lnTo>
                  <a:pt x="173736" y="0"/>
                </a:lnTo>
                <a:lnTo>
                  <a:pt x="82296" y="36576"/>
                </a:lnTo>
                <a:lnTo>
                  <a:pt x="73152" y="27432"/>
                </a:lnTo>
                <a:lnTo>
                  <a:pt x="67056" y="27432"/>
                </a:lnTo>
                <a:lnTo>
                  <a:pt x="60960" y="21336"/>
                </a:lnTo>
                <a:lnTo>
                  <a:pt x="33528" y="21336"/>
                </a:lnTo>
                <a:lnTo>
                  <a:pt x="30480" y="24384"/>
                </a:lnTo>
                <a:lnTo>
                  <a:pt x="24384" y="24384"/>
                </a:lnTo>
                <a:lnTo>
                  <a:pt x="3048" y="45720"/>
                </a:lnTo>
                <a:lnTo>
                  <a:pt x="3048" y="51816"/>
                </a:lnTo>
                <a:lnTo>
                  <a:pt x="0" y="54864"/>
                </a:lnTo>
                <a:lnTo>
                  <a:pt x="0" y="73152"/>
                </a:lnTo>
                <a:lnTo>
                  <a:pt x="3048" y="76200"/>
                </a:lnTo>
                <a:lnTo>
                  <a:pt x="3048" y="82296"/>
                </a:lnTo>
                <a:lnTo>
                  <a:pt x="6096" y="85344"/>
                </a:lnTo>
                <a:lnTo>
                  <a:pt x="6096" y="88392"/>
                </a:lnTo>
                <a:lnTo>
                  <a:pt x="9144" y="91440"/>
                </a:lnTo>
                <a:lnTo>
                  <a:pt x="12192" y="97536"/>
                </a:lnTo>
                <a:lnTo>
                  <a:pt x="18288" y="103632"/>
                </a:lnTo>
                <a:lnTo>
                  <a:pt x="21336" y="103632"/>
                </a:lnTo>
                <a:lnTo>
                  <a:pt x="27432" y="106680"/>
                </a:lnTo>
                <a:lnTo>
                  <a:pt x="30480" y="109728"/>
                </a:lnTo>
                <a:lnTo>
                  <a:pt x="57912" y="109728"/>
                </a:lnTo>
                <a:lnTo>
                  <a:pt x="60960" y="106680"/>
                </a:lnTo>
                <a:lnTo>
                  <a:pt x="64008" y="106680"/>
                </a:lnTo>
                <a:lnTo>
                  <a:pt x="67056" y="103632"/>
                </a:lnTo>
                <a:lnTo>
                  <a:pt x="73152" y="100584"/>
                </a:lnTo>
                <a:lnTo>
                  <a:pt x="76200" y="100584"/>
                </a:lnTo>
                <a:lnTo>
                  <a:pt x="79248" y="97536"/>
                </a:lnTo>
                <a:lnTo>
                  <a:pt x="82296" y="91440"/>
                </a:lnTo>
                <a:lnTo>
                  <a:pt x="85344" y="88392"/>
                </a:lnTo>
                <a:lnTo>
                  <a:pt x="88392" y="82296"/>
                </a:lnTo>
                <a:lnTo>
                  <a:pt x="88392" y="73152"/>
                </a:lnTo>
                <a:lnTo>
                  <a:pt x="91440" y="67056"/>
                </a:lnTo>
                <a:lnTo>
                  <a:pt x="91440" y="60960"/>
                </a:lnTo>
                <a:lnTo>
                  <a:pt x="182880" y="21336"/>
                </a:lnTo>
                <a:close/>
              </a:path>
              <a:path w="314325" h="238125">
                <a:moveTo>
                  <a:pt x="313944" y="185940"/>
                </a:moveTo>
                <a:lnTo>
                  <a:pt x="310896" y="179844"/>
                </a:lnTo>
                <a:lnTo>
                  <a:pt x="310896" y="176796"/>
                </a:lnTo>
                <a:lnTo>
                  <a:pt x="307848" y="173748"/>
                </a:lnTo>
                <a:lnTo>
                  <a:pt x="307848" y="167652"/>
                </a:lnTo>
                <a:lnTo>
                  <a:pt x="298704" y="158508"/>
                </a:lnTo>
                <a:lnTo>
                  <a:pt x="286512" y="152412"/>
                </a:lnTo>
                <a:lnTo>
                  <a:pt x="283464" y="149364"/>
                </a:lnTo>
                <a:lnTo>
                  <a:pt x="283464" y="76212"/>
                </a:lnTo>
                <a:lnTo>
                  <a:pt x="277368" y="79260"/>
                </a:lnTo>
                <a:lnTo>
                  <a:pt x="268224" y="76212"/>
                </a:lnTo>
                <a:lnTo>
                  <a:pt x="262128" y="76212"/>
                </a:lnTo>
                <a:lnTo>
                  <a:pt x="259080" y="149364"/>
                </a:lnTo>
                <a:lnTo>
                  <a:pt x="252984" y="149364"/>
                </a:lnTo>
                <a:lnTo>
                  <a:pt x="249936" y="152412"/>
                </a:lnTo>
                <a:lnTo>
                  <a:pt x="243840" y="155460"/>
                </a:lnTo>
                <a:lnTo>
                  <a:pt x="240792" y="158508"/>
                </a:lnTo>
                <a:lnTo>
                  <a:pt x="234696" y="161556"/>
                </a:lnTo>
                <a:lnTo>
                  <a:pt x="234696" y="164604"/>
                </a:lnTo>
                <a:lnTo>
                  <a:pt x="231648" y="170700"/>
                </a:lnTo>
                <a:lnTo>
                  <a:pt x="225552" y="176796"/>
                </a:lnTo>
                <a:lnTo>
                  <a:pt x="225552" y="185940"/>
                </a:lnTo>
                <a:lnTo>
                  <a:pt x="222504" y="188988"/>
                </a:lnTo>
                <a:lnTo>
                  <a:pt x="222504" y="198132"/>
                </a:lnTo>
                <a:lnTo>
                  <a:pt x="225552" y="201180"/>
                </a:lnTo>
                <a:lnTo>
                  <a:pt x="225552" y="210324"/>
                </a:lnTo>
                <a:lnTo>
                  <a:pt x="228600" y="216420"/>
                </a:lnTo>
                <a:lnTo>
                  <a:pt x="246888" y="234708"/>
                </a:lnTo>
                <a:lnTo>
                  <a:pt x="252984" y="234708"/>
                </a:lnTo>
                <a:lnTo>
                  <a:pt x="256032" y="237756"/>
                </a:lnTo>
                <a:lnTo>
                  <a:pt x="280416" y="237756"/>
                </a:lnTo>
                <a:lnTo>
                  <a:pt x="286512" y="234708"/>
                </a:lnTo>
                <a:lnTo>
                  <a:pt x="289560" y="234708"/>
                </a:lnTo>
                <a:lnTo>
                  <a:pt x="292608" y="231660"/>
                </a:lnTo>
                <a:lnTo>
                  <a:pt x="298704" y="228612"/>
                </a:lnTo>
                <a:lnTo>
                  <a:pt x="307848" y="219468"/>
                </a:lnTo>
                <a:lnTo>
                  <a:pt x="307848" y="213372"/>
                </a:lnTo>
                <a:lnTo>
                  <a:pt x="310896" y="210324"/>
                </a:lnTo>
                <a:lnTo>
                  <a:pt x="310896" y="207276"/>
                </a:lnTo>
                <a:lnTo>
                  <a:pt x="313944" y="201180"/>
                </a:lnTo>
                <a:lnTo>
                  <a:pt x="313944" y="185940"/>
                </a:lnTo>
                <a:close/>
              </a:path>
            </a:pathLst>
          </a:custGeom>
          <a:solidFill>
            <a:srgbClr val="1746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2293" y="1883663"/>
            <a:ext cx="368935" cy="195580"/>
          </a:xfrm>
          <a:custGeom>
            <a:avLst/>
            <a:gdLst/>
            <a:ahLst/>
            <a:cxnLst/>
            <a:rect l="l" t="t" r="r" b="b"/>
            <a:pathLst>
              <a:path w="368934" h="195580">
                <a:moveTo>
                  <a:pt x="195072" y="88392"/>
                </a:moveTo>
                <a:lnTo>
                  <a:pt x="192024" y="79248"/>
                </a:lnTo>
                <a:lnTo>
                  <a:pt x="188976" y="67056"/>
                </a:lnTo>
                <a:lnTo>
                  <a:pt x="185928" y="60960"/>
                </a:lnTo>
                <a:lnTo>
                  <a:pt x="152400" y="18288"/>
                </a:lnTo>
                <a:lnTo>
                  <a:pt x="124968" y="6096"/>
                </a:lnTo>
                <a:lnTo>
                  <a:pt x="118872" y="3048"/>
                </a:lnTo>
                <a:lnTo>
                  <a:pt x="106680" y="3048"/>
                </a:lnTo>
                <a:lnTo>
                  <a:pt x="97536" y="0"/>
                </a:lnTo>
                <a:lnTo>
                  <a:pt x="88392" y="3048"/>
                </a:lnTo>
                <a:lnTo>
                  <a:pt x="79248" y="3048"/>
                </a:lnTo>
                <a:lnTo>
                  <a:pt x="51816" y="12192"/>
                </a:lnTo>
                <a:lnTo>
                  <a:pt x="42672" y="18288"/>
                </a:lnTo>
                <a:lnTo>
                  <a:pt x="18288" y="42672"/>
                </a:lnTo>
                <a:lnTo>
                  <a:pt x="12192" y="51816"/>
                </a:lnTo>
                <a:lnTo>
                  <a:pt x="9144" y="60960"/>
                </a:lnTo>
                <a:lnTo>
                  <a:pt x="6096" y="67056"/>
                </a:lnTo>
                <a:lnTo>
                  <a:pt x="3048" y="79248"/>
                </a:lnTo>
                <a:lnTo>
                  <a:pt x="3048" y="88392"/>
                </a:lnTo>
                <a:lnTo>
                  <a:pt x="0" y="97536"/>
                </a:lnTo>
                <a:lnTo>
                  <a:pt x="3048" y="106680"/>
                </a:lnTo>
                <a:lnTo>
                  <a:pt x="3048" y="115824"/>
                </a:lnTo>
                <a:lnTo>
                  <a:pt x="12192" y="143256"/>
                </a:lnTo>
                <a:lnTo>
                  <a:pt x="18288" y="152400"/>
                </a:lnTo>
                <a:lnTo>
                  <a:pt x="42672" y="176784"/>
                </a:lnTo>
                <a:lnTo>
                  <a:pt x="51816" y="182880"/>
                </a:lnTo>
                <a:lnTo>
                  <a:pt x="79248" y="192024"/>
                </a:lnTo>
                <a:lnTo>
                  <a:pt x="88392" y="192024"/>
                </a:lnTo>
                <a:lnTo>
                  <a:pt x="97536" y="195072"/>
                </a:lnTo>
                <a:lnTo>
                  <a:pt x="106680" y="192024"/>
                </a:lnTo>
                <a:lnTo>
                  <a:pt x="118872" y="192024"/>
                </a:lnTo>
                <a:lnTo>
                  <a:pt x="124968" y="188976"/>
                </a:lnTo>
                <a:lnTo>
                  <a:pt x="176784" y="152400"/>
                </a:lnTo>
                <a:lnTo>
                  <a:pt x="195072" y="106680"/>
                </a:lnTo>
                <a:lnTo>
                  <a:pt x="195072" y="88392"/>
                </a:lnTo>
                <a:close/>
              </a:path>
              <a:path w="368934" h="195580">
                <a:moveTo>
                  <a:pt x="368808" y="124968"/>
                </a:moveTo>
                <a:lnTo>
                  <a:pt x="365760" y="118872"/>
                </a:lnTo>
                <a:lnTo>
                  <a:pt x="365760" y="109728"/>
                </a:lnTo>
                <a:lnTo>
                  <a:pt x="362712" y="106680"/>
                </a:lnTo>
                <a:lnTo>
                  <a:pt x="359664" y="100584"/>
                </a:lnTo>
                <a:lnTo>
                  <a:pt x="359664" y="97536"/>
                </a:lnTo>
                <a:lnTo>
                  <a:pt x="350520" y="88392"/>
                </a:lnTo>
                <a:lnTo>
                  <a:pt x="344424" y="88392"/>
                </a:lnTo>
                <a:lnTo>
                  <a:pt x="338328" y="82296"/>
                </a:lnTo>
                <a:lnTo>
                  <a:pt x="323088" y="82296"/>
                </a:lnTo>
                <a:lnTo>
                  <a:pt x="320040" y="79248"/>
                </a:lnTo>
                <a:lnTo>
                  <a:pt x="316992" y="82296"/>
                </a:lnTo>
                <a:lnTo>
                  <a:pt x="307848" y="82296"/>
                </a:lnTo>
                <a:lnTo>
                  <a:pt x="301752" y="85344"/>
                </a:lnTo>
                <a:lnTo>
                  <a:pt x="298704" y="88392"/>
                </a:lnTo>
                <a:lnTo>
                  <a:pt x="292608" y="91440"/>
                </a:lnTo>
                <a:lnTo>
                  <a:pt x="283464" y="100584"/>
                </a:lnTo>
                <a:lnTo>
                  <a:pt x="283464" y="103632"/>
                </a:lnTo>
                <a:lnTo>
                  <a:pt x="280416" y="109728"/>
                </a:lnTo>
                <a:lnTo>
                  <a:pt x="207264" y="100584"/>
                </a:lnTo>
                <a:lnTo>
                  <a:pt x="204216" y="112776"/>
                </a:lnTo>
                <a:lnTo>
                  <a:pt x="204216" y="121920"/>
                </a:lnTo>
                <a:lnTo>
                  <a:pt x="277368" y="131064"/>
                </a:lnTo>
                <a:lnTo>
                  <a:pt x="277368" y="137160"/>
                </a:lnTo>
                <a:lnTo>
                  <a:pt x="280416" y="140208"/>
                </a:lnTo>
                <a:lnTo>
                  <a:pt x="280416" y="146304"/>
                </a:lnTo>
                <a:lnTo>
                  <a:pt x="301752" y="167640"/>
                </a:lnTo>
                <a:lnTo>
                  <a:pt x="307848" y="167640"/>
                </a:lnTo>
                <a:lnTo>
                  <a:pt x="310896" y="170688"/>
                </a:lnTo>
                <a:lnTo>
                  <a:pt x="332232" y="170688"/>
                </a:lnTo>
                <a:lnTo>
                  <a:pt x="338328" y="167640"/>
                </a:lnTo>
                <a:lnTo>
                  <a:pt x="341376" y="167640"/>
                </a:lnTo>
                <a:lnTo>
                  <a:pt x="347472" y="164592"/>
                </a:lnTo>
                <a:lnTo>
                  <a:pt x="359664" y="152400"/>
                </a:lnTo>
                <a:lnTo>
                  <a:pt x="359664" y="149352"/>
                </a:lnTo>
                <a:lnTo>
                  <a:pt x="362712" y="146304"/>
                </a:lnTo>
                <a:lnTo>
                  <a:pt x="365760" y="140208"/>
                </a:lnTo>
                <a:lnTo>
                  <a:pt x="365760" y="134112"/>
                </a:lnTo>
                <a:lnTo>
                  <a:pt x="368808" y="128016"/>
                </a:lnTo>
                <a:lnTo>
                  <a:pt x="368808" y="124968"/>
                </a:lnTo>
                <a:close/>
              </a:path>
            </a:pathLst>
          </a:custGeom>
          <a:solidFill>
            <a:srgbClr val="1746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069202" y="6089903"/>
            <a:ext cx="445134" cy="402590"/>
          </a:xfrm>
          <a:custGeom>
            <a:avLst/>
            <a:gdLst/>
            <a:ahLst/>
            <a:cxnLst/>
            <a:rect l="l" t="t" r="r" b="b"/>
            <a:pathLst>
              <a:path w="445134" h="402589">
                <a:moveTo>
                  <a:pt x="445007" y="198119"/>
                </a:moveTo>
                <a:lnTo>
                  <a:pt x="445007" y="176783"/>
                </a:lnTo>
                <a:lnTo>
                  <a:pt x="441959" y="167639"/>
                </a:lnTo>
                <a:lnTo>
                  <a:pt x="441959" y="158495"/>
                </a:lnTo>
                <a:lnTo>
                  <a:pt x="426719" y="112775"/>
                </a:lnTo>
                <a:lnTo>
                  <a:pt x="420623" y="106679"/>
                </a:lnTo>
                <a:lnTo>
                  <a:pt x="417575" y="97535"/>
                </a:lnTo>
                <a:lnTo>
                  <a:pt x="411479" y="88391"/>
                </a:lnTo>
                <a:lnTo>
                  <a:pt x="399287" y="76199"/>
                </a:lnTo>
                <a:lnTo>
                  <a:pt x="393191" y="67055"/>
                </a:lnTo>
                <a:lnTo>
                  <a:pt x="387095" y="60959"/>
                </a:lnTo>
                <a:lnTo>
                  <a:pt x="377951" y="54863"/>
                </a:lnTo>
                <a:lnTo>
                  <a:pt x="371855" y="48767"/>
                </a:lnTo>
                <a:lnTo>
                  <a:pt x="362711" y="42671"/>
                </a:lnTo>
                <a:lnTo>
                  <a:pt x="356615" y="36575"/>
                </a:lnTo>
                <a:lnTo>
                  <a:pt x="347471" y="30479"/>
                </a:lnTo>
                <a:lnTo>
                  <a:pt x="338327" y="27431"/>
                </a:lnTo>
                <a:lnTo>
                  <a:pt x="329183" y="21335"/>
                </a:lnTo>
                <a:lnTo>
                  <a:pt x="316991" y="18287"/>
                </a:lnTo>
                <a:lnTo>
                  <a:pt x="307847" y="15239"/>
                </a:lnTo>
                <a:lnTo>
                  <a:pt x="298703" y="9143"/>
                </a:lnTo>
                <a:lnTo>
                  <a:pt x="289559" y="6095"/>
                </a:lnTo>
                <a:lnTo>
                  <a:pt x="277367" y="6095"/>
                </a:lnTo>
                <a:lnTo>
                  <a:pt x="268223" y="3047"/>
                </a:lnTo>
                <a:lnTo>
                  <a:pt x="256031" y="0"/>
                </a:lnTo>
                <a:lnTo>
                  <a:pt x="210311" y="0"/>
                </a:lnTo>
                <a:lnTo>
                  <a:pt x="188975" y="0"/>
                </a:lnTo>
                <a:lnTo>
                  <a:pt x="176783" y="3047"/>
                </a:lnTo>
                <a:lnTo>
                  <a:pt x="167639" y="6095"/>
                </a:lnTo>
                <a:lnTo>
                  <a:pt x="155447" y="6095"/>
                </a:lnTo>
                <a:lnTo>
                  <a:pt x="146303" y="9143"/>
                </a:lnTo>
                <a:lnTo>
                  <a:pt x="137159" y="15239"/>
                </a:lnTo>
                <a:lnTo>
                  <a:pt x="124967" y="18287"/>
                </a:lnTo>
                <a:lnTo>
                  <a:pt x="115823" y="21335"/>
                </a:lnTo>
                <a:lnTo>
                  <a:pt x="106679" y="27431"/>
                </a:lnTo>
                <a:lnTo>
                  <a:pt x="97535" y="30479"/>
                </a:lnTo>
                <a:lnTo>
                  <a:pt x="88391" y="36575"/>
                </a:lnTo>
                <a:lnTo>
                  <a:pt x="82295" y="42671"/>
                </a:lnTo>
                <a:lnTo>
                  <a:pt x="73151" y="48767"/>
                </a:lnTo>
                <a:lnTo>
                  <a:pt x="67055" y="54863"/>
                </a:lnTo>
                <a:lnTo>
                  <a:pt x="57911" y="60959"/>
                </a:lnTo>
                <a:lnTo>
                  <a:pt x="51815" y="67055"/>
                </a:lnTo>
                <a:lnTo>
                  <a:pt x="45719" y="76199"/>
                </a:lnTo>
                <a:lnTo>
                  <a:pt x="33527" y="88391"/>
                </a:lnTo>
                <a:lnTo>
                  <a:pt x="21335" y="106679"/>
                </a:lnTo>
                <a:lnTo>
                  <a:pt x="18287" y="112775"/>
                </a:lnTo>
                <a:lnTo>
                  <a:pt x="12191" y="131063"/>
                </a:lnTo>
                <a:lnTo>
                  <a:pt x="6095" y="140207"/>
                </a:lnTo>
                <a:lnTo>
                  <a:pt x="6095" y="149351"/>
                </a:lnTo>
                <a:lnTo>
                  <a:pt x="3047" y="158495"/>
                </a:lnTo>
                <a:lnTo>
                  <a:pt x="3047" y="167639"/>
                </a:lnTo>
                <a:lnTo>
                  <a:pt x="0" y="176783"/>
                </a:lnTo>
                <a:lnTo>
                  <a:pt x="0" y="198119"/>
                </a:lnTo>
                <a:lnTo>
                  <a:pt x="3047" y="207263"/>
                </a:lnTo>
                <a:lnTo>
                  <a:pt x="3047" y="219455"/>
                </a:lnTo>
                <a:lnTo>
                  <a:pt x="15239" y="256031"/>
                </a:lnTo>
                <a:lnTo>
                  <a:pt x="21335" y="265175"/>
                </a:lnTo>
                <a:lnTo>
                  <a:pt x="24383" y="274319"/>
                </a:lnTo>
                <a:lnTo>
                  <a:pt x="30479" y="283463"/>
                </a:lnTo>
                <a:lnTo>
                  <a:pt x="36575" y="289559"/>
                </a:lnTo>
                <a:lnTo>
                  <a:pt x="42671" y="298703"/>
                </a:lnTo>
                <a:lnTo>
                  <a:pt x="51815" y="304799"/>
                </a:lnTo>
                <a:lnTo>
                  <a:pt x="57911" y="313943"/>
                </a:lnTo>
                <a:lnTo>
                  <a:pt x="67055" y="320039"/>
                </a:lnTo>
                <a:lnTo>
                  <a:pt x="73151" y="326135"/>
                </a:lnTo>
                <a:lnTo>
                  <a:pt x="70103" y="338327"/>
                </a:lnTo>
                <a:lnTo>
                  <a:pt x="64007" y="347471"/>
                </a:lnTo>
                <a:lnTo>
                  <a:pt x="54863" y="359663"/>
                </a:lnTo>
                <a:lnTo>
                  <a:pt x="48767" y="368807"/>
                </a:lnTo>
                <a:lnTo>
                  <a:pt x="33527" y="384047"/>
                </a:lnTo>
                <a:lnTo>
                  <a:pt x="21335" y="390143"/>
                </a:lnTo>
                <a:lnTo>
                  <a:pt x="15239" y="396239"/>
                </a:lnTo>
                <a:lnTo>
                  <a:pt x="9143" y="396239"/>
                </a:lnTo>
                <a:lnTo>
                  <a:pt x="0" y="402335"/>
                </a:lnTo>
                <a:lnTo>
                  <a:pt x="48767" y="402335"/>
                </a:lnTo>
                <a:lnTo>
                  <a:pt x="57911" y="399287"/>
                </a:lnTo>
                <a:lnTo>
                  <a:pt x="70103" y="396239"/>
                </a:lnTo>
                <a:lnTo>
                  <a:pt x="79247" y="393191"/>
                </a:lnTo>
                <a:lnTo>
                  <a:pt x="91439" y="390143"/>
                </a:lnTo>
                <a:lnTo>
                  <a:pt x="115823" y="377951"/>
                </a:lnTo>
                <a:lnTo>
                  <a:pt x="124967" y="371855"/>
                </a:lnTo>
                <a:lnTo>
                  <a:pt x="137159" y="359663"/>
                </a:lnTo>
                <a:lnTo>
                  <a:pt x="146303" y="365759"/>
                </a:lnTo>
                <a:lnTo>
                  <a:pt x="155447" y="368807"/>
                </a:lnTo>
                <a:lnTo>
                  <a:pt x="167639" y="368807"/>
                </a:lnTo>
                <a:lnTo>
                  <a:pt x="176783" y="371855"/>
                </a:lnTo>
                <a:lnTo>
                  <a:pt x="188975" y="374903"/>
                </a:lnTo>
                <a:lnTo>
                  <a:pt x="256031" y="374903"/>
                </a:lnTo>
                <a:lnTo>
                  <a:pt x="268223" y="371855"/>
                </a:lnTo>
                <a:lnTo>
                  <a:pt x="277367" y="368807"/>
                </a:lnTo>
                <a:lnTo>
                  <a:pt x="289559" y="365759"/>
                </a:lnTo>
                <a:lnTo>
                  <a:pt x="298703" y="365759"/>
                </a:lnTo>
                <a:lnTo>
                  <a:pt x="307847" y="359663"/>
                </a:lnTo>
                <a:lnTo>
                  <a:pt x="316991" y="356615"/>
                </a:lnTo>
                <a:lnTo>
                  <a:pt x="329183" y="353567"/>
                </a:lnTo>
                <a:lnTo>
                  <a:pt x="338327" y="347471"/>
                </a:lnTo>
                <a:lnTo>
                  <a:pt x="347471" y="344423"/>
                </a:lnTo>
                <a:lnTo>
                  <a:pt x="356615" y="338327"/>
                </a:lnTo>
                <a:lnTo>
                  <a:pt x="362711" y="332231"/>
                </a:lnTo>
                <a:lnTo>
                  <a:pt x="371855" y="326135"/>
                </a:lnTo>
                <a:lnTo>
                  <a:pt x="377951" y="320039"/>
                </a:lnTo>
                <a:lnTo>
                  <a:pt x="387095" y="313943"/>
                </a:lnTo>
                <a:lnTo>
                  <a:pt x="393191" y="307847"/>
                </a:lnTo>
                <a:lnTo>
                  <a:pt x="399287" y="298703"/>
                </a:lnTo>
                <a:lnTo>
                  <a:pt x="405383" y="292607"/>
                </a:lnTo>
                <a:lnTo>
                  <a:pt x="411479" y="283463"/>
                </a:lnTo>
                <a:lnTo>
                  <a:pt x="417575" y="277367"/>
                </a:lnTo>
                <a:lnTo>
                  <a:pt x="420623" y="268223"/>
                </a:lnTo>
                <a:lnTo>
                  <a:pt x="426719" y="262127"/>
                </a:lnTo>
                <a:lnTo>
                  <a:pt x="441959" y="216407"/>
                </a:lnTo>
                <a:lnTo>
                  <a:pt x="441959" y="207263"/>
                </a:lnTo>
                <a:lnTo>
                  <a:pt x="445007" y="198119"/>
                </a:lnTo>
                <a:close/>
              </a:path>
            </a:pathLst>
          </a:custGeom>
          <a:solidFill>
            <a:srgbClr val="3095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59976" y="3672335"/>
            <a:ext cx="2640330" cy="160909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065" marR="5080" indent="-3175" algn="ctr">
              <a:lnSpc>
                <a:spcPct val="90200"/>
              </a:lnSpc>
              <a:spcBef>
                <a:spcPts val="434"/>
              </a:spcBef>
            </a:pPr>
            <a:r>
              <a:rPr sz="2800" spc="-10" dirty="0">
                <a:solidFill>
                  <a:srgbClr val="FFFFFF"/>
                </a:solidFill>
                <a:latin typeface="Calibri"/>
                <a:cs typeface="Calibri"/>
              </a:rPr>
              <a:t>Calibrando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o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grau </a:t>
            </a:r>
            <a:r>
              <a:rPr sz="2800" b="1" spc="-6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aceitável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de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precisão/acurácia </a:t>
            </a:r>
            <a:r>
              <a:rPr sz="2800" b="1" spc="-6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IA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0" name="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19923" y="5627873"/>
            <a:ext cx="1670858" cy="1070277"/>
          </a:xfrm>
          <a:prstGeom prst="rect">
            <a:avLst/>
          </a:prstGeom>
        </p:spPr>
      </p:pic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3426856" y="979424"/>
            <a:ext cx="6772275" cy="588645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664845" marR="5080" indent="-652780">
              <a:lnSpc>
                <a:spcPct val="70200"/>
              </a:lnSpc>
              <a:spcBef>
                <a:spcPts val="900"/>
              </a:spcBef>
              <a:tabLst>
                <a:tab pos="664845" algn="l"/>
              </a:tabLst>
            </a:pPr>
            <a:r>
              <a:rPr sz="2150" spc="10" dirty="0"/>
              <a:t>1.</a:t>
            </a:r>
            <a:r>
              <a:rPr sz="2150" spc="10" dirty="0">
                <a:latin typeface="Times New Roman"/>
                <a:cs typeface="Times New Roman"/>
              </a:rPr>
              <a:t>	</a:t>
            </a:r>
            <a:r>
              <a:rPr sz="2150" spc="5" dirty="0"/>
              <a:t>Atividades</a:t>
            </a:r>
            <a:r>
              <a:rPr sz="2150" spc="325" dirty="0"/>
              <a:t> </a:t>
            </a:r>
            <a:r>
              <a:rPr sz="2150" spc="10" dirty="0"/>
              <a:t>de</a:t>
            </a:r>
            <a:r>
              <a:rPr sz="2150" spc="345" dirty="0"/>
              <a:t> </a:t>
            </a:r>
            <a:r>
              <a:rPr sz="2150" dirty="0"/>
              <a:t>alto</a:t>
            </a:r>
            <a:r>
              <a:rPr sz="2150" spc="295" dirty="0"/>
              <a:t> </a:t>
            </a:r>
            <a:r>
              <a:rPr sz="2150" spc="-5" dirty="0"/>
              <a:t>risco</a:t>
            </a:r>
            <a:r>
              <a:rPr sz="2150" spc="295" dirty="0"/>
              <a:t> </a:t>
            </a:r>
            <a:r>
              <a:rPr sz="2150" spc="-10" dirty="0"/>
              <a:t>inerente:</a:t>
            </a:r>
            <a:r>
              <a:rPr sz="2150" spc="310" dirty="0"/>
              <a:t> </a:t>
            </a:r>
            <a:r>
              <a:rPr sz="2150" spc="5" dirty="0"/>
              <a:t>precisão</a:t>
            </a:r>
            <a:r>
              <a:rPr sz="2150" spc="335" dirty="0"/>
              <a:t> </a:t>
            </a:r>
            <a:r>
              <a:rPr sz="2150" u="heavy" spc="-10" dirty="0">
                <a:uFill>
                  <a:solidFill>
                    <a:srgbClr val="000000"/>
                  </a:solidFill>
                </a:uFill>
              </a:rPr>
              <a:t>inferior</a:t>
            </a:r>
            <a:r>
              <a:rPr sz="2150" spc="285" dirty="0"/>
              <a:t> </a:t>
            </a:r>
            <a:r>
              <a:rPr sz="2150" spc="15" dirty="0"/>
              <a:t>ao </a:t>
            </a:r>
            <a:r>
              <a:rPr sz="2150" spc="-470" dirty="0"/>
              <a:t> </a:t>
            </a:r>
            <a:r>
              <a:rPr sz="2150" spc="10" dirty="0"/>
              <a:t>ser</a:t>
            </a:r>
            <a:r>
              <a:rPr sz="2150" spc="5" dirty="0"/>
              <a:t> </a:t>
            </a:r>
            <a:r>
              <a:rPr sz="2150" spc="10" dirty="0"/>
              <a:t>humano.</a:t>
            </a:r>
            <a:endParaRPr sz="215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32" name="object 32"/>
          <p:cNvSpPr txBox="1"/>
          <p:nvPr/>
        </p:nvSpPr>
        <p:spPr>
          <a:xfrm>
            <a:off x="3426856" y="1678941"/>
            <a:ext cx="6769100" cy="363220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2200"/>
              </a:lnSpc>
              <a:spcBef>
                <a:spcPts val="135"/>
              </a:spcBef>
            </a:pPr>
            <a:r>
              <a:rPr sz="2150" spc="5" dirty="0">
                <a:latin typeface="Calibri Light"/>
                <a:cs typeface="Calibri Light"/>
              </a:rPr>
              <a:t>Ex1:</a:t>
            </a:r>
            <a:r>
              <a:rPr sz="2150" spc="30" dirty="0">
                <a:latin typeface="Calibri Light"/>
                <a:cs typeface="Calibri Light"/>
              </a:rPr>
              <a:t> </a:t>
            </a:r>
            <a:r>
              <a:rPr sz="2150" spc="-5" dirty="0">
                <a:latin typeface="Calibri Light"/>
                <a:cs typeface="Calibri Light"/>
              </a:rPr>
              <a:t>robô</a:t>
            </a:r>
            <a:r>
              <a:rPr sz="2150" spc="40" dirty="0">
                <a:latin typeface="Calibri Light"/>
                <a:cs typeface="Calibri Light"/>
              </a:rPr>
              <a:t> </a:t>
            </a:r>
            <a:r>
              <a:rPr sz="2150" spc="10" dirty="0">
                <a:latin typeface="Calibri Light"/>
                <a:cs typeface="Calibri Light"/>
              </a:rPr>
              <a:t>que</a:t>
            </a:r>
            <a:r>
              <a:rPr sz="2150" spc="5" dirty="0">
                <a:latin typeface="Calibri Light"/>
                <a:cs typeface="Calibri Light"/>
              </a:rPr>
              <a:t> </a:t>
            </a:r>
            <a:r>
              <a:rPr sz="2150" spc="10" dirty="0">
                <a:latin typeface="Calibri Light"/>
                <a:cs typeface="Calibri Light"/>
              </a:rPr>
              <a:t>desarma</a:t>
            </a:r>
            <a:r>
              <a:rPr sz="2150" spc="30" dirty="0">
                <a:latin typeface="Calibri Light"/>
                <a:cs typeface="Calibri Light"/>
              </a:rPr>
              <a:t> </a:t>
            </a:r>
            <a:r>
              <a:rPr sz="2150" spc="10" dirty="0">
                <a:latin typeface="Calibri Light"/>
                <a:cs typeface="Calibri Light"/>
              </a:rPr>
              <a:t>bombas.</a:t>
            </a:r>
            <a:endParaRPr sz="2150">
              <a:latin typeface="Calibri Light"/>
              <a:cs typeface="Calibri Light"/>
            </a:endParaRPr>
          </a:p>
          <a:p>
            <a:pPr marL="12700">
              <a:lnSpc>
                <a:spcPts val="2200"/>
              </a:lnSpc>
            </a:pPr>
            <a:r>
              <a:rPr sz="2150" spc="5" dirty="0">
                <a:latin typeface="Calibri Light"/>
                <a:cs typeface="Calibri Light"/>
              </a:rPr>
              <a:t>Ex2:</a:t>
            </a:r>
            <a:r>
              <a:rPr sz="2150" spc="40" dirty="0">
                <a:latin typeface="Calibri Light"/>
                <a:cs typeface="Calibri Light"/>
              </a:rPr>
              <a:t> </a:t>
            </a:r>
            <a:r>
              <a:rPr sz="2150" dirty="0">
                <a:latin typeface="Calibri Light"/>
                <a:cs typeface="Calibri Light"/>
              </a:rPr>
              <a:t>limpeza</a:t>
            </a:r>
            <a:r>
              <a:rPr sz="2150" spc="40" dirty="0">
                <a:latin typeface="Calibri Light"/>
                <a:cs typeface="Calibri Light"/>
              </a:rPr>
              <a:t> </a:t>
            </a:r>
            <a:r>
              <a:rPr sz="2150" spc="10" dirty="0">
                <a:latin typeface="Calibri Light"/>
                <a:cs typeface="Calibri Light"/>
              </a:rPr>
              <a:t>de</a:t>
            </a:r>
            <a:r>
              <a:rPr sz="2150" spc="15" dirty="0">
                <a:latin typeface="Calibri Light"/>
                <a:cs typeface="Calibri Light"/>
              </a:rPr>
              <a:t> </a:t>
            </a:r>
            <a:r>
              <a:rPr sz="2150" spc="5" dirty="0">
                <a:latin typeface="Calibri Light"/>
                <a:cs typeface="Calibri Light"/>
              </a:rPr>
              <a:t>tanques</a:t>
            </a:r>
            <a:r>
              <a:rPr sz="2150" spc="35" dirty="0">
                <a:latin typeface="Calibri Light"/>
                <a:cs typeface="Calibri Light"/>
              </a:rPr>
              <a:t> </a:t>
            </a:r>
            <a:r>
              <a:rPr sz="2150" spc="10" dirty="0">
                <a:latin typeface="Calibri Light"/>
                <a:cs typeface="Calibri Light"/>
              </a:rPr>
              <a:t>de</a:t>
            </a:r>
            <a:r>
              <a:rPr sz="2150" spc="15" dirty="0">
                <a:latin typeface="Calibri Light"/>
                <a:cs typeface="Calibri Light"/>
              </a:rPr>
              <a:t> </a:t>
            </a:r>
            <a:r>
              <a:rPr sz="2150" spc="5" dirty="0">
                <a:latin typeface="Calibri Light"/>
                <a:cs typeface="Calibri Light"/>
              </a:rPr>
              <a:t>óleo</a:t>
            </a:r>
            <a:r>
              <a:rPr sz="2150" spc="25" dirty="0">
                <a:latin typeface="Calibri Light"/>
                <a:cs typeface="Calibri Light"/>
              </a:rPr>
              <a:t> </a:t>
            </a:r>
            <a:r>
              <a:rPr sz="2150" spc="20" dirty="0">
                <a:latin typeface="Calibri Light"/>
                <a:cs typeface="Calibri Light"/>
              </a:rPr>
              <a:t>em</a:t>
            </a:r>
            <a:r>
              <a:rPr sz="2150" spc="15" dirty="0">
                <a:latin typeface="Calibri Light"/>
                <a:cs typeface="Calibri Light"/>
              </a:rPr>
              <a:t> </a:t>
            </a:r>
            <a:r>
              <a:rPr sz="2150" dirty="0">
                <a:latin typeface="Calibri Light"/>
                <a:cs typeface="Calibri Light"/>
              </a:rPr>
              <a:t>navios.</a:t>
            </a:r>
            <a:endParaRPr sz="2150">
              <a:latin typeface="Calibri Light"/>
              <a:cs typeface="Calibri Light"/>
            </a:endParaRPr>
          </a:p>
          <a:p>
            <a:pPr marL="12700" marR="109220">
              <a:lnSpc>
                <a:spcPct val="141900"/>
              </a:lnSpc>
              <a:spcBef>
                <a:spcPts val="45"/>
              </a:spcBef>
              <a:buAutoNum type="arabicPeriod" startAt="2"/>
              <a:tabLst>
                <a:tab pos="284480" algn="l"/>
              </a:tabLst>
            </a:pPr>
            <a:r>
              <a:rPr sz="2150" spc="5" dirty="0">
                <a:latin typeface="Calibri Light"/>
                <a:cs typeface="Calibri Light"/>
              </a:rPr>
              <a:t>Atividades </a:t>
            </a:r>
            <a:r>
              <a:rPr sz="2150" spc="-10" dirty="0">
                <a:latin typeface="Calibri Light"/>
                <a:cs typeface="Calibri Light"/>
              </a:rPr>
              <a:t>burocráticas: </a:t>
            </a:r>
            <a:r>
              <a:rPr sz="2150" spc="5" dirty="0">
                <a:latin typeface="Calibri Light"/>
                <a:cs typeface="Calibri Light"/>
              </a:rPr>
              <a:t>precisão </a:t>
            </a:r>
            <a:r>
              <a:rPr sz="2150" u="heavy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semelhante</a:t>
            </a:r>
            <a:r>
              <a:rPr sz="2150" dirty="0">
                <a:latin typeface="Calibri Light"/>
                <a:cs typeface="Calibri Light"/>
              </a:rPr>
              <a:t> </a:t>
            </a:r>
            <a:r>
              <a:rPr sz="2150" spc="15" dirty="0">
                <a:latin typeface="Calibri Light"/>
                <a:cs typeface="Calibri Light"/>
              </a:rPr>
              <a:t>ao </a:t>
            </a:r>
            <a:r>
              <a:rPr sz="2150" spc="10" dirty="0">
                <a:latin typeface="Calibri Light"/>
                <a:cs typeface="Calibri Light"/>
              </a:rPr>
              <a:t>humano. </a:t>
            </a:r>
            <a:r>
              <a:rPr sz="2150" spc="-475" dirty="0">
                <a:latin typeface="Calibri Light"/>
                <a:cs typeface="Calibri Light"/>
              </a:rPr>
              <a:t> </a:t>
            </a:r>
            <a:r>
              <a:rPr sz="2150" spc="5" dirty="0">
                <a:latin typeface="Calibri Light"/>
                <a:cs typeface="Calibri Light"/>
              </a:rPr>
              <a:t>Ex:</a:t>
            </a:r>
            <a:r>
              <a:rPr sz="2150" spc="40" dirty="0">
                <a:latin typeface="Calibri Light"/>
                <a:cs typeface="Calibri Light"/>
              </a:rPr>
              <a:t> </a:t>
            </a:r>
            <a:r>
              <a:rPr sz="2150" spc="5" dirty="0">
                <a:latin typeface="Calibri Light"/>
                <a:cs typeface="Calibri Light"/>
              </a:rPr>
              <a:t>separação</a:t>
            </a:r>
            <a:r>
              <a:rPr sz="2150" spc="25" dirty="0">
                <a:latin typeface="Calibri Light"/>
                <a:cs typeface="Calibri Light"/>
              </a:rPr>
              <a:t> </a:t>
            </a:r>
            <a:r>
              <a:rPr sz="2150" spc="15" dirty="0">
                <a:latin typeface="Calibri Light"/>
                <a:cs typeface="Calibri Light"/>
              </a:rPr>
              <a:t>e </a:t>
            </a:r>
            <a:r>
              <a:rPr sz="2150" dirty="0">
                <a:latin typeface="Calibri Light"/>
                <a:cs typeface="Calibri Light"/>
              </a:rPr>
              <a:t>arquivamento</a:t>
            </a:r>
            <a:r>
              <a:rPr sz="2150" spc="55" dirty="0">
                <a:latin typeface="Calibri Light"/>
                <a:cs typeface="Calibri Light"/>
              </a:rPr>
              <a:t> </a:t>
            </a:r>
            <a:r>
              <a:rPr sz="2150" spc="10" dirty="0">
                <a:latin typeface="Calibri Light"/>
                <a:cs typeface="Calibri Light"/>
              </a:rPr>
              <a:t>de</a:t>
            </a:r>
            <a:r>
              <a:rPr sz="2150" spc="15" dirty="0">
                <a:latin typeface="Calibri Light"/>
                <a:cs typeface="Calibri Light"/>
              </a:rPr>
              <a:t> </a:t>
            </a:r>
            <a:r>
              <a:rPr sz="2150" spc="5" dirty="0">
                <a:latin typeface="Calibri Light"/>
                <a:cs typeface="Calibri Light"/>
              </a:rPr>
              <a:t>documentos.</a:t>
            </a:r>
            <a:endParaRPr sz="2150">
              <a:latin typeface="Calibri Light"/>
              <a:cs typeface="Calibri Light"/>
            </a:endParaRPr>
          </a:p>
          <a:p>
            <a:pPr marL="13970" marR="5080" indent="-1905">
              <a:lnSpc>
                <a:spcPct val="70700"/>
              </a:lnSpc>
              <a:spcBef>
                <a:spcPts val="1885"/>
              </a:spcBef>
              <a:buAutoNum type="arabicPeriod" startAt="2"/>
              <a:tabLst>
                <a:tab pos="367665" algn="l"/>
                <a:tab pos="368300" algn="l"/>
                <a:tab pos="1132205" algn="l"/>
                <a:tab pos="2651760" algn="l"/>
                <a:tab pos="2929255" algn="l"/>
                <a:tab pos="3337560" algn="l"/>
                <a:tab pos="4022090" algn="l"/>
                <a:tab pos="4759325" algn="l"/>
                <a:tab pos="5394960" algn="l"/>
                <a:tab pos="5821680" algn="l"/>
              </a:tabLst>
            </a:pPr>
            <a:r>
              <a:rPr sz="2150" spc="5" dirty="0">
                <a:latin typeface="Calibri Light"/>
                <a:cs typeface="Calibri Light"/>
              </a:rPr>
              <a:t>Á</a:t>
            </a:r>
            <a:r>
              <a:rPr sz="2150" spc="-25" dirty="0">
                <a:latin typeface="Calibri Light"/>
                <a:cs typeface="Calibri Light"/>
              </a:rPr>
              <a:t>r</a:t>
            </a:r>
            <a:r>
              <a:rPr sz="2150" spc="-10" dirty="0">
                <a:latin typeface="Calibri Light"/>
                <a:cs typeface="Calibri Light"/>
              </a:rPr>
              <a:t>e</a:t>
            </a:r>
            <a:r>
              <a:rPr sz="2150" spc="-5" dirty="0">
                <a:latin typeface="Calibri Light"/>
                <a:cs typeface="Calibri Light"/>
              </a:rPr>
              <a:t>a</a:t>
            </a:r>
            <a:r>
              <a:rPr sz="2150" spc="10" dirty="0">
                <a:latin typeface="Calibri Light"/>
                <a:cs typeface="Calibri Light"/>
              </a:rPr>
              <a:t>s</a:t>
            </a:r>
            <a:r>
              <a:rPr sz="2150" dirty="0">
                <a:latin typeface="Times New Roman"/>
                <a:cs typeface="Times New Roman"/>
              </a:rPr>
              <a:t>	</a:t>
            </a:r>
            <a:r>
              <a:rPr sz="2150" spc="-10" dirty="0">
                <a:latin typeface="Calibri Light"/>
                <a:cs typeface="Calibri Light"/>
              </a:rPr>
              <a:t>e</a:t>
            </a:r>
            <a:r>
              <a:rPr sz="2150" spc="-20" dirty="0">
                <a:latin typeface="Calibri Light"/>
                <a:cs typeface="Calibri Light"/>
              </a:rPr>
              <a:t>s</a:t>
            </a:r>
            <a:r>
              <a:rPr sz="2150" spc="10" dirty="0">
                <a:latin typeface="Calibri Light"/>
                <a:cs typeface="Calibri Light"/>
              </a:rPr>
              <a:t>t</a:t>
            </a:r>
            <a:r>
              <a:rPr sz="2150" spc="-50" dirty="0">
                <a:latin typeface="Calibri Light"/>
                <a:cs typeface="Calibri Light"/>
              </a:rPr>
              <a:t>r</a:t>
            </a:r>
            <a:r>
              <a:rPr sz="2150" spc="-30" dirty="0">
                <a:latin typeface="Calibri Light"/>
                <a:cs typeface="Calibri Light"/>
              </a:rPr>
              <a:t>a</a:t>
            </a:r>
            <a:r>
              <a:rPr sz="2150" spc="-15" dirty="0">
                <a:latin typeface="Calibri Light"/>
                <a:cs typeface="Calibri Light"/>
              </a:rPr>
              <a:t>té</a:t>
            </a:r>
            <a:r>
              <a:rPr sz="2150" spc="-5" dirty="0">
                <a:latin typeface="Calibri Light"/>
                <a:cs typeface="Calibri Light"/>
              </a:rPr>
              <a:t>g</a:t>
            </a:r>
            <a:r>
              <a:rPr sz="2150" dirty="0">
                <a:latin typeface="Calibri Light"/>
                <a:cs typeface="Calibri Light"/>
              </a:rPr>
              <a:t>i</a:t>
            </a:r>
            <a:r>
              <a:rPr sz="2150" spc="-35" dirty="0">
                <a:latin typeface="Calibri Light"/>
                <a:cs typeface="Calibri Light"/>
              </a:rPr>
              <a:t>c</a:t>
            </a:r>
            <a:r>
              <a:rPr sz="2150" spc="-10" dirty="0">
                <a:latin typeface="Calibri Light"/>
                <a:cs typeface="Calibri Light"/>
              </a:rPr>
              <a:t>as</a:t>
            </a:r>
            <a:r>
              <a:rPr sz="2150" spc="5" dirty="0">
                <a:latin typeface="Calibri Light"/>
                <a:cs typeface="Calibri Light"/>
              </a:rPr>
              <a:t>:</a:t>
            </a:r>
            <a:r>
              <a:rPr sz="2150" dirty="0">
                <a:latin typeface="Times New Roman"/>
                <a:cs typeface="Times New Roman"/>
              </a:rPr>
              <a:t>	</a:t>
            </a:r>
            <a:r>
              <a:rPr sz="2150" spc="15" dirty="0">
                <a:latin typeface="Calibri Light"/>
                <a:cs typeface="Calibri Light"/>
              </a:rPr>
              <a:t>a</a:t>
            </a:r>
            <a:r>
              <a:rPr sz="2150" dirty="0">
                <a:latin typeface="Times New Roman"/>
                <a:cs typeface="Times New Roman"/>
              </a:rPr>
              <a:t>	</a:t>
            </a:r>
            <a:r>
              <a:rPr sz="2150" dirty="0">
                <a:latin typeface="Calibri Light"/>
                <a:cs typeface="Calibri Light"/>
              </a:rPr>
              <a:t>l</a:t>
            </a:r>
            <a:r>
              <a:rPr sz="2150" spc="10" dirty="0">
                <a:latin typeface="Calibri Light"/>
                <a:cs typeface="Calibri Light"/>
              </a:rPr>
              <a:t>ei</a:t>
            </a:r>
            <a:r>
              <a:rPr sz="2150" dirty="0">
                <a:latin typeface="Times New Roman"/>
                <a:cs typeface="Times New Roman"/>
              </a:rPr>
              <a:t>	</a:t>
            </a:r>
            <a:r>
              <a:rPr sz="2150" spc="5" dirty="0">
                <a:latin typeface="Calibri Light"/>
                <a:cs typeface="Calibri Light"/>
              </a:rPr>
              <a:t>d</a:t>
            </a:r>
            <a:r>
              <a:rPr sz="2150" spc="15" dirty="0">
                <a:latin typeface="Calibri Light"/>
                <a:cs typeface="Calibri Light"/>
              </a:rPr>
              <a:t>e</a:t>
            </a:r>
            <a:r>
              <a:rPr sz="2150" spc="-10" dirty="0">
                <a:latin typeface="Calibri Light"/>
                <a:cs typeface="Calibri Light"/>
              </a:rPr>
              <a:t>v</a:t>
            </a:r>
            <a:r>
              <a:rPr sz="2150" spc="15" dirty="0">
                <a:latin typeface="Calibri Light"/>
                <a:cs typeface="Calibri Light"/>
              </a:rPr>
              <a:t>e</a:t>
            </a:r>
            <a:r>
              <a:rPr sz="2150" dirty="0">
                <a:latin typeface="Times New Roman"/>
                <a:cs typeface="Times New Roman"/>
              </a:rPr>
              <a:t>	</a:t>
            </a:r>
            <a:r>
              <a:rPr sz="2150" u="heavy" spc="-3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e</a:t>
            </a:r>
            <a:r>
              <a:rPr sz="2150" u="heavy" spc="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xi</a:t>
            </a:r>
            <a:r>
              <a:rPr sz="2150" u="heavy" spc="-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g</a:t>
            </a:r>
            <a:r>
              <a:rPr sz="2150" u="heavy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i</a:t>
            </a:r>
            <a:r>
              <a:rPr sz="2150" u="heavy" spc="1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r</a:t>
            </a:r>
            <a:r>
              <a:rPr sz="2150" dirty="0">
                <a:latin typeface="Times New Roman"/>
                <a:cs typeface="Times New Roman"/>
              </a:rPr>
              <a:t>	</a:t>
            </a:r>
            <a:r>
              <a:rPr sz="2150" spc="-5" dirty="0">
                <a:latin typeface="Calibri Light"/>
                <a:cs typeface="Calibri Light"/>
              </a:rPr>
              <a:t>g</a:t>
            </a:r>
            <a:r>
              <a:rPr sz="2150" spc="-50" dirty="0">
                <a:latin typeface="Calibri Light"/>
                <a:cs typeface="Calibri Light"/>
              </a:rPr>
              <a:t>r</a:t>
            </a:r>
            <a:r>
              <a:rPr sz="2150" spc="-5" dirty="0">
                <a:latin typeface="Calibri Light"/>
                <a:cs typeface="Calibri Light"/>
              </a:rPr>
              <a:t>a</a:t>
            </a:r>
            <a:r>
              <a:rPr sz="2150" spc="15" dirty="0">
                <a:latin typeface="Calibri Light"/>
                <a:cs typeface="Calibri Light"/>
              </a:rPr>
              <a:t>u</a:t>
            </a:r>
            <a:r>
              <a:rPr sz="2150" dirty="0">
                <a:latin typeface="Times New Roman"/>
                <a:cs typeface="Times New Roman"/>
              </a:rPr>
              <a:t>	</a:t>
            </a:r>
            <a:r>
              <a:rPr sz="2150" spc="5" dirty="0">
                <a:latin typeface="Calibri Light"/>
                <a:cs typeface="Calibri Light"/>
              </a:rPr>
              <a:t>d</a:t>
            </a:r>
            <a:r>
              <a:rPr sz="2150" spc="15" dirty="0">
                <a:latin typeface="Calibri Light"/>
                <a:cs typeface="Calibri Light"/>
              </a:rPr>
              <a:t>e</a:t>
            </a:r>
            <a:r>
              <a:rPr sz="2150" dirty="0">
                <a:latin typeface="Times New Roman"/>
                <a:cs typeface="Times New Roman"/>
              </a:rPr>
              <a:t>	</a:t>
            </a:r>
            <a:r>
              <a:rPr sz="2150" spc="5" dirty="0">
                <a:latin typeface="Calibri Light"/>
                <a:cs typeface="Calibri Light"/>
              </a:rPr>
              <a:t>p</a:t>
            </a:r>
            <a:r>
              <a:rPr sz="2150" spc="-25" dirty="0">
                <a:latin typeface="Calibri Light"/>
                <a:cs typeface="Calibri Light"/>
              </a:rPr>
              <a:t>r</a:t>
            </a:r>
            <a:r>
              <a:rPr sz="2150" spc="15" dirty="0">
                <a:latin typeface="Calibri Light"/>
                <a:cs typeface="Calibri Light"/>
              </a:rPr>
              <a:t>ec</a:t>
            </a:r>
            <a:r>
              <a:rPr sz="2150" spc="5" dirty="0">
                <a:latin typeface="Calibri Light"/>
                <a:cs typeface="Calibri Light"/>
              </a:rPr>
              <a:t>is</a:t>
            </a:r>
            <a:r>
              <a:rPr sz="2150" spc="10" dirty="0">
                <a:latin typeface="Calibri Light"/>
                <a:cs typeface="Calibri Light"/>
              </a:rPr>
              <a:t>ão </a:t>
            </a:r>
            <a:r>
              <a:rPr sz="2150" spc="5" dirty="0">
                <a:latin typeface="Times New Roman"/>
                <a:cs typeface="Times New Roman"/>
              </a:rPr>
              <a:t> </a:t>
            </a:r>
            <a:r>
              <a:rPr sz="2150" u="heavy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elevado</a:t>
            </a:r>
            <a:r>
              <a:rPr sz="2150" dirty="0">
                <a:latin typeface="Calibri Light"/>
                <a:cs typeface="Calibri Light"/>
              </a:rPr>
              <a:t>.</a:t>
            </a:r>
            <a:r>
              <a:rPr sz="2150" spc="-65" dirty="0">
                <a:latin typeface="Calibri Light"/>
                <a:cs typeface="Calibri Light"/>
              </a:rPr>
              <a:t> </a:t>
            </a:r>
            <a:r>
              <a:rPr sz="2150" spc="20" dirty="0">
                <a:latin typeface="Calibri Light"/>
                <a:cs typeface="Calibri Light"/>
              </a:rPr>
              <a:t>O</a:t>
            </a:r>
            <a:r>
              <a:rPr sz="2150" dirty="0">
                <a:latin typeface="Calibri Light"/>
                <a:cs typeface="Calibri Light"/>
              </a:rPr>
              <a:t> </a:t>
            </a:r>
            <a:r>
              <a:rPr sz="2150" spc="10" dirty="0">
                <a:latin typeface="Calibri Light"/>
                <a:cs typeface="Calibri Light"/>
              </a:rPr>
              <a:t>mais </a:t>
            </a:r>
            <a:r>
              <a:rPr sz="2150" spc="5" dirty="0">
                <a:latin typeface="Calibri Light"/>
                <a:cs typeface="Calibri Light"/>
              </a:rPr>
              <a:t>elevado possível.</a:t>
            </a:r>
            <a:endParaRPr sz="2150">
              <a:latin typeface="Calibri Light"/>
              <a:cs typeface="Calibri Light"/>
            </a:endParaRPr>
          </a:p>
          <a:p>
            <a:pPr marL="12700" marR="2072005">
              <a:lnSpc>
                <a:spcPct val="70700"/>
              </a:lnSpc>
              <a:spcBef>
                <a:spcPts val="1860"/>
              </a:spcBef>
            </a:pPr>
            <a:r>
              <a:rPr sz="2150" spc="5" dirty="0">
                <a:latin typeface="Calibri Light"/>
                <a:cs typeface="Calibri Light"/>
              </a:rPr>
              <a:t>Ex1:</a:t>
            </a:r>
            <a:r>
              <a:rPr sz="2150" spc="35" dirty="0">
                <a:latin typeface="Calibri Light"/>
                <a:cs typeface="Calibri Light"/>
              </a:rPr>
              <a:t> </a:t>
            </a:r>
            <a:r>
              <a:rPr sz="2150" spc="5" dirty="0">
                <a:latin typeface="Calibri Light"/>
                <a:cs typeface="Calibri Light"/>
              </a:rPr>
              <a:t>reconhecimento</a:t>
            </a:r>
            <a:r>
              <a:rPr sz="2150" spc="65" dirty="0">
                <a:latin typeface="Calibri Light"/>
                <a:cs typeface="Calibri Light"/>
              </a:rPr>
              <a:t> </a:t>
            </a:r>
            <a:r>
              <a:rPr sz="2150" dirty="0">
                <a:latin typeface="Calibri Light"/>
                <a:cs typeface="Calibri Light"/>
              </a:rPr>
              <a:t>facial</a:t>
            </a:r>
            <a:r>
              <a:rPr sz="2150" spc="10" dirty="0">
                <a:latin typeface="Calibri Light"/>
                <a:cs typeface="Calibri Light"/>
              </a:rPr>
              <a:t> de </a:t>
            </a:r>
            <a:r>
              <a:rPr sz="2150" spc="5" dirty="0">
                <a:latin typeface="Calibri Light"/>
                <a:cs typeface="Calibri Light"/>
              </a:rPr>
              <a:t>criminosos. </a:t>
            </a:r>
            <a:r>
              <a:rPr sz="2150" spc="-475" dirty="0">
                <a:latin typeface="Calibri Light"/>
                <a:cs typeface="Calibri Light"/>
              </a:rPr>
              <a:t> </a:t>
            </a:r>
            <a:r>
              <a:rPr sz="2150" spc="5" dirty="0">
                <a:latin typeface="Calibri Light"/>
                <a:cs typeface="Calibri Light"/>
              </a:rPr>
              <a:t>Ex2:</a:t>
            </a:r>
            <a:r>
              <a:rPr sz="2150" spc="35" dirty="0">
                <a:latin typeface="Calibri Light"/>
                <a:cs typeface="Calibri Light"/>
              </a:rPr>
              <a:t> </a:t>
            </a:r>
            <a:r>
              <a:rPr sz="2150" spc="5" dirty="0">
                <a:latin typeface="Calibri Light"/>
                <a:cs typeface="Calibri Light"/>
              </a:rPr>
              <a:t>cirurgias</a:t>
            </a:r>
            <a:r>
              <a:rPr sz="2150" spc="35" dirty="0">
                <a:latin typeface="Calibri Light"/>
                <a:cs typeface="Calibri Light"/>
              </a:rPr>
              <a:t> </a:t>
            </a:r>
            <a:r>
              <a:rPr sz="2150" dirty="0">
                <a:latin typeface="Calibri Light"/>
                <a:cs typeface="Calibri Light"/>
              </a:rPr>
              <a:t>robóticas</a:t>
            </a:r>
            <a:endParaRPr sz="2150">
              <a:latin typeface="Calibri Light"/>
              <a:cs typeface="Calibri Light"/>
            </a:endParaRPr>
          </a:p>
          <a:p>
            <a:pPr marL="12700" marR="5080">
              <a:lnSpc>
                <a:spcPct val="71200"/>
              </a:lnSpc>
              <a:spcBef>
                <a:spcPts val="1870"/>
              </a:spcBef>
            </a:pPr>
            <a:r>
              <a:rPr sz="2150" spc="10" dirty="0">
                <a:latin typeface="Calibri Light"/>
                <a:cs typeface="Calibri Light"/>
              </a:rPr>
              <a:t>4:</a:t>
            </a:r>
            <a:r>
              <a:rPr sz="2150" spc="270" dirty="0">
                <a:latin typeface="Calibri Light"/>
                <a:cs typeface="Calibri Light"/>
              </a:rPr>
              <a:t> </a:t>
            </a:r>
            <a:r>
              <a:rPr sz="2150" spc="-20" dirty="0">
                <a:latin typeface="Calibri Light"/>
                <a:cs typeface="Calibri Light"/>
              </a:rPr>
              <a:t>Vantagens</a:t>
            </a:r>
            <a:r>
              <a:rPr sz="2150" spc="254" dirty="0">
                <a:latin typeface="Calibri Light"/>
                <a:cs typeface="Calibri Light"/>
              </a:rPr>
              <a:t> </a:t>
            </a:r>
            <a:r>
              <a:rPr sz="2150" dirty="0">
                <a:latin typeface="Calibri Light"/>
                <a:cs typeface="Calibri Light"/>
              </a:rPr>
              <a:t>desse</a:t>
            </a:r>
            <a:r>
              <a:rPr sz="2150" spc="235" dirty="0">
                <a:latin typeface="Calibri Light"/>
                <a:cs typeface="Calibri Light"/>
              </a:rPr>
              <a:t> </a:t>
            </a:r>
            <a:r>
              <a:rPr sz="2150" spc="-10" dirty="0">
                <a:latin typeface="Calibri Light"/>
                <a:cs typeface="Calibri Light"/>
              </a:rPr>
              <a:t>raciocínio:</a:t>
            </a:r>
            <a:r>
              <a:rPr sz="2150" spc="280" dirty="0">
                <a:latin typeface="Calibri Light"/>
                <a:cs typeface="Calibri Light"/>
              </a:rPr>
              <a:t> </a:t>
            </a:r>
            <a:r>
              <a:rPr sz="2150" spc="5" dirty="0">
                <a:latin typeface="Calibri Light"/>
                <a:cs typeface="Calibri Light"/>
              </a:rPr>
              <a:t>diminui</a:t>
            </a:r>
            <a:r>
              <a:rPr sz="2150" spc="280" dirty="0">
                <a:latin typeface="Calibri Light"/>
                <a:cs typeface="Calibri Light"/>
              </a:rPr>
              <a:t> </a:t>
            </a:r>
            <a:r>
              <a:rPr sz="2150" dirty="0">
                <a:latin typeface="Calibri Light"/>
                <a:cs typeface="Calibri Light"/>
              </a:rPr>
              <a:t>custos,</a:t>
            </a:r>
            <a:r>
              <a:rPr sz="2150" spc="275" dirty="0">
                <a:latin typeface="Calibri Light"/>
                <a:cs typeface="Calibri Light"/>
              </a:rPr>
              <a:t> </a:t>
            </a:r>
            <a:r>
              <a:rPr sz="2150" spc="5" dirty="0">
                <a:latin typeface="Calibri Light"/>
                <a:cs typeface="Calibri Light"/>
              </a:rPr>
              <a:t>reduz</a:t>
            </a:r>
            <a:r>
              <a:rPr sz="2150" spc="290" dirty="0">
                <a:latin typeface="Calibri Light"/>
                <a:cs typeface="Calibri Light"/>
              </a:rPr>
              <a:t> </a:t>
            </a:r>
            <a:r>
              <a:rPr sz="2150" spc="15" dirty="0">
                <a:latin typeface="Calibri Light"/>
                <a:cs typeface="Calibri Light"/>
              </a:rPr>
              <a:t>o</a:t>
            </a:r>
            <a:r>
              <a:rPr sz="2150" spc="265" dirty="0">
                <a:latin typeface="Calibri Light"/>
                <a:cs typeface="Calibri Light"/>
              </a:rPr>
              <a:t> </a:t>
            </a:r>
            <a:r>
              <a:rPr sz="2150" spc="10" dirty="0">
                <a:latin typeface="Calibri Light"/>
                <a:cs typeface="Calibri Light"/>
              </a:rPr>
              <a:t>ciclo </a:t>
            </a:r>
            <a:r>
              <a:rPr sz="2150" spc="-470" dirty="0">
                <a:latin typeface="Calibri Light"/>
                <a:cs typeface="Calibri Light"/>
              </a:rPr>
              <a:t> </a:t>
            </a:r>
            <a:r>
              <a:rPr sz="2150" spc="10" dirty="0">
                <a:latin typeface="Calibri Light"/>
                <a:cs typeface="Calibri Light"/>
              </a:rPr>
              <a:t>da</a:t>
            </a:r>
            <a:r>
              <a:rPr sz="2150" spc="20" dirty="0">
                <a:latin typeface="Calibri Light"/>
                <a:cs typeface="Calibri Light"/>
              </a:rPr>
              <a:t> </a:t>
            </a:r>
            <a:r>
              <a:rPr sz="2150" dirty="0">
                <a:latin typeface="Calibri Light"/>
                <a:cs typeface="Calibri Light"/>
              </a:rPr>
              <a:t>inovação,</a:t>
            </a:r>
            <a:r>
              <a:rPr sz="2150" spc="30" dirty="0">
                <a:latin typeface="Calibri Light"/>
                <a:cs typeface="Calibri Light"/>
              </a:rPr>
              <a:t> </a:t>
            </a:r>
            <a:r>
              <a:rPr sz="2150" spc="5" dirty="0">
                <a:latin typeface="Calibri Light"/>
                <a:cs typeface="Calibri Light"/>
              </a:rPr>
              <a:t>estimula</a:t>
            </a:r>
            <a:r>
              <a:rPr sz="2150" spc="20" dirty="0">
                <a:latin typeface="Calibri Light"/>
                <a:cs typeface="Calibri Light"/>
              </a:rPr>
              <a:t> </a:t>
            </a:r>
            <a:r>
              <a:rPr sz="2150" spc="15" dirty="0">
                <a:latin typeface="Calibri Light"/>
                <a:cs typeface="Calibri Light"/>
              </a:rPr>
              <a:t>o</a:t>
            </a:r>
            <a:r>
              <a:rPr sz="2150" dirty="0">
                <a:latin typeface="Calibri Light"/>
                <a:cs typeface="Calibri Light"/>
              </a:rPr>
              <a:t> </a:t>
            </a:r>
            <a:r>
              <a:rPr sz="2150" spc="5" dirty="0">
                <a:latin typeface="Calibri Light"/>
                <a:cs typeface="Calibri Light"/>
              </a:rPr>
              <a:t>mercado.</a:t>
            </a:r>
            <a:endParaRPr sz="215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37168" y="660908"/>
            <a:ext cx="5647690" cy="1041400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012190" marR="5080" indent="-1000125">
              <a:lnSpc>
                <a:spcPts val="3790"/>
              </a:lnSpc>
              <a:spcBef>
                <a:spcPts val="570"/>
              </a:spcBef>
            </a:pPr>
            <a:r>
              <a:rPr sz="3500" dirty="0">
                <a:solidFill>
                  <a:srgbClr val="28225B"/>
                </a:solidFill>
                <a:latin typeface="Calibri"/>
                <a:cs typeface="Calibri"/>
              </a:rPr>
              <a:t>03</a:t>
            </a:r>
            <a:r>
              <a:rPr sz="3500" spc="-10" dirty="0">
                <a:solidFill>
                  <a:srgbClr val="28225B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28225B"/>
                </a:solidFill>
                <a:latin typeface="Calibri"/>
                <a:cs typeface="Calibri"/>
              </a:rPr>
              <a:t>níveis</a:t>
            </a:r>
            <a:r>
              <a:rPr sz="3500" spc="-55" dirty="0">
                <a:solidFill>
                  <a:srgbClr val="28225B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28225B"/>
                </a:solidFill>
                <a:latin typeface="Calibri"/>
                <a:cs typeface="Calibri"/>
              </a:rPr>
              <a:t>de</a:t>
            </a:r>
            <a:r>
              <a:rPr sz="3500" spc="-25" dirty="0">
                <a:solidFill>
                  <a:srgbClr val="28225B"/>
                </a:solidFill>
                <a:latin typeface="Calibri"/>
                <a:cs typeface="Calibri"/>
              </a:rPr>
              <a:t> </a:t>
            </a:r>
            <a:r>
              <a:rPr sz="3500" b="1" spc="-15" dirty="0">
                <a:solidFill>
                  <a:srgbClr val="28225B"/>
                </a:solidFill>
                <a:latin typeface="Calibri"/>
                <a:cs typeface="Calibri"/>
              </a:rPr>
              <a:t>interferência</a:t>
            </a:r>
            <a:r>
              <a:rPr sz="3500" b="1" spc="-5" dirty="0">
                <a:solidFill>
                  <a:srgbClr val="28225B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28225B"/>
                </a:solidFill>
                <a:latin typeface="Calibri"/>
                <a:cs typeface="Calibri"/>
              </a:rPr>
              <a:t>da</a:t>
            </a:r>
            <a:r>
              <a:rPr sz="3500" spc="-5" dirty="0">
                <a:solidFill>
                  <a:srgbClr val="28225B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28225B"/>
                </a:solidFill>
                <a:latin typeface="Calibri"/>
                <a:cs typeface="Calibri"/>
              </a:rPr>
              <a:t>IA </a:t>
            </a:r>
            <a:r>
              <a:rPr sz="3500" spc="-780" dirty="0">
                <a:solidFill>
                  <a:srgbClr val="28225B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28225B"/>
                </a:solidFill>
                <a:latin typeface="Calibri"/>
                <a:cs typeface="Calibri"/>
              </a:rPr>
              <a:t>na</a:t>
            </a:r>
            <a:r>
              <a:rPr sz="3500" spc="-30" dirty="0">
                <a:solidFill>
                  <a:srgbClr val="28225B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28225B"/>
                </a:solidFill>
                <a:latin typeface="Calibri"/>
                <a:cs typeface="Calibri"/>
              </a:rPr>
              <a:t>decisão</a:t>
            </a:r>
            <a:r>
              <a:rPr sz="3500" spc="-30" dirty="0">
                <a:solidFill>
                  <a:srgbClr val="28225B"/>
                </a:solidFill>
                <a:latin typeface="Calibri"/>
                <a:cs typeface="Calibri"/>
              </a:rPr>
              <a:t> </a:t>
            </a:r>
            <a:r>
              <a:rPr sz="3500" dirty="0">
                <a:solidFill>
                  <a:srgbClr val="28225B"/>
                </a:solidFill>
                <a:latin typeface="Calibri"/>
                <a:cs typeface="Calibri"/>
              </a:rPr>
              <a:t>humana:</a:t>
            </a:r>
            <a:endParaRPr sz="35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1028" y="844550"/>
            <a:ext cx="2725420" cy="2426335"/>
            <a:chOff x="41028" y="844550"/>
            <a:chExt cx="2725420" cy="24263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028" y="844550"/>
              <a:ext cx="905256" cy="7861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1525" y="861059"/>
              <a:ext cx="1804415" cy="15621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37853" y="2197608"/>
              <a:ext cx="719455" cy="622300"/>
            </a:xfrm>
            <a:custGeom>
              <a:avLst/>
              <a:gdLst/>
              <a:ahLst/>
              <a:cxnLst/>
              <a:rect l="l" t="t" r="r" b="b"/>
              <a:pathLst>
                <a:path w="719455" h="622300">
                  <a:moveTo>
                    <a:pt x="0" y="310895"/>
                  </a:moveTo>
                  <a:lnTo>
                    <a:pt x="179831" y="621791"/>
                  </a:lnTo>
                  <a:lnTo>
                    <a:pt x="539495" y="621791"/>
                  </a:lnTo>
                  <a:lnTo>
                    <a:pt x="719327" y="310895"/>
                  </a:lnTo>
                  <a:lnTo>
                    <a:pt x="539495" y="0"/>
                  </a:lnTo>
                  <a:lnTo>
                    <a:pt x="179831" y="0"/>
                  </a:lnTo>
                  <a:lnTo>
                    <a:pt x="0" y="310895"/>
                  </a:lnTo>
                  <a:close/>
                </a:path>
              </a:pathLst>
            </a:custGeom>
            <a:ln w="66823">
              <a:solidFill>
                <a:srgbClr val="2460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5973" y="2471928"/>
              <a:ext cx="73152" cy="1615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18269" y="2365248"/>
              <a:ext cx="226060" cy="283845"/>
            </a:xfrm>
            <a:custGeom>
              <a:avLst/>
              <a:gdLst/>
              <a:ahLst/>
              <a:cxnLst/>
              <a:rect l="l" t="t" r="r" b="b"/>
              <a:pathLst>
                <a:path w="226059" h="283844">
                  <a:moveTo>
                    <a:pt x="128016" y="82296"/>
                  </a:moveTo>
                  <a:lnTo>
                    <a:pt x="128016" y="3048"/>
                  </a:lnTo>
                  <a:lnTo>
                    <a:pt x="124968" y="0"/>
                  </a:lnTo>
                  <a:lnTo>
                    <a:pt x="106680" y="0"/>
                  </a:lnTo>
                  <a:lnTo>
                    <a:pt x="100584" y="3048"/>
                  </a:lnTo>
                  <a:lnTo>
                    <a:pt x="97536" y="3048"/>
                  </a:lnTo>
                  <a:lnTo>
                    <a:pt x="91440" y="27432"/>
                  </a:lnTo>
                  <a:lnTo>
                    <a:pt x="82296" y="54864"/>
                  </a:lnTo>
                  <a:lnTo>
                    <a:pt x="76200" y="60960"/>
                  </a:lnTo>
                  <a:lnTo>
                    <a:pt x="73152" y="67056"/>
                  </a:lnTo>
                  <a:lnTo>
                    <a:pt x="73152" y="70104"/>
                  </a:lnTo>
                  <a:lnTo>
                    <a:pt x="60960" y="82296"/>
                  </a:lnTo>
                  <a:lnTo>
                    <a:pt x="45720" y="94488"/>
                  </a:lnTo>
                  <a:lnTo>
                    <a:pt x="27432" y="112776"/>
                  </a:lnTo>
                  <a:lnTo>
                    <a:pt x="0" y="112776"/>
                  </a:lnTo>
                  <a:lnTo>
                    <a:pt x="0" y="246888"/>
                  </a:lnTo>
                  <a:lnTo>
                    <a:pt x="27432" y="246888"/>
                  </a:lnTo>
                  <a:lnTo>
                    <a:pt x="36576" y="249936"/>
                  </a:lnTo>
                  <a:lnTo>
                    <a:pt x="48768" y="256032"/>
                  </a:lnTo>
                  <a:lnTo>
                    <a:pt x="67056" y="262128"/>
                  </a:lnTo>
                  <a:lnTo>
                    <a:pt x="82296" y="268224"/>
                  </a:lnTo>
                  <a:lnTo>
                    <a:pt x="103632" y="274320"/>
                  </a:lnTo>
                  <a:lnTo>
                    <a:pt x="115824" y="278384"/>
                  </a:lnTo>
                  <a:lnTo>
                    <a:pt x="115824" y="106680"/>
                  </a:lnTo>
                  <a:lnTo>
                    <a:pt x="128016" y="82296"/>
                  </a:lnTo>
                  <a:close/>
                </a:path>
                <a:path w="226059" h="283844">
                  <a:moveTo>
                    <a:pt x="222504" y="155448"/>
                  </a:moveTo>
                  <a:lnTo>
                    <a:pt x="222504" y="124968"/>
                  </a:lnTo>
                  <a:lnTo>
                    <a:pt x="216408" y="118872"/>
                  </a:lnTo>
                  <a:lnTo>
                    <a:pt x="210312" y="118872"/>
                  </a:lnTo>
                  <a:lnTo>
                    <a:pt x="207264" y="115824"/>
                  </a:lnTo>
                  <a:lnTo>
                    <a:pt x="201168" y="115824"/>
                  </a:lnTo>
                  <a:lnTo>
                    <a:pt x="195072" y="112776"/>
                  </a:lnTo>
                  <a:lnTo>
                    <a:pt x="182880" y="112776"/>
                  </a:lnTo>
                  <a:lnTo>
                    <a:pt x="161544" y="109728"/>
                  </a:lnTo>
                  <a:lnTo>
                    <a:pt x="140208" y="109728"/>
                  </a:lnTo>
                  <a:lnTo>
                    <a:pt x="115824" y="106680"/>
                  </a:lnTo>
                  <a:lnTo>
                    <a:pt x="115824" y="278384"/>
                  </a:lnTo>
                  <a:lnTo>
                    <a:pt x="121920" y="280416"/>
                  </a:lnTo>
                  <a:lnTo>
                    <a:pt x="131064" y="280416"/>
                  </a:lnTo>
                  <a:lnTo>
                    <a:pt x="140208" y="283464"/>
                  </a:lnTo>
                  <a:lnTo>
                    <a:pt x="188976" y="283464"/>
                  </a:lnTo>
                  <a:lnTo>
                    <a:pt x="195072" y="280416"/>
                  </a:lnTo>
                  <a:lnTo>
                    <a:pt x="198120" y="280416"/>
                  </a:lnTo>
                  <a:lnTo>
                    <a:pt x="201168" y="277368"/>
                  </a:lnTo>
                  <a:lnTo>
                    <a:pt x="201168" y="246888"/>
                  </a:lnTo>
                  <a:lnTo>
                    <a:pt x="207264" y="246888"/>
                  </a:lnTo>
                  <a:lnTo>
                    <a:pt x="207264" y="204216"/>
                  </a:lnTo>
                  <a:lnTo>
                    <a:pt x="213360" y="204216"/>
                  </a:lnTo>
                  <a:lnTo>
                    <a:pt x="213360" y="161544"/>
                  </a:lnTo>
                  <a:lnTo>
                    <a:pt x="216408" y="161544"/>
                  </a:lnTo>
                  <a:lnTo>
                    <a:pt x="222504" y="155448"/>
                  </a:lnTo>
                  <a:close/>
                </a:path>
                <a:path w="226059" h="283844">
                  <a:moveTo>
                    <a:pt x="134112" y="39624"/>
                  </a:moveTo>
                  <a:lnTo>
                    <a:pt x="134112" y="9144"/>
                  </a:lnTo>
                  <a:lnTo>
                    <a:pt x="131064" y="9144"/>
                  </a:lnTo>
                  <a:lnTo>
                    <a:pt x="128016" y="6096"/>
                  </a:lnTo>
                  <a:lnTo>
                    <a:pt x="128016" y="73152"/>
                  </a:lnTo>
                  <a:lnTo>
                    <a:pt x="131064" y="67056"/>
                  </a:lnTo>
                  <a:lnTo>
                    <a:pt x="131064" y="51816"/>
                  </a:lnTo>
                  <a:lnTo>
                    <a:pt x="134112" y="39624"/>
                  </a:lnTo>
                  <a:close/>
                </a:path>
                <a:path w="226059" h="283844">
                  <a:moveTo>
                    <a:pt x="204216" y="277368"/>
                  </a:moveTo>
                  <a:lnTo>
                    <a:pt x="204216" y="249936"/>
                  </a:lnTo>
                  <a:lnTo>
                    <a:pt x="201168" y="246888"/>
                  </a:lnTo>
                  <a:lnTo>
                    <a:pt x="201168" y="277368"/>
                  </a:lnTo>
                  <a:lnTo>
                    <a:pt x="204216" y="277368"/>
                  </a:lnTo>
                  <a:close/>
                </a:path>
                <a:path w="226059" h="283844">
                  <a:moveTo>
                    <a:pt x="207264" y="259080"/>
                  </a:moveTo>
                  <a:lnTo>
                    <a:pt x="207264" y="256032"/>
                  </a:lnTo>
                  <a:lnTo>
                    <a:pt x="204216" y="252984"/>
                  </a:lnTo>
                  <a:lnTo>
                    <a:pt x="204216" y="271272"/>
                  </a:lnTo>
                  <a:lnTo>
                    <a:pt x="207264" y="259080"/>
                  </a:lnTo>
                  <a:close/>
                </a:path>
                <a:path w="226059" h="283844">
                  <a:moveTo>
                    <a:pt x="213360" y="237744"/>
                  </a:moveTo>
                  <a:lnTo>
                    <a:pt x="213360" y="210312"/>
                  </a:lnTo>
                  <a:lnTo>
                    <a:pt x="207264" y="204216"/>
                  </a:lnTo>
                  <a:lnTo>
                    <a:pt x="207264" y="246888"/>
                  </a:lnTo>
                  <a:lnTo>
                    <a:pt x="210312" y="243840"/>
                  </a:lnTo>
                  <a:lnTo>
                    <a:pt x="210312" y="240792"/>
                  </a:lnTo>
                  <a:lnTo>
                    <a:pt x="213360" y="237744"/>
                  </a:lnTo>
                  <a:close/>
                </a:path>
                <a:path w="226059" h="283844">
                  <a:moveTo>
                    <a:pt x="219456" y="198120"/>
                  </a:moveTo>
                  <a:lnTo>
                    <a:pt x="219456" y="167640"/>
                  </a:lnTo>
                  <a:lnTo>
                    <a:pt x="213360" y="161544"/>
                  </a:lnTo>
                  <a:lnTo>
                    <a:pt x="213360" y="201168"/>
                  </a:lnTo>
                  <a:lnTo>
                    <a:pt x="216408" y="201168"/>
                  </a:lnTo>
                  <a:lnTo>
                    <a:pt x="216408" y="198120"/>
                  </a:lnTo>
                  <a:lnTo>
                    <a:pt x="219456" y="198120"/>
                  </a:lnTo>
                  <a:close/>
                </a:path>
                <a:path w="226059" h="283844">
                  <a:moveTo>
                    <a:pt x="225552" y="134112"/>
                  </a:moveTo>
                  <a:lnTo>
                    <a:pt x="225552" y="128016"/>
                  </a:lnTo>
                  <a:lnTo>
                    <a:pt x="222504" y="128016"/>
                  </a:lnTo>
                  <a:lnTo>
                    <a:pt x="222504" y="149352"/>
                  </a:lnTo>
                  <a:lnTo>
                    <a:pt x="225552" y="134112"/>
                  </a:lnTo>
                  <a:close/>
                </a:path>
              </a:pathLst>
            </a:custGeom>
            <a:solidFill>
              <a:srgbClr val="1746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1074" y="1177285"/>
              <a:ext cx="108212" cy="23622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91549" y="1063752"/>
              <a:ext cx="216535" cy="259079"/>
            </a:xfrm>
            <a:custGeom>
              <a:avLst/>
              <a:gdLst/>
              <a:ahLst/>
              <a:cxnLst/>
              <a:rect l="l" t="t" r="r" b="b"/>
              <a:pathLst>
                <a:path w="216534" h="259080">
                  <a:moveTo>
                    <a:pt x="152399" y="259079"/>
                  </a:moveTo>
                  <a:lnTo>
                    <a:pt x="155447" y="249935"/>
                  </a:lnTo>
                  <a:lnTo>
                    <a:pt x="158495" y="237743"/>
                  </a:lnTo>
                  <a:lnTo>
                    <a:pt x="161543" y="228599"/>
                  </a:lnTo>
                  <a:lnTo>
                    <a:pt x="167639" y="219455"/>
                  </a:lnTo>
                  <a:lnTo>
                    <a:pt x="170687" y="210311"/>
                  </a:lnTo>
                  <a:lnTo>
                    <a:pt x="176783" y="201167"/>
                  </a:lnTo>
                  <a:lnTo>
                    <a:pt x="188975" y="185927"/>
                  </a:lnTo>
                  <a:lnTo>
                    <a:pt x="195071" y="176783"/>
                  </a:lnTo>
                  <a:lnTo>
                    <a:pt x="198119" y="167639"/>
                  </a:lnTo>
                  <a:lnTo>
                    <a:pt x="204215" y="158495"/>
                  </a:lnTo>
                  <a:lnTo>
                    <a:pt x="207263" y="149351"/>
                  </a:lnTo>
                  <a:lnTo>
                    <a:pt x="210311" y="140207"/>
                  </a:lnTo>
                  <a:lnTo>
                    <a:pt x="213359" y="131063"/>
                  </a:lnTo>
                  <a:lnTo>
                    <a:pt x="216407" y="118871"/>
                  </a:lnTo>
                  <a:lnTo>
                    <a:pt x="216407" y="115823"/>
                  </a:lnTo>
                  <a:lnTo>
                    <a:pt x="216407" y="109727"/>
                  </a:lnTo>
                  <a:lnTo>
                    <a:pt x="216407" y="97535"/>
                  </a:lnTo>
                  <a:lnTo>
                    <a:pt x="213359" y="85343"/>
                  </a:lnTo>
                  <a:lnTo>
                    <a:pt x="210311" y="76199"/>
                  </a:lnTo>
                  <a:lnTo>
                    <a:pt x="207263" y="67055"/>
                  </a:lnTo>
                  <a:lnTo>
                    <a:pt x="204215" y="57911"/>
                  </a:lnTo>
                  <a:lnTo>
                    <a:pt x="198119" y="48767"/>
                  </a:lnTo>
                  <a:lnTo>
                    <a:pt x="192023" y="39623"/>
                  </a:lnTo>
                  <a:lnTo>
                    <a:pt x="185927" y="33527"/>
                  </a:lnTo>
                  <a:lnTo>
                    <a:pt x="176783" y="24383"/>
                  </a:lnTo>
                  <a:lnTo>
                    <a:pt x="167639" y="18287"/>
                  </a:lnTo>
                  <a:lnTo>
                    <a:pt x="158495" y="15239"/>
                  </a:lnTo>
                  <a:lnTo>
                    <a:pt x="149351" y="9143"/>
                  </a:lnTo>
                  <a:lnTo>
                    <a:pt x="140207" y="6095"/>
                  </a:lnTo>
                  <a:lnTo>
                    <a:pt x="131063" y="3047"/>
                  </a:lnTo>
                  <a:lnTo>
                    <a:pt x="118871" y="0"/>
                  </a:lnTo>
                  <a:lnTo>
                    <a:pt x="109727" y="0"/>
                  </a:lnTo>
                  <a:lnTo>
                    <a:pt x="97535" y="0"/>
                  </a:lnTo>
                  <a:lnTo>
                    <a:pt x="85343" y="3047"/>
                  </a:lnTo>
                  <a:lnTo>
                    <a:pt x="76199" y="6095"/>
                  </a:lnTo>
                  <a:lnTo>
                    <a:pt x="67055" y="9143"/>
                  </a:lnTo>
                  <a:lnTo>
                    <a:pt x="57911" y="15239"/>
                  </a:lnTo>
                  <a:lnTo>
                    <a:pt x="48767" y="18287"/>
                  </a:lnTo>
                  <a:lnTo>
                    <a:pt x="39623" y="24383"/>
                  </a:lnTo>
                  <a:lnTo>
                    <a:pt x="30479" y="33527"/>
                  </a:lnTo>
                  <a:lnTo>
                    <a:pt x="24383" y="39623"/>
                  </a:lnTo>
                  <a:lnTo>
                    <a:pt x="18287" y="48767"/>
                  </a:lnTo>
                  <a:lnTo>
                    <a:pt x="12191" y="57911"/>
                  </a:lnTo>
                  <a:lnTo>
                    <a:pt x="9143" y="67055"/>
                  </a:lnTo>
                  <a:lnTo>
                    <a:pt x="6095" y="76199"/>
                  </a:lnTo>
                  <a:lnTo>
                    <a:pt x="3047" y="85343"/>
                  </a:lnTo>
                  <a:lnTo>
                    <a:pt x="0" y="97535"/>
                  </a:lnTo>
                  <a:lnTo>
                    <a:pt x="0" y="109727"/>
                  </a:lnTo>
                  <a:lnTo>
                    <a:pt x="0" y="115823"/>
                  </a:lnTo>
                  <a:lnTo>
                    <a:pt x="0" y="118871"/>
                  </a:lnTo>
                  <a:lnTo>
                    <a:pt x="3047" y="131063"/>
                  </a:lnTo>
                  <a:lnTo>
                    <a:pt x="6095" y="140207"/>
                  </a:lnTo>
                  <a:lnTo>
                    <a:pt x="9143" y="149351"/>
                  </a:lnTo>
                  <a:lnTo>
                    <a:pt x="12191" y="158495"/>
                  </a:lnTo>
                  <a:lnTo>
                    <a:pt x="18287" y="167639"/>
                  </a:lnTo>
                  <a:lnTo>
                    <a:pt x="24383" y="176783"/>
                  </a:lnTo>
                  <a:lnTo>
                    <a:pt x="27431" y="185927"/>
                  </a:lnTo>
                  <a:lnTo>
                    <a:pt x="39623" y="201167"/>
                  </a:lnTo>
                  <a:lnTo>
                    <a:pt x="45719" y="210311"/>
                  </a:lnTo>
                  <a:lnTo>
                    <a:pt x="48767" y="219455"/>
                  </a:lnTo>
                  <a:lnTo>
                    <a:pt x="54863" y="228599"/>
                  </a:lnTo>
                  <a:lnTo>
                    <a:pt x="57911" y="237743"/>
                  </a:lnTo>
                  <a:lnTo>
                    <a:pt x="64007" y="249935"/>
                  </a:lnTo>
                  <a:lnTo>
                    <a:pt x="64007" y="259079"/>
                  </a:lnTo>
                </a:path>
              </a:pathLst>
            </a:custGeom>
            <a:ln w="10676">
              <a:solidFill>
                <a:srgbClr val="34A1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5557" y="1171189"/>
              <a:ext cx="102874" cy="16002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35389" y="2944367"/>
              <a:ext cx="375285" cy="326390"/>
            </a:xfrm>
            <a:custGeom>
              <a:avLst/>
              <a:gdLst/>
              <a:ahLst/>
              <a:cxnLst/>
              <a:rect l="l" t="t" r="r" b="b"/>
              <a:pathLst>
                <a:path w="375284" h="326389">
                  <a:moveTo>
                    <a:pt x="374903" y="161543"/>
                  </a:moveTo>
                  <a:lnTo>
                    <a:pt x="283463" y="0"/>
                  </a:lnTo>
                  <a:lnTo>
                    <a:pt x="91439" y="0"/>
                  </a:lnTo>
                  <a:lnTo>
                    <a:pt x="0" y="161543"/>
                  </a:lnTo>
                  <a:lnTo>
                    <a:pt x="91439" y="326135"/>
                  </a:lnTo>
                  <a:lnTo>
                    <a:pt x="283463" y="326135"/>
                  </a:lnTo>
                  <a:lnTo>
                    <a:pt x="374903" y="161543"/>
                  </a:lnTo>
                  <a:close/>
                </a:path>
              </a:pathLst>
            </a:custGeom>
            <a:solidFill>
              <a:srgbClr val="319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0108" y="2767583"/>
              <a:ext cx="314325" cy="271780"/>
            </a:xfrm>
            <a:custGeom>
              <a:avLst/>
              <a:gdLst/>
              <a:ahLst/>
              <a:cxnLst/>
              <a:rect l="l" t="t" r="r" b="b"/>
              <a:pathLst>
                <a:path w="314325" h="271780">
                  <a:moveTo>
                    <a:pt x="0" y="134111"/>
                  </a:moveTo>
                  <a:lnTo>
                    <a:pt x="76200" y="271271"/>
                  </a:lnTo>
                  <a:lnTo>
                    <a:pt x="234696" y="271271"/>
                  </a:lnTo>
                  <a:lnTo>
                    <a:pt x="313944" y="134111"/>
                  </a:lnTo>
                  <a:lnTo>
                    <a:pt x="234696" y="0"/>
                  </a:lnTo>
                  <a:lnTo>
                    <a:pt x="76200" y="0"/>
                  </a:lnTo>
                  <a:lnTo>
                    <a:pt x="0" y="134111"/>
                  </a:lnTo>
                  <a:close/>
                </a:path>
              </a:pathLst>
            </a:custGeom>
            <a:ln w="16705">
              <a:solidFill>
                <a:srgbClr val="1F6F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2461" y="1725167"/>
              <a:ext cx="548640" cy="524510"/>
            </a:xfrm>
            <a:custGeom>
              <a:avLst/>
              <a:gdLst/>
              <a:ahLst/>
              <a:cxnLst/>
              <a:rect l="l" t="t" r="r" b="b"/>
              <a:pathLst>
                <a:path w="548640" h="524510">
                  <a:moveTo>
                    <a:pt x="182880" y="307848"/>
                  </a:moveTo>
                  <a:lnTo>
                    <a:pt x="176784" y="298704"/>
                  </a:lnTo>
                  <a:lnTo>
                    <a:pt x="173736" y="286512"/>
                  </a:lnTo>
                  <a:lnTo>
                    <a:pt x="82296" y="323088"/>
                  </a:lnTo>
                  <a:lnTo>
                    <a:pt x="73152" y="313944"/>
                  </a:lnTo>
                  <a:lnTo>
                    <a:pt x="67056" y="313944"/>
                  </a:lnTo>
                  <a:lnTo>
                    <a:pt x="60960" y="307848"/>
                  </a:lnTo>
                  <a:lnTo>
                    <a:pt x="33528" y="307848"/>
                  </a:lnTo>
                  <a:lnTo>
                    <a:pt x="30480" y="310896"/>
                  </a:lnTo>
                  <a:lnTo>
                    <a:pt x="24384" y="310896"/>
                  </a:lnTo>
                  <a:lnTo>
                    <a:pt x="3048" y="332232"/>
                  </a:lnTo>
                  <a:lnTo>
                    <a:pt x="3048" y="338328"/>
                  </a:lnTo>
                  <a:lnTo>
                    <a:pt x="0" y="341376"/>
                  </a:lnTo>
                  <a:lnTo>
                    <a:pt x="0" y="359664"/>
                  </a:lnTo>
                  <a:lnTo>
                    <a:pt x="3048" y="362712"/>
                  </a:lnTo>
                  <a:lnTo>
                    <a:pt x="3048" y="368808"/>
                  </a:lnTo>
                  <a:lnTo>
                    <a:pt x="6096" y="371856"/>
                  </a:lnTo>
                  <a:lnTo>
                    <a:pt x="6096" y="374904"/>
                  </a:lnTo>
                  <a:lnTo>
                    <a:pt x="9144" y="377952"/>
                  </a:lnTo>
                  <a:lnTo>
                    <a:pt x="12192" y="384048"/>
                  </a:lnTo>
                  <a:lnTo>
                    <a:pt x="18288" y="390144"/>
                  </a:lnTo>
                  <a:lnTo>
                    <a:pt x="21336" y="390144"/>
                  </a:lnTo>
                  <a:lnTo>
                    <a:pt x="27432" y="393192"/>
                  </a:lnTo>
                  <a:lnTo>
                    <a:pt x="30480" y="396240"/>
                  </a:lnTo>
                  <a:lnTo>
                    <a:pt x="57912" y="396240"/>
                  </a:lnTo>
                  <a:lnTo>
                    <a:pt x="60960" y="393192"/>
                  </a:lnTo>
                  <a:lnTo>
                    <a:pt x="64008" y="393192"/>
                  </a:lnTo>
                  <a:lnTo>
                    <a:pt x="67056" y="390144"/>
                  </a:lnTo>
                  <a:lnTo>
                    <a:pt x="73152" y="387096"/>
                  </a:lnTo>
                  <a:lnTo>
                    <a:pt x="76200" y="387096"/>
                  </a:lnTo>
                  <a:lnTo>
                    <a:pt x="79248" y="384048"/>
                  </a:lnTo>
                  <a:lnTo>
                    <a:pt x="82296" y="377952"/>
                  </a:lnTo>
                  <a:lnTo>
                    <a:pt x="85344" y="374904"/>
                  </a:lnTo>
                  <a:lnTo>
                    <a:pt x="88392" y="368808"/>
                  </a:lnTo>
                  <a:lnTo>
                    <a:pt x="88392" y="359664"/>
                  </a:lnTo>
                  <a:lnTo>
                    <a:pt x="91440" y="353568"/>
                  </a:lnTo>
                  <a:lnTo>
                    <a:pt x="91440" y="347472"/>
                  </a:lnTo>
                  <a:lnTo>
                    <a:pt x="182880" y="307848"/>
                  </a:lnTo>
                  <a:close/>
                </a:path>
                <a:path w="548640" h="524510">
                  <a:moveTo>
                    <a:pt x="222504" y="164592"/>
                  </a:moveTo>
                  <a:lnTo>
                    <a:pt x="170688" y="100584"/>
                  </a:lnTo>
                  <a:lnTo>
                    <a:pt x="173736" y="94488"/>
                  </a:lnTo>
                  <a:lnTo>
                    <a:pt x="176784" y="91440"/>
                  </a:lnTo>
                  <a:lnTo>
                    <a:pt x="179832" y="85344"/>
                  </a:lnTo>
                  <a:lnTo>
                    <a:pt x="179832" y="57912"/>
                  </a:lnTo>
                  <a:lnTo>
                    <a:pt x="176784" y="54864"/>
                  </a:lnTo>
                  <a:lnTo>
                    <a:pt x="176784" y="48768"/>
                  </a:lnTo>
                  <a:lnTo>
                    <a:pt x="158496" y="30480"/>
                  </a:lnTo>
                  <a:lnTo>
                    <a:pt x="152400" y="30480"/>
                  </a:lnTo>
                  <a:lnTo>
                    <a:pt x="149352" y="27432"/>
                  </a:lnTo>
                  <a:lnTo>
                    <a:pt x="131064" y="27432"/>
                  </a:lnTo>
                  <a:lnTo>
                    <a:pt x="121920" y="27432"/>
                  </a:lnTo>
                  <a:lnTo>
                    <a:pt x="118872" y="30480"/>
                  </a:lnTo>
                  <a:lnTo>
                    <a:pt x="112776" y="33528"/>
                  </a:lnTo>
                  <a:lnTo>
                    <a:pt x="109728" y="33528"/>
                  </a:lnTo>
                  <a:lnTo>
                    <a:pt x="100584" y="42672"/>
                  </a:lnTo>
                  <a:lnTo>
                    <a:pt x="97536" y="48768"/>
                  </a:lnTo>
                  <a:lnTo>
                    <a:pt x="94488" y="51816"/>
                  </a:lnTo>
                  <a:lnTo>
                    <a:pt x="94488" y="54864"/>
                  </a:lnTo>
                  <a:lnTo>
                    <a:pt x="91440" y="57912"/>
                  </a:lnTo>
                  <a:lnTo>
                    <a:pt x="91440" y="85344"/>
                  </a:lnTo>
                  <a:lnTo>
                    <a:pt x="94488" y="91440"/>
                  </a:lnTo>
                  <a:lnTo>
                    <a:pt x="97536" y="94488"/>
                  </a:lnTo>
                  <a:lnTo>
                    <a:pt x="97536" y="97536"/>
                  </a:lnTo>
                  <a:lnTo>
                    <a:pt x="106680" y="106680"/>
                  </a:lnTo>
                  <a:lnTo>
                    <a:pt x="112776" y="109728"/>
                  </a:lnTo>
                  <a:lnTo>
                    <a:pt x="115824" y="112776"/>
                  </a:lnTo>
                  <a:lnTo>
                    <a:pt x="118872" y="112776"/>
                  </a:lnTo>
                  <a:lnTo>
                    <a:pt x="121920" y="115824"/>
                  </a:lnTo>
                  <a:lnTo>
                    <a:pt x="146304" y="115824"/>
                  </a:lnTo>
                  <a:lnTo>
                    <a:pt x="152400" y="112776"/>
                  </a:lnTo>
                  <a:lnTo>
                    <a:pt x="201168" y="176784"/>
                  </a:lnTo>
                  <a:lnTo>
                    <a:pt x="210312" y="170688"/>
                  </a:lnTo>
                  <a:lnTo>
                    <a:pt x="222504" y="164592"/>
                  </a:lnTo>
                  <a:close/>
                </a:path>
                <a:path w="548640" h="524510">
                  <a:moveTo>
                    <a:pt x="313944" y="472452"/>
                  </a:moveTo>
                  <a:lnTo>
                    <a:pt x="310896" y="466356"/>
                  </a:lnTo>
                  <a:lnTo>
                    <a:pt x="310896" y="463308"/>
                  </a:lnTo>
                  <a:lnTo>
                    <a:pt x="307848" y="460260"/>
                  </a:lnTo>
                  <a:lnTo>
                    <a:pt x="307848" y="454164"/>
                  </a:lnTo>
                  <a:lnTo>
                    <a:pt x="298704" y="445020"/>
                  </a:lnTo>
                  <a:lnTo>
                    <a:pt x="286512" y="438924"/>
                  </a:lnTo>
                  <a:lnTo>
                    <a:pt x="283464" y="435876"/>
                  </a:lnTo>
                  <a:lnTo>
                    <a:pt x="283464" y="362724"/>
                  </a:lnTo>
                  <a:lnTo>
                    <a:pt x="277368" y="365772"/>
                  </a:lnTo>
                  <a:lnTo>
                    <a:pt x="268224" y="362724"/>
                  </a:lnTo>
                  <a:lnTo>
                    <a:pt x="262128" y="362724"/>
                  </a:lnTo>
                  <a:lnTo>
                    <a:pt x="259080" y="435876"/>
                  </a:lnTo>
                  <a:lnTo>
                    <a:pt x="252984" y="435876"/>
                  </a:lnTo>
                  <a:lnTo>
                    <a:pt x="249936" y="438924"/>
                  </a:lnTo>
                  <a:lnTo>
                    <a:pt x="243840" y="441972"/>
                  </a:lnTo>
                  <a:lnTo>
                    <a:pt x="240792" y="445020"/>
                  </a:lnTo>
                  <a:lnTo>
                    <a:pt x="234696" y="448068"/>
                  </a:lnTo>
                  <a:lnTo>
                    <a:pt x="234696" y="451116"/>
                  </a:lnTo>
                  <a:lnTo>
                    <a:pt x="231648" y="457212"/>
                  </a:lnTo>
                  <a:lnTo>
                    <a:pt x="225552" y="463308"/>
                  </a:lnTo>
                  <a:lnTo>
                    <a:pt x="225552" y="472452"/>
                  </a:lnTo>
                  <a:lnTo>
                    <a:pt x="222504" y="475500"/>
                  </a:lnTo>
                  <a:lnTo>
                    <a:pt x="222504" y="484644"/>
                  </a:lnTo>
                  <a:lnTo>
                    <a:pt x="225552" y="487692"/>
                  </a:lnTo>
                  <a:lnTo>
                    <a:pt x="225552" y="496836"/>
                  </a:lnTo>
                  <a:lnTo>
                    <a:pt x="228600" y="502932"/>
                  </a:lnTo>
                  <a:lnTo>
                    <a:pt x="246888" y="521220"/>
                  </a:lnTo>
                  <a:lnTo>
                    <a:pt x="252984" y="521220"/>
                  </a:lnTo>
                  <a:lnTo>
                    <a:pt x="256032" y="524268"/>
                  </a:lnTo>
                  <a:lnTo>
                    <a:pt x="280416" y="524268"/>
                  </a:lnTo>
                  <a:lnTo>
                    <a:pt x="286512" y="521220"/>
                  </a:lnTo>
                  <a:lnTo>
                    <a:pt x="289560" y="521220"/>
                  </a:lnTo>
                  <a:lnTo>
                    <a:pt x="292608" y="518172"/>
                  </a:lnTo>
                  <a:lnTo>
                    <a:pt x="298704" y="515124"/>
                  </a:lnTo>
                  <a:lnTo>
                    <a:pt x="307848" y="505980"/>
                  </a:lnTo>
                  <a:lnTo>
                    <a:pt x="307848" y="499884"/>
                  </a:lnTo>
                  <a:lnTo>
                    <a:pt x="310896" y="496836"/>
                  </a:lnTo>
                  <a:lnTo>
                    <a:pt x="310896" y="493788"/>
                  </a:lnTo>
                  <a:lnTo>
                    <a:pt x="313944" y="487692"/>
                  </a:lnTo>
                  <a:lnTo>
                    <a:pt x="313944" y="472452"/>
                  </a:lnTo>
                  <a:close/>
                </a:path>
                <a:path w="548640" h="524510">
                  <a:moveTo>
                    <a:pt x="374904" y="246888"/>
                  </a:moveTo>
                  <a:lnTo>
                    <a:pt x="371856" y="237744"/>
                  </a:lnTo>
                  <a:lnTo>
                    <a:pt x="368808" y="225552"/>
                  </a:lnTo>
                  <a:lnTo>
                    <a:pt x="365760" y="219456"/>
                  </a:lnTo>
                  <a:lnTo>
                    <a:pt x="332232" y="176784"/>
                  </a:lnTo>
                  <a:lnTo>
                    <a:pt x="304800" y="164592"/>
                  </a:lnTo>
                  <a:lnTo>
                    <a:pt x="298704" y="161544"/>
                  </a:lnTo>
                  <a:lnTo>
                    <a:pt x="286512" y="161544"/>
                  </a:lnTo>
                  <a:lnTo>
                    <a:pt x="277368" y="158496"/>
                  </a:lnTo>
                  <a:lnTo>
                    <a:pt x="268224" y="161544"/>
                  </a:lnTo>
                  <a:lnTo>
                    <a:pt x="259080" y="161544"/>
                  </a:lnTo>
                  <a:lnTo>
                    <a:pt x="231648" y="170688"/>
                  </a:lnTo>
                  <a:lnTo>
                    <a:pt x="222504" y="176784"/>
                  </a:lnTo>
                  <a:lnTo>
                    <a:pt x="198120" y="201168"/>
                  </a:lnTo>
                  <a:lnTo>
                    <a:pt x="192024" y="210312"/>
                  </a:lnTo>
                  <a:lnTo>
                    <a:pt x="188976" y="219456"/>
                  </a:lnTo>
                  <a:lnTo>
                    <a:pt x="185928" y="225552"/>
                  </a:lnTo>
                  <a:lnTo>
                    <a:pt x="182880" y="237744"/>
                  </a:lnTo>
                  <a:lnTo>
                    <a:pt x="182880" y="246888"/>
                  </a:lnTo>
                  <a:lnTo>
                    <a:pt x="179832" y="256032"/>
                  </a:lnTo>
                  <a:lnTo>
                    <a:pt x="182880" y="265176"/>
                  </a:lnTo>
                  <a:lnTo>
                    <a:pt x="182880" y="274320"/>
                  </a:lnTo>
                  <a:lnTo>
                    <a:pt x="192024" y="301752"/>
                  </a:lnTo>
                  <a:lnTo>
                    <a:pt x="198120" y="310896"/>
                  </a:lnTo>
                  <a:lnTo>
                    <a:pt x="222504" y="335280"/>
                  </a:lnTo>
                  <a:lnTo>
                    <a:pt x="231648" y="341376"/>
                  </a:lnTo>
                  <a:lnTo>
                    <a:pt x="259080" y="350520"/>
                  </a:lnTo>
                  <a:lnTo>
                    <a:pt x="268224" y="350520"/>
                  </a:lnTo>
                  <a:lnTo>
                    <a:pt x="277368" y="353568"/>
                  </a:lnTo>
                  <a:lnTo>
                    <a:pt x="286512" y="350520"/>
                  </a:lnTo>
                  <a:lnTo>
                    <a:pt x="298704" y="350520"/>
                  </a:lnTo>
                  <a:lnTo>
                    <a:pt x="304800" y="347472"/>
                  </a:lnTo>
                  <a:lnTo>
                    <a:pt x="356616" y="310896"/>
                  </a:lnTo>
                  <a:lnTo>
                    <a:pt x="374904" y="265176"/>
                  </a:lnTo>
                  <a:lnTo>
                    <a:pt x="374904" y="246888"/>
                  </a:lnTo>
                  <a:close/>
                </a:path>
                <a:path w="548640" h="524510">
                  <a:moveTo>
                    <a:pt x="502920" y="39624"/>
                  </a:moveTo>
                  <a:lnTo>
                    <a:pt x="499872" y="36576"/>
                  </a:lnTo>
                  <a:lnTo>
                    <a:pt x="499872" y="27432"/>
                  </a:lnTo>
                  <a:lnTo>
                    <a:pt x="475488" y="3048"/>
                  </a:lnTo>
                  <a:lnTo>
                    <a:pt x="469392" y="3048"/>
                  </a:lnTo>
                  <a:lnTo>
                    <a:pt x="466344" y="0"/>
                  </a:lnTo>
                  <a:lnTo>
                    <a:pt x="457200" y="0"/>
                  </a:lnTo>
                  <a:lnTo>
                    <a:pt x="448056" y="0"/>
                  </a:lnTo>
                  <a:lnTo>
                    <a:pt x="445008" y="3048"/>
                  </a:lnTo>
                  <a:lnTo>
                    <a:pt x="438912" y="3048"/>
                  </a:lnTo>
                  <a:lnTo>
                    <a:pt x="435864" y="6096"/>
                  </a:lnTo>
                  <a:lnTo>
                    <a:pt x="429768" y="9144"/>
                  </a:lnTo>
                  <a:lnTo>
                    <a:pt x="420624" y="18288"/>
                  </a:lnTo>
                  <a:lnTo>
                    <a:pt x="420624" y="21336"/>
                  </a:lnTo>
                  <a:lnTo>
                    <a:pt x="414528" y="27432"/>
                  </a:lnTo>
                  <a:lnTo>
                    <a:pt x="414528" y="33528"/>
                  </a:lnTo>
                  <a:lnTo>
                    <a:pt x="411480" y="36576"/>
                  </a:lnTo>
                  <a:lnTo>
                    <a:pt x="411480" y="51816"/>
                  </a:lnTo>
                  <a:lnTo>
                    <a:pt x="414528" y="60960"/>
                  </a:lnTo>
                  <a:lnTo>
                    <a:pt x="417576" y="67056"/>
                  </a:lnTo>
                  <a:lnTo>
                    <a:pt x="420624" y="70104"/>
                  </a:lnTo>
                  <a:lnTo>
                    <a:pt x="338328" y="167640"/>
                  </a:lnTo>
                  <a:lnTo>
                    <a:pt x="356616" y="179832"/>
                  </a:lnTo>
                  <a:lnTo>
                    <a:pt x="435864" y="88392"/>
                  </a:lnTo>
                  <a:lnTo>
                    <a:pt x="441960" y="88392"/>
                  </a:lnTo>
                  <a:lnTo>
                    <a:pt x="448056" y="91440"/>
                  </a:lnTo>
                  <a:lnTo>
                    <a:pt x="466344" y="91440"/>
                  </a:lnTo>
                  <a:lnTo>
                    <a:pt x="469392" y="88392"/>
                  </a:lnTo>
                  <a:lnTo>
                    <a:pt x="475488" y="88392"/>
                  </a:lnTo>
                  <a:lnTo>
                    <a:pt x="499872" y="64008"/>
                  </a:lnTo>
                  <a:lnTo>
                    <a:pt x="499872" y="54864"/>
                  </a:lnTo>
                  <a:lnTo>
                    <a:pt x="502920" y="51816"/>
                  </a:lnTo>
                  <a:lnTo>
                    <a:pt x="502920" y="39624"/>
                  </a:lnTo>
                  <a:close/>
                </a:path>
                <a:path w="548640" h="524510">
                  <a:moveTo>
                    <a:pt x="548640" y="283464"/>
                  </a:moveTo>
                  <a:lnTo>
                    <a:pt x="545592" y="277368"/>
                  </a:lnTo>
                  <a:lnTo>
                    <a:pt x="545592" y="268224"/>
                  </a:lnTo>
                  <a:lnTo>
                    <a:pt x="542544" y="265176"/>
                  </a:lnTo>
                  <a:lnTo>
                    <a:pt x="539496" y="259080"/>
                  </a:lnTo>
                  <a:lnTo>
                    <a:pt x="539496" y="256032"/>
                  </a:lnTo>
                  <a:lnTo>
                    <a:pt x="530352" y="246888"/>
                  </a:lnTo>
                  <a:lnTo>
                    <a:pt x="524256" y="246888"/>
                  </a:lnTo>
                  <a:lnTo>
                    <a:pt x="518160" y="240792"/>
                  </a:lnTo>
                  <a:lnTo>
                    <a:pt x="502920" y="240792"/>
                  </a:lnTo>
                  <a:lnTo>
                    <a:pt x="499872" y="237744"/>
                  </a:lnTo>
                  <a:lnTo>
                    <a:pt x="496824" y="240792"/>
                  </a:lnTo>
                  <a:lnTo>
                    <a:pt x="487680" y="240792"/>
                  </a:lnTo>
                  <a:lnTo>
                    <a:pt x="481584" y="243840"/>
                  </a:lnTo>
                  <a:lnTo>
                    <a:pt x="478536" y="246888"/>
                  </a:lnTo>
                  <a:lnTo>
                    <a:pt x="472440" y="249936"/>
                  </a:lnTo>
                  <a:lnTo>
                    <a:pt x="463296" y="259080"/>
                  </a:lnTo>
                  <a:lnTo>
                    <a:pt x="463296" y="262128"/>
                  </a:lnTo>
                  <a:lnTo>
                    <a:pt x="460248" y="268224"/>
                  </a:lnTo>
                  <a:lnTo>
                    <a:pt x="387096" y="259080"/>
                  </a:lnTo>
                  <a:lnTo>
                    <a:pt x="384048" y="271272"/>
                  </a:lnTo>
                  <a:lnTo>
                    <a:pt x="384048" y="280416"/>
                  </a:lnTo>
                  <a:lnTo>
                    <a:pt x="457200" y="289560"/>
                  </a:lnTo>
                  <a:lnTo>
                    <a:pt x="457200" y="295656"/>
                  </a:lnTo>
                  <a:lnTo>
                    <a:pt x="460248" y="298704"/>
                  </a:lnTo>
                  <a:lnTo>
                    <a:pt x="460248" y="304800"/>
                  </a:lnTo>
                  <a:lnTo>
                    <a:pt x="481584" y="326136"/>
                  </a:lnTo>
                  <a:lnTo>
                    <a:pt x="487680" y="326136"/>
                  </a:lnTo>
                  <a:lnTo>
                    <a:pt x="490728" y="329184"/>
                  </a:lnTo>
                  <a:lnTo>
                    <a:pt x="512064" y="329184"/>
                  </a:lnTo>
                  <a:lnTo>
                    <a:pt x="518160" y="326136"/>
                  </a:lnTo>
                  <a:lnTo>
                    <a:pt x="521208" y="326136"/>
                  </a:lnTo>
                  <a:lnTo>
                    <a:pt x="527304" y="323088"/>
                  </a:lnTo>
                  <a:lnTo>
                    <a:pt x="539496" y="310896"/>
                  </a:lnTo>
                  <a:lnTo>
                    <a:pt x="539496" y="307848"/>
                  </a:lnTo>
                  <a:lnTo>
                    <a:pt x="542544" y="304800"/>
                  </a:lnTo>
                  <a:lnTo>
                    <a:pt x="545592" y="298704"/>
                  </a:lnTo>
                  <a:lnTo>
                    <a:pt x="545592" y="292608"/>
                  </a:lnTo>
                  <a:lnTo>
                    <a:pt x="548640" y="286512"/>
                  </a:lnTo>
                  <a:lnTo>
                    <a:pt x="548640" y="283464"/>
                  </a:lnTo>
                  <a:close/>
                </a:path>
              </a:pathLst>
            </a:custGeom>
            <a:solidFill>
              <a:srgbClr val="1746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203849" y="5011703"/>
            <a:ext cx="318457" cy="324553"/>
          </a:xfrm>
          <a:prstGeom prst="rect">
            <a:avLst/>
          </a:prstGeom>
        </p:spPr>
      </p:pic>
      <p:grpSp>
        <p:nvGrpSpPr>
          <p:cNvPr id="16" name="object 16"/>
          <p:cNvGrpSpPr/>
          <p:nvPr/>
        </p:nvGrpSpPr>
        <p:grpSpPr>
          <a:xfrm>
            <a:off x="3125602" y="1679447"/>
            <a:ext cx="7551420" cy="5066030"/>
            <a:chOff x="3125602" y="1679447"/>
            <a:chExt cx="7551420" cy="5066030"/>
          </a:xfrm>
        </p:grpSpPr>
        <p:sp>
          <p:nvSpPr>
            <p:cNvPr id="17" name="object 17"/>
            <p:cNvSpPr/>
            <p:nvPr/>
          </p:nvSpPr>
          <p:spPr>
            <a:xfrm>
              <a:off x="9834249" y="6111239"/>
              <a:ext cx="719455" cy="622300"/>
            </a:xfrm>
            <a:custGeom>
              <a:avLst/>
              <a:gdLst/>
              <a:ahLst/>
              <a:cxnLst/>
              <a:rect l="l" t="t" r="r" b="b"/>
              <a:pathLst>
                <a:path w="719454" h="622300">
                  <a:moveTo>
                    <a:pt x="0" y="310895"/>
                  </a:moveTo>
                  <a:lnTo>
                    <a:pt x="176783" y="621791"/>
                  </a:lnTo>
                  <a:lnTo>
                    <a:pt x="539495" y="621791"/>
                  </a:lnTo>
                  <a:lnTo>
                    <a:pt x="719327" y="310895"/>
                  </a:lnTo>
                  <a:lnTo>
                    <a:pt x="539495" y="0"/>
                  </a:lnTo>
                  <a:lnTo>
                    <a:pt x="176783" y="0"/>
                  </a:lnTo>
                  <a:lnTo>
                    <a:pt x="0" y="310895"/>
                  </a:lnTo>
                  <a:close/>
                </a:path>
              </a:pathLst>
            </a:custGeom>
            <a:ln w="8352">
              <a:solidFill>
                <a:srgbClr val="329E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645273" y="5751575"/>
              <a:ext cx="375285" cy="326390"/>
            </a:xfrm>
            <a:custGeom>
              <a:avLst/>
              <a:gdLst/>
              <a:ahLst/>
              <a:cxnLst/>
              <a:rect l="l" t="t" r="r" b="b"/>
              <a:pathLst>
                <a:path w="375284" h="326389">
                  <a:moveTo>
                    <a:pt x="374903" y="164591"/>
                  </a:moveTo>
                  <a:lnTo>
                    <a:pt x="283463" y="0"/>
                  </a:lnTo>
                  <a:lnTo>
                    <a:pt x="94487" y="0"/>
                  </a:lnTo>
                  <a:lnTo>
                    <a:pt x="0" y="164591"/>
                  </a:lnTo>
                  <a:lnTo>
                    <a:pt x="94487" y="326135"/>
                  </a:lnTo>
                  <a:lnTo>
                    <a:pt x="283463" y="326135"/>
                  </a:lnTo>
                  <a:lnTo>
                    <a:pt x="374903" y="164591"/>
                  </a:lnTo>
                  <a:close/>
                </a:path>
              </a:pathLst>
            </a:custGeom>
            <a:solidFill>
              <a:srgbClr val="1746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120762" y="6300216"/>
              <a:ext cx="146304" cy="252984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9953121" y="5391911"/>
              <a:ext cx="719455" cy="622300"/>
            </a:xfrm>
            <a:custGeom>
              <a:avLst/>
              <a:gdLst/>
              <a:ahLst/>
              <a:cxnLst/>
              <a:rect l="l" t="t" r="r" b="b"/>
              <a:pathLst>
                <a:path w="719454" h="622300">
                  <a:moveTo>
                    <a:pt x="0" y="310895"/>
                  </a:moveTo>
                  <a:lnTo>
                    <a:pt x="179831" y="621791"/>
                  </a:lnTo>
                  <a:lnTo>
                    <a:pt x="539495" y="621791"/>
                  </a:lnTo>
                  <a:lnTo>
                    <a:pt x="719327" y="310895"/>
                  </a:lnTo>
                  <a:lnTo>
                    <a:pt x="539495" y="0"/>
                  </a:lnTo>
                  <a:lnTo>
                    <a:pt x="179831" y="0"/>
                  </a:lnTo>
                  <a:lnTo>
                    <a:pt x="0" y="310895"/>
                  </a:lnTo>
                  <a:close/>
                </a:path>
              </a:pathLst>
            </a:custGeom>
            <a:ln w="8352">
              <a:solidFill>
                <a:srgbClr val="1746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362065" y="6339839"/>
              <a:ext cx="454659" cy="393700"/>
            </a:xfrm>
            <a:custGeom>
              <a:avLst/>
              <a:gdLst/>
              <a:ahLst/>
              <a:cxnLst/>
              <a:rect l="l" t="t" r="r" b="b"/>
              <a:pathLst>
                <a:path w="454659" h="393700">
                  <a:moveTo>
                    <a:pt x="454151" y="198119"/>
                  </a:moveTo>
                  <a:lnTo>
                    <a:pt x="341375" y="0"/>
                  </a:lnTo>
                  <a:lnTo>
                    <a:pt x="112775" y="0"/>
                  </a:lnTo>
                  <a:lnTo>
                    <a:pt x="0" y="198119"/>
                  </a:lnTo>
                  <a:lnTo>
                    <a:pt x="112775" y="393191"/>
                  </a:lnTo>
                  <a:lnTo>
                    <a:pt x="341375" y="393191"/>
                  </a:lnTo>
                  <a:lnTo>
                    <a:pt x="454151" y="198119"/>
                  </a:lnTo>
                  <a:close/>
                </a:path>
              </a:pathLst>
            </a:custGeom>
            <a:solidFill>
              <a:srgbClr val="2F7A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773545" y="5843015"/>
              <a:ext cx="1036319" cy="896619"/>
            </a:xfrm>
            <a:custGeom>
              <a:avLst/>
              <a:gdLst/>
              <a:ahLst/>
              <a:cxnLst/>
              <a:rect l="l" t="t" r="r" b="b"/>
              <a:pathLst>
                <a:path w="1036320" h="896620">
                  <a:moveTo>
                    <a:pt x="1036319" y="448055"/>
                  </a:moveTo>
                  <a:lnTo>
                    <a:pt x="780287" y="0"/>
                  </a:lnTo>
                  <a:lnTo>
                    <a:pt x="256031" y="0"/>
                  </a:lnTo>
                  <a:lnTo>
                    <a:pt x="0" y="448055"/>
                  </a:lnTo>
                  <a:lnTo>
                    <a:pt x="256031" y="896111"/>
                  </a:lnTo>
                  <a:lnTo>
                    <a:pt x="780287" y="896111"/>
                  </a:lnTo>
                  <a:lnTo>
                    <a:pt x="1036319" y="448055"/>
                  </a:lnTo>
                  <a:close/>
                </a:path>
              </a:pathLst>
            </a:custGeom>
            <a:solidFill>
              <a:srgbClr val="2822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212202" y="5605272"/>
              <a:ext cx="219456" cy="219456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9069201" y="6089903"/>
              <a:ext cx="445134" cy="402590"/>
            </a:xfrm>
            <a:custGeom>
              <a:avLst/>
              <a:gdLst/>
              <a:ahLst/>
              <a:cxnLst/>
              <a:rect l="l" t="t" r="r" b="b"/>
              <a:pathLst>
                <a:path w="445134" h="402589">
                  <a:moveTo>
                    <a:pt x="445007" y="198119"/>
                  </a:moveTo>
                  <a:lnTo>
                    <a:pt x="445007" y="176783"/>
                  </a:lnTo>
                  <a:lnTo>
                    <a:pt x="441959" y="167639"/>
                  </a:lnTo>
                  <a:lnTo>
                    <a:pt x="441959" y="158495"/>
                  </a:lnTo>
                  <a:lnTo>
                    <a:pt x="426719" y="112775"/>
                  </a:lnTo>
                  <a:lnTo>
                    <a:pt x="420623" y="106679"/>
                  </a:lnTo>
                  <a:lnTo>
                    <a:pt x="417575" y="97535"/>
                  </a:lnTo>
                  <a:lnTo>
                    <a:pt x="411479" y="88391"/>
                  </a:lnTo>
                  <a:lnTo>
                    <a:pt x="399287" y="76199"/>
                  </a:lnTo>
                  <a:lnTo>
                    <a:pt x="393191" y="67055"/>
                  </a:lnTo>
                  <a:lnTo>
                    <a:pt x="387095" y="60959"/>
                  </a:lnTo>
                  <a:lnTo>
                    <a:pt x="377951" y="54863"/>
                  </a:lnTo>
                  <a:lnTo>
                    <a:pt x="371855" y="48767"/>
                  </a:lnTo>
                  <a:lnTo>
                    <a:pt x="362711" y="42671"/>
                  </a:lnTo>
                  <a:lnTo>
                    <a:pt x="356615" y="36575"/>
                  </a:lnTo>
                  <a:lnTo>
                    <a:pt x="347471" y="30479"/>
                  </a:lnTo>
                  <a:lnTo>
                    <a:pt x="338327" y="27431"/>
                  </a:lnTo>
                  <a:lnTo>
                    <a:pt x="329183" y="21335"/>
                  </a:lnTo>
                  <a:lnTo>
                    <a:pt x="316991" y="18287"/>
                  </a:lnTo>
                  <a:lnTo>
                    <a:pt x="307847" y="15239"/>
                  </a:lnTo>
                  <a:lnTo>
                    <a:pt x="298703" y="9143"/>
                  </a:lnTo>
                  <a:lnTo>
                    <a:pt x="289559" y="6095"/>
                  </a:lnTo>
                  <a:lnTo>
                    <a:pt x="277367" y="6095"/>
                  </a:lnTo>
                  <a:lnTo>
                    <a:pt x="268223" y="3047"/>
                  </a:lnTo>
                  <a:lnTo>
                    <a:pt x="256031" y="0"/>
                  </a:lnTo>
                  <a:lnTo>
                    <a:pt x="210311" y="0"/>
                  </a:lnTo>
                  <a:lnTo>
                    <a:pt x="188975" y="0"/>
                  </a:lnTo>
                  <a:lnTo>
                    <a:pt x="176783" y="3047"/>
                  </a:lnTo>
                  <a:lnTo>
                    <a:pt x="167639" y="6095"/>
                  </a:lnTo>
                  <a:lnTo>
                    <a:pt x="155447" y="6095"/>
                  </a:lnTo>
                  <a:lnTo>
                    <a:pt x="146303" y="9143"/>
                  </a:lnTo>
                  <a:lnTo>
                    <a:pt x="137159" y="15239"/>
                  </a:lnTo>
                  <a:lnTo>
                    <a:pt x="124967" y="18287"/>
                  </a:lnTo>
                  <a:lnTo>
                    <a:pt x="115823" y="21335"/>
                  </a:lnTo>
                  <a:lnTo>
                    <a:pt x="106679" y="27431"/>
                  </a:lnTo>
                  <a:lnTo>
                    <a:pt x="97535" y="30479"/>
                  </a:lnTo>
                  <a:lnTo>
                    <a:pt x="88391" y="36575"/>
                  </a:lnTo>
                  <a:lnTo>
                    <a:pt x="82295" y="42671"/>
                  </a:lnTo>
                  <a:lnTo>
                    <a:pt x="73151" y="48767"/>
                  </a:lnTo>
                  <a:lnTo>
                    <a:pt x="67055" y="54863"/>
                  </a:lnTo>
                  <a:lnTo>
                    <a:pt x="57911" y="60959"/>
                  </a:lnTo>
                  <a:lnTo>
                    <a:pt x="51815" y="67055"/>
                  </a:lnTo>
                  <a:lnTo>
                    <a:pt x="45719" y="76199"/>
                  </a:lnTo>
                  <a:lnTo>
                    <a:pt x="33527" y="88391"/>
                  </a:lnTo>
                  <a:lnTo>
                    <a:pt x="21335" y="106679"/>
                  </a:lnTo>
                  <a:lnTo>
                    <a:pt x="18287" y="112775"/>
                  </a:lnTo>
                  <a:lnTo>
                    <a:pt x="12191" y="131063"/>
                  </a:lnTo>
                  <a:lnTo>
                    <a:pt x="6095" y="140207"/>
                  </a:lnTo>
                  <a:lnTo>
                    <a:pt x="6095" y="149351"/>
                  </a:lnTo>
                  <a:lnTo>
                    <a:pt x="3047" y="158495"/>
                  </a:lnTo>
                  <a:lnTo>
                    <a:pt x="3047" y="167639"/>
                  </a:lnTo>
                  <a:lnTo>
                    <a:pt x="0" y="176783"/>
                  </a:lnTo>
                  <a:lnTo>
                    <a:pt x="0" y="198119"/>
                  </a:lnTo>
                  <a:lnTo>
                    <a:pt x="3047" y="207263"/>
                  </a:lnTo>
                  <a:lnTo>
                    <a:pt x="3047" y="219455"/>
                  </a:lnTo>
                  <a:lnTo>
                    <a:pt x="15239" y="256031"/>
                  </a:lnTo>
                  <a:lnTo>
                    <a:pt x="21335" y="265175"/>
                  </a:lnTo>
                  <a:lnTo>
                    <a:pt x="24383" y="274319"/>
                  </a:lnTo>
                  <a:lnTo>
                    <a:pt x="30479" y="283463"/>
                  </a:lnTo>
                  <a:lnTo>
                    <a:pt x="36575" y="289559"/>
                  </a:lnTo>
                  <a:lnTo>
                    <a:pt x="42671" y="298703"/>
                  </a:lnTo>
                  <a:lnTo>
                    <a:pt x="51815" y="304799"/>
                  </a:lnTo>
                  <a:lnTo>
                    <a:pt x="57911" y="313943"/>
                  </a:lnTo>
                  <a:lnTo>
                    <a:pt x="67055" y="320039"/>
                  </a:lnTo>
                  <a:lnTo>
                    <a:pt x="73151" y="326135"/>
                  </a:lnTo>
                  <a:lnTo>
                    <a:pt x="70103" y="338327"/>
                  </a:lnTo>
                  <a:lnTo>
                    <a:pt x="64007" y="347471"/>
                  </a:lnTo>
                  <a:lnTo>
                    <a:pt x="54863" y="359663"/>
                  </a:lnTo>
                  <a:lnTo>
                    <a:pt x="48767" y="368807"/>
                  </a:lnTo>
                  <a:lnTo>
                    <a:pt x="33527" y="384047"/>
                  </a:lnTo>
                  <a:lnTo>
                    <a:pt x="21335" y="390143"/>
                  </a:lnTo>
                  <a:lnTo>
                    <a:pt x="15239" y="396239"/>
                  </a:lnTo>
                  <a:lnTo>
                    <a:pt x="9143" y="396239"/>
                  </a:lnTo>
                  <a:lnTo>
                    <a:pt x="0" y="402335"/>
                  </a:lnTo>
                  <a:lnTo>
                    <a:pt x="48767" y="402335"/>
                  </a:lnTo>
                  <a:lnTo>
                    <a:pt x="57911" y="399287"/>
                  </a:lnTo>
                  <a:lnTo>
                    <a:pt x="70103" y="396239"/>
                  </a:lnTo>
                  <a:lnTo>
                    <a:pt x="79247" y="393191"/>
                  </a:lnTo>
                  <a:lnTo>
                    <a:pt x="91439" y="390143"/>
                  </a:lnTo>
                  <a:lnTo>
                    <a:pt x="115823" y="377951"/>
                  </a:lnTo>
                  <a:lnTo>
                    <a:pt x="124967" y="371855"/>
                  </a:lnTo>
                  <a:lnTo>
                    <a:pt x="137159" y="359663"/>
                  </a:lnTo>
                  <a:lnTo>
                    <a:pt x="146303" y="365759"/>
                  </a:lnTo>
                  <a:lnTo>
                    <a:pt x="155447" y="368807"/>
                  </a:lnTo>
                  <a:lnTo>
                    <a:pt x="167639" y="368807"/>
                  </a:lnTo>
                  <a:lnTo>
                    <a:pt x="176783" y="371855"/>
                  </a:lnTo>
                  <a:lnTo>
                    <a:pt x="188975" y="374903"/>
                  </a:lnTo>
                  <a:lnTo>
                    <a:pt x="256031" y="374903"/>
                  </a:lnTo>
                  <a:lnTo>
                    <a:pt x="268223" y="371855"/>
                  </a:lnTo>
                  <a:lnTo>
                    <a:pt x="277367" y="368807"/>
                  </a:lnTo>
                  <a:lnTo>
                    <a:pt x="289559" y="365759"/>
                  </a:lnTo>
                  <a:lnTo>
                    <a:pt x="298703" y="365759"/>
                  </a:lnTo>
                  <a:lnTo>
                    <a:pt x="307847" y="359663"/>
                  </a:lnTo>
                  <a:lnTo>
                    <a:pt x="316991" y="356615"/>
                  </a:lnTo>
                  <a:lnTo>
                    <a:pt x="329183" y="353567"/>
                  </a:lnTo>
                  <a:lnTo>
                    <a:pt x="338327" y="347471"/>
                  </a:lnTo>
                  <a:lnTo>
                    <a:pt x="347471" y="344423"/>
                  </a:lnTo>
                  <a:lnTo>
                    <a:pt x="356615" y="338327"/>
                  </a:lnTo>
                  <a:lnTo>
                    <a:pt x="362711" y="332231"/>
                  </a:lnTo>
                  <a:lnTo>
                    <a:pt x="371855" y="326135"/>
                  </a:lnTo>
                  <a:lnTo>
                    <a:pt x="377951" y="320039"/>
                  </a:lnTo>
                  <a:lnTo>
                    <a:pt x="387095" y="313943"/>
                  </a:lnTo>
                  <a:lnTo>
                    <a:pt x="393191" y="307847"/>
                  </a:lnTo>
                  <a:lnTo>
                    <a:pt x="399287" y="298703"/>
                  </a:lnTo>
                  <a:lnTo>
                    <a:pt x="405383" y="292607"/>
                  </a:lnTo>
                  <a:lnTo>
                    <a:pt x="411479" y="283463"/>
                  </a:lnTo>
                  <a:lnTo>
                    <a:pt x="417575" y="277367"/>
                  </a:lnTo>
                  <a:lnTo>
                    <a:pt x="420623" y="268223"/>
                  </a:lnTo>
                  <a:lnTo>
                    <a:pt x="426719" y="262127"/>
                  </a:lnTo>
                  <a:lnTo>
                    <a:pt x="441959" y="216407"/>
                  </a:lnTo>
                  <a:lnTo>
                    <a:pt x="441959" y="207263"/>
                  </a:lnTo>
                  <a:lnTo>
                    <a:pt x="445007" y="198119"/>
                  </a:lnTo>
                  <a:close/>
                </a:path>
              </a:pathLst>
            </a:custGeom>
            <a:solidFill>
              <a:srgbClr val="309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519923" y="5627873"/>
              <a:ext cx="1670858" cy="1070277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25602" y="1679447"/>
              <a:ext cx="5806440" cy="5065776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286889" y="3557015"/>
              <a:ext cx="805180" cy="2356485"/>
            </a:xfrm>
            <a:custGeom>
              <a:avLst/>
              <a:gdLst/>
              <a:ahLst/>
              <a:cxnLst/>
              <a:rect l="l" t="t" r="r" b="b"/>
              <a:pathLst>
                <a:path w="805179" h="2356485">
                  <a:moveTo>
                    <a:pt x="262127" y="0"/>
                  </a:moveTo>
                  <a:lnTo>
                    <a:pt x="576071" y="0"/>
                  </a:lnTo>
                </a:path>
                <a:path w="805179" h="2356485">
                  <a:moveTo>
                    <a:pt x="0" y="1149095"/>
                  </a:moveTo>
                  <a:lnTo>
                    <a:pt x="804671" y="1149095"/>
                  </a:lnTo>
                </a:path>
                <a:path w="805179" h="2356485">
                  <a:moveTo>
                    <a:pt x="131063" y="2356103"/>
                  </a:moveTo>
                  <a:lnTo>
                    <a:pt x="722375" y="2356103"/>
                  </a:lnTo>
                </a:path>
              </a:pathLst>
            </a:custGeom>
            <a:ln w="22274">
              <a:solidFill>
                <a:srgbClr val="B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04" y="771143"/>
            <a:ext cx="3200400" cy="6014085"/>
            <a:chOff x="1404" y="771143"/>
            <a:chExt cx="3200400" cy="60140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028" y="844549"/>
              <a:ext cx="905256" cy="78612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4" y="771143"/>
              <a:ext cx="3200397" cy="6013703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9645274" y="5751576"/>
            <a:ext cx="912494" cy="986155"/>
            <a:chOff x="9645274" y="5751576"/>
            <a:chExt cx="912494" cy="986155"/>
          </a:xfrm>
        </p:grpSpPr>
        <p:sp>
          <p:nvSpPr>
            <p:cNvPr id="6" name="object 6"/>
            <p:cNvSpPr/>
            <p:nvPr/>
          </p:nvSpPr>
          <p:spPr>
            <a:xfrm>
              <a:off x="9834250" y="6111240"/>
              <a:ext cx="719455" cy="622300"/>
            </a:xfrm>
            <a:custGeom>
              <a:avLst/>
              <a:gdLst/>
              <a:ahLst/>
              <a:cxnLst/>
              <a:rect l="l" t="t" r="r" b="b"/>
              <a:pathLst>
                <a:path w="719454" h="622300">
                  <a:moveTo>
                    <a:pt x="0" y="310895"/>
                  </a:moveTo>
                  <a:lnTo>
                    <a:pt x="176783" y="621791"/>
                  </a:lnTo>
                  <a:lnTo>
                    <a:pt x="539495" y="621791"/>
                  </a:lnTo>
                  <a:lnTo>
                    <a:pt x="719327" y="310895"/>
                  </a:lnTo>
                  <a:lnTo>
                    <a:pt x="539495" y="0"/>
                  </a:lnTo>
                  <a:lnTo>
                    <a:pt x="176783" y="0"/>
                  </a:lnTo>
                  <a:lnTo>
                    <a:pt x="0" y="310895"/>
                  </a:lnTo>
                  <a:close/>
                </a:path>
              </a:pathLst>
            </a:custGeom>
            <a:ln w="8352">
              <a:solidFill>
                <a:srgbClr val="329E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645274" y="5751576"/>
              <a:ext cx="375285" cy="326390"/>
            </a:xfrm>
            <a:custGeom>
              <a:avLst/>
              <a:gdLst/>
              <a:ahLst/>
              <a:cxnLst/>
              <a:rect l="l" t="t" r="r" b="b"/>
              <a:pathLst>
                <a:path w="375284" h="326389">
                  <a:moveTo>
                    <a:pt x="374903" y="164591"/>
                  </a:moveTo>
                  <a:lnTo>
                    <a:pt x="283463" y="0"/>
                  </a:lnTo>
                  <a:lnTo>
                    <a:pt x="94487" y="0"/>
                  </a:lnTo>
                  <a:lnTo>
                    <a:pt x="0" y="164591"/>
                  </a:lnTo>
                  <a:lnTo>
                    <a:pt x="94487" y="326135"/>
                  </a:lnTo>
                  <a:lnTo>
                    <a:pt x="283463" y="326135"/>
                  </a:lnTo>
                  <a:lnTo>
                    <a:pt x="374903" y="164591"/>
                  </a:lnTo>
                  <a:close/>
                </a:path>
              </a:pathLst>
            </a:custGeom>
            <a:solidFill>
              <a:srgbClr val="1746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537853" y="2197607"/>
            <a:ext cx="719455" cy="622300"/>
          </a:xfrm>
          <a:custGeom>
            <a:avLst/>
            <a:gdLst/>
            <a:ahLst/>
            <a:cxnLst/>
            <a:rect l="l" t="t" r="r" b="b"/>
            <a:pathLst>
              <a:path w="719455" h="622300">
                <a:moveTo>
                  <a:pt x="0" y="310895"/>
                </a:moveTo>
                <a:lnTo>
                  <a:pt x="179831" y="621791"/>
                </a:lnTo>
                <a:lnTo>
                  <a:pt x="539495" y="621791"/>
                </a:lnTo>
                <a:lnTo>
                  <a:pt x="719327" y="310895"/>
                </a:lnTo>
                <a:lnTo>
                  <a:pt x="539495" y="0"/>
                </a:lnTo>
                <a:lnTo>
                  <a:pt x="179831" y="0"/>
                </a:lnTo>
                <a:lnTo>
                  <a:pt x="0" y="310895"/>
                </a:lnTo>
                <a:close/>
              </a:path>
            </a:pathLst>
          </a:custGeom>
          <a:ln w="66823">
            <a:solidFill>
              <a:srgbClr val="2460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62065" y="6339839"/>
            <a:ext cx="454659" cy="393700"/>
          </a:xfrm>
          <a:custGeom>
            <a:avLst/>
            <a:gdLst/>
            <a:ahLst/>
            <a:cxnLst/>
            <a:rect l="l" t="t" r="r" b="b"/>
            <a:pathLst>
              <a:path w="454659" h="393700">
                <a:moveTo>
                  <a:pt x="454151" y="198119"/>
                </a:moveTo>
                <a:lnTo>
                  <a:pt x="341375" y="0"/>
                </a:lnTo>
                <a:lnTo>
                  <a:pt x="112775" y="0"/>
                </a:lnTo>
                <a:lnTo>
                  <a:pt x="0" y="198119"/>
                </a:lnTo>
                <a:lnTo>
                  <a:pt x="112775" y="393191"/>
                </a:lnTo>
                <a:lnTo>
                  <a:pt x="341375" y="393191"/>
                </a:lnTo>
                <a:lnTo>
                  <a:pt x="454151" y="198119"/>
                </a:lnTo>
                <a:close/>
              </a:path>
            </a:pathLst>
          </a:custGeom>
          <a:solidFill>
            <a:srgbClr val="2F7AB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735973" y="2365248"/>
            <a:ext cx="307975" cy="283845"/>
            <a:chOff x="735973" y="2365248"/>
            <a:chExt cx="307975" cy="28384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5973" y="2471928"/>
              <a:ext cx="73152" cy="1615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18269" y="2365248"/>
              <a:ext cx="226060" cy="283845"/>
            </a:xfrm>
            <a:custGeom>
              <a:avLst/>
              <a:gdLst/>
              <a:ahLst/>
              <a:cxnLst/>
              <a:rect l="l" t="t" r="r" b="b"/>
              <a:pathLst>
                <a:path w="226059" h="283844">
                  <a:moveTo>
                    <a:pt x="128016" y="82296"/>
                  </a:moveTo>
                  <a:lnTo>
                    <a:pt x="128016" y="3048"/>
                  </a:lnTo>
                  <a:lnTo>
                    <a:pt x="124968" y="0"/>
                  </a:lnTo>
                  <a:lnTo>
                    <a:pt x="106680" y="0"/>
                  </a:lnTo>
                  <a:lnTo>
                    <a:pt x="100584" y="3048"/>
                  </a:lnTo>
                  <a:lnTo>
                    <a:pt x="97536" y="3048"/>
                  </a:lnTo>
                  <a:lnTo>
                    <a:pt x="91440" y="27432"/>
                  </a:lnTo>
                  <a:lnTo>
                    <a:pt x="82296" y="54864"/>
                  </a:lnTo>
                  <a:lnTo>
                    <a:pt x="76200" y="60960"/>
                  </a:lnTo>
                  <a:lnTo>
                    <a:pt x="73152" y="67056"/>
                  </a:lnTo>
                  <a:lnTo>
                    <a:pt x="73152" y="70104"/>
                  </a:lnTo>
                  <a:lnTo>
                    <a:pt x="60960" y="82296"/>
                  </a:lnTo>
                  <a:lnTo>
                    <a:pt x="45720" y="94488"/>
                  </a:lnTo>
                  <a:lnTo>
                    <a:pt x="27432" y="112776"/>
                  </a:lnTo>
                  <a:lnTo>
                    <a:pt x="0" y="112776"/>
                  </a:lnTo>
                  <a:lnTo>
                    <a:pt x="0" y="246888"/>
                  </a:lnTo>
                  <a:lnTo>
                    <a:pt x="27432" y="246888"/>
                  </a:lnTo>
                  <a:lnTo>
                    <a:pt x="36576" y="249936"/>
                  </a:lnTo>
                  <a:lnTo>
                    <a:pt x="48768" y="256032"/>
                  </a:lnTo>
                  <a:lnTo>
                    <a:pt x="67056" y="262128"/>
                  </a:lnTo>
                  <a:lnTo>
                    <a:pt x="82296" y="268224"/>
                  </a:lnTo>
                  <a:lnTo>
                    <a:pt x="103632" y="274320"/>
                  </a:lnTo>
                  <a:lnTo>
                    <a:pt x="115824" y="278384"/>
                  </a:lnTo>
                  <a:lnTo>
                    <a:pt x="115824" y="106680"/>
                  </a:lnTo>
                  <a:lnTo>
                    <a:pt x="128016" y="82296"/>
                  </a:lnTo>
                  <a:close/>
                </a:path>
                <a:path w="226059" h="283844">
                  <a:moveTo>
                    <a:pt x="222504" y="155448"/>
                  </a:moveTo>
                  <a:lnTo>
                    <a:pt x="222504" y="124968"/>
                  </a:lnTo>
                  <a:lnTo>
                    <a:pt x="216408" y="118872"/>
                  </a:lnTo>
                  <a:lnTo>
                    <a:pt x="210312" y="118872"/>
                  </a:lnTo>
                  <a:lnTo>
                    <a:pt x="207264" y="115824"/>
                  </a:lnTo>
                  <a:lnTo>
                    <a:pt x="201168" y="115824"/>
                  </a:lnTo>
                  <a:lnTo>
                    <a:pt x="195072" y="112776"/>
                  </a:lnTo>
                  <a:lnTo>
                    <a:pt x="182880" y="112776"/>
                  </a:lnTo>
                  <a:lnTo>
                    <a:pt x="161544" y="109728"/>
                  </a:lnTo>
                  <a:lnTo>
                    <a:pt x="140208" y="109728"/>
                  </a:lnTo>
                  <a:lnTo>
                    <a:pt x="115824" y="106680"/>
                  </a:lnTo>
                  <a:lnTo>
                    <a:pt x="115824" y="278384"/>
                  </a:lnTo>
                  <a:lnTo>
                    <a:pt x="121920" y="280416"/>
                  </a:lnTo>
                  <a:lnTo>
                    <a:pt x="131064" y="280416"/>
                  </a:lnTo>
                  <a:lnTo>
                    <a:pt x="140208" y="283464"/>
                  </a:lnTo>
                  <a:lnTo>
                    <a:pt x="188976" y="283464"/>
                  </a:lnTo>
                  <a:lnTo>
                    <a:pt x="195072" y="280416"/>
                  </a:lnTo>
                  <a:lnTo>
                    <a:pt x="198120" y="280416"/>
                  </a:lnTo>
                  <a:lnTo>
                    <a:pt x="201168" y="277368"/>
                  </a:lnTo>
                  <a:lnTo>
                    <a:pt x="201168" y="246888"/>
                  </a:lnTo>
                  <a:lnTo>
                    <a:pt x="207264" y="246888"/>
                  </a:lnTo>
                  <a:lnTo>
                    <a:pt x="207264" y="204216"/>
                  </a:lnTo>
                  <a:lnTo>
                    <a:pt x="213360" y="204216"/>
                  </a:lnTo>
                  <a:lnTo>
                    <a:pt x="213360" y="161544"/>
                  </a:lnTo>
                  <a:lnTo>
                    <a:pt x="216408" y="161544"/>
                  </a:lnTo>
                  <a:lnTo>
                    <a:pt x="222504" y="155448"/>
                  </a:lnTo>
                  <a:close/>
                </a:path>
                <a:path w="226059" h="283844">
                  <a:moveTo>
                    <a:pt x="134112" y="39624"/>
                  </a:moveTo>
                  <a:lnTo>
                    <a:pt x="134112" y="9144"/>
                  </a:lnTo>
                  <a:lnTo>
                    <a:pt x="131064" y="9144"/>
                  </a:lnTo>
                  <a:lnTo>
                    <a:pt x="128016" y="6096"/>
                  </a:lnTo>
                  <a:lnTo>
                    <a:pt x="128016" y="73152"/>
                  </a:lnTo>
                  <a:lnTo>
                    <a:pt x="131064" y="67056"/>
                  </a:lnTo>
                  <a:lnTo>
                    <a:pt x="131064" y="51816"/>
                  </a:lnTo>
                  <a:lnTo>
                    <a:pt x="134112" y="39624"/>
                  </a:lnTo>
                  <a:close/>
                </a:path>
                <a:path w="226059" h="283844">
                  <a:moveTo>
                    <a:pt x="204216" y="277368"/>
                  </a:moveTo>
                  <a:lnTo>
                    <a:pt x="204216" y="249936"/>
                  </a:lnTo>
                  <a:lnTo>
                    <a:pt x="201168" y="246888"/>
                  </a:lnTo>
                  <a:lnTo>
                    <a:pt x="201168" y="277368"/>
                  </a:lnTo>
                  <a:lnTo>
                    <a:pt x="204216" y="277368"/>
                  </a:lnTo>
                  <a:close/>
                </a:path>
                <a:path w="226059" h="283844">
                  <a:moveTo>
                    <a:pt x="207264" y="259080"/>
                  </a:moveTo>
                  <a:lnTo>
                    <a:pt x="207264" y="256032"/>
                  </a:lnTo>
                  <a:lnTo>
                    <a:pt x="204216" y="252984"/>
                  </a:lnTo>
                  <a:lnTo>
                    <a:pt x="204216" y="271272"/>
                  </a:lnTo>
                  <a:lnTo>
                    <a:pt x="207264" y="259080"/>
                  </a:lnTo>
                  <a:close/>
                </a:path>
                <a:path w="226059" h="283844">
                  <a:moveTo>
                    <a:pt x="213360" y="237744"/>
                  </a:moveTo>
                  <a:lnTo>
                    <a:pt x="213360" y="210312"/>
                  </a:lnTo>
                  <a:lnTo>
                    <a:pt x="207264" y="204216"/>
                  </a:lnTo>
                  <a:lnTo>
                    <a:pt x="207264" y="246888"/>
                  </a:lnTo>
                  <a:lnTo>
                    <a:pt x="210312" y="243840"/>
                  </a:lnTo>
                  <a:lnTo>
                    <a:pt x="210312" y="240792"/>
                  </a:lnTo>
                  <a:lnTo>
                    <a:pt x="213360" y="237744"/>
                  </a:lnTo>
                  <a:close/>
                </a:path>
                <a:path w="226059" h="283844">
                  <a:moveTo>
                    <a:pt x="219456" y="198120"/>
                  </a:moveTo>
                  <a:lnTo>
                    <a:pt x="219456" y="167640"/>
                  </a:lnTo>
                  <a:lnTo>
                    <a:pt x="213360" y="161544"/>
                  </a:lnTo>
                  <a:lnTo>
                    <a:pt x="213360" y="201168"/>
                  </a:lnTo>
                  <a:lnTo>
                    <a:pt x="216408" y="201168"/>
                  </a:lnTo>
                  <a:lnTo>
                    <a:pt x="216408" y="198120"/>
                  </a:lnTo>
                  <a:lnTo>
                    <a:pt x="219456" y="198120"/>
                  </a:lnTo>
                  <a:close/>
                </a:path>
                <a:path w="226059" h="283844">
                  <a:moveTo>
                    <a:pt x="225552" y="134112"/>
                  </a:moveTo>
                  <a:lnTo>
                    <a:pt x="225552" y="128016"/>
                  </a:lnTo>
                  <a:lnTo>
                    <a:pt x="222504" y="128016"/>
                  </a:lnTo>
                  <a:lnTo>
                    <a:pt x="222504" y="149352"/>
                  </a:lnTo>
                  <a:lnTo>
                    <a:pt x="225552" y="134112"/>
                  </a:lnTo>
                  <a:close/>
                </a:path>
              </a:pathLst>
            </a:custGeom>
            <a:solidFill>
              <a:srgbClr val="1746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120762" y="6300216"/>
            <a:ext cx="146304" cy="252984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386210" y="1058413"/>
            <a:ext cx="227329" cy="355600"/>
            <a:chOff x="386210" y="1058413"/>
            <a:chExt cx="227329" cy="355600"/>
          </a:xfrm>
        </p:grpSpPr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1074" y="1177285"/>
              <a:ext cx="108212" cy="23622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91549" y="1063752"/>
              <a:ext cx="216535" cy="259079"/>
            </a:xfrm>
            <a:custGeom>
              <a:avLst/>
              <a:gdLst/>
              <a:ahLst/>
              <a:cxnLst/>
              <a:rect l="l" t="t" r="r" b="b"/>
              <a:pathLst>
                <a:path w="216534" h="259080">
                  <a:moveTo>
                    <a:pt x="152399" y="259079"/>
                  </a:moveTo>
                  <a:lnTo>
                    <a:pt x="155447" y="249935"/>
                  </a:lnTo>
                  <a:lnTo>
                    <a:pt x="158495" y="237743"/>
                  </a:lnTo>
                  <a:lnTo>
                    <a:pt x="161543" y="228599"/>
                  </a:lnTo>
                  <a:lnTo>
                    <a:pt x="167639" y="219455"/>
                  </a:lnTo>
                  <a:lnTo>
                    <a:pt x="170687" y="210311"/>
                  </a:lnTo>
                  <a:lnTo>
                    <a:pt x="176783" y="201167"/>
                  </a:lnTo>
                  <a:lnTo>
                    <a:pt x="188975" y="185927"/>
                  </a:lnTo>
                  <a:lnTo>
                    <a:pt x="195071" y="176783"/>
                  </a:lnTo>
                  <a:lnTo>
                    <a:pt x="198119" y="167639"/>
                  </a:lnTo>
                  <a:lnTo>
                    <a:pt x="204215" y="158495"/>
                  </a:lnTo>
                  <a:lnTo>
                    <a:pt x="207263" y="149351"/>
                  </a:lnTo>
                  <a:lnTo>
                    <a:pt x="210311" y="140207"/>
                  </a:lnTo>
                  <a:lnTo>
                    <a:pt x="213359" y="131063"/>
                  </a:lnTo>
                  <a:lnTo>
                    <a:pt x="216407" y="118871"/>
                  </a:lnTo>
                  <a:lnTo>
                    <a:pt x="216407" y="115823"/>
                  </a:lnTo>
                  <a:lnTo>
                    <a:pt x="216407" y="109727"/>
                  </a:lnTo>
                  <a:lnTo>
                    <a:pt x="216407" y="97535"/>
                  </a:lnTo>
                  <a:lnTo>
                    <a:pt x="213359" y="85343"/>
                  </a:lnTo>
                  <a:lnTo>
                    <a:pt x="210311" y="76199"/>
                  </a:lnTo>
                  <a:lnTo>
                    <a:pt x="207263" y="67055"/>
                  </a:lnTo>
                  <a:lnTo>
                    <a:pt x="204215" y="57911"/>
                  </a:lnTo>
                  <a:lnTo>
                    <a:pt x="198119" y="48767"/>
                  </a:lnTo>
                  <a:lnTo>
                    <a:pt x="192023" y="39623"/>
                  </a:lnTo>
                  <a:lnTo>
                    <a:pt x="185927" y="33527"/>
                  </a:lnTo>
                  <a:lnTo>
                    <a:pt x="176783" y="24383"/>
                  </a:lnTo>
                  <a:lnTo>
                    <a:pt x="167639" y="18287"/>
                  </a:lnTo>
                  <a:lnTo>
                    <a:pt x="158495" y="15239"/>
                  </a:lnTo>
                  <a:lnTo>
                    <a:pt x="149351" y="9143"/>
                  </a:lnTo>
                  <a:lnTo>
                    <a:pt x="140207" y="6095"/>
                  </a:lnTo>
                  <a:lnTo>
                    <a:pt x="131063" y="3047"/>
                  </a:lnTo>
                  <a:lnTo>
                    <a:pt x="118871" y="0"/>
                  </a:lnTo>
                  <a:lnTo>
                    <a:pt x="109727" y="0"/>
                  </a:lnTo>
                  <a:lnTo>
                    <a:pt x="97535" y="0"/>
                  </a:lnTo>
                  <a:lnTo>
                    <a:pt x="85343" y="3047"/>
                  </a:lnTo>
                  <a:lnTo>
                    <a:pt x="76199" y="6095"/>
                  </a:lnTo>
                  <a:lnTo>
                    <a:pt x="67055" y="9143"/>
                  </a:lnTo>
                  <a:lnTo>
                    <a:pt x="57911" y="15239"/>
                  </a:lnTo>
                  <a:lnTo>
                    <a:pt x="48767" y="18287"/>
                  </a:lnTo>
                  <a:lnTo>
                    <a:pt x="39623" y="24383"/>
                  </a:lnTo>
                  <a:lnTo>
                    <a:pt x="30479" y="33527"/>
                  </a:lnTo>
                  <a:lnTo>
                    <a:pt x="24383" y="39623"/>
                  </a:lnTo>
                  <a:lnTo>
                    <a:pt x="18287" y="48767"/>
                  </a:lnTo>
                  <a:lnTo>
                    <a:pt x="12191" y="57911"/>
                  </a:lnTo>
                  <a:lnTo>
                    <a:pt x="9143" y="67055"/>
                  </a:lnTo>
                  <a:lnTo>
                    <a:pt x="6095" y="76199"/>
                  </a:lnTo>
                  <a:lnTo>
                    <a:pt x="3047" y="85343"/>
                  </a:lnTo>
                  <a:lnTo>
                    <a:pt x="0" y="97535"/>
                  </a:lnTo>
                  <a:lnTo>
                    <a:pt x="0" y="109727"/>
                  </a:lnTo>
                  <a:lnTo>
                    <a:pt x="0" y="115823"/>
                  </a:lnTo>
                  <a:lnTo>
                    <a:pt x="0" y="118871"/>
                  </a:lnTo>
                  <a:lnTo>
                    <a:pt x="3047" y="131063"/>
                  </a:lnTo>
                  <a:lnTo>
                    <a:pt x="6095" y="140207"/>
                  </a:lnTo>
                  <a:lnTo>
                    <a:pt x="9143" y="149351"/>
                  </a:lnTo>
                  <a:lnTo>
                    <a:pt x="12191" y="158495"/>
                  </a:lnTo>
                  <a:lnTo>
                    <a:pt x="18287" y="167639"/>
                  </a:lnTo>
                  <a:lnTo>
                    <a:pt x="24383" y="176783"/>
                  </a:lnTo>
                  <a:lnTo>
                    <a:pt x="27431" y="185927"/>
                  </a:lnTo>
                  <a:lnTo>
                    <a:pt x="39623" y="201167"/>
                  </a:lnTo>
                  <a:lnTo>
                    <a:pt x="45719" y="210311"/>
                  </a:lnTo>
                  <a:lnTo>
                    <a:pt x="48767" y="219455"/>
                  </a:lnTo>
                  <a:lnTo>
                    <a:pt x="54863" y="228599"/>
                  </a:lnTo>
                  <a:lnTo>
                    <a:pt x="57911" y="237743"/>
                  </a:lnTo>
                  <a:lnTo>
                    <a:pt x="64007" y="249935"/>
                  </a:lnTo>
                  <a:lnTo>
                    <a:pt x="64007" y="259079"/>
                  </a:lnTo>
                </a:path>
              </a:pathLst>
            </a:custGeom>
            <a:ln w="10676">
              <a:solidFill>
                <a:srgbClr val="34A1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5557" y="1171189"/>
              <a:ext cx="102874" cy="160028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203849" y="5011703"/>
            <a:ext cx="318457" cy="324553"/>
          </a:xfrm>
          <a:prstGeom prst="rect">
            <a:avLst/>
          </a:prstGeom>
        </p:spPr>
      </p:pic>
      <p:sp>
        <p:nvSpPr>
          <p:cNvPr id="19" name="object 19"/>
          <p:cNvSpPr/>
          <p:nvPr/>
        </p:nvSpPr>
        <p:spPr>
          <a:xfrm>
            <a:off x="9953121" y="5391911"/>
            <a:ext cx="719455" cy="622300"/>
          </a:xfrm>
          <a:custGeom>
            <a:avLst/>
            <a:gdLst/>
            <a:ahLst/>
            <a:cxnLst/>
            <a:rect l="l" t="t" r="r" b="b"/>
            <a:pathLst>
              <a:path w="719454" h="622300">
                <a:moveTo>
                  <a:pt x="0" y="310895"/>
                </a:moveTo>
                <a:lnTo>
                  <a:pt x="179831" y="621791"/>
                </a:lnTo>
                <a:lnTo>
                  <a:pt x="539495" y="621791"/>
                </a:lnTo>
                <a:lnTo>
                  <a:pt x="719327" y="310895"/>
                </a:lnTo>
                <a:lnTo>
                  <a:pt x="539495" y="0"/>
                </a:lnTo>
                <a:lnTo>
                  <a:pt x="179831" y="0"/>
                </a:lnTo>
                <a:lnTo>
                  <a:pt x="0" y="310895"/>
                </a:lnTo>
                <a:close/>
              </a:path>
            </a:pathLst>
          </a:custGeom>
          <a:ln w="8352">
            <a:solidFill>
              <a:srgbClr val="1746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5389" y="2944367"/>
            <a:ext cx="375285" cy="326390"/>
          </a:xfrm>
          <a:custGeom>
            <a:avLst/>
            <a:gdLst/>
            <a:ahLst/>
            <a:cxnLst/>
            <a:rect l="l" t="t" r="r" b="b"/>
            <a:pathLst>
              <a:path w="375284" h="326389">
                <a:moveTo>
                  <a:pt x="374903" y="161543"/>
                </a:moveTo>
                <a:lnTo>
                  <a:pt x="283463" y="0"/>
                </a:lnTo>
                <a:lnTo>
                  <a:pt x="91439" y="0"/>
                </a:lnTo>
                <a:lnTo>
                  <a:pt x="0" y="161543"/>
                </a:lnTo>
                <a:lnTo>
                  <a:pt x="91439" y="326135"/>
                </a:lnTo>
                <a:lnTo>
                  <a:pt x="283463" y="326135"/>
                </a:lnTo>
                <a:lnTo>
                  <a:pt x="374903" y="161543"/>
                </a:lnTo>
                <a:close/>
              </a:path>
            </a:pathLst>
          </a:custGeom>
          <a:solidFill>
            <a:srgbClr val="319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773545" y="5843015"/>
            <a:ext cx="1036319" cy="896619"/>
          </a:xfrm>
          <a:custGeom>
            <a:avLst/>
            <a:gdLst/>
            <a:ahLst/>
            <a:cxnLst/>
            <a:rect l="l" t="t" r="r" b="b"/>
            <a:pathLst>
              <a:path w="1036320" h="896620">
                <a:moveTo>
                  <a:pt x="1036319" y="448055"/>
                </a:moveTo>
                <a:lnTo>
                  <a:pt x="780287" y="0"/>
                </a:lnTo>
                <a:lnTo>
                  <a:pt x="256031" y="0"/>
                </a:lnTo>
                <a:lnTo>
                  <a:pt x="0" y="448055"/>
                </a:lnTo>
                <a:lnTo>
                  <a:pt x="256031" y="896111"/>
                </a:lnTo>
                <a:lnTo>
                  <a:pt x="780287" y="896111"/>
                </a:lnTo>
                <a:lnTo>
                  <a:pt x="1036319" y="448055"/>
                </a:lnTo>
                <a:close/>
              </a:path>
            </a:pathLst>
          </a:custGeom>
          <a:solidFill>
            <a:srgbClr val="2822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0108" y="2767583"/>
            <a:ext cx="314325" cy="271780"/>
          </a:xfrm>
          <a:custGeom>
            <a:avLst/>
            <a:gdLst/>
            <a:ahLst/>
            <a:cxnLst/>
            <a:rect l="l" t="t" r="r" b="b"/>
            <a:pathLst>
              <a:path w="314325" h="271780">
                <a:moveTo>
                  <a:pt x="0" y="134111"/>
                </a:moveTo>
                <a:lnTo>
                  <a:pt x="76200" y="271271"/>
                </a:lnTo>
                <a:lnTo>
                  <a:pt x="234696" y="271271"/>
                </a:lnTo>
                <a:lnTo>
                  <a:pt x="313944" y="134111"/>
                </a:lnTo>
                <a:lnTo>
                  <a:pt x="234696" y="0"/>
                </a:lnTo>
                <a:lnTo>
                  <a:pt x="76200" y="0"/>
                </a:lnTo>
                <a:lnTo>
                  <a:pt x="0" y="134111"/>
                </a:lnTo>
                <a:close/>
              </a:path>
            </a:pathLst>
          </a:custGeom>
          <a:ln w="16705">
            <a:solidFill>
              <a:srgbClr val="1F6F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3" name="object 23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12202" y="5605272"/>
            <a:ext cx="219456" cy="219456"/>
          </a:xfrm>
          <a:prstGeom prst="rect">
            <a:avLst/>
          </a:prstGeom>
        </p:spPr>
      </p:pic>
      <p:sp>
        <p:nvSpPr>
          <p:cNvPr id="24" name="object 24"/>
          <p:cNvSpPr/>
          <p:nvPr/>
        </p:nvSpPr>
        <p:spPr>
          <a:xfrm>
            <a:off x="470797" y="1725167"/>
            <a:ext cx="165100" cy="180340"/>
          </a:xfrm>
          <a:custGeom>
            <a:avLst/>
            <a:gdLst/>
            <a:ahLst/>
            <a:cxnLst/>
            <a:rect l="l" t="t" r="r" b="b"/>
            <a:pathLst>
              <a:path w="165100" h="180339">
                <a:moveTo>
                  <a:pt x="164591" y="51815"/>
                </a:moveTo>
                <a:lnTo>
                  <a:pt x="164591" y="39623"/>
                </a:lnTo>
                <a:lnTo>
                  <a:pt x="161543" y="36575"/>
                </a:lnTo>
                <a:lnTo>
                  <a:pt x="161543" y="27431"/>
                </a:lnTo>
                <a:lnTo>
                  <a:pt x="137159" y="3047"/>
                </a:lnTo>
                <a:lnTo>
                  <a:pt x="131063" y="3047"/>
                </a:lnTo>
                <a:lnTo>
                  <a:pt x="128015" y="0"/>
                </a:lnTo>
                <a:lnTo>
                  <a:pt x="118871" y="0"/>
                </a:lnTo>
                <a:lnTo>
                  <a:pt x="109727" y="0"/>
                </a:lnTo>
                <a:lnTo>
                  <a:pt x="106679" y="3047"/>
                </a:lnTo>
                <a:lnTo>
                  <a:pt x="100583" y="3047"/>
                </a:lnTo>
                <a:lnTo>
                  <a:pt x="97535" y="6095"/>
                </a:lnTo>
                <a:lnTo>
                  <a:pt x="91439" y="9143"/>
                </a:lnTo>
                <a:lnTo>
                  <a:pt x="82295" y="18287"/>
                </a:lnTo>
                <a:lnTo>
                  <a:pt x="82295" y="21335"/>
                </a:lnTo>
                <a:lnTo>
                  <a:pt x="76199" y="27431"/>
                </a:lnTo>
                <a:lnTo>
                  <a:pt x="76199" y="33527"/>
                </a:lnTo>
                <a:lnTo>
                  <a:pt x="73151" y="36575"/>
                </a:lnTo>
                <a:lnTo>
                  <a:pt x="73151" y="51815"/>
                </a:lnTo>
                <a:lnTo>
                  <a:pt x="76199" y="60959"/>
                </a:lnTo>
                <a:lnTo>
                  <a:pt x="79247" y="67055"/>
                </a:lnTo>
                <a:lnTo>
                  <a:pt x="82295" y="70103"/>
                </a:lnTo>
                <a:lnTo>
                  <a:pt x="0" y="167639"/>
                </a:lnTo>
                <a:lnTo>
                  <a:pt x="18287" y="179831"/>
                </a:lnTo>
                <a:lnTo>
                  <a:pt x="97535" y="88391"/>
                </a:lnTo>
                <a:lnTo>
                  <a:pt x="103631" y="88391"/>
                </a:lnTo>
                <a:lnTo>
                  <a:pt x="109727" y="91439"/>
                </a:lnTo>
                <a:lnTo>
                  <a:pt x="128015" y="91439"/>
                </a:lnTo>
                <a:lnTo>
                  <a:pt x="131063" y="88391"/>
                </a:lnTo>
                <a:lnTo>
                  <a:pt x="137159" y="88391"/>
                </a:lnTo>
                <a:lnTo>
                  <a:pt x="161543" y="64007"/>
                </a:lnTo>
                <a:lnTo>
                  <a:pt x="161543" y="54863"/>
                </a:lnTo>
                <a:lnTo>
                  <a:pt x="164591" y="51815"/>
                </a:lnTo>
                <a:close/>
              </a:path>
            </a:pathLst>
          </a:custGeom>
          <a:solidFill>
            <a:srgbClr val="1746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3908" y="1752600"/>
            <a:ext cx="131445" cy="149860"/>
          </a:xfrm>
          <a:custGeom>
            <a:avLst/>
            <a:gdLst/>
            <a:ahLst/>
            <a:cxnLst/>
            <a:rect l="l" t="t" r="r" b="b"/>
            <a:pathLst>
              <a:path w="131445" h="149860">
                <a:moveTo>
                  <a:pt x="131064" y="137159"/>
                </a:moveTo>
                <a:lnTo>
                  <a:pt x="79247" y="73151"/>
                </a:lnTo>
                <a:lnTo>
                  <a:pt x="82296" y="67055"/>
                </a:lnTo>
                <a:lnTo>
                  <a:pt x="85344" y="64007"/>
                </a:lnTo>
                <a:lnTo>
                  <a:pt x="88392" y="57911"/>
                </a:lnTo>
                <a:lnTo>
                  <a:pt x="88392" y="30479"/>
                </a:lnTo>
                <a:lnTo>
                  <a:pt x="85344" y="27431"/>
                </a:lnTo>
                <a:lnTo>
                  <a:pt x="85344" y="21335"/>
                </a:lnTo>
                <a:lnTo>
                  <a:pt x="67055" y="3047"/>
                </a:lnTo>
                <a:lnTo>
                  <a:pt x="60959" y="3047"/>
                </a:lnTo>
                <a:lnTo>
                  <a:pt x="57911" y="0"/>
                </a:lnTo>
                <a:lnTo>
                  <a:pt x="39623" y="0"/>
                </a:lnTo>
                <a:lnTo>
                  <a:pt x="30479" y="0"/>
                </a:lnTo>
                <a:lnTo>
                  <a:pt x="27431" y="3047"/>
                </a:lnTo>
                <a:lnTo>
                  <a:pt x="21335" y="6095"/>
                </a:lnTo>
                <a:lnTo>
                  <a:pt x="18287" y="6095"/>
                </a:lnTo>
                <a:lnTo>
                  <a:pt x="9143" y="15239"/>
                </a:lnTo>
                <a:lnTo>
                  <a:pt x="6095" y="21335"/>
                </a:lnTo>
                <a:lnTo>
                  <a:pt x="3047" y="24383"/>
                </a:lnTo>
                <a:lnTo>
                  <a:pt x="3047" y="27431"/>
                </a:lnTo>
                <a:lnTo>
                  <a:pt x="0" y="30479"/>
                </a:lnTo>
                <a:lnTo>
                  <a:pt x="0" y="57911"/>
                </a:lnTo>
                <a:lnTo>
                  <a:pt x="3047" y="64007"/>
                </a:lnTo>
                <a:lnTo>
                  <a:pt x="6095" y="67055"/>
                </a:lnTo>
                <a:lnTo>
                  <a:pt x="6095" y="70103"/>
                </a:lnTo>
                <a:lnTo>
                  <a:pt x="15239" y="79247"/>
                </a:lnTo>
                <a:lnTo>
                  <a:pt x="21335" y="82295"/>
                </a:lnTo>
                <a:lnTo>
                  <a:pt x="24383" y="85343"/>
                </a:lnTo>
                <a:lnTo>
                  <a:pt x="27431" y="85343"/>
                </a:lnTo>
                <a:lnTo>
                  <a:pt x="30479" y="88391"/>
                </a:lnTo>
                <a:lnTo>
                  <a:pt x="54863" y="88391"/>
                </a:lnTo>
                <a:lnTo>
                  <a:pt x="60959" y="85343"/>
                </a:lnTo>
                <a:lnTo>
                  <a:pt x="109728" y="149351"/>
                </a:lnTo>
                <a:lnTo>
                  <a:pt x="118872" y="143255"/>
                </a:lnTo>
                <a:lnTo>
                  <a:pt x="131064" y="137159"/>
                </a:lnTo>
                <a:close/>
              </a:path>
            </a:pathLst>
          </a:custGeom>
          <a:solidFill>
            <a:srgbClr val="1746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2461" y="2011679"/>
            <a:ext cx="314325" cy="238125"/>
          </a:xfrm>
          <a:custGeom>
            <a:avLst/>
            <a:gdLst/>
            <a:ahLst/>
            <a:cxnLst/>
            <a:rect l="l" t="t" r="r" b="b"/>
            <a:pathLst>
              <a:path w="314325" h="238125">
                <a:moveTo>
                  <a:pt x="182880" y="21336"/>
                </a:moveTo>
                <a:lnTo>
                  <a:pt x="176784" y="12192"/>
                </a:lnTo>
                <a:lnTo>
                  <a:pt x="173736" y="0"/>
                </a:lnTo>
                <a:lnTo>
                  <a:pt x="82296" y="36576"/>
                </a:lnTo>
                <a:lnTo>
                  <a:pt x="73152" y="27432"/>
                </a:lnTo>
                <a:lnTo>
                  <a:pt x="67056" y="27432"/>
                </a:lnTo>
                <a:lnTo>
                  <a:pt x="60960" y="21336"/>
                </a:lnTo>
                <a:lnTo>
                  <a:pt x="33528" y="21336"/>
                </a:lnTo>
                <a:lnTo>
                  <a:pt x="30480" y="24384"/>
                </a:lnTo>
                <a:lnTo>
                  <a:pt x="24384" y="24384"/>
                </a:lnTo>
                <a:lnTo>
                  <a:pt x="3048" y="45720"/>
                </a:lnTo>
                <a:lnTo>
                  <a:pt x="3048" y="51816"/>
                </a:lnTo>
                <a:lnTo>
                  <a:pt x="0" y="54864"/>
                </a:lnTo>
                <a:lnTo>
                  <a:pt x="0" y="73152"/>
                </a:lnTo>
                <a:lnTo>
                  <a:pt x="3048" y="76200"/>
                </a:lnTo>
                <a:lnTo>
                  <a:pt x="3048" y="82296"/>
                </a:lnTo>
                <a:lnTo>
                  <a:pt x="6096" y="85344"/>
                </a:lnTo>
                <a:lnTo>
                  <a:pt x="6096" y="88392"/>
                </a:lnTo>
                <a:lnTo>
                  <a:pt x="9144" y="91440"/>
                </a:lnTo>
                <a:lnTo>
                  <a:pt x="12192" y="97536"/>
                </a:lnTo>
                <a:lnTo>
                  <a:pt x="18288" y="103632"/>
                </a:lnTo>
                <a:lnTo>
                  <a:pt x="21336" y="103632"/>
                </a:lnTo>
                <a:lnTo>
                  <a:pt x="27432" y="106680"/>
                </a:lnTo>
                <a:lnTo>
                  <a:pt x="30480" y="109728"/>
                </a:lnTo>
                <a:lnTo>
                  <a:pt x="57912" y="109728"/>
                </a:lnTo>
                <a:lnTo>
                  <a:pt x="60960" y="106680"/>
                </a:lnTo>
                <a:lnTo>
                  <a:pt x="64008" y="106680"/>
                </a:lnTo>
                <a:lnTo>
                  <a:pt x="67056" y="103632"/>
                </a:lnTo>
                <a:lnTo>
                  <a:pt x="73152" y="100584"/>
                </a:lnTo>
                <a:lnTo>
                  <a:pt x="76200" y="100584"/>
                </a:lnTo>
                <a:lnTo>
                  <a:pt x="79248" y="97536"/>
                </a:lnTo>
                <a:lnTo>
                  <a:pt x="82296" y="91440"/>
                </a:lnTo>
                <a:lnTo>
                  <a:pt x="85344" y="88392"/>
                </a:lnTo>
                <a:lnTo>
                  <a:pt x="88392" y="82296"/>
                </a:lnTo>
                <a:lnTo>
                  <a:pt x="88392" y="73152"/>
                </a:lnTo>
                <a:lnTo>
                  <a:pt x="91440" y="67056"/>
                </a:lnTo>
                <a:lnTo>
                  <a:pt x="91440" y="60960"/>
                </a:lnTo>
                <a:lnTo>
                  <a:pt x="182880" y="21336"/>
                </a:lnTo>
                <a:close/>
              </a:path>
              <a:path w="314325" h="238125">
                <a:moveTo>
                  <a:pt x="313944" y="185940"/>
                </a:moveTo>
                <a:lnTo>
                  <a:pt x="310896" y="179844"/>
                </a:lnTo>
                <a:lnTo>
                  <a:pt x="310896" y="176796"/>
                </a:lnTo>
                <a:lnTo>
                  <a:pt x="307848" y="173748"/>
                </a:lnTo>
                <a:lnTo>
                  <a:pt x="307848" y="167652"/>
                </a:lnTo>
                <a:lnTo>
                  <a:pt x="298704" y="158508"/>
                </a:lnTo>
                <a:lnTo>
                  <a:pt x="286512" y="152412"/>
                </a:lnTo>
                <a:lnTo>
                  <a:pt x="283464" y="149364"/>
                </a:lnTo>
                <a:lnTo>
                  <a:pt x="283464" y="76212"/>
                </a:lnTo>
                <a:lnTo>
                  <a:pt x="277368" y="79260"/>
                </a:lnTo>
                <a:lnTo>
                  <a:pt x="268224" y="76212"/>
                </a:lnTo>
                <a:lnTo>
                  <a:pt x="262128" y="76212"/>
                </a:lnTo>
                <a:lnTo>
                  <a:pt x="259080" y="149364"/>
                </a:lnTo>
                <a:lnTo>
                  <a:pt x="252984" y="149364"/>
                </a:lnTo>
                <a:lnTo>
                  <a:pt x="249936" y="152412"/>
                </a:lnTo>
                <a:lnTo>
                  <a:pt x="243840" y="155460"/>
                </a:lnTo>
                <a:lnTo>
                  <a:pt x="240792" y="158508"/>
                </a:lnTo>
                <a:lnTo>
                  <a:pt x="234696" y="161556"/>
                </a:lnTo>
                <a:lnTo>
                  <a:pt x="234696" y="164604"/>
                </a:lnTo>
                <a:lnTo>
                  <a:pt x="231648" y="170700"/>
                </a:lnTo>
                <a:lnTo>
                  <a:pt x="225552" y="176796"/>
                </a:lnTo>
                <a:lnTo>
                  <a:pt x="225552" y="185940"/>
                </a:lnTo>
                <a:lnTo>
                  <a:pt x="222504" y="188988"/>
                </a:lnTo>
                <a:lnTo>
                  <a:pt x="222504" y="198132"/>
                </a:lnTo>
                <a:lnTo>
                  <a:pt x="225552" y="201180"/>
                </a:lnTo>
                <a:lnTo>
                  <a:pt x="225552" y="210324"/>
                </a:lnTo>
                <a:lnTo>
                  <a:pt x="228600" y="216420"/>
                </a:lnTo>
                <a:lnTo>
                  <a:pt x="246888" y="234708"/>
                </a:lnTo>
                <a:lnTo>
                  <a:pt x="252984" y="234708"/>
                </a:lnTo>
                <a:lnTo>
                  <a:pt x="256032" y="237756"/>
                </a:lnTo>
                <a:lnTo>
                  <a:pt x="280416" y="237756"/>
                </a:lnTo>
                <a:lnTo>
                  <a:pt x="286512" y="234708"/>
                </a:lnTo>
                <a:lnTo>
                  <a:pt x="289560" y="234708"/>
                </a:lnTo>
                <a:lnTo>
                  <a:pt x="292608" y="231660"/>
                </a:lnTo>
                <a:lnTo>
                  <a:pt x="298704" y="228612"/>
                </a:lnTo>
                <a:lnTo>
                  <a:pt x="307848" y="219468"/>
                </a:lnTo>
                <a:lnTo>
                  <a:pt x="307848" y="213372"/>
                </a:lnTo>
                <a:lnTo>
                  <a:pt x="310896" y="210324"/>
                </a:lnTo>
                <a:lnTo>
                  <a:pt x="310896" y="207276"/>
                </a:lnTo>
                <a:lnTo>
                  <a:pt x="313944" y="201180"/>
                </a:lnTo>
                <a:lnTo>
                  <a:pt x="313944" y="185940"/>
                </a:lnTo>
                <a:close/>
              </a:path>
            </a:pathLst>
          </a:custGeom>
          <a:solidFill>
            <a:srgbClr val="1746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2293" y="1883663"/>
            <a:ext cx="368935" cy="195580"/>
          </a:xfrm>
          <a:custGeom>
            <a:avLst/>
            <a:gdLst/>
            <a:ahLst/>
            <a:cxnLst/>
            <a:rect l="l" t="t" r="r" b="b"/>
            <a:pathLst>
              <a:path w="368934" h="195580">
                <a:moveTo>
                  <a:pt x="195072" y="88392"/>
                </a:moveTo>
                <a:lnTo>
                  <a:pt x="192024" y="79248"/>
                </a:lnTo>
                <a:lnTo>
                  <a:pt x="188976" y="67056"/>
                </a:lnTo>
                <a:lnTo>
                  <a:pt x="185928" y="60960"/>
                </a:lnTo>
                <a:lnTo>
                  <a:pt x="152400" y="18288"/>
                </a:lnTo>
                <a:lnTo>
                  <a:pt x="124968" y="6096"/>
                </a:lnTo>
                <a:lnTo>
                  <a:pt x="118872" y="3048"/>
                </a:lnTo>
                <a:lnTo>
                  <a:pt x="106680" y="3048"/>
                </a:lnTo>
                <a:lnTo>
                  <a:pt x="97536" y="0"/>
                </a:lnTo>
                <a:lnTo>
                  <a:pt x="88392" y="3048"/>
                </a:lnTo>
                <a:lnTo>
                  <a:pt x="79248" y="3048"/>
                </a:lnTo>
                <a:lnTo>
                  <a:pt x="51816" y="12192"/>
                </a:lnTo>
                <a:lnTo>
                  <a:pt x="42672" y="18288"/>
                </a:lnTo>
                <a:lnTo>
                  <a:pt x="18288" y="42672"/>
                </a:lnTo>
                <a:lnTo>
                  <a:pt x="12192" y="51816"/>
                </a:lnTo>
                <a:lnTo>
                  <a:pt x="9144" y="60960"/>
                </a:lnTo>
                <a:lnTo>
                  <a:pt x="6096" y="67056"/>
                </a:lnTo>
                <a:lnTo>
                  <a:pt x="3048" y="79248"/>
                </a:lnTo>
                <a:lnTo>
                  <a:pt x="3048" y="88392"/>
                </a:lnTo>
                <a:lnTo>
                  <a:pt x="0" y="97536"/>
                </a:lnTo>
                <a:lnTo>
                  <a:pt x="3048" y="106680"/>
                </a:lnTo>
                <a:lnTo>
                  <a:pt x="3048" y="115824"/>
                </a:lnTo>
                <a:lnTo>
                  <a:pt x="12192" y="143256"/>
                </a:lnTo>
                <a:lnTo>
                  <a:pt x="18288" y="152400"/>
                </a:lnTo>
                <a:lnTo>
                  <a:pt x="42672" y="176784"/>
                </a:lnTo>
                <a:lnTo>
                  <a:pt x="51816" y="182880"/>
                </a:lnTo>
                <a:lnTo>
                  <a:pt x="79248" y="192024"/>
                </a:lnTo>
                <a:lnTo>
                  <a:pt x="88392" y="192024"/>
                </a:lnTo>
                <a:lnTo>
                  <a:pt x="97536" y="195072"/>
                </a:lnTo>
                <a:lnTo>
                  <a:pt x="106680" y="192024"/>
                </a:lnTo>
                <a:lnTo>
                  <a:pt x="118872" y="192024"/>
                </a:lnTo>
                <a:lnTo>
                  <a:pt x="124968" y="188976"/>
                </a:lnTo>
                <a:lnTo>
                  <a:pt x="176784" y="152400"/>
                </a:lnTo>
                <a:lnTo>
                  <a:pt x="195072" y="106680"/>
                </a:lnTo>
                <a:lnTo>
                  <a:pt x="195072" y="88392"/>
                </a:lnTo>
                <a:close/>
              </a:path>
              <a:path w="368934" h="195580">
                <a:moveTo>
                  <a:pt x="368808" y="124968"/>
                </a:moveTo>
                <a:lnTo>
                  <a:pt x="365760" y="118872"/>
                </a:lnTo>
                <a:lnTo>
                  <a:pt x="365760" y="109728"/>
                </a:lnTo>
                <a:lnTo>
                  <a:pt x="362712" y="106680"/>
                </a:lnTo>
                <a:lnTo>
                  <a:pt x="359664" y="100584"/>
                </a:lnTo>
                <a:lnTo>
                  <a:pt x="359664" y="97536"/>
                </a:lnTo>
                <a:lnTo>
                  <a:pt x="350520" y="88392"/>
                </a:lnTo>
                <a:lnTo>
                  <a:pt x="344424" y="88392"/>
                </a:lnTo>
                <a:lnTo>
                  <a:pt x="338328" y="82296"/>
                </a:lnTo>
                <a:lnTo>
                  <a:pt x="323088" y="82296"/>
                </a:lnTo>
                <a:lnTo>
                  <a:pt x="320040" y="79248"/>
                </a:lnTo>
                <a:lnTo>
                  <a:pt x="316992" y="82296"/>
                </a:lnTo>
                <a:lnTo>
                  <a:pt x="307848" y="82296"/>
                </a:lnTo>
                <a:lnTo>
                  <a:pt x="301752" y="85344"/>
                </a:lnTo>
                <a:lnTo>
                  <a:pt x="298704" y="88392"/>
                </a:lnTo>
                <a:lnTo>
                  <a:pt x="292608" y="91440"/>
                </a:lnTo>
                <a:lnTo>
                  <a:pt x="283464" y="100584"/>
                </a:lnTo>
                <a:lnTo>
                  <a:pt x="283464" y="103632"/>
                </a:lnTo>
                <a:lnTo>
                  <a:pt x="280416" y="109728"/>
                </a:lnTo>
                <a:lnTo>
                  <a:pt x="207264" y="100584"/>
                </a:lnTo>
                <a:lnTo>
                  <a:pt x="204216" y="112776"/>
                </a:lnTo>
                <a:lnTo>
                  <a:pt x="204216" y="121920"/>
                </a:lnTo>
                <a:lnTo>
                  <a:pt x="277368" y="131064"/>
                </a:lnTo>
                <a:lnTo>
                  <a:pt x="277368" y="137160"/>
                </a:lnTo>
                <a:lnTo>
                  <a:pt x="280416" y="140208"/>
                </a:lnTo>
                <a:lnTo>
                  <a:pt x="280416" y="146304"/>
                </a:lnTo>
                <a:lnTo>
                  <a:pt x="301752" y="167640"/>
                </a:lnTo>
                <a:lnTo>
                  <a:pt x="307848" y="167640"/>
                </a:lnTo>
                <a:lnTo>
                  <a:pt x="310896" y="170688"/>
                </a:lnTo>
                <a:lnTo>
                  <a:pt x="332232" y="170688"/>
                </a:lnTo>
                <a:lnTo>
                  <a:pt x="338328" y="167640"/>
                </a:lnTo>
                <a:lnTo>
                  <a:pt x="341376" y="167640"/>
                </a:lnTo>
                <a:lnTo>
                  <a:pt x="347472" y="164592"/>
                </a:lnTo>
                <a:lnTo>
                  <a:pt x="359664" y="152400"/>
                </a:lnTo>
                <a:lnTo>
                  <a:pt x="359664" y="149352"/>
                </a:lnTo>
                <a:lnTo>
                  <a:pt x="362712" y="146304"/>
                </a:lnTo>
                <a:lnTo>
                  <a:pt x="365760" y="140208"/>
                </a:lnTo>
                <a:lnTo>
                  <a:pt x="365760" y="134112"/>
                </a:lnTo>
                <a:lnTo>
                  <a:pt x="368808" y="128016"/>
                </a:lnTo>
                <a:lnTo>
                  <a:pt x="368808" y="124968"/>
                </a:lnTo>
                <a:close/>
              </a:path>
            </a:pathLst>
          </a:custGeom>
          <a:solidFill>
            <a:srgbClr val="1746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069202" y="6089903"/>
            <a:ext cx="445134" cy="402590"/>
          </a:xfrm>
          <a:custGeom>
            <a:avLst/>
            <a:gdLst/>
            <a:ahLst/>
            <a:cxnLst/>
            <a:rect l="l" t="t" r="r" b="b"/>
            <a:pathLst>
              <a:path w="445134" h="402589">
                <a:moveTo>
                  <a:pt x="445007" y="198119"/>
                </a:moveTo>
                <a:lnTo>
                  <a:pt x="445007" y="176783"/>
                </a:lnTo>
                <a:lnTo>
                  <a:pt x="441959" y="167639"/>
                </a:lnTo>
                <a:lnTo>
                  <a:pt x="441959" y="158495"/>
                </a:lnTo>
                <a:lnTo>
                  <a:pt x="426719" y="112775"/>
                </a:lnTo>
                <a:lnTo>
                  <a:pt x="420623" y="106679"/>
                </a:lnTo>
                <a:lnTo>
                  <a:pt x="417575" y="97535"/>
                </a:lnTo>
                <a:lnTo>
                  <a:pt x="411479" y="88391"/>
                </a:lnTo>
                <a:lnTo>
                  <a:pt x="399287" y="76199"/>
                </a:lnTo>
                <a:lnTo>
                  <a:pt x="393191" y="67055"/>
                </a:lnTo>
                <a:lnTo>
                  <a:pt x="387095" y="60959"/>
                </a:lnTo>
                <a:lnTo>
                  <a:pt x="377951" y="54863"/>
                </a:lnTo>
                <a:lnTo>
                  <a:pt x="371855" y="48767"/>
                </a:lnTo>
                <a:lnTo>
                  <a:pt x="362711" y="42671"/>
                </a:lnTo>
                <a:lnTo>
                  <a:pt x="356615" y="36575"/>
                </a:lnTo>
                <a:lnTo>
                  <a:pt x="347471" y="30479"/>
                </a:lnTo>
                <a:lnTo>
                  <a:pt x="338327" y="27431"/>
                </a:lnTo>
                <a:lnTo>
                  <a:pt x="329183" y="21335"/>
                </a:lnTo>
                <a:lnTo>
                  <a:pt x="316991" y="18287"/>
                </a:lnTo>
                <a:lnTo>
                  <a:pt x="307847" y="15239"/>
                </a:lnTo>
                <a:lnTo>
                  <a:pt x="298703" y="9143"/>
                </a:lnTo>
                <a:lnTo>
                  <a:pt x="289559" y="6095"/>
                </a:lnTo>
                <a:lnTo>
                  <a:pt x="277367" y="6095"/>
                </a:lnTo>
                <a:lnTo>
                  <a:pt x="268223" y="3047"/>
                </a:lnTo>
                <a:lnTo>
                  <a:pt x="256031" y="0"/>
                </a:lnTo>
                <a:lnTo>
                  <a:pt x="210311" y="0"/>
                </a:lnTo>
                <a:lnTo>
                  <a:pt x="188975" y="0"/>
                </a:lnTo>
                <a:lnTo>
                  <a:pt x="176783" y="3047"/>
                </a:lnTo>
                <a:lnTo>
                  <a:pt x="167639" y="6095"/>
                </a:lnTo>
                <a:lnTo>
                  <a:pt x="155447" y="6095"/>
                </a:lnTo>
                <a:lnTo>
                  <a:pt x="146303" y="9143"/>
                </a:lnTo>
                <a:lnTo>
                  <a:pt x="137159" y="15239"/>
                </a:lnTo>
                <a:lnTo>
                  <a:pt x="124967" y="18287"/>
                </a:lnTo>
                <a:lnTo>
                  <a:pt x="115823" y="21335"/>
                </a:lnTo>
                <a:lnTo>
                  <a:pt x="106679" y="27431"/>
                </a:lnTo>
                <a:lnTo>
                  <a:pt x="97535" y="30479"/>
                </a:lnTo>
                <a:lnTo>
                  <a:pt x="88391" y="36575"/>
                </a:lnTo>
                <a:lnTo>
                  <a:pt x="82295" y="42671"/>
                </a:lnTo>
                <a:lnTo>
                  <a:pt x="73151" y="48767"/>
                </a:lnTo>
                <a:lnTo>
                  <a:pt x="67055" y="54863"/>
                </a:lnTo>
                <a:lnTo>
                  <a:pt x="57911" y="60959"/>
                </a:lnTo>
                <a:lnTo>
                  <a:pt x="51815" y="67055"/>
                </a:lnTo>
                <a:lnTo>
                  <a:pt x="45719" y="76199"/>
                </a:lnTo>
                <a:lnTo>
                  <a:pt x="33527" y="88391"/>
                </a:lnTo>
                <a:lnTo>
                  <a:pt x="21335" y="106679"/>
                </a:lnTo>
                <a:lnTo>
                  <a:pt x="18287" y="112775"/>
                </a:lnTo>
                <a:lnTo>
                  <a:pt x="12191" y="131063"/>
                </a:lnTo>
                <a:lnTo>
                  <a:pt x="6095" y="140207"/>
                </a:lnTo>
                <a:lnTo>
                  <a:pt x="6095" y="149351"/>
                </a:lnTo>
                <a:lnTo>
                  <a:pt x="3047" y="158495"/>
                </a:lnTo>
                <a:lnTo>
                  <a:pt x="3047" y="167639"/>
                </a:lnTo>
                <a:lnTo>
                  <a:pt x="0" y="176783"/>
                </a:lnTo>
                <a:lnTo>
                  <a:pt x="0" y="198119"/>
                </a:lnTo>
                <a:lnTo>
                  <a:pt x="3047" y="207263"/>
                </a:lnTo>
                <a:lnTo>
                  <a:pt x="3047" y="219455"/>
                </a:lnTo>
                <a:lnTo>
                  <a:pt x="15239" y="256031"/>
                </a:lnTo>
                <a:lnTo>
                  <a:pt x="21335" y="265175"/>
                </a:lnTo>
                <a:lnTo>
                  <a:pt x="24383" y="274319"/>
                </a:lnTo>
                <a:lnTo>
                  <a:pt x="30479" y="283463"/>
                </a:lnTo>
                <a:lnTo>
                  <a:pt x="36575" y="289559"/>
                </a:lnTo>
                <a:lnTo>
                  <a:pt x="42671" y="298703"/>
                </a:lnTo>
                <a:lnTo>
                  <a:pt x="51815" y="304799"/>
                </a:lnTo>
                <a:lnTo>
                  <a:pt x="57911" y="313943"/>
                </a:lnTo>
                <a:lnTo>
                  <a:pt x="67055" y="320039"/>
                </a:lnTo>
                <a:lnTo>
                  <a:pt x="73151" y="326135"/>
                </a:lnTo>
                <a:lnTo>
                  <a:pt x="70103" y="338327"/>
                </a:lnTo>
                <a:lnTo>
                  <a:pt x="64007" y="347471"/>
                </a:lnTo>
                <a:lnTo>
                  <a:pt x="54863" y="359663"/>
                </a:lnTo>
                <a:lnTo>
                  <a:pt x="48767" y="368807"/>
                </a:lnTo>
                <a:lnTo>
                  <a:pt x="33527" y="384047"/>
                </a:lnTo>
                <a:lnTo>
                  <a:pt x="21335" y="390143"/>
                </a:lnTo>
                <a:lnTo>
                  <a:pt x="15239" y="396239"/>
                </a:lnTo>
                <a:lnTo>
                  <a:pt x="9143" y="396239"/>
                </a:lnTo>
                <a:lnTo>
                  <a:pt x="0" y="402335"/>
                </a:lnTo>
                <a:lnTo>
                  <a:pt x="48767" y="402335"/>
                </a:lnTo>
                <a:lnTo>
                  <a:pt x="57911" y="399287"/>
                </a:lnTo>
                <a:lnTo>
                  <a:pt x="70103" y="396239"/>
                </a:lnTo>
                <a:lnTo>
                  <a:pt x="79247" y="393191"/>
                </a:lnTo>
                <a:lnTo>
                  <a:pt x="91439" y="390143"/>
                </a:lnTo>
                <a:lnTo>
                  <a:pt x="115823" y="377951"/>
                </a:lnTo>
                <a:lnTo>
                  <a:pt x="124967" y="371855"/>
                </a:lnTo>
                <a:lnTo>
                  <a:pt x="137159" y="359663"/>
                </a:lnTo>
                <a:lnTo>
                  <a:pt x="146303" y="365759"/>
                </a:lnTo>
                <a:lnTo>
                  <a:pt x="155447" y="368807"/>
                </a:lnTo>
                <a:lnTo>
                  <a:pt x="167639" y="368807"/>
                </a:lnTo>
                <a:lnTo>
                  <a:pt x="176783" y="371855"/>
                </a:lnTo>
                <a:lnTo>
                  <a:pt x="188975" y="374903"/>
                </a:lnTo>
                <a:lnTo>
                  <a:pt x="256031" y="374903"/>
                </a:lnTo>
                <a:lnTo>
                  <a:pt x="268223" y="371855"/>
                </a:lnTo>
                <a:lnTo>
                  <a:pt x="277367" y="368807"/>
                </a:lnTo>
                <a:lnTo>
                  <a:pt x="289559" y="365759"/>
                </a:lnTo>
                <a:lnTo>
                  <a:pt x="298703" y="365759"/>
                </a:lnTo>
                <a:lnTo>
                  <a:pt x="307847" y="359663"/>
                </a:lnTo>
                <a:lnTo>
                  <a:pt x="316991" y="356615"/>
                </a:lnTo>
                <a:lnTo>
                  <a:pt x="329183" y="353567"/>
                </a:lnTo>
                <a:lnTo>
                  <a:pt x="338327" y="347471"/>
                </a:lnTo>
                <a:lnTo>
                  <a:pt x="347471" y="344423"/>
                </a:lnTo>
                <a:lnTo>
                  <a:pt x="356615" y="338327"/>
                </a:lnTo>
                <a:lnTo>
                  <a:pt x="362711" y="332231"/>
                </a:lnTo>
                <a:lnTo>
                  <a:pt x="371855" y="326135"/>
                </a:lnTo>
                <a:lnTo>
                  <a:pt x="377951" y="320039"/>
                </a:lnTo>
                <a:lnTo>
                  <a:pt x="387095" y="313943"/>
                </a:lnTo>
                <a:lnTo>
                  <a:pt x="393191" y="307847"/>
                </a:lnTo>
                <a:lnTo>
                  <a:pt x="399287" y="298703"/>
                </a:lnTo>
                <a:lnTo>
                  <a:pt x="405383" y="292607"/>
                </a:lnTo>
                <a:lnTo>
                  <a:pt x="411479" y="283463"/>
                </a:lnTo>
                <a:lnTo>
                  <a:pt x="417575" y="277367"/>
                </a:lnTo>
                <a:lnTo>
                  <a:pt x="420623" y="268223"/>
                </a:lnTo>
                <a:lnTo>
                  <a:pt x="426719" y="262127"/>
                </a:lnTo>
                <a:lnTo>
                  <a:pt x="441959" y="216407"/>
                </a:lnTo>
                <a:lnTo>
                  <a:pt x="441959" y="207263"/>
                </a:lnTo>
                <a:lnTo>
                  <a:pt x="445007" y="198119"/>
                </a:lnTo>
                <a:close/>
              </a:path>
            </a:pathLst>
          </a:custGeom>
          <a:solidFill>
            <a:srgbClr val="3095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452000" y="3864359"/>
            <a:ext cx="2252980" cy="122491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indent="8890" algn="just">
              <a:lnSpc>
                <a:spcPct val="90400"/>
              </a:lnSpc>
              <a:spcBef>
                <a:spcPts val="430"/>
              </a:spcBef>
            </a:pP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ns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qu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ê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ia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s </a:t>
            </a:r>
            <a:r>
              <a:rPr sz="28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práticas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para </a:t>
            </a:r>
            <a:r>
              <a:rPr sz="2800" dirty="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sz="2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regulação</a:t>
            </a:r>
            <a:r>
              <a:rPr sz="2800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da</a:t>
            </a:r>
            <a:r>
              <a:rPr sz="2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rgbClr val="FFFFFF"/>
                </a:solidFill>
                <a:latin typeface="Calibri"/>
                <a:cs typeface="Calibri"/>
              </a:rPr>
              <a:t>IA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0" name="object 3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19923" y="5627873"/>
            <a:ext cx="1670858" cy="1070277"/>
          </a:xfrm>
          <a:prstGeom prst="rect">
            <a:avLst/>
          </a:prstGeom>
        </p:spPr>
      </p:pic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64845" algn="l"/>
                <a:tab pos="2905125" algn="l"/>
              </a:tabLst>
            </a:pPr>
            <a:r>
              <a:rPr dirty="0"/>
              <a:t>1</a:t>
            </a:r>
            <a:r>
              <a:rPr spc="-5" dirty="0"/>
              <a:t>.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25" dirty="0"/>
              <a:t>P</a:t>
            </a:r>
            <a:r>
              <a:rPr spc="-35" dirty="0"/>
              <a:t>r</a:t>
            </a:r>
            <a:r>
              <a:rPr spc="-15" dirty="0"/>
              <a:t>e</a:t>
            </a:r>
            <a:r>
              <a:rPr dirty="0"/>
              <a:t>m</a:t>
            </a:r>
            <a:r>
              <a:rPr spc="5" dirty="0"/>
              <a:t>i</a:t>
            </a:r>
            <a:r>
              <a:rPr spc="-20" dirty="0"/>
              <a:t>ss</a:t>
            </a:r>
            <a:r>
              <a:rPr spc="-10" dirty="0"/>
              <a:t>a</a:t>
            </a:r>
            <a:r>
              <a:rPr spc="-5" dirty="0"/>
              <a:t>: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5" dirty="0"/>
              <a:t>qu</a:t>
            </a:r>
            <a:r>
              <a:rPr spc="-10" dirty="0"/>
              <a:t>a</a:t>
            </a:r>
            <a:r>
              <a:rPr spc="-30" dirty="0"/>
              <a:t>n</a:t>
            </a:r>
            <a:r>
              <a:rPr spc="5" dirty="0"/>
              <a:t>t</a:t>
            </a:r>
            <a:r>
              <a:rPr spc="-5" dirty="0"/>
              <a:t>o</a:t>
            </a:r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32" name="object 32"/>
          <p:cNvSpPr txBox="1"/>
          <p:nvPr/>
        </p:nvSpPr>
        <p:spPr>
          <a:xfrm>
            <a:off x="8259464" y="1104392"/>
            <a:ext cx="1943100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83080" algn="l"/>
              </a:tabLst>
            </a:pPr>
            <a:r>
              <a:rPr sz="2450" spc="-25" dirty="0">
                <a:latin typeface="Calibri Light"/>
                <a:cs typeface="Calibri Light"/>
              </a:rPr>
              <a:t>m</a:t>
            </a:r>
            <a:r>
              <a:rPr sz="2450" spc="-10" dirty="0">
                <a:latin typeface="Calibri Light"/>
                <a:cs typeface="Calibri Light"/>
              </a:rPr>
              <a:t>a</a:t>
            </a:r>
            <a:r>
              <a:rPr sz="2450" spc="-20" dirty="0">
                <a:latin typeface="Calibri Light"/>
                <a:cs typeface="Calibri Light"/>
              </a:rPr>
              <a:t>i</a:t>
            </a:r>
            <a:r>
              <a:rPr sz="2450" spc="-10" dirty="0">
                <a:latin typeface="Calibri Light"/>
                <a:cs typeface="Calibri Light"/>
              </a:rPr>
              <a:t>o</a:t>
            </a:r>
            <a:r>
              <a:rPr sz="2450" spc="-5" dirty="0">
                <a:latin typeface="Calibri Light"/>
                <a:cs typeface="Calibri Light"/>
              </a:rPr>
              <a:t>r</a:t>
            </a:r>
            <a:r>
              <a:rPr sz="2450" dirty="0">
                <a:latin typeface="Times New Roman"/>
                <a:cs typeface="Times New Roman"/>
              </a:rPr>
              <a:t>	</a:t>
            </a:r>
            <a:r>
              <a:rPr sz="2450" spc="-5" dirty="0">
                <a:latin typeface="Calibri Light"/>
                <a:cs typeface="Calibri Light"/>
              </a:rPr>
              <a:t>a</a:t>
            </a:r>
            <a:endParaRPr sz="2450">
              <a:latin typeface="Calibri Light"/>
              <a:cs typeface="Calibri Ligh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080652" y="1366521"/>
            <a:ext cx="3203575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spc="-20" dirty="0">
                <a:latin typeface="Calibri Light"/>
                <a:cs typeface="Calibri Light"/>
              </a:rPr>
              <a:t>interferência/substituição</a:t>
            </a:r>
            <a:endParaRPr sz="2450">
              <a:latin typeface="Calibri Light"/>
              <a:cs typeface="Calibri Ligh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444122" y="1364997"/>
            <a:ext cx="2750185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06095" algn="l"/>
                <a:tab pos="1637030" algn="l"/>
              </a:tabLst>
            </a:pPr>
            <a:r>
              <a:rPr sz="2450" spc="-5" dirty="0">
                <a:latin typeface="Calibri Light"/>
                <a:cs typeface="Calibri Light"/>
              </a:rPr>
              <a:t>da</a:t>
            </a:r>
            <a:r>
              <a:rPr sz="2450" spc="-5" dirty="0">
                <a:latin typeface="Times New Roman"/>
                <a:cs typeface="Times New Roman"/>
              </a:rPr>
              <a:t>	</a:t>
            </a:r>
            <a:r>
              <a:rPr sz="2450" spc="-5" dirty="0">
                <a:latin typeface="Calibri Light"/>
                <a:cs typeface="Calibri Light"/>
              </a:rPr>
              <a:t>d</a:t>
            </a:r>
            <a:r>
              <a:rPr sz="2450" spc="5" dirty="0">
                <a:latin typeface="Calibri Light"/>
                <a:cs typeface="Calibri Light"/>
              </a:rPr>
              <a:t>e</a:t>
            </a:r>
            <a:r>
              <a:rPr sz="2450" spc="-15" dirty="0">
                <a:latin typeface="Calibri Light"/>
                <a:cs typeface="Calibri Light"/>
              </a:rPr>
              <a:t>c</a:t>
            </a:r>
            <a:r>
              <a:rPr sz="2450" spc="5" dirty="0">
                <a:latin typeface="Calibri Light"/>
                <a:cs typeface="Calibri Light"/>
              </a:rPr>
              <a:t>i</a:t>
            </a:r>
            <a:r>
              <a:rPr sz="2450" spc="-20" dirty="0">
                <a:latin typeface="Calibri Light"/>
                <a:cs typeface="Calibri Light"/>
              </a:rPr>
              <a:t>s</a:t>
            </a:r>
            <a:r>
              <a:rPr sz="2450" spc="-10" dirty="0">
                <a:latin typeface="Calibri Light"/>
                <a:cs typeface="Calibri Light"/>
              </a:rPr>
              <a:t>ã</a:t>
            </a:r>
            <a:r>
              <a:rPr sz="2450" spc="-5" dirty="0">
                <a:latin typeface="Calibri Light"/>
                <a:cs typeface="Calibri Light"/>
              </a:rPr>
              <a:t>o</a:t>
            </a:r>
            <a:r>
              <a:rPr sz="2450" dirty="0">
                <a:latin typeface="Times New Roman"/>
                <a:cs typeface="Times New Roman"/>
              </a:rPr>
              <a:t>	</a:t>
            </a:r>
            <a:r>
              <a:rPr sz="2450" spc="-5" dirty="0">
                <a:latin typeface="Calibri Light"/>
                <a:cs typeface="Calibri Light"/>
              </a:rPr>
              <a:t>hu</a:t>
            </a:r>
            <a:r>
              <a:rPr sz="2450" dirty="0">
                <a:latin typeface="Calibri Light"/>
                <a:cs typeface="Calibri Light"/>
              </a:rPr>
              <a:t>m</a:t>
            </a:r>
            <a:r>
              <a:rPr sz="2450" spc="-10" dirty="0">
                <a:latin typeface="Calibri Light"/>
                <a:cs typeface="Calibri Light"/>
              </a:rPr>
              <a:t>a</a:t>
            </a:r>
            <a:r>
              <a:rPr sz="2450" spc="-5" dirty="0">
                <a:latin typeface="Calibri Light"/>
                <a:cs typeface="Calibri Light"/>
              </a:rPr>
              <a:t>n</a:t>
            </a:r>
            <a:r>
              <a:rPr sz="2450" spc="-10" dirty="0">
                <a:latin typeface="Calibri Light"/>
                <a:cs typeface="Calibri Light"/>
              </a:rPr>
              <a:t>a</a:t>
            </a:r>
            <a:r>
              <a:rPr sz="2450" spc="-5" dirty="0">
                <a:latin typeface="Calibri Light"/>
                <a:cs typeface="Calibri Light"/>
              </a:rPr>
              <a:t>,</a:t>
            </a:r>
            <a:endParaRPr sz="2450">
              <a:latin typeface="Calibri Light"/>
              <a:cs typeface="Calibri Light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63195" rIns="0" bIns="0" rtlCol="0">
            <a:spAutoFit/>
          </a:bodyPr>
          <a:lstStyle/>
          <a:p>
            <a:pPr marL="666115">
              <a:lnSpc>
                <a:spcPct val="100000"/>
              </a:lnSpc>
              <a:spcBef>
                <a:spcPts val="1285"/>
              </a:spcBef>
            </a:pPr>
            <a:r>
              <a:rPr spc="-5" dirty="0"/>
              <a:t>maior</a:t>
            </a:r>
            <a:r>
              <a:rPr spc="-90" dirty="0"/>
              <a:t> </a:t>
            </a:r>
            <a:r>
              <a:rPr spc="-10" dirty="0"/>
              <a:t>deve</a:t>
            </a:r>
            <a:r>
              <a:rPr spc="-90" dirty="0"/>
              <a:t> </a:t>
            </a:r>
            <a:r>
              <a:rPr spc="-5" dirty="0"/>
              <a:t>ser</a:t>
            </a:r>
            <a:r>
              <a:rPr spc="-60" dirty="0"/>
              <a:t> </a:t>
            </a:r>
            <a:r>
              <a:rPr spc="-5" dirty="0"/>
              <a:t>o</a:t>
            </a:r>
            <a:r>
              <a:rPr spc="-15" dirty="0"/>
              <a:t> </a:t>
            </a:r>
            <a:r>
              <a:rPr spc="-5" dirty="0"/>
              <a:t>rigor</a:t>
            </a:r>
            <a:r>
              <a:rPr spc="-114" dirty="0"/>
              <a:t> </a:t>
            </a:r>
            <a:r>
              <a:rPr spc="-5" dirty="0"/>
              <a:t>da</a:t>
            </a:r>
            <a:r>
              <a:rPr spc="-55" dirty="0"/>
              <a:t> </a:t>
            </a:r>
            <a:r>
              <a:rPr spc="-10" dirty="0"/>
              <a:t>legislação.</a:t>
            </a:r>
          </a:p>
          <a:p>
            <a:pPr marL="664845" marR="5080" indent="-652780">
              <a:lnSpc>
                <a:spcPct val="70200"/>
              </a:lnSpc>
              <a:spcBef>
                <a:spcPts val="2065"/>
              </a:spcBef>
              <a:tabLst>
                <a:tab pos="664845" algn="l"/>
                <a:tab pos="1238885" algn="l"/>
                <a:tab pos="2034539" algn="l"/>
                <a:tab pos="2481580" algn="l"/>
                <a:tab pos="4180204" algn="l"/>
                <a:tab pos="5368925" algn="l"/>
              </a:tabLst>
            </a:pPr>
            <a:r>
              <a:rPr dirty="0"/>
              <a:t>2</a:t>
            </a:r>
            <a:r>
              <a:rPr spc="-5" dirty="0"/>
              <a:t>.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0" dirty="0"/>
              <a:t>N</a:t>
            </a:r>
            <a:r>
              <a:rPr spc="-5" dirty="0"/>
              <a:t>o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5" dirty="0"/>
              <a:t>n</a:t>
            </a:r>
            <a:r>
              <a:rPr spc="5" dirty="0"/>
              <a:t>í</a:t>
            </a:r>
            <a:r>
              <a:rPr spc="-50" dirty="0"/>
              <a:t>v</a:t>
            </a:r>
            <a:r>
              <a:rPr spc="-15" dirty="0"/>
              <a:t>e</a:t>
            </a:r>
            <a:r>
              <a:rPr spc="-5" dirty="0"/>
              <a:t>l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0" dirty="0"/>
              <a:t>1</a:t>
            </a:r>
            <a:r>
              <a:rPr spc="-5" dirty="0"/>
              <a:t>,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0" dirty="0"/>
              <a:t>a</a:t>
            </a:r>
            <a:r>
              <a:rPr spc="-30" dirty="0"/>
              <a:t>d</a:t>
            </a:r>
            <a:r>
              <a:rPr dirty="0"/>
              <a:t>m</a:t>
            </a:r>
            <a:r>
              <a:rPr spc="-20" dirty="0"/>
              <a:t>it</a:t>
            </a:r>
            <a:r>
              <a:rPr spc="-15" dirty="0"/>
              <a:t>e</a:t>
            </a:r>
            <a:r>
              <a:rPr dirty="0"/>
              <a:t>m</a:t>
            </a:r>
            <a:r>
              <a:rPr spc="-15" dirty="0"/>
              <a:t>-</a:t>
            </a:r>
            <a:r>
              <a:rPr spc="-20" dirty="0"/>
              <a:t>s</a:t>
            </a:r>
            <a:r>
              <a:rPr spc="-5" dirty="0"/>
              <a:t>e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10" dirty="0"/>
              <a:t>a</a:t>
            </a:r>
            <a:r>
              <a:rPr spc="-15" dirty="0"/>
              <a:t>c</a:t>
            </a:r>
            <a:r>
              <a:rPr spc="-35" dirty="0"/>
              <a:t>o</a:t>
            </a:r>
            <a:r>
              <a:rPr spc="-60" dirty="0"/>
              <a:t>r</a:t>
            </a:r>
            <a:r>
              <a:rPr spc="-5" dirty="0"/>
              <a:t>d</a:t>
            </a:r>
            <a:r>
              <a:rPr spc="-35" dirty="0"/>
              <a:t>o</a:t>
            </a:r>
            <a:r>
              <a:rPr spc="-5" dirty="0"/>
              <a:t>s</a:t>
            </a:r>
            <a:r>
              <a:rPr dirty="0">
                <a:latin typeface="Times New Roman"/>
                <a:cs typeface="Times New Roman"/>
              </a:rPr>
              <a:t>	</a:t>
            </a:r>
            <a:r>
              <a:rPr spc="-40" dirty="0"/>
              <a:t>c</a:t>
            </a:r>
            <a:r>
              <a:rPr spc="-35" dirty="0"/>
              <a:t>o</a:t>
            </a:r>
            <a:r>
              <a:rPr spc="-25" dirty="0"/>
              <a:t>m</a:t>
            </a:r>
            <a:r>
              <a:rPr spc="-40" dirty="0"/>
              <a:t>e</a:t>
            </a:r>
            <a:r>
              <a:rPr spc="-60" dirty="0"/>
              <a:t>r</a:t>
            </a:r>
            <a:r>
              <a:rPr spc="5" dirty="0"/>
              <a:t>c</a:t>
            </a:r>
            <a:r>
              <a:rPr spc="-20" dirty="0"/>
              <a:t>i</a:t>
            </a:r>
            <a:r>
              <a:rPr spc="-30" dirty="0"/>
              <a:t>a</a:t>
            </a:r>
            <a:r>
              <a:rPr spc="-20" dirty="0"/>
              <a:t>i</a:t>
            </a:r>
            <a:r>
              <a:rPr spc="-5" dirty="0"/>
              <a:t>s, 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/>
              <a:t>inclusive </a:t>
            </a:r>
            <a:r>
              <a:rPr spc="-10" dirty="0"/>
              <a:t>sigilosos.</a:t>
            </a:r>
          </a:p>
          <a:p>
            <a:pPr marL="12700">
              <a:lnSpc>
                <a:spcPct val="100000"/>
              </a:lnSpc>
              <a:spcBef>
                <a:spcPts val="1175"/>
              </a:spcBef>
            </a:pPr>
            <a:r>
              <a:rPr dirty="0"/>
              <a:t>Ex:</a:t>
            </a:r>
            <a:r>
              <a:rPr spc="5" dirty="0"/>
              <a:t> </a:t>
            </a:r>
            <a:r>
              <a:rPr spc="-15" dirty="0"/>
              <a:t>assistentes</a:t>
            </a:r>
            <a:r>
              <a:rPr spc="60" dirty="0"/>
              <a:t> </a:t>
            </a:r>
            <a:r>
              <a:rPr spc="-15" dirty="0"/>
              <a:t>vocais</a:t>
            </a:r>
            <a:r>
              <a:rPr spc="10" dirty="0"/>
              <a:t> </a:t>
            </a:r>
            <a:r>
              <a:rPr spc="-5" dirty="0"/>
              <a:t>de</a:t>
            </a:r>
            <a:r>
              <a:rPr spc="10" dirty="0"/>
              <a:t> </a:t>
            </a:r>
            <a:r>
              <a:rPr spc="-5" dirty="0"/>
              <a:t>celular e</a:t>
            </a:r>
            <a:r>
              <a:rPr spc="10" dirty="0"/>
              <a:t> </a:t>
            </a:r>
            <a:r>
              <a:rPr spc="-10" dirty="0"/>
              <a:t>empresas</a:t>
            </a:r>
            <a:r>
              <a:rPr spc="60" dirty="0"/>
              <a:t> </a:t>
            </a:r>
            <a:r>
              <a:rPr spc="-15" dirty="0"/>
              <a:t>parceiras.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3426856" y="3463546"/>
            <a:ext cx="6773545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3550" algn="l"/>
                <a:tab pos="1040765" algn="l"/>
                <a:tab pos="1839595" algn="l"/>
                <a:tab pos="2289175" algn="l"/>
                <a:tab pos="3477895" algn="l"/>
                <a:tab pos="4368165" algn="l"/>
                <a:tab pos="4747260" algn="l"/>
                <a:tab pos="5686425" algn="l"/>
                <a:tab pos="6448425" algn="l"/>
              </a:tabLst>
            </a:pPr>
            <a:r>
              <a:rPr sz="2450" dirty="0">
                <a:latin typeface="Calibri Light"/>
                <a:cs typeface="Calibri Light"/>
              </a:rPr>
              <a:t>3</a:t>
            </a:r>
            <a:r>
              <a:rPr sz="2450" spc="-5" dirty="0">
                <a:latin typeface="Calibri Light"/>
                <a:cs typeface="Calibri Light"/>
              </a:rPr>
              <a:t>.</a:t>
            </a:r>
            <a:r>
              <a:rPr sz="2450" dirty="0">
                <a:latin typeface="Times New Roman"/>
                <a:cs typeface="Times New Roman"/>
              </a:rPr>
              <a:t>	</a:t>
            </a:r>
            <a:r>
              <a:rPr sz="2450" spc="-10" dirty="0">
                <a:latin typeface="Calibri Light"/>
                <a:cs typeface="Calibri Light"/>
              </a:rPr>
              <a:t>N</a:t>
            </a:r>
            <a:r>
              <a:rPr sz="2450" spc="-5" dirty="0">
                <a:latin typeface="Calibri Light"/>
                <a:cs typeface="Calibri Light"/>
              </a:rPr>
              <a:t>o</a:t>
            </a:r>
            <a:r>
              <a:rPr sz="2450" dirty="0">
                <a:latin typeface="Times New Roman"/>
                <a:cs typeface="Times New Roman"/>
              </a:rPr>
              <a:t>	</a:t>
            </a:r>
            <a:r>
              <a:rPr sz="2450" spc="-5" dirty="0">
                <a:latin typeface="Calibri Light"/>
                <a:cs typeface="Calibri Light"/>
              </a:rPr>
              <a:t>n</a:t>
            </a:r>
            <a:r>
              <a:rPr sz="2450" spc="5" dirty="0">
                <a:latin typeface="Calibri Light"/>
                <a:cs typeface="Calibri Light"/>
              </a:rPr>
              <a:t>í</a:t>
            </a:r>
            <a:r>
              <a:rPr sz="2450" spc="-30" dirty="0">
                <a:latin typeface="Calibri Light"/>
                <a:cs typeface="Calibri Light"/>
              </a:rPr>
              <a:t>v</a:t>
            </a:r>
            <a:r>
              <a:rPr sz="2450" spc="-40" dirty="0">
                <a:latin typeface="Calibri Light"/>
                <a:cs typeface="Calibri Light"/>
              </a:rPr>
              <a:t>e</a:t>
            </a:r>
            <a:r>
              <a:rPr sz="2450" spc="-5" dirty="0">
                <a:latin typeface="Calibri Light"/>
                <a:cs typeface="Calibri Light"/>
              </a:rPr>
              <a:t>l</a:t>
            </a:r>
            <a:r>
              <a:rPr sz="2450" dirty="0">
                <a:latin typeface="Times New Roman"/>
                <a:cs typeface="Times New Roman"/>
              </a:rPr>
              <a:t>	</a:t>
            </a:r>
            <a:r>
              <a:rPr sz="2450" spc="-10" dirty="0">
                <a:latin typeface="Calibri Light"/>
                <a:cs typeface="Calibri Light"/>
              </a:rPr>
              <a:t>3</a:t>
            </a:r>
            <a:r>
              <a:rPr sz="2450" spc="-5" dirty="0">
                <a:latin typeface="Calibri Light"/>
                <a:cs typeface="Calibri Light"/>
              </a:rPr>
              <a:t>,</a:t>
            </a:r>
            <a:r>
              <a:rPr sz="2450" dirty="0">
                <a:latin typeface="Times New Roman"/>
                <a:cs typeface="Times New Roman"/>
              </a:rPr>
              <a:t>	</a:t>
            </a:r>
            <a:r>
              <a:rPr sz="2450" spc="-5" dirty="0">
                <a:latin typeface="Calibri Light"/>
                <a:cs typeface="Calibri Light"/>
              </a:rPr>
              <a:t>d</a:t>
            </a:r>
            <a:r>
              <a:rPr sz="2450" spc="-15" dirty="0">
                <a:latin typeface="Calibri Light"/>
                <a:cs typeface="Calibri Light"/>
              </a:rPr>
              <a:t>e</a:t>
            </a:r>
            <a:r>
              <a:rPr sz="2450" spc="-30" dirty="0">
                <a:latin typeface="Calibri Light"/>
                <a:cs typeface="Calibri Light"/>
              </a:rPr>
              <a:t>v</a:t>
            </a:r>
            <a:r>
              <a:rPr sz="2450" spc="-15" dirty="0">
                <a:latin typeface="Calibri Light"/>
                <a:cs typeface="Calibri Light"/>
              </a:rPr>
              <a:t>e</a:t>
            </a:r>
            <a:r>
              <a:rPr sz="2450" spc="10" dirty="0">
                <a:latin typeface="Calibri Light"/>
                <a:cs typeface="Calibri Light"/>
              </a:rPr>
              <a:t>-</a:t>
            </a:r>
            <a:r>
              <a:rPr sz="2450" spc="5" dirty="0">
                <a:latin typeface="Calibri Light"/>
                <a:cs typeface="Calibri Light"/>
              </a:rPr>
              <a:t>s</a:t>
            </a:r>
            <a:r>
              <a:rPr sz="2450" spc="-5" dirty="0">
                <a:latin typeface="Calibri Light"/>
                <a:cs typeface="Calibri Light"/>
              </a:rPr>
              <a:t>e</a:t>
            </a:r>
            <a:r>
              <a:rPr sz="2450" dirty="0">
                <a:latin typeface="Times New Roman"/>
                <a:cs typeface="Times New Roman"/>
              </a:rPr>
              <a:t>	</a:t>
            </a:r>
            <a:r>
              <a:rPr sz="2450" spc="-40" dirty="0">
                <a:latin typeface="Calibri Light"/>
                <a:cs typeface="Calibri Light"/>
              </a:rPr>
              <a:t>e</a:t>
            </a:r>
            <a:r>
              <a:rPr sz="2450" dirty="0">
                <a:latin typeface="Calibri Light"/>
                <a:cs typeface="Calibri Light"/>
              </a:rPr>
              <a:t>x</a:t>
            </a:r>
            <a:r>
              <a:rPr sz="2450" spc="5" dirty="0">
                <a:latin typeface="Calibri Light"/>
                <a:cs typeface="Calibri Light"/>
              </a:rPr>
              <a:t>i</a:t>
            </a:r>
            <a:r>
              <a:rPr sz="2450" spc="-5" dirty="0">
                <a:latin typeface="Calibri Light"/>
                <a:cs typeface="Calibri Light"/>
              </a:rPr>
              <a:t>g</a:t>
            </a:r>
            <a:r>
              <a:rPr sz="2450" spc="5" dirty="0">
                <a:latin typeface="Calibri Light"/>
                <a:cs typeface="Calibri Light"/>
              </a:rPr>
              <a:t>i</a:t>
            </a:r>
            <a:r>
              <a:rPr sz="2450" spc="-5" dirty="0">
                <a:latin typeface="Calibri Light"/>
                <a:cs typeface="Calibri Light"/>
              </a:rPr>
              <a:t>r</a:t>
            </a:r>
            <a:r>
              <a:rPr sz="2450" dirty="0">
                <a:latin typeface="Times New Roman"/>
                <a:cs typeface="Times New Roman"/>
              </a:rPr>
              <a:t>	</a:t>
            </a:r>
            <a:r>
              <a:rPr sz="2450" spc="-5" dirty="0">
                <a:latin typeface="Calibri Light"/>
                <a:cs typeface="Calibri Light"/>
              </a:rPr>
              <a:t>o</a:t>
            </a:r>
            <a:r>
              <a:rPr sz="2450" dirty="0">
                <a:latin typeface="Times New Roman"/>
                <a:cs typeface="Times New Roman"/>
              </a:rPr>
              <a:t>	</a:t>
            </a:r>
            <a:r>
              <a:rPr sz="2450" u="heavy" spc="-2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m</a:t>
            </a:r>
            <a:r>
              <a:rPr sz="2450" u="heavy" spc="-3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a</a:t>
            </a:r>
            <a:r>
              <a:rPr sz="2450" u="heavy" spc="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i</a:t>
            </a:r>
            <a:r>
              <a:rPr sz="2450" u="heavy" spc="-10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o</a:t>
            </a:r>
            <a:r>
              <a:rPr sz="2450" u="heavy" spc="-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r</a:t>
            </a:r>
            <a:r>
              <a:rPr sz="2450" dirty="0">
                <a:latin typeface="Times New Roman"/>
                <a:cs typeface="Times New Roman"/>
              </a:rPr>
              <a:t>	</a:t>
            </a:r>
            <a:r>
              <a:rPr sz="2450" spc="-5" dirty="0">
                <a:latin typeface="Calibri Light"/>
                <a:cs typeface="Calibri Light"/>
              </a:rPr>
              <a:t>g</a:t>
            </a:r>
            <a:r>
              <a:rPr sz="2450" spc="-85" dirty="0">
                <a:latin typeface="Calibri Light"/>
                <a:cs typeface="Calibri Light"/>
              </a:rPr>
              <a:t>r</a:t>
            </a:r>
            <a:r>
              <a:rPr sz="2450" spc="-30" dirty="0">
                <a:latin typeface="Calibri Light"/>
                <a:cs typeface="Calibri Light"/>
              </a:rPr>
              <a:t>a</a:t>
            </a:r>
            <a:r>
              <a:rPr sz="2450" spc="-5" dirty="0">
                <a:latin typeface="Calibri Light"/>
                <a:cs typeface="Calibri Light"/>
              </a:rPr>
              <a:t>u</a:t>
            </a:r>
            <a:r>
              <a:rPr sz="2450" dirty="0">
                <a:latin typeface="Times New Roman"/>
                <a:cs typeface="Times New Roman"/>
              </a:rPr>
              <a:t>	</a:t>
            </a:r>
            <a:r>
              <a:rPr sz="2450" spc="-30" dirty="0">
                <a:latin typeface="Calibri Light"/>
                <a:cs typeface="Calibri Light"/>
              </a:rPr>
              <a:t>d</a:t>
            </a:r>
            <a:r>
              <a:rPr sz="2450" spc="-5" dirty="0">
                <a:latin typeface="Calibri Light"/>
                <a:cs typeface="Calibri Light"/>
              </a:rPr>
              <a:t>e</a:t>
            </a:r>
            <a:endParaRPr sz="2450">
              <a:latin typeface="Calibri Light"/>
              <a:cs typeface="Calibri Ligh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428380" y="3725674"/>
            <a:ext cx="4324985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spc="-20" dirty="0">
                <a:latin typeface="Calibri Light"/>
                <a:cs typeface="Calibri Light"/>
              </a:rPr>
              <a:t>transparência</a:t>
            </a:r>
            <a:r>
              <a:rPr sz="2450" spc="-114" dirty="0">
                <a:latin typeface="Calibri Light"/>
                <a:cs typeface="Calibri Light"/>
              </a:rPr>
              <a:t> </a:t>
            </a:r>
            <a:r>
              <a:rPr sz="2450" spc="-15" dirty="0">
                <a:latin typeface="Calibri Light"/>
                <a:cs typeface="Calibri Light"/>
              </a:rPr>
              <a:t>tecnicamente</a:t>
            </a:r>
            <a:r>
              <a:rPr sz="2450" spc="25" dirty="0">
                <a:latin typeface="Calibri Light"/>
                <a:cs typeface="Calibri Light"/>
              </a:rPr>
              <a:t> </a:t>
            </a:r>
            <a:r>
              <a:rPr sz="2450" u="heavy" spc="-15" dirty="0">
                <a:uFill>
                  <a:solidFill>
                    <a:srgbClr val="000000"/>
                  </a:solidFill>
                </a:uFill>
                <a:latin typeface="Calibri Light"/>
                <a:cs typeface="Calibri Light"/>
              </a:rPr>
              <a:t>viável</a:t>
            </a:r>
            <a:r>
              <a:rPr sz="2450" spc="-15" dirty="0">
                <a:latin typeface="Calibri Light"/>
                <a:cs typeface="Calibri Light"/>
              </a:rPr>
              <a:t>.</a:t>
            </a:r>
            <a:endParaRPr sz="2450">
              <a:latin typeface="Calibri Light"/>
              <a:cs typeface="Calibri Ligh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426856" y="4245359"/>
            <a:ext cx="6772275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59790" algn="l"/>
                <a:tab pos="2014855" algn="l"/>
                <a:tab pos="3322320" algn="l"/>
                <a:tab pos="4977765" algn="l"/>
                <a:tab pos="5699760" algn="l"/>
              </a:tabLst>
            </a:pPr>
            <a:r>
              <a:rPr sz="2450" dirty="0">
                <a:latin typeface="Calibri Light"/>
                <a:cs typeface="Calibri Light"/>
              </a:rPr>
              <a:t>Ex1:</a:t>
            </a:r>
            <a:r>
              <a:rPr sz="2450" dirty="0">
                <a:latin typeface="Times New Roman"/>
                <a:cs typeface="Times New Roman"/>
              </a:rPr>
              <a:t>	</a:t>
            </a:r>
            <a:r>
              <a:rPr sz="2450" spc="-10" dirty="0">
                <a:latin typeface="Calibri Light"/>
                <a:cs typeface="Calibri Light"/>
              </a:rPr>
              <a:t>proibir</a:t>
            </a:r>
            <a:r>
              <a:rPr sz="2450" spc="-10" dirty="0">
                <a:latin typeface="Times New Roman"/>
                <a:cs typeface="Times New Roman"/>
              </a:rPr>
              <a:t>	</a:t>
            </a:r>
            <a:r>
              <a:rPr sz="2450" spc="-15" dirty="0">
                <a:latin typeface="Calibri Light"/>
                <a:cs typeface="Calibri Light"/>
              </a:rPr>
              <a:t>acordos</a:t>
            </a:r>
            <a:r>
              <a:rPr sz="2450" spc="-15" dirty="0">
                <a:latin typeface="Times New Roman"/>
                <a:cs typeface="Times New Roman"/>
              </a:rPr>
              <a:t>	</a:t>
            </a:r>
            <a:r>
              <a:rPr sz="2450" spc="-10" dirty="0">
                <a:latin typeface="Calibri Light"/>
                <a:cs typeface="Calibri Light"/>
              </a:rPr>
              <a:t>comerciais</a:t>
            </a:r>
            <a:r>
              <a:rPr sz="2450" spc="-10" dirty="0">
                <a:latin typeface="Times New Roman"/>
                <a:cs typeface="Times New Roman"/>
              </a:rPr>
              <a:t>	</a:t>
            </a:r>
            <a:r>
              <a:rPr sz="2450" spc="-10" dirty="0">
                <a:latin typeface="Calibri Light"/>
                <a:cs typeface="Calibri Light"/>
              </a:rPr>
              <a:t>em</a:t>
            </a:r>
            <a:r>
              <a:rPr sz="2450" spc="-10" dirty="0">
                <a:latin typeface="Times New Roman"/>
                <a:cs typeface="Times New Roman"/>
              </a:rPr>
              <a:t>	</a:t>
            </a:r>
            <a:r>
              <a:rPr sz="2450" spc="-5" dirty="0">
                <a:latin typeface="Calibri Light"/>
                <a:cs typeface="Calibri Light"/>
              </a:rPr>
              <a:t>cirurgias</a:t>
            </a:r>
            <a:endParaRPr sz="2450">
              <a:latin typeface="Calibri Light"/>
              <a:cs typeface="Calibri Light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426856" y="4507487"/>
            <a:ext cx="1254125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spc="-15" dirty="0">
                <a:latin typeface="Calibri Light"/>
                <a:cs typeface="Calibri Light"/>
              </a:rPr>
              <a:t>robóticas.</a:t>
            </a:r>
            <a:endParaRPr sz="2450">
              <a:latin typeface="Calibri Light"/>
              <a:cs typeface="Calibri Ligh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426856" y="4769615"/>
            <a:ext cx="6703695" cy="398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450" dirty="0">
                <a:latin typeface="Calibri Light"/>
                <a:cs typeface="Calibri Light"/>
              </a:rPr>
              <a:t>Ex2:</a:t>
            </a:r>
            <a:r>
              <a:rPr sz="2450" spc="10" dirty="0">
                <a:latin typeface="Calibri Light"/>
                <a:cs typeface="Calibri Light"/>
              </a:rPr>
              <a:t> </a:t>
            </a:r>
            <a:r>
              <a:rPr sz="2450" spc="-10" dirty="0">
                <a:latin typeface="Calibri Light"/>
                <a:cs typeface="Calibri Light"/>
              </a:rPr>
              <a:t>decisões</a:t>
            </a:r>
            <a:r>
              <a:rPr sz="2450" spc="65" dirty="0">
                <a:latin typeface="Calibri Light"/>
                <a:cs typeface="Calibri Light"/>
              </a:rPr>
              <a:t> </a:t>
            </a:r>
            <a:r>
              <a:rPr sz="2450" spc="-5" dirty="0">
                <a:latin typeface="Calibri Light"/>
                <a:cs typeface="Calibri Light"/>
              </a:rPr>
              <a:t>de</a:t>
            </a:r>
            <a:r>
              <a:rPr sz="2450" spc="15" dirty="0">
                <a:latin typeface="Calibri Light"/>
                <a:cs typeface="Calibri Light"/>
              </a:rPr>
              <a:t> </a:t>
            </a:r>
            <a:r>
              <a:rPr sz="2450" spc="-20" dirty="0">
                <a:latin typeface="Calibri Light"/>
                <a:cs typeface="Calibri Light"/>
              </a:rPr>
              <a:t>carros</a:t>
            </a:r>
            <a:r>
              <a:rPr sz="2450" spc="40" dirty="0">
                <a:latin typeface="Calibri Light"/>
                <a:cs typeface="Calibri Light"/>
              </a:rPr>
              <a:t> </a:t>
            </a:r>
            <a:r>
              <a:rPr sz="2450" spc="-15" dirty="0">
                <a:latin typeface="Calibri Light"/>
                <a:cs typeface="Calibri Light"/>
              </a:rPr>
              <a:t>verdadeiramente</a:t>
            </a:r>
            <a:r>
              <a:rPr sz="2450" spc="40" dirty="0">
                <a:latin typeface="Calibri Light"/>
                <a:cs typeface="Calibri Light"/>
              </a:rPr>
              <a:t> </a:t>
            </a:r>
            <a:r>
              <a:rPr sz="2450" spc="-10" dirty="0">
                <a:latin typeface="Calibri Light"/>
                <a:cs typeface="Calibri Light"/>
              </a:rPr>
              <a:t>autônomos.</a:t>
            </a:r>
            <a:endParaRPr sz="245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66809" y="1602741"/>
            <a:ext cx="1720214" cy="50863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3150" spc="-30" dirty="0">
                <a:solidFill>
                  <a:srgbClr val="28225B"/>
                </a:solidFill>
                <a:latin typeface="Calibri"/>
                <a:cs typeface="Calibri"/>
              </a:rPr>
              <a:t>Até</a:t>
            </a:r>
            <a:r>
              <a:rPr sz="3150" spc="-105" dirty="0">
                <a:solidFill>
                  <a:srgbClr val="28225B"/>
                </a:solidFill>
                <a:latin typeface="Calibri"/>
                <a:cs typeface="Calibri"/>
              </a:rPr>
              <a:t> </a:t>
            </a:r>
            <a:r>
              <a:rPr sz="3150" spc="-10" dirty="0">
                <a:solidFill>
                  <a:srgbClr val="28225B"/>
                </a:solidFill>
                <a:latin typeface="Calibri"/>
                <a:cs typeface="Calibri"/>
              </a:rPr>
              <a:t>breve!</a:t>
            </a:r>
            <a:endParaRPr sz="315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1028" y="844550"/>
            <a:ext cx="2725420" cy="2426335"/>
            <a:chOff x="41028" y="844550"/>
            <a:chExt cx="2725420" cy="24263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028" y="844550"/>
              <a:ext cx="905256" cy="78612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1525" y="861059"/>
              <a:ext cx="1804415" cy="156210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37853" y="2197608"/>
              <a:ext cx="719455" cy="622300"/>
            </a:xfrm>
            <a:custGeom>
              <a:avLst/>
              <a:gdLst/>
              <a:ahLst/>
              <a:cxnLst/>
              <a:rect l="l" t="t" r="r" b="b"/>
              <a:pathLst>
                <a:path w="719455" h="622300">
                  <a:moveTo>
                    <a:pt x="0" y="310895"/>
                  </a:moveTo>
                  <a:lnTo>
                    <a:pt x="179831" y="621791"/>
                  </a:lnTo>
                  <a:lnTo>
                    <a:pt x="539495" y="621791"/>
                  </a:lnTo>
                  <a:lnTo>
                    <a:pt x="719327" y="310895"/>
                  </a:lnTo>
                  <a:lnTo>
                    <a:pt x="539495" y="0"/>
                  </a:lnTo>
                  <a:lnTo>
                    <a:pt x="179831" y="0"/>
                  </a:lnTo>
                  <a:lnTo>
                    <a:pt x="0" y="310895"/>
                  </a:lnTo>
                  <a:close/>
                </a:path>
              </a:pathLst>
            </a:custGeom>
            <a:ln w="66823">
              <a:solidFill>
                <a:srgbClr val="2460A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5973" y="2471928"/>
              <a:ext cx="73152" cy="16154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18269" y="2365248"/>
              <a:ext cx="226060" cy="283845"/>
            </a:xfrm>
            <a:custGeom>
              <a:avLst/>
              <a:gdLst/>
              <a:ahLst/>
              <a:cxnLst/>
              <a:rect l="l" t="t" r="r" b="b"/>
              <a:pathLst>
                <a:path w="226059" h="283844">
                  <a:moveTo>
                    <a:pt x="128016" y="82296"/>
                  </a:moveTo>
                  <a:lnTo>
                    <a:pt x="128016" y="3048"/>
                  </a:lnTo>
                  <a:lnTo>
                    <a:pt x="124968" y="0"/>
                  </a:lnTo>
                  <a:lnTo>
                    <a:pt x="106680" y="0"/>
                  </a:lnTo>
                  <a:lnTo>
                    <a:pt x="100584" y="3048"/>
                  </a:lnTo>
                  <a:lnTo>
                    <a:pt x="97536" y="3048"/>
                  </a:lnTo>
                  <a:lnTo>
                    <a:pt x="91440" y="27432"/>
                  </a:lnTo>
                  <a:lnTo>
                    <a:pt x="82296" y="54864"/>
                  </a:lnTo>
                  <a:lnTo>
                    <a:pt x="76200" y="60960"/>
                  </a:lnTo>
                  <a:lnTo>
                    <a:pt x="73152" y="67056"/>
                  </a:lnTo>
                  <a:lnTo>
                    <a:pt x="73152" y="70104"/>
                  </a:lnTo>
                  <a:lnTo>
                    <a:pt x="60960" y="82296"/>
                  </a:lnTo>
                  <a:lnTo>
                    <a:pt x="45720" y="94488"/>
                  </a:lnTo>
                  <a:lnTo>
                    <a:pt x="27432" y="112776"/>
                  </a:lnTo>
                  <a:lnTo>
                    <a:pt x="0" y="112776"/>
                  </a:lnTo>
                  <a:lnTo>
                    <a:pt x="0" y="246888"/>
                  </a:lnTo>
                  <a:lnTo>
                    <a:pt x="27432" y="246888"/>
                  </a:lnTo>
                  <a:lnTo>
                    <a:pt x="36576" y="249936"/>
                  </a:lnTo>
                  <a:lnTo>
                    <a:pt x="48768" y="256032"/>
                  </a:lnTo>
                  <a:lnTo>
                    <a:pt x="67056" y="262128"/>
                  </a:lnTo>
                  <a:lnTo>
                    <a:pt x="82296" y="268224"/>
                  </a:lnTo>
                  <a:lnTo>
                    <a:pt x="103632" y="274320"/>
                  </a:lnTo>
                  <a:lnTo>
                    <a:pt x="115824" y="278384"/>
                  </a:lnTo>
                  <a:lnTo>
                    <a:pt x="115824" y="106680"/>
                  </a:lnTo>
                  <a:lnTo>
                    <a:pt x="128016" y="82296"/>
                  </a:lnTo>
                  <a:close/>
                </a:path>
                <a:path w="226059" h="283844">
                  <a:moveTo>
                    <a:pt x="222504" y="155448"/>
                  </a:moveTo>
                  <a:lnTo>
                    <a:pt x="222504" y="124968"/>
                  </a:lnTo>
                  <a:lnTo>
                    <a:pt x="216408" y="118872"/>
                  </a:lnTo>
                  <a:lnTo>
                    <a:pt x="210312" y="118872"/>
                  </a:lnTo>
                  <a:lnTo>
                    <a:pt x="207264" y="115824"/>
                  </a:lnTo>
                  <a:lnTo>
                    <a:pt x="201168" y="115824"/>
                  </a:lnTo>
                  <a:lnTo>
                    <a:pt x="195072" y="112776"/>
                  </a:lnTo>
                  <a:lnTo>
                    <a:pt x="182880" y="112776"/>
                  </a:lnTo>
                  <a:lnTo>
                    <a:pt x="161544" y="109728"/>
                  </a:lnTo>
                  <a:lnTo>
                    <a:pt x="140208" y="109728"/>
                  </a:lnTo>
                  <a:lnTo>
                    <a:pt x="115824" y="106680"/>
                  </a:lnTo>
                  <a:lnTo>
                    <a:pt x="115824" y="278384"/>
                  </a:lnTo>
                  <a:lnTo>
                    <a:pt x="121920" y="280416"/>
                  </a:lnTo>
                  <a:lnTo>
                    <a:pt x="131064" y="280416"/>
                  </a:lnTo>
                  <a:lnTo>
                    <a:pt x="140208" y="283464"/>
                  </a:lnTo>
                  <a:lnTo>
                    <a:pt x="188976" y="283464"/>
                  </a:lnTo>
                  <a:lnTo>
                    <a:pt x="195072" y="280416"/>
                  </a:lnTo>
                  <a:lnTo>
                    <a:pt x="198120" y="280416"/>
                  </a:lnTo>
                  <a:lnTo>
                    <a:pt x="201168" y="277368"/>
                  </a:lnTo>
                  <a:lnTo>
                    <a:pt x="201168" y="246888"/>
                  </a:lnTo>
                  <a:lnTo>
                    <a:pt x="207264" y="246888"/>
                  </a:lnTo>
                  <a:lnTo>
                    <a:pt x="207264" y="204216"/>
                  </a:lnTo>
                  <a:lnTo>
                    <a:pt x="213360" y="204216"/>
                  </a:lnTo>
                  <a:lnTo>
                    <a:pt x="213360" y="161544"/>
                  </a:lnTo>
                  <a:lnTo>
                    <a:pt x="216408" y="161544"/>
                  </a:lnTo>
                  <a:lnTo>
                    <a:pt x="222504" y="155448"/>
                  </a:lnTo>
                  <a:close/>
                </a:path>
                <a:path w="226059" h="283844">
                  <a:moveTo>
                    <a:pt x="134112" y="39624"/>
                  </a:moveTo>
                  <a:lnTo>
                    <a:pt x="134112" y="9144"/>
                  </a:lnTo>
                  <a:lnTo>
                    <a:pt x="131064" y="9144"/>
                  </a:lnTo>
                  <a:lnTo>
                    <a:pt x="128016" y="6096"/>
                  </a:lnTo>
                  <a:lnTo>
                    <a:pt x="128016" y="73152"/>
                  </a:lnTo>
                  <a:lnTo>
                    <a:pt x="131064" y="67056"/>
                  </a:lnTo>
                  <a:lnTo>
                    <a:pt x="131064" y="51816"/>
                  </a:lnTo>
                  <a:lnTo>
                    <a:pt x="134112" y="39624"/>
                  </a:lnTo>
                  <a:close/>
                </a:path>
                <a:path w="226059" h="283844">
                  <a:moveTo>
                    <a:pt x="204216" y="277368"/>
                  </a:moveTo>
                  <a:lnTo>
                    <a:pt x="204216" y="249936"/>
                  </a:lnTo>
                  <a:lnTo>
                    <a:pt x="201168" y="246888"/>
                  </a:lnTo>
                  <a:lnTo>
                    <a:pt x="201168" y="277368"/>
                  </a:lnTo>
                  <a:lnTo>
                    <a:pt x="204216" y="277368"/>
                  </a:lnTo>
                  <a:close/>
                </a:path>
                <a:path w="226059" h="283844">
                  <a:moveTo>
                    <a:pt x="207264" y="259080"/>
                  </a:moveTo>
                  <a:lnTo>
                    <a:pt x="207264" y="256032"/>
                  </a:lnTo>
                  <a:lnTo>
                    <a:pt x="204216" y="252984"/>
                  </a:lnTo>
                  <a:lnTo>
                    <a:pt x="204216" y="271272"/>
                  </a:lnTo>
                  <a:lnTo>
                    <a:pt x="207264" y="259080"/>
                  </a:lnTo>
                  <a:close/>
                </a:path>
                <a:path w="226059" h="283844">
                  <a:moveTo>
                    <a:pt x="213360" y="237744"/>
                  </a:moveTo>
                  <a:lnTo>
                    <a:pt x="213360" y="210312"/>
                  </a:lnTo>
                  <a:lnTo>
                    <a:pt x="207264" y="204216"/>
                  </a:lnTo>
                  <a:lnTo>
                    <a:pt x="207264" y="246888"/>
                  </a:lnTo>
                  <a:lnTo>
                    <a:pt x="210312" y="243840"/>
                  </a:lnTo>
                  <a:lnTo>
                    <a:pt x="210312" y="240792"/>
                  </a:lnTo>
                  <a:lnTo>
                    <a:pt x="213360" y="237744"/>
                  </a:lnTo>
                  <a:close/>
                </a:path>
                <a:path w="226059" h="283844">
                  <a:moveTo>
                    <a:pt x="219456" y="198120"/>
                  </a:moveTo>
                  <a:lnTo>
                    <a:pt x="219456" y="167640"/>
                  </a:lnTo>
                  <a:lnTo>
                    <a:pt x="213360" y="161544"/>
                  </a:lnTo>
                  <a:lnTo>
                    <a:pt x="213360" y="201168"/>
                  </a:lnTo>
                  <a:lnTo>
                    <a:pt x="216408" y="201168"/>
                  </a:lnTo>
                  <a:lnTo>
                    <a:pt x="216408" y="198120"/>
                  </a:lnTo>
                  <a:lnTo>
                    <a:pt x="219456" y="198120"/>
                  </a:lnTo>
                  <a:close/>
                </a:path>
                <a:path w="226059" h="283844">
                  <a:moveTo>
                    <a:pt x="225552" y="134112"/>
                  </a:moveTo>
                  <a:lnTo>
                    <a:pt x="225552" y="128016"/>
                  </a:lnTo>
                  <a:lnTo>
                    <a:pt x="222504" y="128016"/>
                  </a:lnTo>
                  <a:lnTo>
                    <a:pt x="222504" y="149352"/>
                  </a:lnTo>
                  <a:lnTo>
                    <a:pt x="225552" y="134112"/>
                  </a:lnTo>
                  <a:close/>
                </a:path>
              </a:pathLst>
            </a:custGeom>
            <a:solidFill>
              <a:srgbClr val="1746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1074" y="1177285"/>
              <a:ext cx="108212" cy="23622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91549" y="1063752"/>
              <a:ext cx="216535" cy="259079"/>
            </a:xfrm>
            <a:custGeom>
              <a:avLst/>
              <a:gdLst/>
              <a:ahLst/>
              <a:cxnLst/>
              <a:rect l="l" t="t" r="r" b="b"/>
              <a:pathLst>
                <a:path w="216534" h="259080">
                  <a:moveTo>
                    <a:pt x="152399" y="259079"/>
                  </a:moveTo>
                  <a:lnTo>
                    <a:pt x="155447" y="249935"/>
                  </a:lnTo>
                  <a:lnTo>
                    <a:pt x="158495" y="237743"/>
                  </a:lnTo>
                  <a:lnTo>
                    <a:pt x="161543" y="228599"/>
                  </a:lnTo>
                  <a:lnTo>
                    <a:pt x="167639" y="219455"/>
                  </a:lnTo>
                  <a:lnTo>
                    <a:pt x="170687" y="210311"/>
                  </a:lnTo>
                  <a:lnTo>
                    <a:pt x="176783" y="201167"/>
                  </a:lnTo>
                  <a:lnTo>
                    <a:pt x="188975" y="185927"/>
                  </a:lnTo>
                  <a:lnTo>
                    <a:pt x="195071" y="176783"/>
                  </a:lnTo>
                  <a:lnTo>
                    <a:pt x="198119" y="167639"/>
                  </a:lnTo>
                  <a:lnTo>
                    <a:pt x="204215" y="158495"/>
                  </a:lnTo>
                  <a:lnTo>
                    <a:pt x="207263" y="149351"/>
                  </a:lnTo>
                  <a:lnTo>
                    <a:pt x="210311" y="140207"/>
                  </a:lnTo>
                  <a:lnTo>
                    <a:pt x="213359" y="131063"/>
                  </a:lnTo>
                  <a:lnTo>
                    <a:pt x="216407" y="118871"/>
                  </a:lnTo>
                  <a:lnTo>
                    <a:pt x="216407" y="115823"/>
                  </a:lnTo>
                  <a:lnTo>
                    <a:pt x="216407" y="109727"/>
                  </a:lnTo>
                  <a:lnTo>
                    <a:pt x="216407" y="97535"/>
                  </a:lnTo>
                  <a:lnTo>
                    <a:pt x="213359" y="85343"/>
                  </a:lnTo>
                  <a:lnTo>
                    <a:pt x="210311" y="76199"/>
                  </a:lnTo>
                  <a:lnTo>
                    <a:pt x="207263" y="67055"/>
                  </a:lnTo>
                  <a:lnTo>
                    <a:pt x="204215" y="57911"/>
                  </a:lnTo>
                  <a:lnTo>
                    <a:pt x="198119" y="48767"/>
                  </a:lnTo>
                  <a:lnTo>
                    <a:pt x="192023" y="39623"/>
                  </a:lnTo>
                  <a:lnTo>
                    <a:pt x="185927" y="33527"/>
                  </a:lnTo>
                  <a:lnTo>
                    <a:pt x="176783" y="24383"/>
                  </a:lnTo>
                  <a:lnTo>
                    <a:pt x="167639" y="18287"/>
                  </a:lnTo>
                  <a:lnTo>
                    <a:pt x="158495" y="15239"/>
                  </a:lnTo>
                  <a:lnTo>
                    <a:pt x="149351" y="9143"/>
                  </a:lnTo>
                  <a:lnTo>
                    <a:pt x="140207" y="6095"/>
                  </a:lnTo>
                  <a:lnTo>
                    <a:pt x="131063" y="3047"/>
                  </a:lnTo>
                  <a:lnTo>
                    <a:pt x="118871" y="0"/>
                  </a:lnTo>
                  <a:lnTo>
                    <a:pt x="109727" y="0"/>
                  </a:lnTo>
                  <a:lnTo>
                    <a:pt x="97535" y="0"/>
                  </a:lnTo>
                  <a:lnTo>
                    <a:pt x="85343" y="3047"/>
                  </a:lnTo>
                  <a:lnTo>
                    <a:pt x="76199" y="6095"/>
                  </a:lnTo>
                  <a:lnTo>
                    <a:pt x="67055" y="9143"/>
                  </a:lnTo>
                  <a:lnTo>
                    <a:pt x="57911" y="15239"/>
                  </a:lnTo>
                  <a:lnTo>
                    <a:pt x="48767" y="18287"/>
                  </a:lnTo>
                  <a:lnTo>
                    <a:pt x="39623" y="24383"/>
                  </a:lnTo>
                  <a:lnTo>
                    <a:pt x="30479" y="33527"/>
                  </a:lnTo>
                  <a:lnTo>
                    <a:pt x="24383" y="39623"/>
                  </a:lnTo>
                  <a:lnTo>
                    <a:pt x="18287" y="48767"/>
                  </a:lnTo>
                  <a:lnTo>
                    <a:pt x="12191" y="57911"/>
                  </a:lnTo>
                  <a:lnTo>
                    <a:pt x="9143" y="67055"/>
                  </a:lnTo>
                  <a:lnTo>
                    <a:pt x="6095" y="76199"/>
                  </a:lnTo>
                  <a:lnTo>
                    <a:pt x="3047" y="85343"/>
                  </a:lnTo>
                  <a:lnTo>
                    <a:pt x="0" y="97535"/>
                  </a:lnTo>
                  <a:lnTo>
                    <a:pt x="0" y="109727"/>
                  </a:lnTo>
                  <a:lnTo>
                    <a:pt x="0" y="115823"/>
                  </a:lnTo>
                  <a:lnTo>
                    <a:pt x="0" y="118871"/>
                  </a:lnTo>
                  <a:lnTo>
                    <a:pt x="3047" y="131063"/>
                  </a:lnTo>
                  <a:lnTo>
                    <a:pt x="6095" y="140207"/>
                  </a:lnTo>
                  <a:lnTo>
                    <a:pt x="9143" y="149351"/>
                  </a:lnTo>
                  <a:lnTo>
                    <a:pt x="12191" y="158495"/>
                  </a:lnTo>
                  <a:lnTo>
                    <a:pt x="18287" y="167639"/>
                  </a:lnTo>
                  <a:lnTo>
                    <a:pt x="24383" y="176783"/>
                  </a:lnTo>
                  <a:lnTo>
                    <a:pt x="27431" y="185927"/>
                  </a:lnTo>
                  <a:lnTo>
                    <a:pt x="39623" y="201167"/>
                  </a:lnTo>
                  <a:lnTo>
                    <a:pt x="45719" y="210311"/>
                  </a:lnTo>
                  <a:lnTo>
                    <a:pt x="48767" y="219455"/>
                  </a:lnTo>
                  <a:lnTo>
                    <a:pt x="54863" y="228599"/>
                  </a:lnTo>
                  <a:lnTo>
                    <a:pt x="57911" y="237743"/>
                  </a:lnTo>
                  <a:lnTo>
                    <a:pt x="64007" y="249935"/>
                  </a:lnTo>
                  <a:lnTo>
                    <a:pt x="64007" y="259079"/>
                  </a:lnTo>
                </a:path>
              </a:pathLst>
            </a:custGeom>
            <a:ln w="10676">
              <a:solidFill>
                <a:srgbClr val="34A1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5557" y="1171189"/>
              <a:ext cx="102874" cy="16002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35389" y="2944367"/>
              <a:ext cx="375285" cy="326390"/>
            </a:xfrm>
            <a:custGeom>
              <a:avLst/>
              <a:gdLst/>
              <a:ahLst/>
              <a:cxnLst/>
              <a:rect l="l" t="t" r="r" b="b"/>
              <a:pathLst>
                <a:path w="375284" h="326389">
                  <a:moveTo>
                    <a:pt x="374903" y="161543"/>
                  </a:moveTo>
                  <a:lnTo>
                    <a:pt x="283463" y="0"/>
                  </a:lnTo>
                  <a:lnTo>
                    <a:pt x="91439" y="0"/>
                  </a:lnTo>
                  <a:lnTo>
                    <a:pt x="0" y="161543"/>
                  </a:lnTo>
                  <a:lnTo>
                    <a:pt x="91439" y="326135"/>
                  </a:lnTo>
                  <a:lnTo>
                    <a:pt x="283463" y="326135"/>
                  </a:lnTo>
                  <a:lnTo>
                    <a:pt x="374903" y="161543"/>
                  </a:lnTo>
                  <a:close/>
                </a:path>
              </a:pathLst>
            </a:custGeom>
            <a:solidFill>
              <a:srgbClr val="319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00108" y="2767583"/>
              <a:ext cx="314325" cy="271780"/>
            </a:xfrm>
            <a:custGeom>
              <a:avLst/>
              <a:gdLst/>
              <a:ahLst/>
              <a:cxnLst/>
              <a:rect l="l" t="t" r="r" b="b"/>
              <a:pathLst>
                <a:path w="314325" h="271780">
                  <a:moveTo>
                    <a:pt x="0" y="134111"/>
                  </a:moveTo>
                  <a:lnTo>
                    <a:pt x="76200" y="271271"/>
                  </a:lnTo>
                  <a:lnTo>
                    <a:pt x="234696" y="271271"/>
                  </a:lnTo>
                  <a:lnTo>
                    <a:pt x="313944" y="134111"/>
                  </a:lnTo>
                  <a:lnTo>
                    <a:pt x="234696" y="0"/>
                  </a:lnTo>
                  <a:lnTo>
                    <a:pt x="76200" y="0"/>
                  </a:lnTo>
                  <a:lnTo>
                    <a:pt x="0" y="134111"/>
                  </a:lnTo>
                  <a:close/>
                </a:path>
              </a:pathLst>
            </a:custGeom>
            <a:ln w="16705">
              <a:solidFill>
                <a:srgbClr val="1F6FB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2461" y="1725167"/>
              <a:ext cx="548640" cy="524510"/>
            </a:xfrm>
            <a:custGeom>
              <a:avLst/>
              <a:gdLst/>
              <a:ahLst/>
              <a:cxnLst/>
              <a:rect l="l" t="t" r="r" b="b"/>
              <a:pathLst>
                <a:path w="548640" h="524510">
                  <a:moveTo>
                    <a:pt x="182880" y="307848"/>
                  </a:moveTo>
                  <a:lnTo>
                    <a:pt x="176784" y="298704"/>
                  </a:lnTo>
                  <a:lnTo>
                    <a:pt x="173736" y="286512"/>
                  </a:lnTo>
                  <a:lnTo>
                    <a:pt x="82296" y="323088"/>
                  </a:lnTo>
                  <a:lnTo>
                    <a:pt x="73152" y="313944"/>
                  </a:lnTo>
                  <a:lnTo>
                    <a:pt x="67056" y="313944"/>
                  </a:lnTo>
                  <a:lnTo>
                    <a:pt x="60960" y="307848"/>
                  </a:lnTo>
                  <a:lnTo>
                    <a:pt x="33528" y="307848"/>
                  </a:lnTo>
                  <a:lnTo>
                    <a:pt x="30480" y="310896"/>
                  </a:lnTo>
                  <a:lnTo>
                    <a:pt x="24384" y="310896"/>
                  </a:lnTo>
                  <a:lnTo>
                    <a:pt x="3048" y="332232"/>
                  </a:lnTo>
                  <a:lnTo>
                    <a:pt x="3048" y="338328"/>
                  </a:lnTo>
                  <a:lnTo>
                    <a:pt x="0" y="341376"/>
                  </a:lnTo>
                  <a:lnTo>
                    <a:pt x="0" y="359664"/>
                  </a:lnTo>
                  <a:lnTo>
                    <a:pt x="3048" y="362712"/>
                  </a:lnTo>
                  <a:lnTo>
                    <a:pt x="3048" y="368808"/>
                  </a:lnTo>
                  <a:lnTo>
                    <a:pt x="6096" y="371856"/>
                  </a:lnTo>
                  <a:lnTo>
                    <a:pt x="6096" y="374904"/>
                  </a:lnTo>
                  <a:lnTo>
                    <a:pt x="9144" y="377952"/>
                  </a:lnTo>
                  <a:lnTo>
                    <a:pt x="12192" y="384048"/>
                  </a:lnTo>
                  <a:lnTo>
                    <a:pt x="18288" y="390144"/>
                  </a:lnTo>
                  <a:lnTo>
                    <a:pt x="21336" y="390144"/>
                  </a:lnTo>
                  <a:lnTo>
                    <a:pt x="27432" y="393192"/>
                  </a:lnTo>
                  <a:lnTo>
                    <a:pt x="30480" y="396240"/>
                  </a:lnTo>
                  <a:lnTo>
                    <a:pt x="57912" y="396240"/>
                  </a:lnTo>
                  <a:lnTo>
                    <a:pt x="60960" y="393192"/>
                  </a:lnTo>
                  <a:lnTo>
                    <a:pt x="64008" y="393192"/>
                  </a:lnTo>
                  <a:lnTo>
                    <a:pt x="67056" y="390144"/>
                  </a:lnTo>
                  <a:lnTo>
                    <a:pt x="73152" y="387096"/>
                  </a:lnTo>
                  <a:lnTo>
                    <a:pt x="76200" y="387096"/>
                  </a:lnTo>
                  <a:lnTo>
                    <a:pt x="79248" y="384048"/>
                  </a:lnTo>
                  <a:lnTo>
                    <a:pt x="82296" y="377952"/>
                  </a:lnTo>
                  <a:lnTo>
                    <a:pt x="85344" y="374904"/>
                  </a:lnTo>
                  <a:lnTo>
                    <a:pt x="88392" y="368808"/>
                  </a:lnTo>
                  <a:lnTo>
                    <a:pt x="88392" y="359664"/>
                  </a:lnTo>
                  <a:lnTo>
                    <a:pt x="91440" y="353568"/>
                  </a:lnTo>
                  <a:lnTo>
                    <a:pt x="91440" y="347472"/>
                  </a:lnTo>
                  <a:lnTo>
                    <a:pt x="182880" y="307848"/>
                  </a:lnTo>
                  <a:close/>
                </a:path>
                <a:path w="548640" h="524510">
                  <a:moveTo>
                    <a:pt x="222504" y="164592"/>
                  </a:moveTo>
                  <a:lnTo>
                    <a:pt x="170688" y="100584"/>
                  </a:lnTo>
                  <a:lnTo>
                    <a:pt x="173736" y="94488"/>
                  </a:lnTo>
                  <a:lnTo>
                    <a:pt x="176784" y="91440"/>
                  </a:lnTo>
                  <a:lnTo>
                    <a:pt x="179832" y="85344"/>
                  </a:lnTo>
                  <a:lnTo>
                    <a:pt x="179832" y="57912"/>
                  </a:lnTo>
                  <a:lnTo>
                    <a:pt x="176784" y="54864"/>
                  </a:lnTo>
                  <a:lnTo>
                    <a:pt x="176784" y="48768"/>
                  </a:lnTo>
                  <a:lnTo>
                    <a:pt x="158496" y="30480"/>
                  </a:lnTo>
                  <a:lnTo>
                    <a:pt x="152400" y="30480"/>
                  </a:lnTo>
                  <a:lnTo>
                    <a:pt x="149352" y="27432"/>
                  </a:lnTo>
                  <a:lnTo>
                    <a:pt x="131064" y="27432"/>
                  </a:lnTo>
                  <a:lnTo>
                    <a:pt x="121920" y="27432"/>
                  </a:lnTo>
                  <a:lnTo>
                    <a:pt x="118872" y="30480"/>
                  </a:lnTo>
                  <a:lnTo>
                    <a:pt x="112776" y="33528"/>
                  </a:lnTo>
                  <a:lnTo>
                    <a:pt x="109728" y="33528"/>
                  </a:lnTo>
                  <a:lnTo>
                    <a:pt x="100584" y="42672"/>
                  </a:lnTo>
                  <a:lnTo>
                    <a:pt x="97536" y="48768"/>
                  </a:lnTo>
                  <a:lnTo>
                    <a:pt x="94488" y="51816"/>
                  </a:lnTo>
                  <a:lnTo>
                    <a:pt x="94488" y="54864"/>
                  </a:lnTo>
                  <a:lnTo>
                    <a:pt x="91440" y="57912"/>
                  </a:lnTo>
                  <a:lnTo>
                    <a:pt x="91440" y="85344"/>
                  </a:lnTo>
                  <a:lnTo>
                    <a:pt x="94488" y="91440"/>
                  </a:lnTo>
                  <a:lnTo>
                    <a:pt x="97536" y="94488"/>
                  </a:lnTo>
                  <a:lnTo>
                    <a:pt x="97536" y="97536"/>
                  </a:lnTo>
                  <a:lnTo>
                    <a:pt x="106680" y="106680"/>
                  </a:lnTo>
                  <a:lnTo>
                    <a:pt x="112776" y="109728"/>
                  </a:lnTo>
                  <a:lnTo>
                    <a:pt x="115824" y="112776"/>
                  </a:lnTo>
                  <a:lnTo>
                    <a:pt x="118872" y="112776"/>
                  </a:lnTo>
                  <a:lnTo>
                    <a:pt x="121920" y="115824"/>
                  </a:lnTo>
                  <a:lnTo>
                    <a:pt x="146304" y="115824"/>
                  </a:lnTo>
                  <a:lnTo>
                    <a:pt x="152400" y="112776"/>
                  </a:lnTo>
                  <a:lnTo>
                    <a:pt x="201168" y="176784"/>
                  </a:lnTo>
                  <a:lnTo>
                    <a:pt x="210312" y="170688"/>
                  </a:lnTo>
                  <a:lnTo>
                    <a:pt x="222504" y="164592"/>
                  </a:lnTo>
                  <a:close/>
                </a:path>
                <a:path w="548640" h="524510">
                  <a:moveTo>
                    <a:pt x="313944" y="472452"/>
                  </a:moveTo>
                  <a:lnTo>
                    <a:pt x="310896" y="466356"/>
                  </a:lnTo>
                  <a:lnTo>
                    <a:pt x="310896" y="463308"/>
                  </a:lnTo>
                  <a:lnTo>
                    <a:pt x="307848" y="460260"/>
                  </a:lnTo>
                  <a:lnTo>
                    <a:pt x="307848" y="454164"/>
                  </a:lnTo>
                  <a:lnTo>
                    <a:pt x="298704" y="445020"/>
                  </a:lnTo>
                  <a:lnTo>
                    <a:pt x="286512" y="438924"/>
                  </a:lnTo>
                  <a:lnTo>
                    <a:pt x="283464" y="435876"/>
                  </a:lnTo>
                  <a:lnTo>
                    <a:pt x="283464" y="362724"/>
                  </a:lnTo>
                  <a:lnTo>
                    <a:pt x="277368" y="365772"/>
                  </a:lnTo>
                  <a:lnTo>
                    <a:pt x="268224" y="362724"/>
                  </a:lnTo>
                  <a:lnTo>
                    <a:pt x="262128" y="362724"/>
                  </a:lnTo>
                  <a:lnTo>
                    <a:pt x="259080" y="435876"/>
                  </a:lnTo>
                  <a:lnTo>
                    <a:pt x="252984" y="435876"/>
                  </a:lnTo>
                  <a:lnTo>
                    <a:pt x="249936" y="438924"/>
                  </a:lnTo>
                  <a:lnTo>
                    <a:pt x="243840" y="441972"/>
                  </a:lnTo>
                  <a:lnTo>
                    <a:pt x="240792" y="445020"/>
                  </a:lnTo>
                  <a:lnTo>
                    <a:pt x="234696" y="448068"/>
                  </a:lnTo>
                  <a:lnTo>
                    <a:pt x="234696" y="451116"/>
                  </a:lnTo>
                  <a:lnTo>
                    <a:pt x="231648" y="457212"/>
                  </a:lnTo>
                  <a:lnTo>
                    <a:pt x="225552" y="463308"/>
                  </a:lnTo>
                  <a:lnTo>
                    <a:pt x="225552" y="472452"/>
                  </a:lnTo>
                  <a:lnTo>
                    <a:pt x="222504" y="475500"/>
                  </a:lnTo>
                  <a:lnTo>
                    <a:pt x="222504" y="484644"/>
                  </a:lnTo>
                  <a:lnTo>
                    <a:pt x="225552" y="487692"/>
                  </a:lnTo>
                  <a:lnTo>
                    <a:pt x="225552" y="496836"/>
                  </a:lnTo>
                  <a:lnTo>
                    <a:pt x="228600" y="502932"/>
                  </a:lnTo>
                  <a:lnTo>
                    <a:pt x="246888" y="521220"/>
                  </a:lnTo>
                  <a:lnTo>
                    <a:pt x="252984" y="521220"/>
                  </a:lnTo>
                  <a:lnTo>
                    <a:pt x="256032" y="524268"/>
                  </a:lnTo>
                  <a:lnTo>
                    <a:pt x="280416" y="524268"/>
                  </a:lnTo>
                  <a:lnTo>
                    <a:pt x="286512" y="521220"/>
                  </a:lnTo>
                  <a:lnTo>
                    <a:pt x="289560" y="521220"/>
                  </a:lnTo>
                  <a:lnTo>
                    <a:pt x="292608" y="518172"/>
                  </a:lnTo>
                  <a:lnTo>
                    <a:pt x="298704" y="515124"/>
                  </a:lnTo>
                  <a:lnTo>
                    <a:pt x="307848" y="505980"/>
                  </a:lnTo>
                  <a:lnTo>
                    <a:pt x="307848" y="499884"/>
                  </a:lnTo>
                  <a:lnTo>
                    <a:pt x="310896" y="496836"/>
                  </a:lnTo>
                  <a:lnTo>
                    <a:pt x="310896" y="493788"/>
                  </a:lnTo>
                  <a:lnTo>
                    <a:pt x="313944" y="487692"/>
                  </a:lnTo>
                  <a:lnTo>
                    <a:pt x="313944" y="472452"/>
                  </a:lnTo>
                  <a:close/>
                </a:path>
                <a:path w="548640" h="524510">
                  <a:moveTo>
                    <a:pt x="374904" y="246888"/>
                  </a:moveTo>
                  <a:lnTo>
                    <a:pt x="371856" y="237744"/>
                  </a:lnTo>
                  <a:lnTo>
                    <a:pt x="368808" y="225552"/>
                  </a:lnTo>
                  <a:lnTo>
                    <a:pt x="365760" y="219456"/>
                  </a:lnTo>
                  <a:lnTo>
                    <a:pt x="332232" y="176784"/>
                  </a:lnTo>
                  <a:lnTo>
                    <a:pt x="304800" y="164592"/>
                  </a:lnTo>
                  <a:lnTo>
                    <a:pt x="298704" y="161544"/>
                  </a:lnTo>
                  <a:lnTo>
                    <a:pt x="286512" y="161544"/>
                  </a:lnTo>
                  <a:lnTo>
                    <a:pt x="277368" y="158496"/>
                  </a:lnTo>
                  <a:lnTo>
                    <a:pt x="268224" y="161544"/>
                  </a:lnTo>
                  <a:lnTo>
                    <a:pt x="259080" y="161544"/>
                  </a:lnTo>
                  <a:lnTo>
                    <a:pt x="231648" y="170688"/>
                  </a:lnTo>
                  <a:lnTo>
                    <a:pt x="222504" y="176784"/>
                  </a:lnTo>
                  <a:lnTo>
                    <a:pt x="198120" y="201168"/>
                  </a:lnTo>
                  <a:lnTo>
                    <a:pt x="192024" y="210312"/>
                  </a:lnTo>
                  <a:lnTo>
                    <a:pt x="188976" y="219456"/>
                  </a:lnTo>
                  <a:lnTo>
                    <a:pt x="185928" y="225552"/>
                  </a:lnTo>
                  <a:lnTo>
                    <a:pt x="182880" y="237744"/>
                  </a:lnTo>
                  <a:lnTo>
                    <a:pt x="182880" y="246888"/>
                  </a:lnTo>
                  <a:lnTo>
                    <a:pt x="179832" y="256032"/>
                  </a:lnTo>
                  <a:lnTo>
                    <a:pt x="182880" y="265176"/>
                  </a:lnTo>
                  <a:lnTo>
                    <a:pt x="182880" y="274320"/>
                  </a:lnTo>
                  <a:lnTo>
                    <a:pt x="192024" y="301752"/>
                  </a:lnTo>
                  <a:lnTo>
                    <a:pt x="198120" y="310896"/>
                  </a:lnTo>
                  <a:lnTo>
                    <a:pt x="222504" y="335280"/>
                  </a:lnTo>
                  <a:lnTo>
                    <a:pt x="231648" y="341376"/>
                  </a:lnTo>
                  <a:lnTo>
                    <a:pt x="259080" y="350520"/>
                  </a:lnTo>
                  <a:lnTo>
                    <a:pt x="268224" y="350520"/>
                  </a:lnTo>
                  <a:lnTo>
                    <a:pt x="277368" y="353568"/>
                  </a:lnTo>
                  <a:lnTo>
                    <a:pt x="286512" y="350520"/>
                  </a:lnTo>
                  <a:lnTo>
                    <a:pt x="298704" y="350520"/>
                  </a:lnTo>
                  <a:lnTo>
                    <a:pt x="304800" y="347472"/>
                  </a:lnTo>
                  <a:lnTo>
                    <a:pt x="356616" y="310896"/>
                  </a:lnTo>
                  <a:lnTo>
                    <a:pt x="374904" y="265176"/>
                  </a:lnTo>
                  <a:lnTo>
                    <a:pt x="374904" y="246888"/>
                  </a:lnTo>
                  <a:close/>
                </a:path>
                <a:path w="548640" h="524510">
                  <a:moveTo>
                    <a:pt x="502920" y="39624"/>
                  </a:moveTo>
                  <a:lnTo>
                    <a:pt x="499872" y="36576"/>
                  </a:lnTo>
                  <a:lnTo>
                    <a:pt x="499872" y="27432"/>
                  </a:lnTo>
                  <a:lnTo>
                    <a:pt x="475488" y="3048"/>
                  </a:lnTo>
                  <a:lnTo>
                    <a:pt x="469392" y="3048"/>
                  </a:lnTo>
                  <a:lnTo>
                    <a:pt x="466344" y="0"/>
                  </a:lnTo>
                  <a:lnTo>
                    <a:pt x="457200" y="0"/>
                  </a:lnTo>
                  <a:lnTo>
                    <a:pt x="448056" y="0"/>
                  </a:lnTo>
                  <a:lnTo>
                    <a:pt x="445008" y="3048"/>
                  </a:lnTo>
                  <a:lnTo>
                    <a:pt x="438912" y="3048"/>
                  </a:lnTo>
                  <a:lnTo>
                    <a:pt x="435864" y="6096"/>
                  </a:lnTo>
                  <a:lnTo>
                    <a:pt x="429768" y="9144"/>
                  </a:lnTo>
                  <a:lnTo>
                    <a:pt x="420624" y="18288"/>
                  </a:lnTo>
                  <a:lnTo>
                    <a:pt x="420624" y="21336"/>
                  </a:lnTo>
                  <a:lnTo>
                    <a:pt x="414528" y="27432"/>
                  </a:lnTo>
                  <a:lnTo>
                    <a:pt x="414528" y="33528"/>
                  </a:lnTo>
                  <a:lnTo>
                    <a:pt x="411480" y="36576"/>
                  </a:lnTo>
                  <a:lnTo>
                    <a:pt x="411480" y="51816"/>
                  </a:lnTo>
                  <a:lnTo>
                    <a:pt x="414528" y="60960"/>
                  </a:lnTo>
                  <a:lnTo>
                    <a:pt x="417576" y="67056"/>
                  </a:lnTo>
                  <a:lnTo>
                    <a:pt x="420624" y="70104"/>
                  </a:lnTo>
                  <a:lnTo>
                    <a:pt x="338328" y="167640"/>
                  </a:lnTo>
                  <a:lnTo>
                    <a:pt x="356616" y="179832"/>
                  </a:lnTo>
                  <a:lnTo>
                    <a:pt x="435864" y="88392"/>
                  </a:lnTo>
                  <a:lnTo>
                    <a:pt x="441960" y="88392"/>
                  </a:lnTo>
                  <a:lnTo>
                    <a:pt x="448056" y="91440"/>
                  </a:lnTo>
                  <a:lnTo>
                    <a:pt x="466344" y="91440"/>
                  </a:lnTo>
                  <a:lnTo>
                    <a:pt x="469392" y="88392"/>
                  </a:lnTo>
                  <a:lnTo>
                    <a:pt x="475488" y="88392"/>
                  </a:lnTo>
                  <a:lnTo>
                    <a:pt x="499872" y="64008"/>
                  </a:lnTo>
                  <a:lnTo>
                    <a:pt x="499872" y="54864"/>
                  </a:lnTo>
                  <a:lnTo>
                    <a:pt x="502920" y="51816"/>
                  </a:lnTo>
                  <a:lnTo>
                    <a:pt x="502920" y="39624"/>
                  </a:lnTo>
                  <a:close/>
                </a:path>
                <a:path w="548640" h="524510">
                  <a:moveTo>
                    <a:pt x="548640" y="283464"/>
                  </a:moveTo>
                  <a:lnTo>
                    <a:pt x="545592" y="277368"/>
                  </a:lnTo>
                  <a:lnTo>
                    <a:pt x="545592" y="268224"/>
                  </a:lnTo>
                  <a:lnTo>
                    <a:pt x="542544" y="265176"/>
                  </a:lnTo>
                  <a:lnTo>
                    <a:pt x="539496" y="259080"/>
                  </a:lnTo>
                  <a:lnTo>
                    <a:pt x="539496" y="256032"/>
                  </a:lnTo>
                  <a:lnTo>
                    <a:pt x="530352" y="246888"/>
                  </a:lnTo>
                  <a:lnTo>
                    <a:pt x="524256" y="246888"/>
                  </a:lnTo>
                  <a:lnTo>
                    <a:pt x="518160" y="240792"/>
                  </a:lnTo>
                  <a:lnTo>
                    <a:pt x="502920" y="240792"/>
                  </a:lnTo>
                  <a:lnTo>
                    <a:pt x="499872" y="237744"/>
                  </a:lnTo>
                  <a:lnTo>
                    <a:pt x="496824" y="240792"/>
                  </a:lnTo>
                  <a:lnTo>
                    <a:pt x="487680" y="240792"/>
                  </a:lnTo>
                  <a:lnTo>
                    <a:pt x="481584" y="243840"/>
                  </a:lnTo>
                  <a:lnTo>
                    <a:pt x="478536" y="246888"/>
                  </a:lnTo>
                  <a:lnTo>
                    <a:pt x="472440" y="249936"/>
                  </a:lnTo>
                  <a:lnTo>
                    <a:pt x="463296" y="259080"/>
                  </a:lnTo>
                  <a:lnTo>
                    <a:pt x="463296" y="262128"/>
                  </a:lnTo>
                  <a:lnTo>
                    <a:pt x="460248" y="268224"/>
                  </a:lnTo>
                  <a:lnTo>
                    <a:pt x="387096" y="259080"/>
                  </a:lnTo>
                  <a:lnTo>
                    <a:pt x="384048" y="271272"/>
                  </a:lnTo>
                  <a:lnTo>
                    <a:pt x="384048" y="280416"/>
                  </a:lnTo>
                  <a:lnTo>
                    <a:pt x="457200" y="289560"/>
                  </a:lnTo>
                  <a:lnTo>
                    <a:pt x="457200" y="295656"/>
                  </a:lnTo>
                  <a:lnTo>
                    <a:pt x="460248" y="298704"/>
                  </a:lnTo>
                  <a:lnTo>
                    <a:pt x="460248" y="304800"/>
                  </a:lnTo>
                  <a:lnTo>
                    <a:pt x="481584" y="326136"/>
                  </a:lnTo>
                  <a:lnTo>
                    <a:pt x="487680" y="326136"/>
                  </a:lnTo>
                  <a:lnTo>
                    <a:pt x="490728" y="329184"/>
                  </a:lnTo>
                  <a:lnTo>
                    <a:pt x="512064" y="329184"/>
                  </a:lnTo>
                  <a:lnTo>
                    <a:pt x="518160" y="326136"/>
                  </a:lnTo>
                  <a:lnTo>
                    <a:pt x="521208" y="326136"/>
                  </a:lnTo>
                  <a:lnTo>
                    <a:pt x="527304" y="323088"/>
                  </a:lnTo>
                  <a:lnTo>
                    <a:pt x="539496" y="310896"/>
                  </a:lnTo>
                  <a:lnTo>
                    <a:pt x="539496" y="307848"/>
                  </a:lnTo>
                  <a:lnTo>
                    <a:pt x="542544" y="304800"/>
                  </a:lnTo>
                  <a:lnTo>
                    <a:pt x="545592" y="298704"/>
                  </a:lnTo>
                  <a:lnTo>
                    <a:pt x="545592" y="292608"/>
                  </a:lnTo>
                  <a:lnTo>
                    <a:pt x="548640" y="286512"/>
                  </a:lnTo>
                  <a:lnTo>
                    <a:pt x="548640" y="283464"/>
                  </a:lnTo>
                  <a:close/>
                </a:path>
              </a:pathLst>
            </a:custGeom>
            <a:solidFill>
              <a:srgbClr val="1746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8362065" y="5387735"/>
            <a:ext cx="2314575" cy="1351915"/>
            <a:chOff x="8362065" y="5387735"/>
            <a:chExt cx="2314575" cy="1351915"/>
          </a:xfrm>
        </p:grpSpPr>
        <p:sp>
          <p:nvSpPr>
            <p:cNvPr id="16" name="object 16"/>
            <p:cNvSpPr/>
            <p:nvPr/>
          </p:nvSpPr>
          <p:spPr>
            <a:xfrm>
              <a:off x="9834249" y="6111239"/>
              <a:ext cx="719455" cy="622300"/>
            </a:xfrm>
            <a:custGeom>
              <a:avLst/>
              <a:gdLst/>
              <a:ahLst/>
              <a:cxnLst/>
              <a:rect l="l" t="t" r="r" b="b"/>
              <a:pathLst>
                <a:path w="719454" h="622300">
                  <a:moveTo>
                    <a:pt x="0" y="310895"/>
                  </a:moveTo>
                  <a:lnTo>
                    <a:pt x="176783" y="621791"/>
                  </a:lnTo>
                  <a:lnTo>
                    <a:pt x="539495" y="621791"/>
                  </a:lnTo>
                  <a:lnTo>
                    <a:pt x="719327" y="310895"/>
                  </a:lnTo>
                  <a:lnTo>
                    <a:pt x="539495" y="0"/>
                  </a:lnTo>
                  <a:lnTo>
                    <a:pt x="176783" y="0"/>
                  </a:lnTo>
                  <a:lnTo>
                    <a:pt x="0" y="310895"/>
                  </a:lnTo>
                  <a:close/>
                </a:path>
              </a:pathLst>
            </a:custGeom>
            <a:ln w="8352">
              <a:solidFill>
                <a:srgbClr val="329ED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645273" y="5751575"/>
              <a:ext cx="375285" cy="326390"/>
            </a:xfrm>
            <a:custGeom>
              <a:avLst/>
              <a:gdLst/>
              <a:ahLst/>
              <a:cxnLst/>
              <a:rect l="l" t="t" r="r" b="b"/>
              <a:pathLst>
                <a:path w="375284" h="326389">
                  <a:moveTo>
                    <a:pt x="374903" y="164591"/>
                  </a:moveTo>
                  <a:lnTo>
                    <a:pt x="283463" y="0"/>
                  </a:lnTo>
                  <a:lnTo>
                    <a:pt x="94487" y="0"/>
                  </a:lnTo>
                  <a:lnTo>
                    <a:pt x="0" y="164591"/>
                  </a:lnTo>
                  <a:lnTo>
                    <a:pt x="94487" y="326135"/>
                  </a:lnTo>
                  <a:lnTo>
                    <a:pt x="283463" y="326135"/>
                  </a:lnTo>
                  <a:lnTo>
                    <a:pt x="374903" y="164591"/>
                  </a:lnTo>
                  <a:close/>
                </a:path>
              </a:pathLst>
            </a:custGeom>
            <a:solidFill>
              <a:srgbClr val="1746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20762" y="6300216"/>
              <a:ext cx="146304" cy="252984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9953121" y="5391911"/>
              <a:ext cx="719455" cy="622300"/>
            </a:xfrm>
            <a:custGeom>
              <a:avLst/>
              <a:gdLst/>
              <a:ahLst/>
              <a:cxnLst/>
              <a:rect l="l" t="t" r="r" b="b"/>
              <a:pathLst>
                <a:path w="719454" h="622300">
                  <a:moveTo>
                    <a:pt x="0" y="310895"/>
                  </a:moveTo>
                  <a:lnTo>
                    <a:pt x="179831" y="621791"/>
                  </a:lnTo>
                  <a:lnTo>
                    <a:pt x="539495" y="621791"/>
                  </a:lnTo>
                  <a:lnTo>
                    <a:pt x="719327" y="310895"/>
                  </a:lnTo>
                  <a:lnTo>
                    <a:pt x="539495" y="0"/>
                  </a:lnTo>
                  <a:lnTo>
                    <a:pt x="179831" y="0"/>
                  </a:lnTo>
                  <a:lnTo>
                    <a:pt x="0" y="310895"/>
                  </a:lnTo>
                  <a:close/>
                </a:path>
              </a:pathLst>
            </a:custGeom>
            <a:ln w="8352">
              <a:solidFill>
                <a:srgbClr val="17466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362065" y="6339839"/>
              <a:ext cx="454659" cy="393700"/>
            </a:xfrm>
            <a:custGeom>
              <a:avLst/>
              <a:gdLst/>
              <a:ahLst/>
              <a:cxnLst/>
              <a:rect l="l" t="t" r="r" b="b"/>
              <a:pathLst>
                <a:path w="454659" h="393700">
                  <a:moveTo>
                    <a:pt x="454151" y="198119"/>
                  </a:moveTo>
                  <a:lnTo>
                    <a:pt x="341375" y="0"/>
                  </a:lnTo>
                  <a:lnTo>
                    <a:pt x="112775" y="0"/>
                  </a:lnTo>
                  <a:lnTo>
                    <a:pt x="0" y="198119"/>
                  </a:lnTo>
                  <a:lnTo>
                    <a:pt x="112775" y="393191"/>
                  </a:lnTo>
                  <a:lnTo>
                    <a:pt x="341375" y="393191"/>
                  </a:lnTo>
                  <a:lnTo>
                    <a:pt x="454151" y="198119"/>
                  </a:lnTo>
                  <a:close/>
                </a:path>
              </a:pathLst>
            </a:custGeom>
            <a:solidFill>
              <a:srgbClr val="2F7A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773545" y="5843015"/>
              <a:ext cx="1036319" cy="896619"/>
            </a:xfrm>
            <a:custGeom>
              <a:avLst/>
              <a:gdLst/>
              <a:ahLst/>
              <a:cxnLst/>
              <a:rect l="l" t="t" r="r" b="b"/>
              <a:pathLst>
                <a:path w="1036320" h="896620">
                  <a:moveTo>
                    <a:pt x="1036319" y="448055"/>
                  </a:moveTo>
                  <a:lnTo>
                    <a:pt x="780287" y="0"/>
                  </a:lnTo>
                  <a:lnTo>
                    <a:pt x="256031" y="0"/>
                  </a:lnTo>
                  <a:lnTo>
                    <a:pt x="0" y="448055"/>
                  </a:lnTo>
                  <a:lnTo>
                    <a:pt x="256031" y="896111"/>
                  </a:lnTo>
                  <a:lnTo>
                    <a:pt x="780287" y="896111"/>
                  </a:lnTo>
                  <a:lnTo>
                    <a:pt x="1036319" y="448055"/>
                  </a:lnTo>
                  <a:close/>
                </a:path>
              </a:pathLst>
            </a:custGeom>
            <a:solidFill>
              <a:srgbClr val="2822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212202" y="5605272"/>
              <a:ext cx="219456" cy="21945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9069201" y="6089903"/>
              <a:ext cx="445134" cy="402590"/>
            </a:xfrm>
            <a:custGeom>
              <a:avLst/>
              <a:gdLst/>
              <a:ahLst/>
              <a:cxnLst/>
              <a:rect l="l" t="t" r="r" b="b"/>
              <a:pathLst>
                <a:path w="445134" h="402589">
                  <a:moveTo>
                    <a:pt x="445007" y="198119"/>
                  </a:moveTo>
                  <a:lnTo>
                    <a:pt x="445007" y="176783"/>
                  </a:lnTo>
                  <a:lnTo>
                    <a:pt x="441959" y="167639"/>
                  </a:lnTo>
                  <a:lnTo>
                    <a:pt x="441959" y="158495"/>
                  </a:lnTo>
                  <a:lnTo>
                    <a:pt x="426719" y="112775"/>
                  </a:lnTo>
                  <a:lnTo>
                    <a:pt x="420623" y="106679"/>
                  </a:lnTo>
                  <a:lnTo>
                    <a:pt x="417575" y="97535"/>
                  </a:lnTo>
                  <a:lnTo>
                    <a:pt x="411479" y="88391"/>
                  </a:lnTo>
                  <a:lnTo>
                    <a:pt x="399287" y="76199"/>
                  </a:lnTo>
                  <a:lnTo>
                    <a:pt x="393191" y="67055"/>
                  </a:lnTo>
                  <a:lnTo>
                    <a:pt x="387095" y="60959"/>
                  </a:lnTo>
                  <a:lnTo>
                    <a:pt x="377951" y="54863"/>
                  </a:lnTo>
                  <a:lnTo>
                    <a:pt x="371855" y="48767"/>
                  </a:lnTo>
                  <a:lnTo>
                    <a:pt x="362711" y="42671"/>
                  </a:lnTo>
                  <a:lnTo>
                    <a:pt x="356615" y="36575"/>
                  </a:lnTo>
                  <a:lnTo>
                    <a:pt x="347471" y="30479"/>
                  </a:lnTo>
                  <a:lnTo>
                    <a:pt x="338327" y="27431"/>
                  </a:lnTo>
                  <a:lnTo>
                    <a:pt x="329183" y="21335"/>
                  </a:lnTo>
                  <a:lnTo>
                    <a:pt x="316991" y="18287"/>
                  </a:lnTo>
                  <a:lnTo>
                    <a:pt x="307847" y="15239"/>
                  </a:lnTo>
                  <a:lnTo>
                    <a:pt x="298703" y="9143"/>
                  </a:lnTo>
                  <a:lnTo>
                    <a:pt x="289559" y="6095"/>
                  </a:lnTo>
                  <a:lnTo>
                    <a:pt x="277367" y="6095"/>
                  </a:lnTo>
                  <a:lnTo>
                    <a:pt x="268223" y="3047"/>
                  </a:lnTo>
                  <a:lnTo>
                    <a:pt x="256031" y="0"/>
                  </a:lnTo>
                  <a:lnTo>
                    <a:pt x="210311" y="0"/>
                  </a:lnTo>
                  <a:lnTo>
                    <a:pt x="188975" y="0"/>
                  </a:lnTo>
                  <a:lnTo>
                    <a:pt x="176783" y="3047"/>
                  </a:lnTo>
                  <a:lnTo>
                    <a:pt x="167639" y="6095"/>
                  </a:lnTo>
                  <a:lnTo>
                    <a:pt x="155447" y="6095"/>
                  </a:lnTo>
                  <a:lnTo>
                    <a:pt x="146303" y="9143"/>
                  </a:lnTo>
                  <a:lnTo>
                    <a:pt x="137159" y="15239"/>
                  </a:lnTo>
                  <a:lnTo>
                    <a:pt x="124967" y="18287"/>
                  </a:lnTo>
                  <a:lnTo>
                    <a:pt x="115823" y="21335"/>
                  </a:lnTo>
                  <a:lnTo>
                    <a:pt x="106679" y="27431"/>
                  </a:lnTo>
                  <a:lnTo>
                    <a:pt x="97535" y="30479"/>
                  </a:lnTo>
                  <a:lnTo>
                    <a:pt x="88391" y="36575"/>
                  </a:lnTo>
                  <a:lnTo>
                    <a:pt x="82295" y="42671"/>
                  </a:lnTo>
                  <a:lnTo>
                    <a:pt x="73151" y="48767"/>
                  </a:lnTo>
                  <a:lnTo>
                    <a:pt x="67055" y="54863"/>
                  </a:lnTo>
                  <a:lnTo>
                    <a:pt x="57911" y="60959"/>
                  </a:lnTo>
                  <a:lnTo>
                    <a:pt x="51815" y="67055"/>
                  </a:lnTo>
                  <a:lnTo>
                    <a:pt x="45719" y="76199"/>
                  </a:lnTo>
                  <a:lnTo>
                    <a:pt x="33527" y="88391"/>
                  </a:lnTo>
                  <a:lnTo>
                    <a:pt x="21335" y="106679"/>
                  </a:lnTo>
                  <a:lnTo>
                    <a:pt x="18287" y="112775"/>
                  </a:lnTo>
                  <a:lnTo>
                    <a:pt x="12191" y="131063"/>
                  </a:lnTo>
                  <a:lnTo>
                    <a:pt x="6095" y="140207"/>
                  </a:lnTo>
                  <a:lnTo>
                    <a:pt x="6095" y="149351"/>
                  </a:lnTo>
                  <a:lnTo>
                    <a:pt x="3047" y="158495"/>
                  </a:lnTo>
                  <a:lnTo>
                    <a:pt x="3047" y="167639"/>
                  </a:lnTo>
                  <a:lnTo>
                    <a:pt x="0" y="176783"/>
                  </a:lnTo>
                  <a:lnTo>
                    <a:pt x="0" y="198119"/>
                  </a:lnTo>
                  <a:lnTo>
                    <a:pt x="3047" y="207263"/>
                  </a:lnTo>
                  <a:lnTo>
                    <a:pt x="3047" y="219455"/>
                  </a:lnTo>
                  <a:lnTo>
                    <a:pt x="15239" y="256031"/>
                  </a:lnTo>
                  <a:lnTo>
                    <a:pt x="21335" y="265175"/>
                  </a:lnTo>
                  <a:lnTo>
                    <a:pt x="24383" y="274319"/>
                  </a:lnTo>
                  <a:lnTo>
                    <a:pt x="30479" y="283463"/>
                  </a:lnTo>
                  <a:lnTo>
                    <a:pt x="36575" y="289559"/>
                  </a:lnTo>
                  <a:lnTo>
                    <a:pt x="42671" y="298703"/>
                  </a:lnTo>
                  <a:lnTo>
                    <a:pt x="51815" y="304799"/>
                  </a:lnTo>
                  <a:lnTo>
                    <a:pt x="57911" y="313943"/>
                  </a:lnTo>
                  <a:lnTo>
                    <a:pt x="67055" y="320039"/>
                  </a:lnTo>
                  <a:lnTo>
                    <a:pt x="73151" y="326135"/>
                  </a:lnTo>
                  <a:lnTo>
                    <a:pt x="70103" y="338327"/>
                  </a:lnTo>
                  <a:lnTo>
                    <a:pt x="64007" y="347471"/>
                  </a:lnTo>
                  <a:lnTo>
                    <a:pt x="54863" y="359663"/>
                  </a:lnTo>
                  <a:lnTo>
                    <a:pt x="48767" y="368807"/>
                  </a:lnTo>
                  <a:lnTo>
                    <a:pt x="33527" y="384047"/>
                  </a:lnTo>
                  <a:lnTo>
                    <a:pt x="21335" y="390143"/>
                  </a:lnTo>
                  <a:lnTo>
                    <a:pt x="15239" y="396239"/>
                  </a:lnTo>
                  <a:lnTo>
                    <a:pt x="9143" y="396239"/>
                  </a:lnTo>
                  <a:lnTo>
                    <a:pt x="0" y="402335"/>
                  </a:lnTo>
                  <a:lnTo>
                    <a:pt x="48767" y="402335"/>
                  </a:lnTo>
                  <a:lnTo>
                    <a:pt x="57911" y="399287"/>
                  </a:lnTo>
                  <a:lnTo>
                    <a:pt x="70103" y="396239"/>
                  </a:lnTo>
                  <a:lnTo>
                    <a:pt x="79247" y="393191"/>
                  </a:lnTo>
                  <a:lnTo>
                    <a:pt x="91439" y="390143"/>
                  </a:lnTo>
                  <a:lnTo>
                    <a:pt x="115823" y="377951"/>
                  </a:lnTo>
                  <a:lnTo>
                    <a:pt x="124967" y="371855"/>
                  </a:lnTo>
                  <a:lnTo>
                    <a:pt x="137159" y="359663"/>
                  </a:lnTo>
                  <a:lnTo>
                    <a:pt x="146303" y="365759"/>
                  </a:lnTo>
                  <a:lnTo>
                    <a:pt x="155447" y="368807"/>
                  </a:lnTo>
                  <a:lnTo>
                    <a:pt x="167639" y="368807"/>
                  </a:lnTo>
                  <a:lnTo>
                    <a:pt x="176783" y="371855"/>
                  </a:lnTo>
                  <a:lnTo>
                    <a:pt x="188975" y="374903"/>
                  </a:lnTo>
                  <a:lnTo>
                    <a:pt x="256031" y="374903"/>
                  </a:lnTo>
                  <a:lnTo>
                    <a:pt x="268223" y="371855"/>
                  </a:lnTo>
                  <a:lnTo>
                    <a:pt x="277367" y="368807"/>
                  </a:lnTo>
                  <a:lnTo>
                    <a:pt x="289559" y="365759"/>
                  </a:lnTo>
                  <a:lnTo>
                    <a:pt x="298703" y="365759"/>
                  </a:lnTo>
                  <a:lnTo>
                    <a:pt x="307847" y="359663"/>
                  </a:lnTo>
                  <a:lnTo>
                    <a:pt x="316991" y="356615"/>
                  </a:lnTo>
                  <a:lnTo>
                    <a:pt x="329183" y="353567"/>
                  </a:lnTo>
                  <a:lnTo>
                    <a:pt x="338327" y="347471"/>
                  </a:lnTo>
                  <a:lnTo>
                    <a:pt x="347471" y="344423"/>
                  </a:lnTo>
                  <a:lnTo>
                    <a:pt x="356615" y="338327"/>
                  </a:lnTo>
                  <a:lnTo>
                    <a:pt x="362711" y="332231"/>
                  </a:lnTo>
                  <a:lnTo>
                    <a:pt x="371855" y="326135"/>
                  </a:lnTo>
                  <a:lnTo>
                    <a:pt x="377951" y="320039"/>
                  </a:lnTo>
                  <a:lnTo>
                    <a:pt x="387095" y="313943"/>
                  </a:lnTo>
                  <a:lnTo>
                    <a:pt x="393191" y="307847"/>
                  </a:lnTo>
                  <a:lnTo>
                    <a:pt x="399287" y="298703"/>
                  </a:lnTo>
                  <a:lnTo>
                    <a:pt x="405383" y="292607"/>
                  </a:lnTo>
                  <a:lnTo>
                    <a:pt x="411479" y="283463"/>
                  </a:lnTo>
                  <a:lnTo>
                    <a:pt x="417575" y="277367"/>
                  </a:lnTo>
                  <a:lnTo>
                    <a:pt x="420623" y="268223"/>
                  </a:lnTo>
                  <a:lnTo>
                    <a:pt x="426719" y="262127"/>
                  </a:lnTo>
                  <a:lnTo>
                    <a:pt x="441959" y="216407"/>
                  </a:lnTo>
                  <a:lnTo>
                    <a:pt x="441959" y="207263"/>
                  </a:lnTo>
                  <a:lnTo>
                    <a:pt x="445007" y="198119"/>
                  </a:lnTo>
                  <a:close/>
                </a:path>
              </a:pathLst>
            </a:custGeom>
            <a:solidFill>
              <a:srgbClr val="3095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4" name="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203849" y="5011703"/>
            <a:ext cx="318457" cy="324553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519923" y="5627873"/>
            <a:ext cx="1670858" cy="1070277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205339" y="3275768"/>
            <a:ext cx="1936013" cy="1941021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2043063" y="2468374"/>
            <a:ext cx="4199255" cy="270129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578735">
              <a:lnSpc>
                <a:spcPct val="100000"/>
              </a:lnSpc>
              <a:spcBef>
                <a:spcPts val="114"/>
              </a:spcBef>
            </a:pPr>
            <a:r>
              <a:rPr sz="3150" dirty="0">
                <a:solidFill>
                  <a:srgbClr val="28225B"/>
                </a:solidFill>
                <a:latin typeface="Calibri"/>
                <a:cs typeface="Calibri"/>
              </a:rPr>
              <a:t>Obr</a:t>
            </a:r>
            <a:r>
              <a:rPr sz="3150" spc="-10" dirty="0">
                <a:solidFill>
                  <a:srgbClr val="28225B"/>
                </a:solidFill>
                <a:latin typeface="Calibri"/>
                <a:cs typeface="Calibri"/>
              </a:rPr>
              <a:t>i</a:t>
            </a:r>
            <a:r>
              <a:rPr sz="3150" spc="-50" dirty="0">
                <a:solidFill>
                  <a:srgbClr val="28225B"/>
                </a:solidFill>
                <a:latin typeface="Calibri"/>
                <a:cs typeface="Calibri"/>
              </a:rPr>
              <a:t>g</a:t>
            </a:r>
            <a:r>
              <a:rPr sz="3150" spc="-5" dirty="0">
                <a:solidFill>
                  <a:srgbClr val="28225B"/>
                </a:solidFill>
                <a:latin typeface="Calibri"/>
                <a:cs typeface="Calibri"/>
              </a:rPr>
              <a:t>ad</a:t>
            </a:r>
            <a:r>
              <a:rPr sz="3150" spc="10" dirty="0">
                <a:solidFill>
                  <a:srgbClr val="28225B"/>
                </a:solidFill>
                <a:latin typeface="Calibri"/>
                <a:cs typeface="Calibri"/>
              </a:rPr>
              <a:t>o</a:t>
            </a:r>
            <a:r>
              <a:rPr sz="3150" dirty="0">
                <a:solidFill>
                  <a:srgbClr val="28225B"/>
                </a:solidFill>
                <a:latin typeface="Calibri"/>
                <a:cs typeface="Calibri"/>
              </a:rPr>
              <a:t>.</a:t>
            </a:r>
            <a:endParaRPr sz="3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3100">
              <a:latin typeface="Calibri"/>
              <a:cs typeface="Calibri"/>
            </a:endParaRPr>
          </a:p>
          <a:p>
            <a:pPr marL="685800" marR="2012314" indent="635" algn="ctr">
              <a:lnSpc>
                <a:spcPts val="2780"/>
              </a:lnSpc>
            </a:pPr>
            <a:r>
              <a:rPr sz="2900" b="1" spc="-5" dirty="0">
                <a:solidFill>
                  <a:srgbClr val="28225B"/>
                </a:solidFill>
                <a:latin typeface="Calibri"/>
                <a:cs typeface="Calibri"/>
              </a:rPr>
              <a:t>Leonardo </a:t>
            </a:r>
            <a:r>
              <a:rPr sz="2900" b="1" spc="-645" dirty="0">
                <a:solidFill>
                  <a:srgbClr val="28225B"/>
                </a:solidFill>
                <a:latin typeface="Calibri"/>
                <a:cs typeface="Calibri"/>
              </a:rPr>
              <a:t> </a:t>
            </a:r>
            <a:r>
              <a:rPr sz="2900" b="1" spc="-60" dirty="0">
                <a:solidFill>
                  <a:srgbClr val="28225B"/>
                </a:solidFill>
                <a:latin typeface="Calibri"/>
                <a:cs typeface="Calibri"/>
              </a:rPr>
              <a:t>P</a:t>
            </a:r>
            <a:r>
              <a:rPr sz="2900" b="1" spc="5" dirty="0">
                <a:solidFill>
                  <a:srgbClr val="28225B"/>
                </a:solidFill>
                <a:latin typeface="Calibri"/>
                <a:cs typeface="Calibri"/>
              </a:rPr>
              <a:t>a</a:t>
            </a:r>
            <a:r>
              <a:rPr sz="2900" b="1" spc="-25" dirty="0">
                <a:solidFill>
                  <a:srgbClr val="28225B"/>
                </a:solidFill>
                <a:latin typeface="Calibri"/>
                <a:cs typeface="Calibri"/>
              </a:rPr>
              <a:t>r</a:t>
            </a:r>
            <a:r>
              <a:rPr sz="2900" b="1" dirty="0">
                <a:solidFill>
                  <a:srgbClr val="28225B"/>
                </a:solidFill>
                <a:latin typeface="Calibri"/>
                <a:cs typeface="Calibri"/>
              </a:rPr>
              <a:t>e</a:t>
            </a:r>
            <a:r>
              <a:rPr sz="2900" b="1" spc="-25" dirty="0">
                <a:solidFill>
                  <a:srgbClr val="28225B"/>
                </a:solidFill>
                <a:latin typeface="Calibri"/>
                <a:cs typeface="Calibri"/>
              </a:rPr>
              <a:t>nt</a:t>
            </a:r>
            <a:r>
              <a:rPr sz="2900" b="1" spc="-5" dirty="0">
                <a:solidFill>
                  <a:srgbClr val="28225B"/>
                </a:solidFill>
                <a:latin typeface="Calibri"/>
                <a:cs typeface="Calibri"/>
              </a:rPr>
              <a:t>o</a:t>
            </a:r>
            <a:r>
              <a:rPr sz="2900" b="1" dirty="0">
                <a:solidFill>
                  <a:srgbClr val="28225B"/>
                </a:solidFill>
                <a:latin typeface="Calibri"/>
                <a:cs typeface="Calibri"/>
              </a:rPr>
              <a:t>ni</a:t>
            </a:r>
            <a:endParaRPr sz="2900">
              <a:latin typeface="Calibri"/>
              <a:cs typeface="Calibri"/>
            </a:endParaRPr>
          </a:p>
          <a:p>
            <a:pPr marR="1322070" algn="ctr">
              <a:lnSpc>
                <a:spcPts val="3215"/>
              </a:lnSpc>
              <a:spcBef>
                <a:spcPts val="2090"/>
              </a:spcBef>
            </a:pPr>
            <a:r>
              <a:rPr sz="2900" b="1" spc="-15" dirty="0">
                <a:solidFill>
                  <a:srgbClr val="28225B"/>
                </a:solidFill>
                <a:latin typeface="Calibri"/>
                <a:cs typeface="Calibri"/>
              </a:rPr>
              <a:t>ResearchGate</a:t>
            </a:r>
            <a:endParaRPr sz="2900">
              <a:latin typeface="Calibri"/>
              <a:cs typeface="Calibri"/>
            </a:endParaRPr>
          </a:p>
          <a:p>
            <a:pPr marR="1320800" algn="ctr">
              <a:lnSpc>
                <a:spcPts val="2555"/>
              </a:lnSpc>
            </a:pPr>
            <a:r>
              <a:rPr sz="2350" b="1" u="heavy" spc="-5" dirty="0">
                <a:solidFill>
                  <a:srgbClr val="28225B"/>
                </a:solidFill>
                <a:uFill>
                  <a:solidFill>
                    <a:srgbClr val="28225B"/>
                  </a:solidFill>
                </a:uFill>
                <a:latin typeface="Calibri"/>
                <a:cs typeface="Calibri"/>
                <a:hlinkClick r:id="rId12"/>
              </a:rPr>
              <a:t>www.researchgate.net</a:t>
            </a:r>
            <a:endParaRPr sz="235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5025033" y="3972071"/>
            <a:ext cx="868044" cy="438150"/>
            <a:chOff x="5025033" y="3972071"/>
            <a:chExt cx="868044" cy="438150"/>
          </a:xfrm>
        </p:grpSpPr>
        <p:sp>
          <p:nvSpPr>
            <p:cNvPr id="29" name="object 29"/>
            <p:cNvSpPr/>
            <p:nvPr/>
          </p:nvSpPr>
          <p:spPr>
            <a:xfrm>
              <a:off x="5030602" y="3977640"/>
              <a:ext cx="856615" cy="426720"/>
            </a:xfrm>
            <a:custGeom>
              <a:avLst/>
              <a:gdLst/>
              <a:ahLst/>
              <a:cxnLst/>
              <a:rect l="l" t="t" r="r" b="b"/>
              <a:pathLst>
                <a:path w="856614" h="426720">
                  <a:moveTo>
                    <a:pt x="856487" y="213359"/>
                  </a:moveTo>
                  <a:lnTo>
                    <a:pt x="646175" y="0"/>
                  </a:lnTo>
                  <a:lnTo>
                    <a:pt x="646175" y="106679"/>
                  </a:lnTo>
                  <a:lnTo>
                    <a:pt x="0" y="106679"/>
                  </a:lnTo>
                  <a:lnTo>
                    <a:pt x="0" y="320039"/>
                  </a:lnTo>
                  <a:lnTo>
                    <a:pt x="646175" y="320039"/>
                  </a:lnTo>
                  <a:lnTo>
                    <a:pt x="646175" y="426719"/>
                  </a:lnTo>
                  <a:lnTo>
                    <a:pt x="856487" y="213359"/>
                  </a:lnTo>
                  <a:close/>
                </a:path>
              </a:pathLst>
            </a:custGeom>
            <a:solidFill>
              <a:srgbClr val="43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030602" y="3977640"/>
              <a:ext cx="856615" cy="426720"/>
            </a:xfrm>
            <a:custGeom>
              <a:avLst/>
              <a:gdLst/>
              <a:ahLst/>
              <a:cxnLst/>
              <a:rect l="l" t="t" r="r" b="b"/>
              <a:pathLst>
                <a:path w="856614" h="426720">
                  <a:moveTo>
                    <a:pt x="0" y="106679"/>
                  </a:moveTo>
                  <a:lnTo>
                    <a:pt x="646175" y="106679"/>
                  </a:lnTo>
                  <a:lnTo>
                    <a:pt x="646175" y="0"/>
                  </a:lnTo>
                  <a:lnTo>
                    <a:pt x="856487" y="213359"/>
                  </a:lnTo>
                  <a:lnTo>
                    <a:pt x="646175" y="426719"/>
                  </a:lnTo>
                  <a:lnTo>
                    <a:pt x="646175" y="320039"/>
                  </a:lnTo>
                  <a:lnTo>
                    <a:pt x="0" y="320039"/>
                  </a:lnTo>
                  <a:lnTo>
                    <a:pt x="0" y="106679"/>
                  </a:lnTo>
                  <a:close/>
                </a:path>
              </a:pathLst>
            </a:custGeom>
            <a:ln w="11137">
              <a:solidFill>
                <a:srgbClr val="2F518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10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8225B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171</Words>
  <Application>Microsoft Office PowerPoint</Application>
  <PresentationFormat>Personalizar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Calibri</vt:lpstr>
      <vt:lpstr>Calibri Light</vt:lpstr>
      <vt:lpstr>Times New Roman</vt:lpstr>
      <vt:lpstr>Verdana</vt:lpstr>
      <vt:lpstr>Office Theme</vt:lpstr>
      <vt:lpstr>Graus de interferência da IA na decisão  humana e seus reflexos na regulação</vt:lpstr>
      <vt:lpstr>O fundamento desta apresentação:</vt:lpstr>
      <vt:lpstr>Apresentação do PowerPoint</vt:lpstr>
      <vt:lpstr>George Edward Pelham Box/1979:</vt:lpstr>
      <vt:lpstr>1. Atividades de alto risco inerente: precisão inferior ao  ser humano.</vt:lpstr>
      <vt:lpstr>03 níveis de interferência da IA  na decisão humana:</vt:lpstr>
      <vt:lpstr>1. Premissa: quanto</vt:lpstr>
      <vt:lpstr>Até breve!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PPT Parentoni - Regulação da IA</dc:title>
  <dc:creator>Leonardo</dc:creator>
  <cp:lastModifiedBy>Felipe Luiz da Silva</cp:lastModifiedBy>
  <cp:revision>1</cp:revision>
  <dcterms:created xsi:type="dcterms:W3CDTF">2023-10-26T12:39:18Z</dcterms:created>
  <dcterms:modified xsi:type="dcterms:W3CDTF">2023-10-26T12:40:47Z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2023-10-25T00:00:00Z</vt:filetime>
  </property>
  <property fmtid="{D5CDD505-2E9C-101B-9397-08002B2CF9AE}" pid="3" name="Creator">
    <vt:lpwstr>Bullzip PDF Printer (11.12.0.2816)</vt:lpwstr>
  </property>
  <property fmtid="{D5CDD505-2E9C-101B-9397-08002B2CF9AE}" pid="4" name="LastSaved">
    <vt:filetime>2023-10-26T00:00:00Z</vt:filetime>
  </property>
</Properties>
</file>