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75"/>
  </p:notesMasterIdLst>
  <p:handoutMasterIdLst>
    <p:handoutMasterId r:id="rId76"/>
  </p:handoutMasterIdLst>
  <p:sldIdLst>
    <p:sldId id="3144" r:id="rId2"/>
    <p:sldId id="3148" r:id="rId3"/>
    <p:sldId id="674" r:id="rId4"/>
    <p:sldId id="3146" r:id="rId5"/>
    <p:sldId id="3147" r:id="rId6"/>
    <p:sldId id="3150" r:id="rId7"/>
    <p:sldId id="3180" r:id="rId8"/>
    <p:sldId id="1098" r:id="rId9"/>
    <p:sldId id="282" r:id="rId10"/>
    <p:sldId id="660" r:id="rId11"/>
    <p:sldId id="280" r:id="rId12"/>
    <p:sldId id="466" r:id="rId13"/>
    <p:sldId id="2463" r:id="rId14"/>
    <p:sldId id="676" r:id="rId15"/>
    <p:sldId id="682" r:id="rId16"/>
    <p:sldId id="3155" r:id="rId17"/>
    <p:sldId id="3154" r:id="rId18"/>
    <p:sldId id="3164" r:id="rId19"/>
    <p:sldId id="2448" r:id="rId20"/>
    <p:sldId id="3185" r:id="rId21"/>
    <p:sldId id="3171" r:id="rId22"/>
    <p:sldId id="2460" r:id="rId23"/>
    <p:sldId id="2471" r:id="rId24"/>
    <p:sldId id="3099" r:id="rId25"/>
    <p:sldId id="447" r:id="rId26"/>
    <p:sldId id="269" r:id="rId27"/>
    <p:sldId id="986" r:id="rId28"/>
    <p:sldId id="3183" r:id="rId29"/>
    <p:sldId id="3172" r:id="rId30"/>
    <p:sldId id="3186" r:id="rId31"/>
    <p:sldId id="3166" r:id="rId32"/>
    <p:sldId id="3187" r:id="rId33"/>
    <p:sldId id="3160" r:id="rId34"/>
    <p:sldId id="3188" r:id="rId35"/>
    <p:sldId id="3173" r:id="rId36"/>
    <p:sldId id="3189" r:id="rId37"/>
    <p:sldId id="3184" r:id="rId38"/>
    <p:sldId id="3167" r:id="rId39"/>
    <p:sldId id="259" r:id="rId40"/>
    <p:sldId id="3153" r:id="rId41"/>
    <p:sldId id="1568" r:id="rId42"/>
    <p:sldId id="1183" r:id="rId43"/>
    <p:sldId id="1184" r:id="rId44"/>
    <p:sldId id="1569" r:id="rId45"/>
    <p:sldId id="3156" r:id="rId46"/>
    <p:sldId id="1580" r:id="rId47"/>
    <p:sldId id="3190" r:id="rId48"/>
    <p:sldId id="3158" r:id="rId49"/>
    <p:sldId id="3152" r:id="rId50"/>
    <p:sldId id="3161" r:id="rId51"/>
    <p:sldId id="350" r:id="rId52"/>
    <p:sldId id="2216" r:id="rId53"/>
    <p:sldId id="1577" r:id="rId54"/>
    <p:sldId id="1578" r:id="rId55"/>
    <p:sldId id="3157" r:id="rId56"/>
    <p:sldId id="1589" r:id="rId57"/>
    <p:sldId id="2491" r:id="rId58"/>
    <p:sldId id="3159" r:id="rId59"/>
    <p:sldId id="3169" r:id="rId60"/>
    <p:sldId id="1221" r:id="rId61"/>
    <p:sldId id="1222" r:id="rId62"/>
    <p:sldId id="2456" r:id="rId63"/>
    <p:sldId id="3174" r:id="rId64"/>
    <p:sldId id="3175" r:id="rId65"/>
    <p:sldId id="3176" r:id="rId66"/>
    <p:sldId id="2488" r:id="rId67"/>
    <p:sldId id="360" r:id="rId68"/>
    <p:sldId id="3177" r:id="rId69"/>
    <p:sldId id="3178" r:id="rId70"/>
    <p:sldId id="3162" r:id="rId71"/>
    <p:sldId id="1602" r:id="rId72"/>
    <p:sldId id="256" r:id="rId73"/>
    <p:sldId id="663" r:id="rId7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guide id="3" pos="456" userDrawn="1">
          <p15:clr>
            <a:srgbClr val="A4A3A4"/>
          </p15:clr>
        </p15:guide>
        <p15:guide id="4" pos="7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DE"/>
    <a:srgbClr val="7D4BC9"/>
    <a:srgbClr val="030553"/>
    <a:srgbClr val="16286E"/>
    <a:srgbClr val="6313DC"/>
    <a:srgbClr val="7BEBD8"/>
    <a:srgbClr val="8335E5"/>
    <a:srgbClr val="6B8DE1"/>
    <a:srgbClr val="6C92E1"/>
    <a:srgbClr val="1E3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5226" autoAdjust="0"/>
  </p:normalViewPr>
  <p:slideViewPr>
    <p:cSldViewPr snapToGrid="0" showGuides="1">
      <p:cViewPr varScale="1">
        <p:scale>
          <a:sx n="105" d="100"/>
          <a:sy n="105" d="100"/>
        </p:scale>
        <p:origin x="738" y="114"/>
      </p:cViewPr>
      <p:guideLst>
        <p:guide orient="horz" pos="2064"/>
        <p:guide pos="3840"/>
        <p:guide pos="456"/>
        <p:guide pos="720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7" d="100"/>
          <a:sy n="77" d="100"/>
        </p:scale>
        <p:origin x="3864"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943EF-9419-402E-B06E-9DD56ADB68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490450D-BA3C-421D-9D11-34B6E8855634}">
      <dgm:prSet/>
      <dgm:spPr/>
      <dgm:t>
        <a:bodyPr/>
        <a:lstStyle/>
        <a:p>
          <a:r>
            <a:rPr lang="es-AR" i="1" dirty="0"/>
            <a:t>Hay </a:t>
          </a:r>
          <a:r>
            <a:rPr lang="es-AR" b="1" i="1" dirty="0">
              <a:solidFill>
                <a:srgbClr val="C00000"/>
              </a:solidFill>
            </a:rPr>
            <a:t>dos principios </a:t>
          </a:r>
          <a:r>
            <a:rPr lang="es-AR" i="1" dirty="0"/>
            <a:t>que se revelan como inherentes a la misma naturaleza de las cosas: el espíritu de </a:t>
          </a:r>
          <a:r>
            <a:rPr lang="es-AR" b="1" i="1" dirty="0">
              <a:solidFill>
                <a:srgbClr val="C00000"/>
              </a:solidFill>
            </a:rPr>
            <a:t>cambio</a:t>
          </a:r>
          <a:r>
            <a:rPr lang="es-AR" i="1" dirty="0"/>
            <a:t> y el de </a:t>
          </a:r>
          <a:r>
            <a:rPr lang="es-AR" b="1" i="1" dirty="0">
              <a:solidFill>
                <a:srgbClr val="C00000"/>
              </a:solidFill>
            </a:rPr>
            <a:t>conservación</a:t>
          </a:r>
          <a:r>
            <a:rPr lang="es-AR" i="1" dirty="0">
              <a:solidFill>
                <a:srgbClr val="C00000"/>
              </a:solidFill>
            </a:rPr>
            <a:t>.</a:t>
          </a:r>
          <a:r>
            <a:rPr lang="es-AR" i="1" dirty="0"/>
            <a:t> Nada real puede existir sin uno y otro. </a:t>
          </a:r>
          <a:endParaRPr lang="en-US" dirty="0"/>
        </a:p>
      </dgm:t>
    </dgm:pt>
    <dgm:pt modelId="{F754C403-432C-4FD1-9246-C095DC002443}" type="parTrans" cxnId="{049B3539-A300-4EB1-B33F-6CA277B4308E}">
      <dgm:prSet/>
      <dgm:spPr/>
      <dgm:t>
        <a:bodyPr/>
        <a:lstStyle/>
        <a:p>
          <a:endParaRPr lang="en-US"/>
        </a:p>
      </dgm:t>
    </dgm:pt>
    <dgm:pt modelId="{16E35DB6-A9AA-4FC8-ABEA-A8127A598274}" type="sibTrans" cxnId="{049B3539-A300-4EB1-B33F-6CA277B4308E}">
      <dgm:prSet/>
      <dgm:spPr/>
      <dgm:t>
        <a:bodyPr/>
        <a:lstStyle/>
        <a:p>
          <a:endParaRPr lang="en-US"/>
        </a:p>
      </dgm:t>
    </dgm:pt>
    <dgm:pt modelId="{C5BAA3BF-3C33-46E7-86CA-CD6E177A5A77}">
      <dgm:prSet/>
      <dgm:spPr/>
      <dgm:t>
        <a:bodyPr/>
        <a:lstStyle/>
        <a:p>
          <a:r>
            <a:rPr lang="es-AR" i="1" dirty="0"/>
            <a:t>El simple cambio sin conservación sólo puede representar el paso de nada a la nada. </a:t>
          </a:r>
          <a:endParaRPr lang="en-US" dirty="0"/>
        </a:p>
      </dgm:t>
    </dgm:pt>
    <dgm:pt modelId="{08375B59-5511-452B-90FF-5032084E2EF8}" type="parTrans" cxnId="{325DAD07-5F51-4654-BE46-5670512062B6}">
      <dgm:prSet/>
      <dgm:spPr/>
      <dgm:t>
        <a:bodyPr/>
        <a:lstStyle/>
        <a:p>
          <a:endParaRPr lang="en-US"/>
        </a:p>
      </dgm:t>
    </dgm:pt>
    <dgm:pt modelId="{A5ADA3B3-4314-40D1-921B-D1AFA151B241}" type="sibTrans" cxnId="{325DAD07-5F51-4654-BE46-5670512062B6}">
      <dgm:prSet/>
      <dgm:spPr/>
      <dgm:t>
        <a:bodyPr/>
        <a:lstStyle/>
        <a:p>
          <a:endParaRPr lang="en-US"/>
        </a:p>
      </dgm:t>
    </dgm:pt>
    <dgm:pt modelId="{4ECB5B5E-AB22-4DAA-9096-CF44BB544551}">
      <dgm:prSet/>
      <dgm:spPr/>
      <dgm:t>
        <a:bodyPr/>
        <a:lstStyle/>
        <a:p>
          <a:r>
            <a:rPr lang="es-AR" i="1" dirty="0"/>
            <a:t>La simple conservación sin cambio no puede conservar pues, después de todo, </a:t>
          </a:r>
          <a:r>
            <a:rPr lang="es-AR" b="1" i="1" dirty="0"/>
            <a:t>las circunstancias están en continua alteración y el carácter genuino del ser desaparece con la simple repetición </a:t>
          </a:r>
          <a:endParaRPr lang="en-US" b="1" dirty="0"/>
        </a:p>
      </dgm:t>
    </dgm:pt>
    <dgm:pt modelId="{4DFA5AB2-C8D3-426F-8305-8A97130C995C}" type="parTrans" cxnId="{635C16B9-22B7-4FAC-B7A1-B670BA8A39FB}">
      <dgm:prSet/>
      <dgm:spPr/>
      <dgm:t>
        <a:bodyPr/>
        <a:lstStyle/>
        <a:p>
          <a:endParaRPr lang="en-US"/>
        </a:p>
      </dgm:t>
    </dgm:pt>
    <dgm:pt modelId="{E94DA22F-18AB-4D5D-ACB7-A5F45E497D50}" type="sibTrans" cxnId="{635C16B9-22B7-4FAC-B7A1-B670BA8A39FB}">
      <dgm:prSet/>
      <dgm:spPr/>
      <dgm:t>
        <a:bodyPr/>
        <a:lstStyle/>
        <a:p>
          <a:endParaRPr lang="en-US"/>
        </a:p>
      </dgm:t>
    </dgm:pt>
    <dgm:pt modelId="{98D8DB97-00B4-4F6B-89BD-D0D3B67DCE48}">
      <dgm:prSet/>
      <dgm:spPr/>
      <dgm:t>
        <a:bodyPr/>
        <a:lstStyle/>
        <a:p>
          <a:endParaRPr lang="es-AR" i="1" dirty="0"/>
        </a:p>
        <a:p>
          <a:r>
            <a:rPr lang="es-AR" i="1" dirty="0"/>
            <a:t>(Whitehead, citado por el juez Cardozo,).</a:t>
          </a:r>
          <a:endParaRPr lang="en-US" dirty="0"/>
        </a:p>
      </dgm:t>
    </dgm:pt>
    <dgm:pt modelId="{2F5A6FB1-B23D-499F-9A0B-DD0510B8D0B3}" type="parTrans" cxnId="{BC41389E-2EFB-46DD-849C-9F3623033C94}">
      <dgm:prSet/>
      <dgm:spPr/>
      <dgm:t>
        <a:bodyPr/>
        <a:lstStyle/>
        <a:p>
          <a:endParaRPr lang="en-US"/>
        </a:p>
      </dgm:t>
    </dgm:pt>
    <dgm:pt modelId="{3BB29035-C98E-4E13-A45C-B74AB68B8830}" type="sibTrans" cxnId="{BC41389E-2EFB-46DD-849C-9F3623033C94}">
      <dgm:prSet/>
      <dgm:spPr/>
      <dgm:t>
        <a:bodyPr/>
        <a:lstStyle/>
        <a:p>
          <a:endParaRPr lang="en-US"/>
        </a:p>
      </dgm:t>
    </dgm:pt>
    <dgm:pt modelId="{3A0DCD59-55E7-4E78-8EF4-DE34163FB499}" type="pres">
      <dgm:prSet presAssocID="{EBD943EF-9419-402E-B06E-9DD56ADB68DD}" presName="vert0" presStyleCnt="0">
        <dgm:presLayoutVars>
          <dgm:dir/>
          <dgm:animOne val="branch"/>
          <dgm:animLvl val="lvl"/>
        </dgm:presLayoutVars>
      </dgm:prSet>
      <dgm:spPr/>
    </dgm:pt>
    <dgm:pt modelId="{AE8D7E94-6047-4B72-ADBE-56587A81D04A}" type="pres">
      <dgm:prSet presAssocID="{C490450D-BA3C-421D-9D11-34B6E8855634}" presName="thickLine" presStyleLbl="alignNode1" presStyleIdx="0" presStyleCnt="4"/>
      <dgm:spPr/>
    </dgm:pt>
    <dgm:pt modelId="{14BA291A-6443-4FBF-929F-0475CF5D5450}" type="pres">
      <dgm:prSet presAssocID="{C490450D-BA3C-421D-9D11-34B6E8855634}" presName="horz1" presStyleCnt="0"/>
      <dgm:spPr/>
    </dgm:pt>
    <dgm:pt modelId="{89AC8055-951E-4826-9B17-2B4B10490E8F}" type="pres">
      <dgm:prSet presAssocID="{C490450D-BA3C-421D-9D11-34B6E8855634}" presName="tx1" presStyleLbl="revTx" presStyleIdx="0" presStyleCnt="4"/>
      <dgm:spPr/>
    </dgm:pt>
    <dgm:pt modelId="{6EA64DAE-227C-415C-A0FE-3B428A72B33C}" type="pres">
      <dgm:prSet presAssocID="{C490450D-BA3C-421D-9D11-34B6E8855634}" presName="vert1" presStyleCnt="0"/>
      <dgm:spPr/>
    </dgm:pt>
    <dgm:pt modelId="{51F683E7-ED94-40CE-A4AC-72C86B94EC4A}" type="pres">
      <dgm:prSet presAssocID="{C5BAA3BF-3C33-46E7-86CA-CD6E177A5A77}" presName="thickLine" presStyleLbl="alignNode1" presStyleIdx="1" presStyleCnt="4"/>
      <dgm:spPr/>
    </dgm:pt>
    <dgm:pt modelId="{08D4556F-368B-4B64-A6DF-6A45A1AC1B66}" type="pres">
      <dgm:prSet presAssocID="{C5BAA3BF-3C33-46E7-86CA-CD6E177A5A77}" presName="horz1" presStyleCnt="0"/>
      <dgm:spPr/>
    </dgm:pt>
    <dgm:pt modelId="{8DB20390-E09A-4B38-A37E-44AF4B4996EA}" type="pres">
      <dgm:prSet presAssocID="{C5BAA3BF-3C33-46E7-86CA-CD6E177A5A77}" presName="tx1" presStyleLbl="revTx" presStyleIdx="1" presStyleCnt="4"/>
      <dgm:spPr/>
    </dgm:pt>
    <dgm:pt modelId="{88A544FE-76CE-40F7-89F7-5F1AAD3A912A}" type="pres">
      <dgm:prSet presAssocID="{C5BAA3BF-3C33-46E7-86CA-CD6E177A5A77}" presName="vert1" presStyleCnt="0"/>
      <dgm:spPr/>
    </dgm:pt>
    <dgm:pt modelId="{0BA124C7-2D38-47EF-A566-4E0295CF1E14}" type="pres">
      <dgm:prSet presAssocID="{4ECB5B5E-AB22-4DAA-9096-CF44BB544551}" presName="thickLine" presStyleLbl="alignNode1" presStyleIdx="2" presStyleCnt="4"/>
      <dgm:spPr/>
    </dgm:pt>
    <dgm:pt modelId="{B122E9EE-7870-4378-95A0-FD2E0289CC25}" type="pres">
      <dgm:prSet presAssocID="{4ECB5B5E-AB22-4DAA-9096-CF44BB544551}" presName="horz1" presStyleCnt="0"/>
      <dgm:spPr/>
    </dgm:pt>
    <dgm:pt modelId="{23B08CDD-691B-4054-8E9B-C1F624DF0AAF}" type="pres">
      <dgm:prSet presAssocID="{4ECB5B5E-AB22-4DAA-9096-CF44BB544551}" presName="tx1" presStyleLbl="revTx" presStyleIdx="2" presStyleCnt="4"/>
      <dgm:spPr/>
    </dgm:pt>
    <dgm:pt modelId="{EB22B8B8-91D0-4228-9D40-BF6A00B1F562}" type="pres">
      <dgm:prSet presAssocID="{4ECB5B5E-AB22-4DAA-9096-CF44BB544551}" presName="vert1" presStyleCnt="0"/>
      <dgm:spPr/>
    </dgm:pt>
    <dgm:pt modelId="{63644C01-B012-4571-998D-2E7ACB428E09}" type="pres">
      <dgm:prSet presAssocID="{98D8DB97-00B4-4F6B-89BD-D0D3B67DCE48}" presName="thickLine" presStyleLbl="alignNode1" presStyleIdx="3" presStyleCnt="4"/>
      <dgm:spPr/>
    </dgm:pt>
    <dgm:pt modelId="{1335D373-95BD-4DA7-B83F-0614B019DA62}" type="pres">
      <dgm:prSet presAssocID="{98D8DB97-00B4-4F6B-89BD-D0D3B67DCE48}" presName="horz1" presStyleCnt="0"/>
      <dgm:spPr/>
    </dgm:pt>
    <dgm:pt modelId="{1129B95C-815B-4D21-8DC2-72EFA062C653}" type="pres">
      <dgm:prSet presAssocID="{98D8DB97-00B4-4F6B-89BD-D0D3B67DCE48}" presName="tx1" presStyleLbl="revTx" presStyleIdx="3" presStyleCnt="4"/>
      <dgm:spPr/>
    </dgm:pt>
    <dgm:pt modelId="{36E927D6-5AB5-4F34-AF2A-3BADD66E004E}" type="pres">
      <dgm:prSet presAssocID="{98D8DB97-00B4-4F6B-89BD-D0D3B67DCE48}" presName="vert1" presStyleCnt="0"/>
      <dgm:spPr/>
    </dgm:pt>
  </dgm:ptLst>
  <dgm:cxnLst>
    <dgm:cxn modelId="{21D68E00-D3BA-43A0-9E69-7F9AB2865E1D}" type="presOf" srcId="{EBD943EF-9419-402E-B06E-9DD56ADB68DD}" destId="{3A0DCD59-55E7-4E78-8EF4-DE34163FB499}" srcOrd="0" destOrd="0" presId="urn:microsoft.com/office/officeart/2008/layout/LinedList"/>
    <dgm:cxn modelId="{325DAD07-5F51-4654-BE46-5670512062B6}" srcId="{EBD943EF-9419-402E-B06E-9DD56ADB68DD}" destId="{C5BAA3BF-3C33-46E7-86CA-CD6E177A5A77}" srcOrd="1" destOrd="0" parTransId="{08375B59-5511-452B-90FF-5032084E2EF8}" sibTransId="{A5ADA3B3-4314-40D1-921B-D1AFA151B241}"/>
    <dgm:cxn modelId="{5DAC9D2B-D610-475D-90BB-6442A60C06F9}" type="presOf" srcId="{98D8DB97-00B4-4F6B-89BD-D0D3B67DCE48}" destId="{1129B95C-815B-4D21-8DC2-72EFA062C653}" srcOrd="0" destOrd="0" presId="urn:microsoft.com/office/officeart/2008/layout/LinedList"/>
    <dgm:cxn modelId="{049B3539-A300-4EB1-B33F-6CA277B4308E}" srcId="{EBD943EF-9419-402E-B06E-9DD56ADB68DD}" destId="{C490450D-BA3C-421D-9D11-34B6E8855634}" srcOrd="0" destOrd="0" parTransId="{F754C403-432C-4FD1-9246-C095DC002443}" sibTransId="{16E35DB6-A9AA-4FC8-ABEA-A8127A598274}"/>
    <dgm:cxn modelId="{F382724E-95A3-46D0-9AC2-E2B97C0B1AA3}" type="presOf" srcId="{4ECB5B5E-AB22-4DAA-9096-CF44BB544551}" destId="{23B08CDD-691B-4054-8E9B-C1F624DF0AAF}" srcOrd="0" destOrd="0" presId="urn:microsoft.com/office/officeart/2008/layout/LinedList"/>
    <dgm:cxn modelId="{BC41389E-2EFB-46DD-849C-9F3623033C94}" srcId="{EBD943EF-9419-402E-B06E-9DD56ADB68DD}" destId="{98D8DB97-00B4-4F6B-89BD-D0D3B67DCE48}" srcOrd="3" destOrd="0" parTransId="{2F5A6FB1-B23D-499F-9A0B-DD0510B8D0B3}" sibTransId="{3BB29035-C98E-4E13-A45C-B74AB68B8830}"/>
    <dgm:cxn modelId="{635C16B9-22B7-4FAC-B7A1-B670BA8A39FB}" srcId="{EBD943EF-9419-402E-B06E-9DD56ADB68DD}" destId="{4ECB5B5E-AB22-4DAA-9096-CF44BB544551}" srcOrd="2" destOrd="0" parTransId="{4DFA5AB2-C8D3-426F-8305-8A97130C995C}" sibTransId="{E94DA22F-18AB-4D5D-ACB7-A5F45E497D50}"/>
    <dgm:cxn modelId="{93CF21F0-C65F-4DD3-97FB-36001CA5D296}" type="presOf" srcId="{C5BAA3BF-3C33-46E7-86CA-CD6E177A5A77}" destId="{8DB20390-E09A-4B38-A37E-44AF4B4996EA}" srcOrd="0" destOrd="0" presId="urn:microsoft.com/office/officeart/2008/layout/LinedList"/>
    <dgm:cxn modelId="{476A9FFC-C30F-40AB-9160-C17AAC1E78E7}" type="presOf" srcId="{C490450D-BA3C-421D-9D11-34B6E8855634}" destId="{89AC8055-951E-4826-9B17-2B4B10490E8F}" srcOrd="0" destOrd="0" presId="urn:microsoft.com/office/officeart/2008/layout/LinedList"/>
    <dgm:cxn modelId="{0D3ACD19-D834-4AEB-B166-5A656217F26C}" type="presParOf" srcId="{3A0DCD59-55E7-4E78-8EF4-DE34163FB499}" destId="{AE8D7E94-6047-4B72-ADBE-56587A81D04A}" srcOrd="0" destOrd="0" presId="urn:microsoft.com/office/officeart/2008/layout/LinedList"/>
    <dgm:cxn modelId="{474716B5-2095-46FE-AADC-1B0A39CAE5C9}" type="presParOf" srcId="{3A0DCD59-55E7-4E78-8EF4-DE34163FB499}" destId="{14BA291A-6443-4FBF-929F-0475CF5D5450}" srcOrd="1" destOrd="0" presId="urn:microsoft.com/office/officeart/2008/layout/LinedList"/>
    <dgm:cxn modelId="{9E7F1D99-21A3-42F4-B256-B723A176252D}" type="presParOf" srcId="{14BA291A-6443-4FBF-929F-0475CF5D5450}" destId="{89AC8055-951E-4826-9B17-2B4B10490E8F}" srcOrd="0" destOrd="0" presId="urn:microsoft.com/office/officeart/2008/layout/LinedList"/>
    <dgm:cxn modelId="{AA34587F-D712-4B2E-8773-3A081B832252}" type="presParOf" srcId="{14BA291A-6443-4FBF-929F-0475CF5D5450}" destId="{6EA64DAE-227C-415C-A0FE-3B428A72B33C}" srcOrd="1" destOrd="0" presId="urn:microsoft.com/office/officeart/2008/layout/LinedList"/>
    <dgm:cxn modelId="{D0C94FC9-D240-4488-8AD4-E8E3104BD89E}" type="presParOf" srcId="{3A0DCD59-55E7-4E78-8EF4-DE34163FB499}" destId="{51F683E7-ED94-40CE-A4AC-72C86B94EC4A}" srcOrd="2" destOrd="0" presId="urn:microsoft.com/office/officeart/2008/layout/LinedList"/>
    <dgm:cxn modelId="{94FDADE3-DB9A-45A1-BA34-C55350C3CF78}" type="presParOf" srcId="{3A0DCD59-55E7-4E78-8EF4-DE34163FB499}" destId="{08D4556F-368B-4B64-A6DF-6A45A1AC1B66}" srcOrd="3" destOrd="0" presId="urn:microsoft.com/office/officeart/2008/layout/LinedList"/>
    <dgm:cxn modelId="{28DB9466-53C9-4A04-811F-FDAC15002C48}" type="presParOf" srcId="{08D4556F-368B-4B64-A6DF-6A45A1AC1B66}" destId="{8DB20390-E09A-4B38-A37E-44AF4B4996EA}" srcOrd="0" destOrd="0" presId="urn:microsoft.com/office/officeart/2008/layout/LinedList"/>
    <dgm:cxn modelId="{C9DB6CF4-3574-4FC5-9A13-AFE21DE247B0}" type="presParOf" srcId="{08D4556F-368B-4B64-A6DF-6A45A1AC1B66}" destId="{88A544FE-76CE-40F7-89F7-5F1AAD3A912A}" srcOrd="1" destOrd="0" presId="urn:microsoft.com/office/officeart/2008/layout/LinedList"/>
    <dgm:cxn modelId="{CC5DE503-C9A8-4093-B349-F4E400650939}" type="presParOf" srcId="{3A0DCD59-55E7-4E78-8EF4-DE34163FB499}" destId="{0BA124C7-2D38-47EF-A566-4E0295CF1E14}" srcOrd="4" destOrd="0" presId="urn:microsoft.com/office/officeart/2008/layout/LinedList"/>
    <dgm:cxn modelId="{1AFEB652-C2FC-47A0-9B09-034042B93011}" type="presParOf" srcId="{3A0DCD59-55E7-4E78-8EF4-DE34163FB499}" destId="{B122E9EE-7870-4378-95A0-FD2E0289CC25}" srcOrd="5" destOrd="0" presId="urn:microsoft.com/office/officeart/2008/layout/LinedList"/>
    <dgm:cxn modelId="{63553E28-03F6-42A0-B787-9AA505564CD3}" type="presParOf" srcId="{B122E9EE-7870-4378-95A0-FD2E0289CC25}" destId="{23B08CDD-691B-4054-8E9B-C1F624DF0AAF}" srcOrd="0" destOrd="0" presId="urn:microsoft.com/office/officeart/2008/layout/LinedList"/>
    <dgm:cxn modelId="{52E3397C-825C-4B74-A4CC-D736207022E4}" type="presParOf" srcId="{B122E9EE-7870-4378-95A0-FD2E0289CC25}" destId="{EB22B8B8-91D0-4228-9D40-BF6A00B1F562}" srcOrd="1" destOrd="0" presId="urn:microsoft.com/office/officeart/2008/layout/LinedList"/>
    <dgm:cxn modelId="{109F05A4-01A1-4583-BE0E-5342704B6D45}" type="presParOf" srcId="{3A0DCD59-55E7-4E78-8EF4-DE34163FB499}" destId="{63644C01-B012-4571-998D-2E7ACB428E09}" srcOrd="6" destOrd="0" presId="urn:microsoft.com/office/officeart/2008/layout/LinedList"/>
    <dgm:cxn modelId="{164014ED-3574-456E-A435-AFCF5AD0AA9B}" type="presParOf" srcId="{3A0DCD59-55E7-4E78-8EF4-DE34163FB499}" destId="{1335D373-95BD-4DA7-B83F-0614B019DA62}" srcOrd="7" destOrd="0" presId="urn:microsoft.com/office/officeart/2008/layout/LinedList"/>
    <dgm:cxn modelId="{C40EAA0F-031B-4D3A-BAE8-6BF0BC882F61}" type="presParOf" srcId="{1335D373-95BD-4DA7-B83F-0614B019DA62}" destId="{1129B95C-815B-4D21-8DC2-72EFA062C653}" srcOrd="0" destOrd="0" presId="urn:microsoft.com/office/officeart/2008/layout/LinedList"/>
    <dgm:cxn modelId="{A7888D6B-D026-4F34-A776-7C6C2C8C70F3}" type="presParOf" srcId="{1335D373-95BD-4DA7-B83F-0614B019DA62}" destId="{36E927D6-5AB5-4F34-AF2A-3BADD66E004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3D4913-2719-4258-9027-876972026092}"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5A79E703-6F90-4BD8-8D77-18A7C9BDDF66}">
      <dgm:prSet/>
      <dgm:spPr/>
      <dgm:t>
        <a:bodyPr/>
        <a:lstStyle/>
        <a:p>
          <a:r>
            <a:rPr lang="en-US"/>
            <a:t>Mujeres</a:t>
          </a:r>
        </a:p>
      </dgm:t>
    </dgm:pt>
    <dgm:pt modelId="{310A6AF7-225C-4216-9BC8-FEA80B8DADEE}" type="parTrans" cxnId="{07C7BEAA-9C00-4ED7-907A-23A20AC950CF}">
      <dgm:prSet/>
      <dgm:spPr/>
      <dgm:t>
        <a:bodyPr/>
        <a:lstStyle/>
        <a:p>
          <a:endParaRPr lang="en-US"/>
        </a:p>
      </dgm:t>
    </dgm:pt>
    <dgm:pt modelId="{43807A9C-CB73-43BE-8250-FE193084A536}" type="sibTrans" cxnId="{07C7BEAA-9C00-4ED7-907A-23A20AC950CF}">
      <dgm:prSet/>
      <dgm:spPr/>
      <dgm:t>
        <a:bodyPr/>
        <a:lstStyle/>
        <a:p>
          <a:endParaRPr lang="en-US"/>
        </a:p>
      </dgm:t>
    </dgm:pt>
    <dgm:pt modelId="{B177746E-6060-4971-B523-6758476D8352}">
      <dgm:prSet/>
      <dgm:spPr/>
      <dgm:t>
        <a:bodyPr/>
        <a:lstStyle/>
        <a:p>
          <a:r>
            <a:rPr lang="en-US"/>
            <a:t>Niños</a:t>
          </a:r>
        </a:p>
      </dgm:t>
    </dgm:pt>
    <dgm:pt modelId="{5F29AED0-AED9-45BE-B462-13494F03CB87}" type="parTrans" cxnId="{FD6A110E-9AA6-420A-93C2-3AF591114ECC}">
      <dgm:prSet/>
      <dgm:spPr/>
      <dgm:t>
        <a:bodyPr/>
        <a:lstStyle/>
        <a:p>
          <a:endParaRPr lang="en-US"/>
        </a:p>
      </dgm:t>
    </dgm:pt>
    <dgm:pt modelId="{65BE40C7-6937-4127-A15E-48C5C772502F}" type="sibTrans" cxnId="{FD6A110E-9AA6-420A-93C2-3AF591114ECC}">
      <dgm:prSet/>
      <dgm:spPr/>
      <dgm:t>
        <a:bodyPr/>
        <a:lstStyle/>
        <a:p>
          <a:endParaRPr lang="en-US"/>
        </a:p>
      </dgm:t>
    </dgm:pt>
    <dgm:pt modelId="{3AD12D4A-C532-4648-9E3E-9D8E768EC21D}">
      <dgm:prSet/>
      <dgm:spPr/>
      <dgm:t>
        <a:bodyPr/>
        <a:lstStyle/>
        <a:p>
          <a:r>
            <a:rPr lang="en-US"/>
            <a:t>Pueblos originarios</a:t>
          </a:r>
        </a:p>
      </dgm:t>
    </dgm:pt>
    <dgm:pt modelId="{C5B17EA1-1664-4F0C-AADF-E406A14E1A34}" type="parTrans" cxnId="{97536905-902D-4D91-A3AC-D14573480948}">
      <dgm:prSet/>
      <dgm:spPr/>
      <dgm:t>
        <a:bodyPr/>
        <a:lstStyle/>
        <a:p>
          <a:endParaRPr lang="en-US"/>
        </a:p>
      </dgm:t>
    </dgm:pt>
    <dgm:pt modelId="{59808138-1DA3-45F1-A97A-2231A826F608}" type="sibTrans" cxnId="{97536905-902D-4D91-A3AC-D14573480948}">
      <dgm:prSet/>
      <dgm:spPr/>
      <dgm:t>
        <a:bodyPr/>
        <a:lstStyle/>
        <a:p>
          <a:endParaRPr lang="en-US"/>
        </a:p>
      </dgm:t>
    </dgm:pt>
    <dgm:pt modelId="{5790AE82-44EF-41B9-882A-27C29945F3F4}">
      <dgm:prSet/>
      <dgm:spPr>
        <a:solidFill>
          <a:schemeClr val="accent6">
            <a:lumMod val="60000"/>
            <a:lumOff val="40000"/>
          </a:schemeClr>
        </a:solidFill>
      </dgm:spPr>
      <dgm:t>
        <a:bodyPr/>
        <a:lstStyle/>
        <a:p>
          <a:r>
            <a:rPr lang="es-AR" noProof="0" dirty="0">
              <a:solidFill>
                <a:schemeClr val="tx1"/>
              </a:solidFill>
            </a:rPr>
            <a:t>Personas con discapacidad</a:t>
          </a:r>
        </a:p>
      </dgm:t>
    </dgm:pt>
    <dgm:pt modelId="{FBC30E69-D20C-48AC-8EA5-860940EE49AE}" type="parTrans" cxnId="{328D8B92-5DFB-48E8-8E17-2CB8532A67CC}">
      <dgm:prSet/>
      <dgm:spPr/>
      <dgm:t>
        <a:bodyPr/>
        <a:lstStyle/>
        <a:p>
          <a:endParaRPr lang="en-US"/>
        </a:p>
      </dgm:t>
    </dgm:pt>
    <dgm:pt modelId="{355DD75A-0EC9-482D-9A34-BD038131DBCC}" type="sibTrans" cxnId="{328D8B92-5DFB-48E8-8E17-2CB8532A67CC}">
      <dgm:prSet/>
      <dgm:spPr/>
      <dgm:t>
        <a:bodyPr/>
        <a:lstStyle/>
        <a:p>
          <a:endParaRPr lang="en-US"/>
        </a:p>
      </dgm:t>
    </dgm:pt>
    <dgm:pt modelId="{4BA697F1-691C-4E58-863A-CFC8FE7CDCE0}">
      <dgm:prSet/>
      <dgm:spPr>
        <a:solidFill>
          <a:schemeClr val="accent6">
            <a:lumMod val="40000"/>
            <a:lumOff val="60000"/>
          </a:schemeClr>
        </a:solidFill>
      </dgm:spPr>
      <dgm:t>
        <a:bodyPr/>
        <a:lstStyle/>
        <a:p>
          <a:r>
            <a:rPr lang="es-AR" noProof="0" dirty="0">
              <a:solidFill>
                <a:schemeClr val="tx1"/>
              </a:solidFill>
            </a:rPr>
            <a:t>Adultos mayores</a:t>
          </a:r>
        </a:p>
      </dgm:t>
    </dgm:pt>
    <dgm:pt modelId="{64E85096-8A8C-4C1B-A202-CB83849B041B}" type="parTrans" cxnId="{93952C69-E734-46EB-B901-E58849CFCE0B}">
      <dgm:prSet/>
      <dgm:spPr/>
      <dgm:t>
        <a:bodyPr/>
        <a:lstStyle/>
        <a:p>
          <a:endParaRPr lang="en-US"/>
        </a:p>
      </dgm:t>
    </dgm:pt>
    <dgm:pt modelId="{E2921B4A-1584-4507-8B4E-FB539C3105E7}" type="sibTrans" cxnId="{93952C69-E734-46EB-B901-E58849CFCE0B}">
      <dgm:prSet/>
      <dgm:spPr/>
      <dgm:t>
        <a:bodyPr/>
        <a:lstStyle/>
        <a:p>
          <a:endParaRPr lang="en-US"/>
        </a:p>
      </dgm:t>
    </dgm:pt>
    <dgm:pt modelId="{DE531517-36D0-4294-AADF-7E547C32DC69}" type="pres">
      <dgm:prSet presAssocID="{F53D4913-2719-4258-9027-876972026092}" presName="linear" presStyleCnt="0">
        <dgm:presLayoutVars>
          <dgm:dir/>
          <dgm:animLvl val="lvl"/>
          <dgm:resizeHandles val="exact"/>
        </dgm:presLayoutVars>
      </dgm:prSet>
      <dgm:spPr/>
    </dgm:pt>
    <dgm:pt modelId="{3E6FB249-739A-4911-B89A-C2C03C7EFE4F}" type="pres">
      <dgm:prSet presAssocID="{5A79E703-6F90-4BD8-8D77-18A7C9BDDF66}" presName="parentLin" presStyleCnt="0"/>
      <dgm:spPr/>
    </dgm:pt>
    <dgm:pt modelId="{493218BB-D9F0-427A-8396-68752FA6A6E8}" type="pres">
      <dgm:prSet presAssocID="{5A79E703-6F90-4BD8-8D77-18A7C9BDDF66}" presName="parentLeftMargin" presStyleLbl="node1" presStyleIdx="0" presStyleCnt="5"/>
      <dgm:spPr/>
    </dgm:pt>
    <dgm:pt modelId="{621FAC75-979F-46A4-9A62-B6BC373FAB46}" type="pres">
      <dgm:prSet presAssocID="{5A79E703-6F90-4BD8-8D77-18A7C9BDDF66}" presName="parentText" presStyleLbl="node1" presStyleIdx="0" presStyleCnt="5">
        <dgm:presLayoutVars>
          <dgm:chMax val="0"/>
          <dgm:bulletEnabled val="1"/>
        </dgm:presLayoutVars>
      </dgm:prSet>
      <dgm:spPr/>
    </dgm:pt>
    <dgm:pt modelId="{414EC23B-1847-409A-8400-5892811E6120}" type="pres">
      <dgm:prSet presAssocID="{5A79E703-6F90-4BD8-8D77-18A7C9BDDF66}" presName="negativeSpace" presStyleCnt="0"/>
      <dgm:spPr/>
    </dgm:pt>
    <dgm:pt modelId="{C5592AE7-81DF-429A-BAFA-4B0DBBB532EA}" type="pres">
      <dgm:prSet presAssocID="{5A79E703-6F90-4BD8-8D77-18A7C9BDDF66}" presName="childText" presStyleLbl="conFgAcc1" presStyleIdx="0" presStyleCnt="5">
        <dgm:presLayoutVars>
          <dgm:bulletEnabled val="1"/>
        </dgm:presLayoutVars>
      </dgm:prSet>
      <dgm:spPr/>
    </dgm:pt>
    <dgm:pt modelId="{055E8C62-7495-4BD9-95A0-396DEC283A14}" type="pres">
      <dgm:prSet presAssocID="{43807A9C-CB73-43BE-8250-FE193084A536}" presName="spaceBetweenRectangles" presStyleCnt="0"/>
      <dgm:spPr/>
    </dgm:pt>
    <dgm:pt modelId="{A9691192-02BB-4F0F-BB82-6B46066C3013}" type="pres">
      <dgm:prSet presAssocID="{B177746E-6060-4971-B523-6758476D8352}" presName="parentLin" presStyleCnt="0"/>
      <dgm:spPr/>
    </dgm:pt>
    <dgm:pt modelId="{BFA8DA9C-4A30-4A0F-8A93-1DE1B5B79D47}" type="pres">
      <dgm:prSet presAssocID="{B177746E-6060-4971-B523-6758476D8352}" presName="parentLeftMargin" presStyleLbl="node1" presStyleIdx="0" presStyleCnt="5"/>
      <dgm:spPr/>
    </dgm:pt>
    <dgm:pt modelId="{EBE3EB07-35ED-4FF3-B32D-8559EDA8FB35}" type="pres">
      <dgm:prSet presAssocID="{B177746E-6060-4971-B523-6758476D8352}" presName="parentText" presStyleLbl="node1" presStyleIdx="1" presStyleCnt="5">
        <dgm:presLayoutVars>
          <dgm:chMax val="0"/>
          <dgm:bulletEnabled val="1"/>
        </dgm:presLayoutVars>
      </dgm:prSet>
      <dgm:spPr/>
    </dgm:pt>
    <dgm:pt modelId="{8B9CF1B4-A048-417D-BE07-25EC77322868}" type="pres">
      <dgm:prSet presAssocID="{B177746E-6060-4971-B523-6758476D8352}" presName="negativeSpace" presStyleCnt="0"/>
      <dgm:spPr/>
    </dgm:pt>
    <dgm:pt modelId="{1A8886D7-39E0-4101-9BEF-A52B5367761F}" type="pres">
      <dgm:prSet presAssocID="{B177746E-6060-4971-B523-6758476D8352}" presName="childText" presStyleLbl="conFgAcc1" presStyleIdx="1" presStyleCnt="5">
        <dgm:presLayoutVars>
          <dgm:bulletEnabled val="1"/>
        </dgm:presLayoutVars>
      </dgm:prSet>
      <dgm:spPr/>
    </dgm:pt>
    <dgm:pt modelId="{FC18D23C-D337-438B-B774-C1EC872B8E87}" type="pres">
      <dgm:prSet presAssocID="{65BE40C7-6937-4127-A15E-48C5C772502F}" presName="spaceBetweenRectangles" presStyleCnt="0"/>
      <dgm:spPr/>
    </dgm:pt>
    <dgm:pt modelId="{C7BF2C5A-A467-4874-BFA1-83D6E7053B8F}" type="pres">
      <dgm:prSet presAssocID="{3AD12D4A-C532-4648-9E3E-9D8E768EC21D}" presName="parentLin" presStyleCnt="0"/>
      <dgm:spPr/>
    </dgm:pt>
    <dgm:pt modelId="{CFC66FE9-D50C-4931-8024-18B5FE4EC415}" type="pres">
      <dgm:prSet presAssocID="{3AD12D4A-C532-4648-9E3E-9D8E768EC21D}" presName="parentLeftMargin" presStyleLbl="node1" presStyleIdx="1" presStyleCnt="5"/>
      <dgm:spPr/>
    </dgm:pt>
    <dgm:pt modelId="{7CE70AFD-9CCE-4FB8-BC3D-54CFDD04D198}" type="pres">
      <dgm:prSet presAssocID="{3AD12D4A-C532-4648-9E3E-9D8E768EC21D}" presName="parentText" presStyleLbl="node1" presStyleIdx="2" presStyleCnt="5">
        <dgm:presLayoutVars>
          <dgm:chMax val="0"/>
          <dgm:bulletEnabled val="1"/>
        </dgm:presLayoutVars>
      </dgm:prSet>
      <dgm:spPr/>
    </dgm:pt>
    <dgm:pt modelId="{5A3EFC01-8156-4D21-8855-44D75BDFCE16}" type="pres">
      <dgm:prSet presAssocID="{3AD12D4A-C532-4648-9E3E-9D8E768EC21D}" presName="negativeSpace" presStyleCnt="0"/>
      <dgm:spPr/>
    </dgm:pt>
    <dgm:pt modelId="{8AC406A7-5A24-4955-961B-D7FA29C3459E}" type="pres">
      <dgm:prSet presAssocID="{3AD12D4A-C532-4648-9E3E-9D8E768EC21D}" presName="childText" presStyleLbl="conFgAcc1" presStyleIdx="2" presStyleCnt="5">
        <dgm:presLayoutVars>
          <dgm:bulletEnabled val="1"/>
        </dgm:presLayoutVars>
      </dgm:prSet>
      <dgm:spPr/>
    </dgm:pt>
    <dgm:pt modelId="{97532AB6-3B25-4168-87CA-326C0DCFC0A8}" type="pres">
      <dgm:prSet presAssocID="{59808138-1DA3-45F1-A97A-2231A826F608}" presName="spaceBetweenRectangles" presStyleCnt="0"/>
      <dgm:spPr/>
    </dgm:pt>
    <dgm:pt modelId="{89C06860-059F-4F5E-9889-80CB9A3C4CCC}" type="pres">
      <dgm:prSet presAssocID="{5790AE82-44EF-41B9-882A-27C29945F3F4}" presName="parentLin" presStyleCnt="0"/>
      <dgm:spPr/>
    </dgm:pt>
    <dgm:pt modelId="{72D26EA4-5EE4-480C-8936-8C96A15C95BD}" type="pres">
      <dgm:prSet presAssocID="{5790AE82-44EF-41B9-882A-27C29945F3F4}" presName="parentLeftMargin" presStyleLbl="node1" presStyleIdx="2" presStyleCnt="5"/>
      <dgm:spPr/>
    </dgm:pt>
    <dgm:pt modelId="{0BC26C31-F992-474B-A0E4-80C2B484367F}" type="pres">
      <dgm:prSet presAssocID="{5790AE82-44EF-41B9-882A-27C29945F3F4}" presName="parentText" presStyleLbl="node1" presStyleIdx="3" presStyleCnt="5">
        <dgm:presLayoutVars>
          <dgm:chMax val="0"/>
          <dgm:bulletEnabled val="1"/>
        </dgm:presLayoutVars>
      </dgm:prSet>
      <dgm:spPr/>
    </dgm:pt>
    <dgm:pt modelId="{6D559CB7-AD03-419F-92D8-7E4D4EAE86E8}" type="pres">
      <dgm:prSet presAssocID="{5790AE82-44EF-41B9-882A-27C29945F3F4}" presName="negativeSpace" presStyleCnt="0"/>
      <dgm:spPr/>
    </dgm:pt>
    <dgm:pt modelId="{2A62F639-58A6-4DA8-A1C7-D9BA7C28C76B}" type="pres">
      <dgm:prSet presAssocID="{5790AE82-44EF-41B9-882A-27C29945F3F4}" presName="childText" presStyleLbl="conFgAcc1" presStyleIdx="3" presStyleCnt="5">
        <dgm:presLayoutVars>
          <dgm:bulletEnabled val="1"/>
        </dgm:presLayoutVars>
      </dgm:prSet>
      <dgm:spPr/>
    </dgm:pt>
    <dgm:pt modelId="{B2A042A9-FAC9-4C1F-8ED7-4896B7D2D357}" type="pres">
      <dgm:prSet presAssocID="{355DD75A-0EC9-482D-9A34-BD038131DBCC}" presName="spaceBetweenRectangles" presStyleCnt="0"/>
      <dgm:spPr/>
    </dgm:pt>
    <dgm:pt modelId="{9A6C9268-EF5B-4121-8FDA-BD49ECFB202B}" type="pres">
      <dgm:prSet presAssocID="{4BA697F1-691C-4E58-863A-CFC8FE7CDCE0}" presName="parentLin" presStyleCnt="0"/>
      <dgm:spPr/>
    </dgm:pt>
    <dgm:pt modelId="{5DB8FB90-F5C4-4F35-8843-605C2FBE86AE}" type="pres">
      <dgm:prSet presAssocID="{4BA697F1-691C-4E58-863A-CFC8FE7CDCE0}" presName="parentLeftMargin" presStyleLbl="node1" presStyleIdx="3" presStyleCnt="5"/>
      <dgm:spPr/>
    </dgm:pt>
    <dgm:pt modelId="{DDA20D9F-70C3-4941-8374-D4D1192481A3}" type="pres">
      <dgm:prSet presAssocID="{4BA697F1-691C-4E58-863A-CFC8FE7CDCE0}" presName="parentText" presStyleLbl="node1" presStyleIdx="4" presStyleCnt="5">
        <dgm:presLayoutVars>
          <dgm:chMax val="0"/>
          <dgm:bulletEnabled val="1"/>
        </dgm:presLayoutVars>
      </dgm:prSet>
      <dgm:spPr/>
    </dgm:pt>
    <dgm:pt modelId="{EC014756-2D8D-49B8-9A8A-242CD13F6890}" type="pres">
      <dgm:prSet presAssocID="{4BA697F1-691C-4E58-863A-CFC8FE7CDCE0}" presName="negativeSpace" presStyleCnt="0"/>
      <dgm:spPr/>
    </dgm:pt>
    <dgm:pt modelId="{4D2AC42C-307A-47BC-9ECD-07FFA652681E}" type="pres">
      <dgm:prSet presAssocID="{4BA697F1-691C-4E58-863A-CFC8FE7CDCE0}" presName="childText" presStyleLbl="conFgAcc1" presStyleIdx="4" presStyleCnt="5">
        <dgm:presLayoutVars>
          <dgm:bulletEnabled val="1"/>
        </dgm:presLayoutVars>
      </dgm:prSet>
      <dgm:spPr/>
    </dgm:pt>
  </dgm:ptLst>
  <dgm:cxnLst>
    <dgm:cxn modelId="{97536905-902D-4D91-A3AC-D14573480948}" srcId="{F53D4913-2719-4258-9027-876972026092}" destId="{3AD12D4A-C532-4648-9E3E-9D8E768EC21D}" srcOrd="2" destOrd="0" parTransId="{C5B17EA1-1664-4F0C-AADF-E406A14E1A34}" sibTransId="{59808138-1DA3-45F1-A97A-2231A826F608}"/>
    <dgm:cxn modelId="{31321607-A18C-4AFB-A651-7A40AD493886}" type="presOf" srcId="{B177746E-6060-4971-B523-6758476D8352}" destId="{BFA8DA9C-4A30-4A0F-8A93-1DE1B5B79D47}" srcOrd="0" destOrd="0" presId="urn:microsoft.com/office/officeart/2005/8/layout/list1"/>
    <dgm:cxn modelId="{FD6A110E-9AA6-420A-93C2-3AF591114ECC}" srcId="{F53D4913-2719-4258-9027-876972026092}" destId="{B177746E-6060-4971-B523-6758476D8352}" srcOrd="1" destOrd="0" parTransId="{5F29AED0-AED9-45BE-B462-13494F03CB87}" sibTransId="{65BE40C7-6937-4127-A15E-48C5C772502F}"/>
    <dgm:cxn modelId="{F5951934-D092-49A7-869A-CF873B8B2B26}" type="presOf" srcId="{3AD12D4A-C532-4648-9E3E-9D8E768EC21D}" destId="{CFC66FE9-D50C-4931-8024-18B5FE4EC415}" srcOrd="0" destOrd="0" presId="urn:microsoft.com/office/officeart/2005/8/layout/list1"/>
    <dgm:cxn modelId="{93952C69-E734-46EB-B901-E58849CFCE0B}" srcId="{F53D4913-2719-4258-9027-876972026092}" destId="{4BA697F1-691C-4E58-863A-CFC8FE7CDCE0}" srcOrd="4" destOrd="0" parTransId="{64E85096-8A8C-4C1B-A202-CB83849B041B}" sibTransId="{E2921B4A-1584-4507-8B4E-FB539C3105E7}"/>
    <dgm:cxn modelId="{5324A84D-2588-49F9-8C6F-70CF8CEFEEA6}" type="presOf" srcId="{F53D4913-2719-4258-9027-876972026092}" destId="{DE531517-36D0-4294-AADF-7E547C32DC69}" srcOrd="0" destOrd="0" presId="urn:microsoft.com/office/officeart/2005/8/layout/list1"/>
    <dgm:cxn modelId="{D027EA51-2BAC-4C2E-AA00-F79A74E3AD16}" type="presOf" srcId="{5A79E703-6F90-4BD8-8D77-18A7C9BDDF66}" destId="{493218BB-D9F0-427A-8396-68752FA6A6E8}" srcOrd="0" destOrd="0" presId="urn:microsoft.com/office/officeart/2005/8/layout/list1"/>
    <dgm:cxn modelId="{6B37F55A-AEE2-4E1D-8188-6BBEAA0B9D74}" type="presOf" srcId="{4BA697F1-691C-4E58-863A-CFC8FE7CDCE0}" destId="{DDA20D9F-70C3-4941-8374-D4D1192481A3}" srcOrd="1" destOrd="0" presId="urn:microsoft.com/office/officeart/2005/8/layout/list1"/>
    <dgm:cxn modelId="{328D8B92-5DFB-48E8-8E17-2CB8532A67CC}" srcId="{F53D4913-2719-4258-9027-876972026092}" destId="{5790AE82-44EF-41B9-882A-27C29945F3F4}" srcOrd="3" destOrd="0" parTransId="{FBC30E69-D20C-48AC-8EA5-860940EE49AE}" sibTransId="{355DD75A-0EC9-482D-9A34-BD038131DBCC}"/>
    <dgm:cxn modelId="{07C7BEAA-9C00-4ED7-907A-23A20AC950CF}" srcId="{F53D4913-2719-4258-9027-876972026092}" destId="{5A79E703-6F90-4BD8-8D77-18A7C9BDDF66}" srcOrd="0" destOrd="0" parTransId="{310A6AF7-225C-4216-9BC8-FEA80B8DADEE}" sibTransId="{43807A9C-CB73-43BE-8250-FE193084A536}"/>
    <dgm:cxn modelId="{75B918AD-21EE-4956-9C51-1ACF205B3DE1}" type="presOf" srcId="{5A79E703-6F90-4BD8-8D77-18A7C9BDDF66}" destId="{621FAC75-979F-46A4-9A62-B6BC373FAB46}" srcOrd="1" destOrd="0" presId="urn:microsoft.com/office/officeart/2005/8/layout/list1"/>
    <dgm:cxn modelId="{8BB37CAF-1012-4D39-84CE-4B6AD1979E2E}" type="presOf" srcId="{4BA697F1-691C-4E58-863A-CFC8FE7CDCE0}" destId="{5DB8FB90-F5C4-4F35-8843-605C2FBE86AE}" srcOrd="0" destOrd="0" presId="urn:microsoft.com/office/officeart/2005/8/layout/list1"/>
    <dgm:cxn modelId="{1B7A68BA-023B-4041-A57B-2D2DC04B44EE}" type="presOf" srcId="{5790AE82-44EF-41B9-882A-27C29945F3F4}" destId="{72D26EA4-5EE4-480C-8936-8C96A15C95BD}" srcOrd="0" destOrd="0" presId="urn:microsoft.com/office/officeart/2005/8/layout/list1"/>
    <dgm:cxn modelId="{BA8DEBCC-A99F-4D20-AC3F-127C40B6075A}" type="presOf" srcId="{5790AE82-44EF-41B9-882A-27C29945F3F4}" destId="{0BC26C31-F992-474B-A0E4-80C2B484367F}" srcOrd="1" destOrd="0" presId="urn:microsoft.com/office/officeart/2005/8/layout/list1"/>
    <dgm:cxn modelId="{41710ADB-6241-4FFA-9D82-DC0A5C2345D6}" type="presOf" srcId="{3AD12D4A-C532-4648-9E3E-9D8E768EC21D}" destId="{7CE70AFD-9CCE-4FB8-BC3D-54CFDD04D198}" srcOrd="1" destOrd="0" presId="urn:microsoft.com/office/officeart/2005/8/layout/list1"/>
    <dgm:cxn modelId="{38E1D6F9-5845-451A-8E6E-7051ECC5835A}" type="presOf" srcId="{B177746E-6060-4971-B523-6758476D8352}" destId="{EBE3EB07-35ED-4FF3-B32D-8559EDA8FB35}" srcOrd="1" destOrd="0" presId="urn:microsoft.com/office/officeart/2005/8/layout/list1"/>
    <dgm:cxn modelId="{FAA4A594-446A-444C-977F-B94D2DE0CE58}" type="presParOf" srcId="{DE531517-36D0-4294-AADF-7E547C32DC69}" destId="{3E6FB249-739A-4911-B89A-C2C03C7EFE4F}" srcOrd="0" destOrd="0" presId="urn:microsoft.com/office/officeart/2005/8/layout/list1"/>
    <dgm:cxn modelId="{F7538B4F-F285-4575-98B2-5D8BD741880A}" type="presParOf" srcId="{3E6FB249-739A-4911-B89A-C2C03C7EFE4F}" destId="{493218BB-D9F0-427A-8396-68752FA6A6E8}" srcOrd="0" destOrd="0" presId="urn:microsoft.com/office/officeart/2005/8/layout/list1"/>
    <dgm:cxn modelId="{65418106-3304-4A36-A872-90E83B8EF2A7}" type="presParOf" srcId="{3E6FB249-739A-4911-B89A-C2C03C7EFE4F}" destId="{621FAC75-979F-46A4-9A62-B6BC373FAB46}" srcOrd="1" destOrd="0" presId="urn:microsoft.com/office/officeart/2005/8/layout/list1"/>
    <dgm:cxn modelId="{82F317AB-0604-4850-A2D4-922B1F1FE10A}" type="presParOf" srcId="{DE531517-36D0-4294-AADF-7E547C32DC69}" destId="{414EC23B-1847-409A-8400-5892811E6120}" srcOrd="1" destOrd="0" presId="urn:microsoft.com/office/officeart/2005/8/layout/list1"/>
    <dgm:cxn modelId="{6DB8F6BF-1EF9-4DF3-9529-21A803FD2FF4}" type="presParOf" srcId="{DE531517-36D0-4294-AADF-7E547C32DC69}" destId="{C5592AE7-81DF-429A-BAFA-4B0DBBB532EA}" srcOrd="2" destOrd="0" presId="urn:microsoft.com/office/officeart/2005/8/layout/list1"/>
    <dgm:cxn modelId="{7E474395-9FF6-4129-884A-82D0CCDEE491}" type="presParOf" srcId="{DE531517-36D0-4294-AADF-7E547C32DC69}" destId="{055E8C62-7495-4BD9-95A0-396DEC283A14}" srcOrd="3" destOrd="0" presId="urn:microsoft.com/office/officeart/2005/8/layout/list1"/>
    <dgm:cxn modelId="{195ACA18-8D6E-4103-8F05-902008393347}" type="presParOf" srcId="{DE531517-36D0-4294-AADF-7E547C32DC69}" destId="{A9691192-02BB-4F0F-BB82-6B46066C3013}" srcOrd="4" destOrd="0" presId="urn:microsoft.com/office/officeart/2005/8/layout/list1"/>
    <dgm:cxn modelId="{18751D25-5637-475B-87E7-80284DBD2168}" type="presParOf" srcId="{A9691192-02BB-4F0F-BB82-6B46066C3013}" destId="{BFA8DA9C-4A30-4A0F-8A93-1DE1B5B79D47}" srcOrd="0" destOrd="0" presId="urn:microsoft.com/office/officeart/2005/8/layout/list1"/>
    <dgm:cxn modelId="{C2D5F863-1135-4D77-8E4C-68EE8F7D8BE7}" type="presParOf" srcId="{A9691192-02BB-4F0F-BB82-6B46066C3013}" destId="{EBE3EB07-35ED-4FF3-B32D-8559EDA8FB35}" srcOrd="1" destOrd="0" presId="urn:microsoft.com/office/officeart/2005/8/layout/list1"/>
    <dgm:cxn modelId="{F2FCD8EC-C160-4676-9AE7-D75033D4ABB3}" type="presParOf" srcId="{DE531517-36D0-4294-AADF-7E547C32DC69}" destId="{8B9CF1B4-A048-417D-BE07-25EC77322868}" srcOrd="5" destOrd="0" presId="urn:microsoft.com/office/officeart/2005/8/layout/list1"/>
    <dgm:cxn modelId="{2E4F4CEB-A300-4062-83F3-CEF8C63A077D}" type="presParOf" srcId="{DE531517-36D0-4294-AADF-7E547C32DC69}" destId="{1A8886D7-39E0-4101-9BEF-A52B5367761F}" srcOrd="6" destOrd="0" presId="urn:microsoft.com/office/officeart/2005/8/layout/list1"/>
    <dgm:cxn modelId="{269C449B-FAAF-4544-9224-810F3AE9D5A3}" type="presParOf" srcId="{DE531517-36D0-4294-AADF-7E547C32DC69}" destId="{FC18D23C-D337-438B-B774-C1EC872B8E87}" srcOrd="7" destOrd="0" presId="urn:microsoft.com/office/officeart/2005/8/layout/list1"/>
    <dgm:cxn modelId="{06EDDDB7-89CD-4AB7-AA97-AD6D9546DA73}" type="presParOf" srcId="{DE531517-36D0-4294-AADF-7E547C32DC69}" destId="{C7BF2C5A-A467-4874-BFA1-83D6E7053B8F}" srcOrd="8" destOrd="0" presId="urn:microsoft.com/office/officeart/2005/8/layout/list1"/>
    <dgm:cxn modelId="{BB74D3C5-9E29-4963-B5B9-949310950BE5}" type="presParOf" srcId="{C7BF2C5A-A467-4874-BFA1-83D6E7053B8F}" destId="{CFC66FE9-D50C-4931-8024-18B5FE4EC415}" srcOrd="0" destOrd="0" presId="urn:microsoft.com/office/officeart/2005/8/layout/list1"/>
    <dgm:cxn modelId="{299B5C67-D47D-4049-B4CD-E9FDC17FEEF8}" type="presParOf" srcId="{C7BF2C5A-A467-4874-BFA1-83D6E7053B8F}" destId="{7CE70AFD-9CCE-4FB8-BC3D-54CFDD04D198}" srcOrd="1" destOrd="0" presId="urn:microsoft.com/office/officeart/2005/8/layout/list1"/>
    <dgm:cxn modelId="{06C2E89E-DB31-498A-BDA5-CCB3EEEBFCC1}" type="presParOf" srcId="{DE531517-36D0-4294-AADF-7E547C32DC69}" destId="{5A3EFC01-8156-4D21-8855-44D75BDFCE16}" srcOrd="9" destOrd="0" presId="urn:microsoft.com/office/officeart/2005/8/layout/list1"/>
    <dgm:cxn modelId="{3629DD68-AF94-4984-89C2-2ABB72B87C48}" type="presParOf" srcId="{DE531517-36D0-4294-AADF-7E547C32DC69}" destId="{8AC406A7-5A24-4955-961B-D7FA29C3459E}" srcOrd="10" destOrd="0" presId="urn:microsoft.com/office/officeart/2005/8/layout/list1"/>
    <dgm:cxn modelId="{3BB33FEF-27D0-46C1-BFDF-6CDE1888877B}" type="presParOf" srcId="{DE531517-36D0-4294-AADF-7E547C32DC69}" destId="{97532AB6-3B25-4168-87CA-326C0DCFC0A8}" srcOrd="11" destOrd="0" presId="urn:microsoft.com/office/officeart/2005/8/layout/list1"/>
    <dgm:cxn modelId="{9EEDE0B6-4235-4852-B618-5CD11926CD78}" type="presParOf" srcId="{DE531517-36D0-4294-AADF-7E547C32DC69}" destId="{89C06860-059F-4F5E-9889-80CB9A3C4CCC}" srcOrd="12" destOrd="0" presId="urn:microsoft.com/office/officeart/2005/8/layout/list1"/>
    <dgm:cxn modelId="{899A5651-94D9-4A0D-9925-66F4D3D663FF}" type="presParOf" srcId="{89C06860-059F-4F5E-9889-80CB9A3C4CCC}" destId="{72D26EA4-5EE4-480C-8936-8C96A15C95BD}" srcOrd="0" destOrd="0" presId="urn:microsoft.com/office/officeart/2005/8/layout/list1"/>
    <dgm:cxn modelId="{76A93EC5-FA58-47B8-BF99-D4C6778428AA}" type="presParOf" srcId="{89C06860-059F-4F5E-9889-80CB9A3C4CCC}" destId="{0BC26C31-F992-474B-A0E4-80C2B484367F}" srcOrd="1" destOrd="0" presId="urn:microsoft.com/office/officeart/2005/8/layout/list1"/>
    <dgm:cxn modelId="{F6C6BD0B-0BAE-497D-990E-C995E0BF12E9}" type="presParOf" srcId="{DE531517-36D0-4294-AADF-7E547C32DC69}" destId="{6D559CB7-AD03-419F-92D8-7E4D4EAE86E8}" srcOrd="13" destOrd="0" presId="urn:microsoft.com/office/officeart/2005/8/layout/list1"/>
    <dgm:cxn modelId="{0CB316DC-25FD-4362-90A8-4AE6D0EBA5A4}" type="presParOf" srcId="{DE531517-36D0-4294-AADF-7E547C32DC69}" destId="{2A62F639-58A6-4DA8-A1C7-D9BA7C28C76B}" srcOrd="14" destOrd="0" presId="urn:microsoft.com/office/officeart/2005/8/layout/list1"/>
    <dgm:cxn modelId="{C27C8546-50B2-43A2-875A-0C85AE2F9BBD}" type="presParOf" srcId="{DE531517-36D0-4294-AADF-7E547C32DC69}" destId="{B2A042A9-FAC9-4C1F-8ED7-4896B7D2D357}" srcOrd="15" destOrd="0" presId="urn:microsoft.com/office/officeart/2005/8/layout/list1"/>
    <dgm:cxn modelId="{0C0B8FC3-1833-4123-A71E-6B8E8155CBC1}" type="presParOf" srcId="{DE531517-36D0-4294-AADF-7E547C32DC69}" destId="{9A6C9268-EF5B-4121-8FDA-BD49ECFB202B}" srcOrd="16" destOrd="0" presId="urn:microsoft.com/office/officeart/2005/8/layout/list1"/>
    <dgm:cxn modelId="{637804C2-7181-46F7-935A-DDB490CCA336}" type="presParOf" srcId="{9A6C9268-EF5B-4121-8FDA-BD49ECFB202B}" destId="{5DB8FB90-F5C4-4F35-8843-605C2FBE86AE}" srcOrd="0" destOrd="0" presId="urn:microsoft.com/office/officeart/2005/8/layout/list1"/>
    <dgm:cxn modelId="{B0FC46D2-3E0A-4A95-86C2-DC0917E88AD6}" type="presParOf" srcId="{9A6C9268-EF5B-4121-8FDA-BD49ECFB202B}" destId="{DDA20D9F-70C3-4941-8374-D4D1192481A3}" srcOrd="1" destOrd="0" presId="urn:microsoft.com/office/officeart/2005/8/layout/list1"/>
    <dgm:cxn modelId="{5A46C9CF-FBB3-44DF-B52A-677B51AA72CB}" type="presParOf" srcId="{DE531517-36D0-4294-AADF-7E547C32DC69}" destId="{EC014756-2D8D-49B8-9A8A-242CD13F6890}" srcOrd="17" destOrd="0" presId="urn:microsoft.com/office/officeart/2005/8/layout/list1"/>
    <dgm:cxn modelId="{64D60994-F9AD-45B3-AC24-9507887A9509}" type="presParOf" srcId="{DE531517-36D0-4294-AADF-7E547C32DC69}" destId="{4D2AC42C-307A-47BC-9ECD-07FFA652681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D4F045-6D04-4211-9C1C-45074844C95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511AB48-8A3B-4932-9A26-6BC56CB59E59}">
      <dgm:prSet/>
      <dgm:spPr/>
      <dgm:t>
        <a:bodyPr/>
        <a:lstStyle/>
        <a:p>
          <a:r>
            <a:rPr lang="es-AR"/>
            <a:t>Opinión Consultiva -24/17, de 24/11/2017</a:t>
          </a:r>
          <a:endParaRPr lang="en-US"/>
        </a:p>
      </dgm:t>
    </dgm:pt>
    <dgm:pt modelId="{402266B1-2F9E-48DA-B159-359F699F34A3}" type="parTrans" cxnId="{1AB6825C-E980-4919-945C-85BCCBB95DE5}">
      <dgm:prSet/>
      <dgm:spPr/>
      <dgm:t>
        <a:bodyPr/>
        <a:lstStyle/>
        <a:p>
          <a:endParaRPr lang="en-US"/>
        </a:p>
      </dgm:t>
    </dgm:pt>
    <dgm:pt modelId="{35820065-51A3-4D0F-B170-84BB32B57E04}" type="sibTrans" cxnId="{1AB6825C-E980-4919-945C-85BCCBB95DE5}">
      <dgm:prSet/>
      <dgm:spPr/>
      <dgm:t>
        <a:bodyPr/>
        <a:lstStyle/>
        <a:p>
          <a:endParaRPr lang="en-US"/>
        </a:p>
      </dgm:t>
    </dgm:pt>
    <dgm:pt modelId="{AB8BA0A8-AD95-4282-AD7D-6E3D361DDA34}">
      <dgm:prSet/>
      <dgm:spPr/>
      <dgm:t>
        <a:bodyPr/>
        <a:lstStyle/>
        <a:p>
          <a:r>
            <a:rPr lang="es-AR"/>
            <a:t>Normas que requerían la autorización del marido para ejercer la profesión o para trabajar en general</a:t>
          </a:r>
          <a:endParaRPr lang="en-US"/>
        </a:p>
      </dgm:t>
    </dgm:pt>
    <dgm:pt modelId="{D4FDAE47-13B9-499E-8F23-4543F3D15A32}" type="parTrans" cxnId="{4C3887CB-9CE7-467D-AD01-2B073FE187E4}">
      <dgm:prSet/>
      <dgm:spPr/>
      <dgm:t>
        <a:bodyPr/>
        <a:lstStyle/>
        <a:p>
          <a:endParaRPr lang="en-US"/>
        </a:p>
      </dgm:t>
    </dgm:pt>
    <dgm:pt modelId="{59758F26-3199-4F1D-8A00-F6F53D2AC1DE}" type="sibTrans" cxnId="{4C3887CB-9CE7-467D-AD01-2B073FE187E4}">
      <dgm:prSet/>
      <dgm:spPr/>
      <dgm:t>
        <a:bodyPr/>
        <a:lstStyle/>
        <a:p>
          <a:endParaRPr lang="en-US"/>
        </a:p>
      </dgm:t>
    </dgm:pt>
    <dgm:pt modelId="{33E77E05-4F20-468B-A223-6C0958A2CB71}">
      <dgm:prSet/>
      <dgm:spPr/>
      <dgm:t>
        <a:bodyPr/>
        <a:lstStyle/>
        <a:p>
          <a:r>
            <a:rPr lang="es-AR"/>
            <a:t>(Guatemala, Nicaragua, Paraguay)</a:t>
          </a:r>
          <a:endParaRPr lang="en-US"/>
        </a:p>
      </dgm:t>
    </dgm:pt>
    <dgm:pt modelId="{A6E62B3E-C063-403C-971B-1A1D21D4F1A5}" type="parTrans" cxnId="{EEE5FD63-1EA7-4F77-97CE-AA585EB9C3A2}">
      <dgm:prSet/>
      <dgm:spPr/>
      <dgm:t>
        <a:bodyPr/>
        <a:lstStyle/>
        <a:p>
          <a:endParaRPr lang="en-US"/>
        </a:p>
      </dgm:t>
    </dgm:pt>
    <dgm:pt modelId="{62E35736-941B-4384-8B25-45112D7C23AF}" type="sibTrans" cxnId="{EEE5FD63-1EA7-4F77-97CE-AA585EB9C3A2}">
      <dgm:prSet/>
      <dgm:spPr/>
      <dgm:t>
        <a:bodyPr/>
        <a:lstStyle/>
        <a:p>
          <a:endParaRPr lang="en-US"/>
        </a:p>
      </dgm:t>
    </dgm:pt>
    <dgm:pt modelId="{C5B80521-8EE9-423F-B03E-B9BCE77A9C34}" type="pres">
      <dgm:prSet presAssocID="{9BD4F045-6D04-4211-9C1C-45074844C95E}" presName="vert0" presStyleCnt="0">
        <dgm:presLayoutVars>
          <dgm:dir/>
          <dgm:animOne val="branch"/>
          <dgm:animLvl val="lvl"/>
        </dgm:presLayoutVars>
      </dgm:prSet>
      <dgm:spPr/>
    </dgm:pt>
    <dgm:pt modelId="{716560D0-FDC5-42FF-B7AD-2A6D07387803}" type="pres">
      <dgm:prSet presAssocID="{2511AB48-8A3B-4932-9A26-6BC56CB59E59}" presName="thickLine" presStyleLbl="alignNode1" presStyleIdx="0" presStyleCnt="3"/>
      <dgm:spPr/>
    </dgm:pt>
    <dgm:pt modelId="{A66658AB-D65D-4710-9ABC-7DFB99FF2E32}" type="pres">
      <dgm:prSet presAssocID="{2511AB48-8A3B-4932-9A26-6BC56CB59E59}" presName="horz1" presStyleCnt="0"/>
      <dgm:spPr/>
    </dgm:pt>
    <dgm:pt modelId="{D0FBAB74-B2FE-4EC7-B837-DDA4112ED234}" type="pres">
      <dgm:prSet presAssocID="{2511AB48-8A3B-4932-9A26-6BC56CB59E59}" presName="tx1" presStyleLbl="revTx" presStyleIdx="0" presStyleCnt="3"/>
      <dgm:spPr/>
    </dgm:pt>
    <dgm:pt modelId="{89F7E7DB-AD30-4556-B905-0CC9A013E6FB}" type="pres">
      <dgm:prSet presAssocID="{2511AB48-8A3B-4932-9A26-6BC56CB59E59}" presName="vert1" presStyleCnt="0"/>
      <dgm:spPr/>
    </dgm:pt>
    <dgm:pt modelId="{3370384F-7C00-4BBA-99CF-594A62B752B2}" type="pres">
      <dgm:prSet presAssocID="{AB8BA0A8-AD95-4282-AD7D-6E3D361DDA34}" presName="thickLine" presStyleLbl="alignNode1" presStyleIdx="1" presStyleCnt="3"/>
      <dgm:spPr/>
    </dgm:pt>
    <dgm:pt modelId="{FF6E7A51-2F1D-48AE-92AF-FB4381FDC382}" type="pres">
      <dgm:prSet presAssocID="{AB8BA0A8-AD95-4282-AD7D-6E3D361DDA34}" presName="horz1" presStyleCnt="0"/>
      <dgm:spPr/>
    </dgm:pt>
    <dgm:pt modelId="{0B7326C7-148A-4CE7-828E-0B48E4F7BBD6}" type="pres">
      <dgm:prSet presAssocID="{AB8BA0A8-AD95-4282-AD7D-6E3D361DDA34}" presName="tx1" presStyleLbl="revTx" presStyleIdx="1" presStyleCnt="3"/>
      <dgm:spPr/>
    </dgm:pt>
    <dgm:pt modelId="{FE8B86F4-7106-457C-B232-63CAE38FBF63}" type="pres">
      <dgm:prSet presAssocID="{AB8BA0A8-AD95-4282-AD7D-6E3D361DDA34}" presName="vert1" presStyleCnt="0"/>
      <dgm:spPr/>
    </dgm:pt>
    <dgm:pt modelId="{701B9AD0-0AAA-45CB-A154-FC676EDDF8A1}" type="pres">
      <dgm:prSet presAssocID="{33E77E05-4F20-468B-A223-6C0958A2CB71}" presName="thickLine" presStyleLbl="alignNode1" presStyleIdx="2" presStyleCnt="3"/>
      <dgm:spPr/>
    </dgm:pt>
    <dgm:pt modelId="{5102E8B5-99DF-4BEE-87D2-4D51CB6746E6}" type="pres">
      <dgm:prSet presAssocID="{33E77E05-4F20-468B-A223-6C0958A2CB71}" presName="horz1" presStyleCnt="0"/>
      <dgm:spPr/>
    </dgm:pt>
    <dgm:pt modelId="{7D6BDA75-1E76-49D9-BD26-18A3425BFC71}" type="pres">
      <dgm:prSet presAssocID="{33E77E05-4F20-468B-A223-6C0958A2CB71}" presName="tx1" presStyleLbl="revTx" presStyleIdx="2" presStyleCnt="3"/>
      <dgm:spPr/>
    </dgm:pt>
    <dgm:pt modelId="{85B121C1-C515-433A-8E00-081E37DACE21}" type="pres">
      <dgm:prSet presAssocID="{33E77E05-4F20-468B-A223-6C0958A2CB71}" presName="vert1" presStyleCnt="0"/>
      <dgm:spPr/>
    </dgm:pt>
  </dgm:ptLst>
  <dgm:cxnLst>
    <dgm:cxn modelId="{DA561802-B12B-40FC-8352-1E745B44E658}" type="presOf" srcId="{9BD4F045-6D04-4211-9C1C-45074844C95E}" destId="{C5B80521-8EE9-423F-B03E-B9BCE77A9C34}" srcOrd="0" destOrd="0" presId="urn:microsoft.com/office/officeart/2008/layout/LinedList"/>
    <dgm:cxn modelId="{1AB6825C-E980-4919-945C-85BCCBB95DE5}" srcId="{9BD4F045-6D04-4211-9C1C-45074844C95E}" destId="{2511AB48-8A3B-4932-9A26-6BC56CB59E59}" srcOrd="0" destOrd="0" parTransId="{402266B1-2F9E-48DA-B159-359F699F34A3}" sibTransId="{35820065-51A3-4D0F-B170-84BB32B57E04}"/>
    <dgm:cxn modelId="{EEE5FD63-1EA7-4F77-97CE-AA585EB9C3A2}" srcId="{9BD4F045-6D04-4211-9C1C-45074844C95E}" destId="{33E77E05-4F20-468B-A223-6C0958A2CB71}" srcOrd="2" destOrd="0" parTransId="{A6E62B3E-C063-403C-971B-1A1D21D4F1A5}" sibTransId="{62E35736-941B-4384-8B25-45112D7C23AF}"/>
    <dgm:cxn modelId="{AEA35472-8816-47DA-AD18-6335D228DFA3}" type="presOf" srcId="{AB8BA0A8-AD95-4282-AD7D-6E3D361DDA34}" destId="{0B7326C7-148A-4CE7-828E-0B48E4F7BBD6}" srcOrd="0" destOrd="0" presId="urn:microsoft.com/office/officeart/2008/layout/LinedList"/>
    <dgm:cxn modelId="{289235A5-1E37-4DC2-BEC7-EC4D89B506DE}" type="presOf" srcId="{33E77E05-4F20-468B-A223-6C0958A2CB71}" destId="{7D6BDA75-1E76-49D9-BD26-18A3425BFC71}" srcOrd="0" destOrd="0" presId="urn:microsoft.com/office/officeart/2008/layout/LinedList"/>
    <dgm:cxn modelId="{3CCE94C0-D3DE-4429-B273-E92DEF77CA3B}" type="presOf" srcId="{2511AB48-8A3B-4932-9A26-6BC56CB59E59}" destId="{D0FBAB74-B2FE-4EC7-B837-DDA4112ED234}" srcOrd="0" destOrd="0" presId="urn:microsoft.com/office/officeart/2008/layout/LinedList"/>
    <dgm:cxn modelId="{4C3887CB-9CE7-467D-AD01-2B073FE187E4}" srcId="{9BD4F045-6D04-4211-9C1C-45074844C95E}" destId="{AB8BA0A8-AD95-4282-AD7D-6E3D361DDA34}" srcOrd="1" destOrd="0" parTransId="{D4FDAE47-13B9-499E-8F23-4543F3D15A32}" sibTransId="{59758F26-3199-4F1D-8A00-F6F53D2AC1DE}"/>
    <dgm:cxn modelId="{5851C102-133F-47DD-8DE4-C2DDEB4418E7}" type="presParOf" srcId="{C5B80521-8EE9-423F-B03E-B9BCE77A9C34}" destId="{716560D0-FDC5-42FF-B7AD-2A6D07387803}" srcOrd="0" destOrd="0" presId="urn:microsoft.com/office/officeart/2008/layout/LinedList"/>
    <dgm:cxn modelId="{D38950A9-E91E-4E3A-8C92-FE9124529ADE}" type="presParOf" srcId="{C5B80521-8EE9-423F-B03E-B9BCE77A9C34}" destId="{A66658AB-D65D-4710-9ABC-7DFB99FF2E32}" srcOrd="1" destOrd="0" presId="urn:microsoft.com/office/officeart/2008/layout/LinedList"/>
    <dgm:cxn modelId="{DA64586E-5B85-4A40-852A-0BE0AF10FFEE}" type="presParOf" srcId="{A66658AB-D65D-4710-9ABC-7DFB99FF2E32}" destId="{D0FBAB74-B2FE-4EC7-B837-DDA4112ED234}" srcOrd="0" destOrd="0" presId="urn:microsoft.com/office/officeart/2008/layout/LinedList"/>
    <dgm:cxn modelId="{6C34BBBA-733C-4788-B7E9-4D3BC9E49355}" type="presParOf" srcId="{A66658AB-D65D-4710-9ABC-7DFB99FF2E32}" destId="{89F7E7DB-AD30-4556-B905-0CC9A013E6FB}" srcOrd="1" destOrd="0" presId="urn:microsoft.com/office/officeart/2008/layout/LinedList"/>
    <dgm:cxn modelId="{88510F0F-06AD-4F79-AB88-7CDE209BF354}" type="presParOf" srcId="{C5B80521-8EE9-423F-B03E-B9BCE77A9C34}" destId="{3370384F-7C00-4BBA-99CF-594A62B752B2}" srcOrd="2" destOrd="0" presId="urn:microsoft.com/office/officeart/2008/layout/LinedList"/>
    <dgm:cxn modelId="{41105B7E-685A-4A02-B6A7-EB1903928547}" type="presParOf" srcId="{C5B80521-8EE9-423F-B03E-B9BCE77A9C34}" destId="{FF6E7A51-2F1D-48AE-92AF-FB4381FDC382}" srcOrd="3" destOrd="0" presId="urn:microsoft.com/office/officeart/2008/layout/LinedList"/>
    <dgm:cxn modelId="{5776FC92-5242-420E-8B35-989CFA19A7BF}" type="presParOf" srcId="{FF6E7A51-2F1D-48AE-92AF-FB4381FDC382}" destId="{0B7326C7-148A-4CE7-828E-0B48E4F7BBD6}" srcOrd="0" destOrd="0" presId="urn:microsoft.com/office/officeart/2008/layout/LinedList"/>
    <dgm:cxn modelId="{898DC2FD-26AD-4FFE-A82D-202166006C94}" type="presParOf" srcId="{FF6E7A51-2F1D-48AE-92AF-FB4381FDC382}" destId="{FE8B86F4-7106-457C-B232-63CAE38FBF63}" srcOrd="1" destOrd="0" presId="urn:microsoft.com/office/officeart/2008/layout/LinedList"/>
    <dgm:cxn modelId="{5548C022-3C95-4648-9B44-8CCF432D3C38}" type="presParOf" srcId="{C5B80521-8EE9-423F-B03E-B9BCE77A9C34}" destId="{701B9AD0-0AAA-45CB-A154-FC676EDDF8A1}" srcOrd="4" destOrd="0" presId="urn:microsoft.com/office/officeart/2008/layout/LinedList"/>
    <dgm:cxn modelId="{0FDDA34D-CBEC-4869-8918-23AE63DA30EE}" type="presParOf" srcId="{C5B80521-8EE9-423F-B03E-B9BCE77A9C34}" destId="{5102E8B5-99DF-4BEE-87D2-4D51CB6746E6}" srcOrd="5" destOrd="0" presId="urn:microsoft.com/office/officeart/2008/layout/LinedList"/>
    <dgm:cxn modelId="{A6467E0B-75C2-4600-A7EE-EA9360D0D0F3}" type="presParOf" srcId="{5102E8B5-99DF-4BEE-87D2-4D51CB6746E6}" destId="{7D6BDA75-1E76-49D9-BD26-18A3425BFC71}" srcOrd="0" destOrd="0" presId="urn:microsoft.com/office/officeart/2008/layout/LinedList"/>
    <dgm:cxn modelId="{3951AD8B-B394-40A1-8428-E8263B989836}" type="presParOf" srcId="{5102E8B5-99DF-4BEE-87D2-4D51CB6746E6}" destId="{85B121C1-C515-433A-8E00-081E37DACE2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03E741-553F-405F-8CBF-03A9A560CE21}"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139237AE-E4C6-490F-9929-7D15C725F4D0}">
      <dgm:prSet/>
      <dgm:spPr/>
      <dgm:t>
        <a:bodyPr/>
        <a:lstStyle/>
        <a:p>
          <a:r>
            <a:rPr lang="es-AR"/>
            <a:t>Biológica</a:t>
          </a:r>
          <a:endParaRPr lang="en-US"/>
        </a:p>
      </dgm:t>
    </dgm:pt>
    <dgm:pt modelId="{92F15D9A-3501-437C-B366-1C20B833AEFB}" type="parTrans" cxnId="{CCEC372F-78B4-4A3B-A682-E396C5C8CD4C}">
      <dgm:prSet/>
      <dgm:spPr/>
      <dgm:t>
        <a:bodyPr/>
        <a:lstStyle/>
        <a:p>
          <a:endParaRPr lang="en-US"/>
        </a:p>
      </dgm:t>
    </dgm:pt>
    <dgm:pt modelId="{B2392B1D-F4D8-4E4D-A973-615B2BB92911}" type="sibTrans" cxnId="{CCEC372F-78B4-4A3B-A682-E396C5C8CD4C}">
      <dgm:prSet/>
      <dgm:spPr/>
      <dgm:t>
        <a:bodyPr/>
        <a:lstStyle/>
        <a:p>
          <a:endParaRPr lang="en-US"/>
        </a:p>
      </dgm:t>
    </dgm:pt>
    <dgm:pt modelId="{6B026C9C-1A61-4D05-9E1D-000D7424B76A}">
      <dgm:prSet/>
      <dgm:spPr/>
      <dgm:t>
        <a:bodyPr/>
        <a:lstStyle/>
        <a:p>
          <a:r>
            <a:rPr lang="es-AR" dirty="0"/>
            <a:t>Adopción</a:t>
          </a:r>
          <a:endParaRPr lang="en-US" dirty="0"/>
        </a:p>
      </dgm:t>
    </dgm:pt>
    <dgm:pt modelId="{9F17E0FA-A34D-4B16-8391-BEDC7DBE41B1}" type="parTrans" cxnId="{A963D81C-748D-4101-83EF-EF44AA285285}">
      <dgm:prSet/>
      <dgm:spPr/>
      <dgm:t>
        <a:bodyPr/>
        <a:lstStyle/>
        <a:p>
          <a:endParaRPr lang="en-US"/>
        </a:p>
      </dgm:t>
    </dgm:pt>
    <dgm:pt modelId="{90EA27D1-6289-4EF2-A50F-54F7BA3AF03B}" type="sibTrans" cxnId="{A963D81C-748D-4101-83EF-EF44AA285285}">
      <dgm:prSet/>
      <dgm:spPr/>
      <dgm:t>
        <a:bodyPr/>
        <a:lstStyle/>
        <a:p>
          <a:endParaRPr lang="en-US"/>
        </a:p>
      </dgm:t>
    </dgm:pt>
    <dgm:pt modelId="{D89D7164-2D28-40C7-8791-F87F34753E02}">
      <dgm:prSet/>
      <dgm:spPr>
        <a:solidFill>
          <a:schemeClr val="accent3">
            <a:lumMod val="75000"/>
          </a:schemeClr>
        </a:solidFill>
      </dgm:spPr>
      <dgm:t>
        <a:bodyPr/>
        <a:lstStyle/>
        <a:p>
          <a:r>
            <a:rPr lang="es-AR"/>
            <a:t>Técnicas de reproducción asistida</a:t>
          </a:r>
          <a:endParaRPr lang="en-US"/>
        </a:p>
      </dgm:t>
    </dgm:pt>
    <dgm:pt modelId="{941D6EB9-36F5-48F0-BE1E-C4DA1988FC51}" type="parTrans" cxnId="{FC37AFD1-411D-45E1-97DD-504C5757305F}">
      <dgm:prSet/>
      <dgm:spPr/>
      <dgm:t>
        <a:bodyPr/>
        <a:lstStyle/>
        <a:p>
          <a:endParaRPr lang="en-US"/>
        </a:p>
      </dgm:t>
    </dgm:pt>
    <dgm:pt modelId="{5411B031-DA0A-4AF5-9B26-DC202AAA9823}" type="sibTrans" cxnId="{FC37AFD1-411D-45E1-97DD-504C5757305F}">
      <dgm:prSet/>
      <dgm:spPr/>
      <dgm:t>
        <a:bodyPr/>
        <a:lstStyle/>
        <a:p>
          <a:endParaRPr lang="en-US"/>
        </a:p>
      </dgm:t>
    </dgm:pt>
    <dgm:pt modelId="{8309A1E2-F004-4E73-B5EB-0B8832F71CFD}" type="pres">
      <dgm:prSet presAssocID="{2003E741-553F-405F-8CBF-03A9A560CE21}" presName="linear" presStyleCnt="0">
        <dgm:presLayoutVars>
          <dgm:dir/>
          <dgm:animLvl val="lvl"/>
          <dgm:resizeHandles val="exact"/>
        </dgm:presLayoutVars>
      </dgm:prSet>
      <dgm:spPr/>
    </dgm:pt>
    <dgm:pt modelId="{7FA53647-0D50-44D9-8A96-354F929A3CDC}" type="pres">
      <dgm:prSet presAssocID="{139237AE-E4C6-490F-9929-7D15C725F4D0}" presName="parentLin" presStyleCnt="0"/>
      <dgm:spPr/>
    </dgm:pt>
    <dgm:pt modelId="{580B316B-4EC7-4D0B-A919-6F6ECA29ABA9}" type="pres">
      <dgm:prSet presAssocID="{139237AE-E4C6-490F-9929-7D15C725F4D0}" presName="parentLeftMargin" presStyleLbl="node1" presStyleIdx="0" presStyleCnt="3"/>
      <dgm:spPr/>
    </dgm:pt>
    <dgm:pt modelId="{4E180991-62CF-4B33-84B1-6A47889C6350}" type="pres">
      <dgm:prSet presAssocID="{139237AE-E4C6-490F-9929-7D15C725F4D0}" presName="parentText" presStyleLbl="node1" presStyleIdx="0" presStyleCnt="3" custScaleY="173725">
        <dgm:presLayoutVars>
          <dgm:chMax val="0"/>
          <dgm:bulletEnabled val="1"/>
        </dgm:presLayoutVars>
      </dgm:prSet>
      <dgm:spPr/>
    </dgm:pt>
    <dgm:pt modelId="{B17F0891-D696-41C0-A49B-BBF5B8AB36A4}" type="pres">
      <dgm:prSet presAssocID="{139237AE-E4C6-490F-9929-7D15C725F4D0}" presName="negativeSpace" presStyleCnt="0"/>
      <dgm:spPr/>
    </dgm:pt>
    <dgm:pt modelId="{9EF34142-E942-41BF-9232-AC78208E4D90}" type="pres">
      <dgm:prSet presAssocID="{139237AE-E4C6-490F-9929-7D15C725F4D0}" presName="childText" presStyleLbl="conFgAcc1" presStyleIdx="0" presStyleCnt="3">
        <dgm:presLayoutVars>
          <dgm:bulletEnabled val="1"/>
        </dgm:presLayoutVars>
      </dgm:prSet>
      <dgm:spPr/>
    </dgm:pt>
    <dgm:pt modelId="{DAA88FDE-7321-4792-A39E-62E79C078F60}" type="pres">
      <dgm:prSet presAssocID="{B2392B1D-F4D8-4E4D-A973-615B2BB92911}" presName="spaceBetweenRectangles" presStyleCnt="0"/>
      <dgm:spPr/>
    </dgm:pt>
    <dgm:pt modelId="{2D915BD5-B1D5-4F1A-A803-3F0217511392}" type="pres">
      <dgm:prSet presAssocID="{6B026C9C-1A61-4D05-9E1D-000D7424B76A}" presName="parentLin" presStyleCnt="0"/>
      <dgm:spPr/>
    </dgm:pt>
    <dgm:pt modelId="{B9699302-E322-4351-B596-DFE20B592602}" type="pres">
      <dgm:prSet presAssocID="{6B026C9C-1A61-4D05-9E1D-000D7424B76A}" presName="parentLeftMargin" presStyleLbl="node1" presStyleIdx="0" presStyleCnt="3"/>
      <dgm:spPr/>
    </dgm:pt>
    <dgm:pt modelId="{3BD26B53-C900-43B2-8308-83876C03D7B3}" type="pres">
      <dgm:prSet presAssocID="{6B026C9C-1A61-4D05-9E1D-000D7424B76A}" presName="parentText" presStyleLbl="node1" presStyleIdx="1" presStyleCnt="3" custScaleY="163087">
        <dgm:presLayoutVars>
          <dgm:chMax val="0"/>
          <dgm:bulletEnabled val="1"/>
        </dgm:presLayoutVars>
      </dgm:prSet>
      <dgm:spPr/>
    </dgm:pt>
    <dgm:pt modelId="{0B11D432-6AEE-48AE-8AFE-990174063AE0}" type="pres">
      <dgm:prSet presAssocID="{6B026C9C-1A61-4D05-9E1D-000D7424B76A}" presName="negativeSpace" presStyleCnt="0"/>
      <dgm:spPr/>
    </dgm:pt>
    <dgm:pt modelId="{9064B97F-EBE0-426E-AE4B-CFAF3F4FCA29}" type="pres">
      <dgm:prSet presAssocID="{6B026C9C-1A61-4D05-9E1D-000D7424B76A}" presName="childText" presStyleLbl="conFgAcc1" presStyleIdx="1" presStyleCnt="3">
        <dgm:presLayoutVars>
          <dgm:bulletEnabled val="1"/>
        </dgm:presLayoutVars>
      </dgm:prSet>
      <dgm:spPr/>
    </dgm:pt>
    <dgm:pt modelId="{7C9D861D-4237-44CE-9B5A-33C5189FA734}" type="pres">
      <dgm:prSet presAssocID="{90EA27D1-6289-4EF2-A50F-54F7BA3AF03B}" presName="spaceBetweenRectangles" presStyleCnt="0"/>
      <dgm:spPr/>
    </dgm:pt>
    <dgm:pt modelId="{63E2D443-2610-49C7-9C4D-68667C7E6CC4}" type="pres">
      <dgm:prSet presAssocID="{D89D7164-2D28-40C7-8791-F87F34753E02}" presName="parentLin" presStyleCnt="0"/>
      <dgm:spPr/>
    </dgm:pt>
    <dgm:pt modelId="{B7A301ED-6410-4CAF-95AB-EF6403D34C30}" type="pres">
      <dgm:prSet presAssocID="{D89D7164-2D28-40C7-8791-F87F34753E02}" presName="parentLeftMargin" presStyleLbl="node1" presStyleIdx="1" presStyleCnt="3"/>
      <dgm:spPr/>
    </dgm:pt>
    <dgm:pt modelId="{9B9C5780-E057-4FE3-8B2A-BA300E18831D}" type="pres">
      <dgm:prSet presAssocID="{D89D7164-2D28-40C7-8791-F87F34753E02}" presName="parentText" presStyleLbl="node1" presStyleIdx="2" presStyleCnt="3" custScaleY="164599">
        <dgm:presLayoutVars>
          <dgm:chMax val="0"/>
          <dgm:bulletEnabled val="1"/>
        </dgm:presLayoutVars>
      </dgm:prSet>
      <dgm:spPr/>
    </dgm:pt>
    <dgm:pt modelId="{ABD943B1-628B-48CC-A6AA-E7F6DCD0961C}" type="pres">
      <dgm:prSet presAssocID="{D89D7164-2D28-40C7-8791-F87F34753E02}" presName="negativeSpace" presStyleCnt="0"/>
      <dgm:spPr/>
    </dgm:pt>
    <dgm:pt modelId="{A368F2D4-61E8-442E-BFB4-6C42E50A87B5}" type="pres">
      <dgm:prSet presAssocID="{D89D7164-2D28-40C7-8791-F87F34753E02}" presName="childText" presStyleLbl="conFgAcc1" presStyleIdx="2" presStyleCnt="3">
        <dgm:presLayoutVars>
          <dgm:bulletEnabled val="1"/>
        </dgm:presLayoutVars>
      </dgm:prSet>
      <dgm:spPr/>
    </dgm:pt>
  </dgm:ptLst>
  <dgm:cxnLst>
    <dgm:cxn modelId="{A963D81C-748D-4101-83EF-EF44AA285285}" srcId="{2003E741-553F-405F-8CBF-03A9A560CE21}" destId="{6B026C9C-1A61-4D05-9E1D-000D7424B76A}" srcOrd="1" destOrd="0" parTransId="{9F17E0FA-A34D-4B16-8391-BEDC7DBE41B1}" sibTransId="{90EA27D1-6289-4EF2-A50F-54F7BA3AF03B}"/>
    <dgm:cxn modelId="{90938327-B804-4734-A8CA-544DAFBF8181}" type="presOf" srcId="{139237AE-E4C6-490F-9929-7D15C725F4D0}" destId="{580B316B-4EC7-4D0B-A919-6F6ECA29ABA9}" srcOrd="0" destOrd="0" presId="urn:microsoft.com/office/officeart/2005/8/layout/list1"/>
    <dgm:cxn modelId="{70D25B2B-1C8A-4C57-956C-E6D1DD7F0287}" type="presOf" srcId="{D89D7164-2D28-40C7-8791-F87F34753E02}" destId="{9B9C5780-E057-4FE3-8B2A-BA300E18831D}" srcOrd="1" destOrd="0" presId="urn:microsoft.com/office/officeart/2005/8/layout/list1"/>
    <dgm:cxn modelId="{CCEC372F-78B4-4A3B-A682-E396C5C8CD4C}" srcId="{2003E741-553F-405F-8CBF-03A9A560CE21}" destId="{139237AE-E4C6-490F-9929-7D15C725F4D0}" srcOrd="0" destOrd="0" parTransId="{92F15D9A-3501-437C-B366-1C20B833AEFB}" sibTransId="{B2392B1D-F4D8-4E4D-A973-615B2BB92911}"/>
    <dgm:cxn modelId="{966D6140-4E5A-4B25-8C25-475527AB474C}" type="presOf" srcId="{139237AE-E4C6-490F-9929-7D15C725F4D0}" destId="{4E180991-62CF-4B33-84B1-6A47889C6350}" srcOrd="1" destOrd="0" presId="urn:microsoft.com/office/officeart/2005/8/layout/list1"/>
    <dgm:cxn modelId="{14EDBC4F-5BE2-4C05-A185-FC9FFBE4DDBB}" type="presOf" srcId="{6B026C9C-1A61-4D05-9E1D-000D7424B76A}" destId="{B9699302-E322-4351-B596-DFE20B592602}" srcOrd="0" destOrd="0" presId="urn:microsoft.com/office/officeart/2005/8/layout/list1"/>
    <dgm:cxn modelId="{67113480-4E7B-49CC-B680-9CF8AAC6E5A0}" type="presOf" srcId="{2003E741-553F-405F-8CBF-03A9A560CE21}" destId="{8309A1E2-F004-4E73-B5EB-0B8832F71CFD}" srcOrd="0" destOrd="0" presId="urn:microsoft.com/office/officeart/2005/8/layout/list1"/>
    <dgm:cxn modelId="{409F22B2-F5CE-4665-9956-EE7B10876307}" type="presOf" srcId="{6B026C9C-1A61-4D05-9E1D-000D7424B76A}" destId="{3BD26B53-C900-43B2-8308-83876C03D7B3}" srcOrd="1" destOrd="0" presId="urn:microsoft.com/office/officeart/2005/8/layout/list1"/>
    <dgm:cxn modelId="{FC37AFD1-411D-45E1-97DD-504C5757305F}" srcId="{2003E741-553F-405F-8CBF-03A9A560CE21}" destId="{D89D7164-2D28-40C7-8791-F87F34753E02}" srcOrd="2" destOrd="0" parTransId="{941D6EB9-36F5-48F0-BE1E-C4DA1988FC51}" sibTransId="{5411B031-DA0A-4AF5-9B26-DC202AAA9823}"/>
    <dgm:cxn modelId="{3313A4DD-C301-4320-9F2E-65CD08446290}" type="presOf" srcId="{D89D7164-2D28-40C7-8791-F87F34753E02}" destId="{B7A301ED-6410-4CAF-95AB-EF6403D34C30}" srcOrd="0" destOrd="0" presId="urn:microsoft.com/office/officeart/2005/8/layout/list1"/>
    <dgm:cxn modelId="{FA9BF32B-AC66-4F11-ADE1-87D743284EE6}" type="presParOf" srcId="{8309A1E2-F004-4E73-B5EB-0B8832F71CFD}" destId="{7FA53647-0D50-44D9-8A96-354F929A3CDC}" srcOrd="0" destOrd="0" presId="urn:microsoft.com/office/officeart/2005/8/layout/list1"/>
    <dgm:cxn modelId="{5595B3A3-E1FD-4DD7-A37B-5E52D62F11E9}" type="presParOf" srcId="{7FA53647-0D50-44D9-8A96-354F929A3CDC}" destId="{580B316B-4EC7-4D0B-A919-6F6ECA29ABA9}" srcOrd="0" destOrd="0" presId="urn:microsoft.com/office/officeart/2005/8/layout/list1"/>
    <dgm:cxn modelId="{4DD04597-A247-4D53-A8BB-E558F03049D3}" type="presParOf" srcId="{7FA53647-0D50-44D9-8A96-354F929A3CDC}" destId="{4E180991-62CF-4B33-84B1-6A47889C6350}" srcOrd="1" destOrd="0" presId="urn:microsoft.com/office/officeart/2005/8/layout/list1"/>
    <dgm:cxn modelId="{7A335497-E830-4027-ACE2-F017DEF97DBA}" type="presParOf" srcId="{8309A1E2-F004-4E73-B5EB-0B8832F71CFD}" destId="{B17F0891-D696-41C0-A49B-BBF5B8AB36A4}" srcOrd="1" destOrd="0" presId="urn:microsoft.com/office/officeart/2005/8/layout/list1"/>
    <dgm:cxn modelId="{9806A69D-842B-49D5-941F-3BE5C64B6E60}" type="presParOf" srcId="{8309A1E2-F004-4E73-B5EB-0B8832F71CFD}" destId="{9EF34142-E942-41BF-9232-AC78208E4D90}" srcOrd="2" destOrd="0" presId="urn:microsoft.com/office/officeart/2005/8/layout/list1"/>
    <dgm:cxn modelId="{E587C1C3-3E5D-4AE2-B734-37D2E6FDA478}" type="presParOf" srcId="{8309A1E2-F004-4E73-B5EB-0B8832F71CFD}" destId="{DAA88FDE-7321-4792-A39E-62E79C078F60}" srcOrd="3" destOrd="0" presId="urn:microsoft.com/office/officeart/2005/8/layout/list1"/>
    <dgm:cxn modelId="{69D8B8DF-7987-4CF0-951F-AF0420062F7E}" type="presParOf" srcId="{8309A1E2-F004-4E73-B5EB-0B8832F71CFD}" destId="{2D915BD5-B1D5-4F1A-A803-3F0217511392}" srcOrd="4" destOrd="0" presId="urn:microsoft.com/office/officeart/2005/8/layout/list1"/>
    <dgm:cxn modelId="{18D60D6A-6165-4569-A559-1AC32D54D115}" type="presParOf" srcId="{2D915BD5-B1D5-4F1A-A803-3F0217511392}" destId="{B9699302-E322-4351-B596-DFE20B592602}" srcOrd="0" destOrd="0" presId="urn:microsoft.com/office/officeart/2005/8/layout/list1"/>
    <dgm:cxn modelId="{BD19D867-E986-4962-90E9-E644D86A0234}" type="presParOf" srcId="{2D915BD5-B1D5-4F1A-A803-3F0217511392}" destId="{3BD26B53-C900-43B2-8308-83876C03D7B3}" srcOrd="1" destOrd="0" presId="urn:microsoft.com/office/officeart/2005/8/layout/list1"/>
    <dgm:cxn modelId="{D90F0CEF-0FED-453B-8A33-07B3599AEA4D}" type="presParOf" srcId="{8309A1E2-F004-4E73-B5EB-0B8832F71CFD}" destId="{0B11D432-6AEE-48AE-8AFE-990174063AE0}" srcOrd="5" destOrd="0" presId="urn:microsoft.com/office/officeart/2005/8/layout/list1"/>
    <dgm:cxn modelId="{125E7ECF-EFB1-413F-84E6-B72D0A1ED071}" type="presParOf" srcId="{8309A1E2-F004-4E73-B5EB-0B8832F71CFD}" destId="{9064B97F-EBE0-426E-AE4B-CFAF3F4FCA29}" srcOrd="6" destOrd="0" presId="urn:microsoft.com/office/officeart/2005/8/layout/list1"/>
    <dgm:cxn modelId="{6FD29A65-BF05-4D41-9067-577AD8DE260C}" type="presParOf" srcId="{8309A1E2-F004-4E73-B5EB-0B8832F71CFD}" destId="{7C9D861D-4237-44CE-9B5A-33C5189FA734}" srcOrd="7" destOrd="0" presId="urn:microsoft.com/office/officeart/2005/8/layout/list1"/>
    <dgm:cxn modelId="{7D7C8760-3E63-4245-BD86-7959BCCF846B}" type="presParOf" srcId="{8309A1E2-F004-4E73-B5EB-0B8832F71CFD}" destId="{63E2D443-2610-49C7-9C4D-68667C7E6CC4}" srcOrd="8" destOrd="0" presId="urn:microsoft.com/office/officeart/2005/8/layout/list1"/>
    <dgm:cxn modelId="{8873B15B-6859-44D5-A1FF-1197CAFAB6D3}" type="presParOf" srcId="{63E2D443-2610-49C7-9C4D-68667C7E6CC4}" destId="{B7A301ED-6410-4CAF-95AB-EF6403D34C30}" srcOrd="0" destOrd="0" presId="urn:microsoft.com/office/officeart/2005/8/layout/list1"/>
    <dgm:cxn modelId="{CB942D53-3E2A-4FB7-9213-7F9A4FBA46D8}" type="presParOf" srcId="{63E2D443-2610-49C7-9C4D-68667C7E6CC4}" destId="{9B9C5780-E057-4FE3-8B2A-BA300E18831D}" srcOrd="1" destOrd="0" presId="urn:microsoft.com/office/officeart/2005/8/layout/list1"/>
    <dgm:cxn modelId="{BB6658F2-40C8-4A77-9F85-597980E36823}" type="presParOf" srcId="{8309A1E2-F004-4E73-B5EB-0B8832F71CFD}" destId="{ABD943B1-628B-48CC-A6AA-E7F6DCD0961C}" srcOrd="9" destOrd="0" presId="urn:microsoft.com/office/officeart/2005/8/layout/list1"/>
    <dgm:cxn modelId="{22559C96-C809-4F39-B64F-A12AB7F65B85}" type="presParOf" srcId="{8309A1E2-F004-4E73-B5EB-0B8832F71CFD}" destId="{A368F2D4-61E8-442E-BFB4-6C42E50A87B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766827-8E1A-49CE-B5CA-54040DAD0D7A}"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DDCDF366-0A9D-4339-8CB7-1D742BBF7591}">
      <dgm:prSet/>
      <dgm:spPr/>
      <dgm:t>
        <a:bodyPr/>
        <a:lstStyle/>
        <a:p>
          <a:r>
            <a:rPr lang="es-AR"/>
            <a:t>Argentina: reconocimiento expreso</a:t>
          </a:r>
          <a:endParaRPr lang="en-US"/>
        </a:p>
      </dgm:t>
    </dgm:pt>
    <dgm:pt modelId="{4C683C38-425E-4AAD-BE89-C26FA3CB15D9}" type="parTrans" cxnId="{CD6C37A7-9D92-4A14-8309-7913FEE68702}">
      <dgm:prSet/>
      <dgm:spPr/>
      <dgm:t>
        <a:bodyPr/>
        <a:lstStyle/>
        <a:p>
          <a:endParaRPr lang="en-US"/>
        </a:p>
      </dgm:t>
    </dgm:pt>
    <dgm:pt modelId="{AF86D43E-CC9B-4188-94E7-7BE042F76595}" type="sibTrans" cxnId="{CD6C37A7-9D92-4A14-8309-7913FEE68702}">
      <dgm:prSet/>
      <dgm:spPr/>
      <dgm:t>
        <a:bodyPr/>
        <a:lstStyle/>
        <a:p>
          <a:endParaRPr lang="en-US"/>
        </a:p>
      </dgm:t>
    </dgm:pt>
    <dgm:pt modelId="{BCF3A21C-7AEC-4FF5-9213-762A0CA04E4F}">
      <dgm:prSet/>
      <dgm:spPr/>
      <dgm:t>
        <a:bodyPr/>
        <a:lstStyle/>
        <a:p>
          <a:r>
            <a:rPr lang="es-AR"/>
            <a:t>Proyecto Brasil: nombre denunciado por la madre, hasta que éste no pruebe, con el ADN que no es el padre</a:t>
          </a:r>
          <a:endParaRPr lang="en-US"/>
        </a:p>
      </dgm:t>
    </dgm:pt>
    <dgm:pt modelId="{D75ECCF6-5E5A-4242-BFA9-08784E3868B0}" type="parTrans" cxnId="{AFD99C15-FE4F-4E73-A077-08A7E41AE0E8}">
      <dgm:prSet/>
      <dgm:spPr/>
      <dgm:t>
        <a:bodyPr/>
        <a:lstStyle/>
        <a:p>
          <a:endParaRPr lang="en-US"/>
        </a:p>
      </dgm:t>
    </dgm:pt>
    <dgm:pt modelId="{06DB4141-67F9-4EEE-BC52-C70CA1CFF2E8}" type="sibTrans" cxnId="{AFD99C15-FE4F-4E73-A077-08A7E41AE0E8}">
      <dgm:prSet/>
      <dgm:spPr/>
      <dgm:t>
        <a:bodyPr/>
        <a:lstStyle/>
        <a:p>
          <a:endParaRPr lang="en-US"/>
        </a:p>
      </dgm:t>
    </dgm:pt>
    <dgm:pt modelId="{E098C0FC-74DF-401D-89E9-9C495E1F97B8}" type="pres">
      <dgm:prSet presAssocID="{CF766827-8E1A-49CE-B5CA-54040DAD0D7A}" presName="linear" presStyleCnt="0">
        <dgm:presLayoutVars>
          <dgm:animLvl val="lvl"/>
          <dgm:resizeHandles val="exact"/>
        </dgm:presLayoutVars>
      </dgm:prSet>
      <dgm:spPr/>
    </dgm:pt>
    <dgm:pt modelId="{2A853C88-E531-408E-B0D1-2ED4006B9B75}" type="pres">
      <dgm:prSet presAssocID="{DDCDF366-0A9D-4339-8CB7-1D742BBF7591}" presName="parentText" presStyleLbl="node1" presStyleIdx="0" presStyleCnt="2">
        <dgm:presLayoutVars>
          <dgm:chMax val="0"/>
          <dgm:bulletEnabled val="1"/>
        </dgm:presLayoutVars>
      </dgm:prSet>
      <dgm:spPr/>
    </dgm:pt>
    <dgm:pt modelId="{EA0A6072-87A1-4869-8965-DFB1385BC35F}" type="pres">
      <dgm:prSet presAssocID="{AF86D43E-CC9B-4188-94E7-7BE042F76595}" presName="spacer" presStyleCnt="0"/>
      <dgm:spPr/>
    </dgm:pt>
    <dgm:pt modelId="{CD5025F4-E87B-48BD-A8B4-8D98851EB2A9}" type="pres">
      <dgm:prSet presAssocID="{BCF3A21C-7AEC-4FF5-9213-762A0CA04E4F}" presName="parentText" presStyleLbl="node1" presStyleIdx="1" presStyleCnt="2">
        <dgm:presLayoutVars>
          <dgm:chMax val="0"/>
          <dgm:bulletEnabled val="1"/>
        </dgm:presLayoutVars>
      </dgm:prSet>
      <dgm:spPr/>
    </dgm:pt>
  </dgm:ptLst>
  <dgm:cxnLst>
    <dgm:cxn modelId="{AFD99C15-FE4F-4E73-A077-08A7E41AE0E8}" srcId="{CF766827-8E1A-49CE-B5CA-54040DAD0D7A}" destId="{BCF3A21C-7AEC-4FF5-9213-762A0CA04E4F}" srcOrd="1" destOrd="0" parTransId="{D75ECCF6-5E5A-4242-BFA9-08784E3868B0}" sibTransId="{06DB4141-67F9-4EEE-BC52-C70CA1CFF2E8}"/>
    <dgm:cxn modelId="{A5353F61-F085-4B97-B725-93AF10F1FD76}" type="presOf" srcId="{BCF3A21C-7AEC-4FF5-9213-762A0CA04E4F}" destId="{CD5025F4-E87B-48BD-A8B4-8D98851EB2A9}" srcOrd="0" destOrd="0" presId="urn:microsoft.com/office/officeart/2005/8/layout/vList2"/>
    <dgm:cxn modelId="{0F3FBE7A-1821-4DDC-A98B-0F7F476B0A7E}" type="presOf" srcId="{DDCDF366-0A9D-4339-8CB7-1D742BBF7591}" destId="{2A853C88-E531-408E-B0D1-2ED4006B9B75}" srcOrd="0" destOrd="0" presId="urn:microsoft.com/office/officeart/2005/8/layout/vList2"/>
    <dgm:cxn modelId="{8C2C2396-C7E3-48C3-B38B-DDA92CE7C41D}" type="presOf" srcId="{CF766827-8E1A-49CE-B5CA-54040DAD0D7A}" destId="{E098C0FC-74DF-401D-89E9-9C495E1F97B8}" srcOrd="0" destOrd="0" presId="urn:microsoft.com/office/officeart/2005/8/layout/vList2"/>
    <dgm:cxn modelId="{CD6C37A7-9D92-4A14-8309-7913FEE68702}" srcId="{CF766827-8E1A-49CE-B5CA-54040DAD0D7A}" destId="{DDCDF366-0A9D-4339-8CB7-1D742BBF7591}" srcOrd="0" destOrd="0" parTransId="{4C683C38-425E-4AAD-BE89-C26FA3CB15D9}" sibTransId="{AF86D43E-CC9B-4188-94E7-7BE042F76595}"/>
    <dgm:cxn modelId="{1F6FA5CB-A840-49AB-8730-9904C7E962F0}" type="presParOf" srcId="{E098C0FC-74DF-401D-89E9-9C495E1F97B8}" destId="{2A853C88-E531-408E-B0D1-2ED4006B9B75}" srcOrd="0" destOrd="0" presId="urn:microsoft.com/office/officeart/2005/8/layout/vList2"/>
    <dgm:cxn modelId="{51D854F3-04DE-46B4-8A84-846E40234D64}" type="presParOf" srcId="{E098C0FC-74DF-401D-89E9-9C495E1F97B8}" destId="{EA0A6072-87A1-4869-8965-DFB1385BC35F}" srcOrd="1" destOrd="0" presId="urn:microsoft.com/office/officeart/2005/8/layout/vList2"/>
    <dgm:cxn modelId="{7F67F80D-58C3-4EB9-B93A-331E61C45E7F}" type="presParOf" srcId="{E098C0FC-74DF-401D-89E9-9C495E1F97B8}" destId="{CD5025F4-E87B-48BD-A8B4-8D98851EB2A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56D5E9-FBC0-4D33-85B9-6EBB2C3350B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E7591C2-1507-4E4F-9B23-E153B65AB0E9}">
      <dgm:prSet/>
      <dgm:spPr/>
      <dgm:t>
        <a:bodyPr/>
        <a:lstStyle/>
        <a:p>
          <a:r>
            <a:rPr lang="es-AR"/>
            <a:t>Divorcio sin expresión de causa. </a:t>
          </a:r>
          <a:endParaRPr lang="en-US"/>
        </a:p>
      </dgm:t>
    </dgm:pt>
    <dgm:pt modelId="{EAA615B9-8CDE-47E4-A730-C8EDA1F16ED4}" type="parTrans" cxnId="{2D6C2944-13E2-43B4-ACC5-62FA483F1FAE}">
      <dgm:prSet/>
      <dgm:spPr/>
      <dgm:t>
        <a:bodyPr/>
        <a:lstStyle/>
        <a:p>
          <a:endParaRPr lang="en-US"/>
        </a:p>
      </dgm:t>
    </dgm:pt>
    <dgm:pt modelId="{FAE4A365-F657-4BFA-9DF1-D81FCAB52DC0}" type="sibTrans" cxnId="{2D6C2944-13E2-43B4-ACC5-62FA483F1FAE}">
      <dgm:prSet/>
      <dgm:spPr/>
      <dgm:t>
        <a:bodyPr/>
        <a:lstStyle/>
        <a:p>
          <a:endParaRPr lang="en-US"/>
        </a:p>
      </dgm:t>
    </dgm:pt>
    <dgm:pt modelId="{4CDD89F4-3117-4373-BBBF-F44009055F16}">
      <dgm:prSet/>
      <dgm:spPr/>
      <dgm:t>
        <a:bodyPr/>
        <a:lstStyle/>
        <a:p>
          <a:r>
            <a:rPr lang="es-AR"/>
            <a:t>Siempre jurisdiccional. Intentos</a:t>
          </a:r>
          <a:endParaRPr lang="en-US"/>
        </a:p>
      </dgm:t>
    </dgm:pt>
    <dgm:pt modelId="{3B27BA54-9DC0-4971-8681-0378CEE4BEAA}" type="parTrans" cxnId="{3CCFA2C9-620A-4EC2-91A2-09E13230E6F8}">
      <dgm:prSet/>
      <dgm:spPr/>
      <dgm:t>
        <a:bodyPr/>
        <a:lstStyle/>
        <a:p>
          <a:endParaRPr lang="en-US"/>
        </a:p>
      </dgm:t>
    </dgm:pt>
    <dgm:pt modelId="{A7ACB738-5D1C-4423-BC96-9111A2C61741}" type="sibTrans" cxnId="{3CCFA2C9-620A-4EC2-91A2-09E13230E6F8}">
      <dgm:prSet/>
      <dgm:spPr/>
      <dgm:t>
        <a:bodyPr/>
        <a:lstStyle/>
        <a:p>
          <a:endParaRPr lang="en-US"/>
        </a:p>
      </dgm:t>
    </dgm:pt>
    <dgm:pt modelId="{0608E204-A3A8-4C19-9F0A-CAB88E8A37AB}" type="pres">
      <dgm:prSet presAssocID="{3156D5E9-FBC0-4D33-85B9-6EBB2C3350B3}" presName="hierChild1" presStyleCnt="0">
        <dgm:presLayoutVars>
          <dgm:chPref val="1"/>
          <dgm:dir/>
          <dgm:animOne val="branch"/>
          <dgm:animLvl val="lvl"/>
          <dgm:resizeHandles/>
        </dgm:presLayoutVars>
      </dgm:prSet>
      <dgm:spPr/>
    </dgm:pt>
    <dgm:pt modelId="{7846C9A2-A55D-40DB-B8DD-B1DFDC25A758}" type="pres">
      <dgm:prSet presAssocID="{EE7591C2-1507-4E4F-9B23-E153B65AB0E9}" presName="hierRoot1" presStyleCnt="0"/>
      <dgm:spPr/>
    </dgm:pt>
    <dgm:pt modelId="{DFD541DF-7137-4F4E-A8DF-FB2739E1B3A6}" type="pres">
      <dgm:prSet presAssocID="{EE7591C2-1507-4E4F-9B23-E153B65AB0E9}" presName="composite" presStyleCnt="0"/>
      <dgm:spPr/>
    </dgm:pt>
    <dgm:pt modelId="{E9958FC3-0182-4E50-8331-D343D1471B8B}" type="pres">
      <dgm:prSet presAssocID="{EE7591C2-1507-4E4F-9B23-E153B65AB0E9}" presName="background" presStyleLbl="node0" presStyleIdx="0" presStyleCnt="2"/>
      <dgm:spPr/>
    </dgm:pt>
    <dgm:pt modelId="{3BBC23C5-962C-4E9A-AB35-4A7406ABAA17}" type="pres">
      <dgm:prSet presAssocID="{EE7591C2-1507-4E4F-9B23-E153B65AB0E9}" presName="text" presStyleLbl="fgAcc0" presStyleIdx="0" presStyleCnt="2">
        <dgm:presLayoutVars>
          <dgm:chPref val="3"/>
        </dgm:presLayoutVars>
      </dgm:prSet>
      <dgm:spPr/>
    </dgm:pt>
    <dgm:pt modelId="{163E3E0B-6199-4E4A-9BDB-992FD2E1C5A3}" type="pres">
      <dgm:prSet presAssocID="{EE7591C2-1507-4E4F-9B23-E153B65AB0E9}" presName="hierChild2" presStyleCnt="0"/>
      <dgm:spPr/>
    </dgm:pt>
    <dgm:pt modelId="{05B263DD-746C-459A-9A2F-2E65FA475BBE}" type="pres">
      <dgm:prSet presAssocID="{4CDD89F4-3117-4373-BBBF-F44009055F16}" presName="hierRoot1" presStyleCnt="0"/>
      <dgm:spPr/>
    </dgm:pt>
    <dgm:pt modelId="{CD59F51A-D733-439F-B847-582570462371}" type="pres">
      <dgm:prSet presAssocID="{4CDD89F4-3117-4373-BBBF-F44009055F16}" presName="composite" presStyleCnt="0"/>
      <dgm:spPr/>
    </dgm:pt>
    <dgm:pt modelId="{F399DFC1-B652-406D-9CA2-D01C86C3645E}" type="pres">
      <dgm:prSet presAssocID="{4CDD89F4-3117-4373-BBBF-F44009055F16}" presName="background" presStyleLbl="node0" presStyleIdx="1" presStyleCnt="2"/>
      <dgm:spPr/>
    </dgm:pt>
    <dgm:pt modelId="{46DF77D8-EF58-4AD4-86A4-93311A566E05}" type="pres">
      <dgm:prSet presAssocID="{4CDD89F4-3117-4373-BBBF-F44009055F16}" presName="text" presStyleLbl="fgAcc0" presStyleIdx="1" presStyleCnt="2">
        <dgm:presLayoutVars>
          <dgm:chPref val="3"/>
        </dgm:presLayoutVars>
      </dgm:prSet>
      <dgm:spPr/>
    </dgm:pt>
    <dgm:pt modelId="{DFD09B5F-92C8-4000-A6D0-ACD4AFF4C232}" type="pres">
      <dgm:prSet presAssocID="{4CDD89F4-3117-4373-BBBF-F44009055F16}" presName="hierChild2" presStyleCnt="0"/>
      <dgm:spPr/>
    </dgm:pt>
  </dgm:ptLst>
  <dgm:cxnLst>
    <dgm:cxn modelId="{2D6C2944-13E2-43B4-ACC5-62FA483F1FAE}" srcId="{3156D5E9-FBC0-4D33-85B9-6EBB2C3350B3}" destId="{EE7591C2-1507-4E4F-9B23-E153B65AB0E9}" srcOrd="0" destOrd="0" parTransId="{EAA615B9-8CDE-47E4-A730-C8EDA1F16ED4}" sibTransId="{FAE4A365-F657-4BFA-9DF1-D81FCAB52DC0}"/>
    <dgm:cxn modelId="{216F33B3-CC4B-4ADF-9713-3EBAE1190185}" type="presOf" srcId="{3156D5E9-FBC0-4D33-85B9-6EBB2C3350B3}" destId="{0608E204-A3A8-4C19-9F0A-CAB88E8A37AB}" srcOrd="0" destOrd="0" presId="urn:microsoft.com/office/officeart/2005/8/layout/hierarchy1"/>
    <dgm:cxn modelId="{3CCFA2C9-620A-4EC2-91A2-09E13230E6F8}" srcId="{3156D5E9-FBC0-4D33-85B9-6EBB2C3350B3}" destId="{4CDD89F4-3117-4373-BBBF-F44009055F16}" srcOrd="1" destOrd="0" parTransId="{3B27BA54-9DC0-4971-8681-0378CEE4BEAA}" sibTransId="{A7ACB738-5D1C-4423-BC96-9111A2C61741}"/>
    <dgm:cxn modelId="{02E223DB-3351-4EA6-8FB3-B7CE13789016}" type="presOf" srcId="{4CDD89F4-3117-4373-BBBF-F44009055F16}" destId="{46DF77D8-EF58-4AD4-86A4-93311A566E05}" srcOrd="0" destOrd="0" presId="urn:microsoft.com/office/officeart/2005/8/layout/hierarchy1"/>
    <dgm:cxn modelId="{0FCAA7DB-0047-45B4-8BEC-E6FFFBCCC1C9}" type="presOf" srcId="{EE7591C2-1507-4E4F-9B23-E153B65AB0E9}" destId="{3BBC23C5-962C-4E9A-AB35-4A7406ABAA17}" srcOrd="0" destOrd="0" presId="urn:microsoft.com/office/officeart/2005/8/layout/hierarchy1"/>
    <dgm:cxn modelId="{2B174B48-5D27-48CD-9E77-1384E3BEA51B}" type="presParOf" srcId="{0608E204-A3A8-4C19-9F0A-CAB88E8A37AB}" destId="{7846C9A2-A55D-40DB-B8DD-B1DFDC25A758}" srcOrd="0" destOrd="0" presId="urn:microsoft.com/office/officeart/2005/8/layout/hierarchy1"/>
    <dgm:cxn modelId="{2FDD21B2-BE32-42AD-A074-25522D0E1EBB}" type="presParOf" srcId="{7846C9A2-A55D-40DB-B8DD-B1DFDC25A758}" destId="{DFD541DF-7137-4F4E-A8DF-FB2739E1B3A6}" srcOrd="0" destOrd="0" presId="urn:microsoft.com/office/officeart/2005/8/layout/hierarchy1"/>
    <dgm:cxn modelId="{451839E6-5475-493E-BDCC-0D85C30D0275}" type="presParOf" srcId="{DFD541DF-7137-4F4E-A8DF-FB2739E1B3A6}" destId="{E9958FC3-0182-4E50-8331-D343D1471B8B}" srcOrd="0" destOrd="0" presId="urn:microsoft.com/office/officeart/2005/8/layout/hierarchy1"/>
    <dgm:cxn modelId="{48601468-0CB6-4F54-B574-B94852985641}" type="presParOf" srcId="{DFD541DF-7137-4F4E-A8DF-FB2739E1B3A6}" destId="{3BBC23C5-962C-4E9A-AB35-4A7406ABAA17}" srcOrd="1" destOrd="0" presId="urn:microsoft.com/office/officeart/2005/8/layout/hierarchy1"/>
    <dgm:cxn modelId="{513BB0CD-6C18-4B91-BE2C-B47F953A4C95}" type="presParOf" srcId="{7846C9A2-A55D-40DB-B8DD-B1DFDC25A758}" destId="{163E3E0B-6199-4E4A-9BDB-992FD2E1C5A3}" srcOrd="1" destOrd="0" presId="urn:microsoft.com/office/officeart/2005/8/layout/hierarchy1"/>
    <dgm:cxn modelId="{2DC3C17C-DBA6-414E-9241-7654332A471F}" type="presParOf" srcId="{0608E204-A3A8-4C19-9F0A-CAB88E8A37AB}" destId="{05B263DD-746C-459A-9A2F-2E65FA475BBE}" srcOrd="1" destOrd="0" presId="urn:microsoft.com/office/officeart/2005/8/layout/hierarchy1"/>
    <dgm:cxn modelId="{EDB00107-4127-4C5B-9D06-491EDE96F987}" type="presParOf" srcId="{05B263DD-746C-459A-9A2F-2E65FA475BBE}" destId="{CD59F51A-D733-439F-B847-582570462371}" srcOrd="0" destOrd="0" presId="urn:microsoft.com/office/officeart/2005/8/layout/hierarchy1"/>
    <dgm:cxn modelId="{9787B5D0-80DD-4713-B7E2-BFF8224227E8}" type="presParOf" srcId="{CD59F51A-D733-439F-B847-582570462371}" destId="{F399DFC1-B652-406D-9CA2-D01C86C3645E}" srcOrd="0" destOrd="0" presId="urn:microsoft.com/office/officeart/2005/8/layout/hierarchy1"/>
    <dgm:cxn modelId="{E3574B3F-06D5-47B4-B13C-53B2308BA394}" type="presParOf" srcId="{CD59F51A-D733-439F-B847-582570462371}" destId="{46DF77D8-EF58-4AD4-86A4-93311A566E05}" srcOrd="1" destOrd="0" presId="urn:microsoft.com/office/officeart/2005/8/layout/hierarchy1"/>
    <dgm:cxn modelId="{4102BE0A-F189-4CAC-989C-83518BF975E5}" type="presParOf" srcId="{05B263DD-746C-459A-9A2F-2E65FA475BBE}" destId="{DFD09B5F-92C8-4000-A6D0-ACD4AFF4C23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2DB4FC-D6CE-4ECB-977F-142E80E0A2C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7F8616E-3791-4D90-B5C5-8F28064EB9A4}">
      <dgm:prSet/>
      <dgm:spPr/>
      <dgm:t>
        <a:bodyPr/>
        <a:lstStyle/>
        <a:p>
          <a:r>
            <a:rPr lang="es-AR"/>
            <a:t>Proceso de desjudicialización</a:t>
          </a:r>
          <a:endParaRPr lang="en-US"/>
        </a:p>
      </dgm:t>
    </dgm:pt>
    <dgm:pt modelId="{41CD368D-CD6C-4B23-A5CB-3E50E04219BF}" type="parTrans" cxnId="{28A95BEA-D8F6-4279-95EF-2AD3316DA8F0}">
      <dgm:prSet/>
      <dgm:spPr/>
      <dgm:t>
        <a:bodyPr/>
        <a:lstStyle/>
        <a:p>
          <a:endParaRPr lang="en-US"/>
        </a:p>
      </dgm:t>
    </dgm:pt>
    <dgm:pt modelId="{964F46F0-5D2D-46BD-9B3A-7C218B197CAC}" type="sibTrans" cxnId="{28A95BEA-D8F6-4279-95EF-2AD3316DA8F0}">
      <dgm:prSet/>
      <dgm:spPr/>
      <dgm:t>
        <a:bodyPr/>
        <a:lstStyle/>
        <a:p>
          <a:endParaRPr lang="en-US"/>
        </a:p>
      </dgm:t>
    </dgm:pt>
    <dgm:pt modelId="{C8532270-CC6A-4ED2-8817-EF9718C7A013}">
      <dgm:prSet/>
      <dgm:spPr/>
      <dgm:t>
        <a:bodyPr/>
        <a:lstStyle/>
        <a:p>
          <a:r>
            <a:rPr lang="es-AR"/>
            <a:t>Participación ministerio publico</a:t>
          </a:r>
          <a:endParaRPr lang="en-US"/>
        </a:p>
      </dgm:t>
    </dgm:pt>
    <dgm:pt modelId="{428D7279-F0B2-4112-B77D-41AA3A8AFAC2}" type="parTrans" cxnId="{92026D80-2A5F-4C00-B914-C2EE7405A0F3}">
      <dgm:prSet/>
      <dgm:spPr/>
      <dgm:t>
        <a:bodyPr/>
        <a:lstStyle/>
        <a:p>
          <a:endParaRPr lang="en-US"/>
        </a:p>
      </dgm:t>
    </dgm:pt>
    <dgm:pt modelId="{7C71B774-A995-464A-9CC1-11D956CDA0BE}" type="sibTrans" cxnId="{92026D80-2A5F-4C00-B914-C2EE7405A0F3}">
      <dgm:prSet/>
      <dgm:spPr/>
      <dgm:t>
        <a:bodyPr/>
        <a:lstStyle/>
        <a:p>
          <a:endParaRPr lang="en-US"/>
        </a:p>
      </dgm:t>
    </dgm:pt>
    <dgm:pt modelId="{12E6C7E5-6F57-4A50-963E-D658D939369A}" type="pres">
      <dgm:prSet presAssocID="{CE2DB4FC-D6CE-4ECB-977F-142E80E0A2C9}" presName="linear" presStyleCnt="0">
        <dgm:presLayoutVars>
          <dgm:animLvl val="lvl"/>
          <dgm:resizeHandles val="exact"/>
        </dgm:presLayoutVars>
      </dgm:prSet>
      <dgm:spPr/>
    </dgm:pt>
    <dgm:pt modelId="{A4FB487F-E005-49DC-971C-9081EFB95779}" type="pres">
      <dgm:prSet presAssocID="{A7F8616E-3791-4D90-B5C5-8F28064EB9A4}" presName="parentText" presStyleLbl="node1" presStyleIdx="0" presStyleCnt="2">
        <dgm:presLayoutVars>
          <dgm:chMax val="0"/>
          <dgm:bulletEnabled val="1"/>
        </dgm:presLayoutVars>
      </dgm:prSet>
      <dgm:spPr/>
    </dgm:pt>
    <dgm:pt modelId="{CEA00E6D-575B-4D91-86BC-83F3A2D909C9}" type="pres">
      <dgm:prSet presAssocID="{964F46F0-5D2D-46BD-9B3A-7C218B197CAC}" presName="spacer" presStyleCnt="0"/>
      <dgm:spPr/>
    </dgm:pt>
    <dgm:pt modelId="{884049D5-7E31-47A2-8D7D-0537D67B5A4B}" type="pres">
      <dgm:prSet presAssocID="{C8532270-CC6A-4ED2-8817-EF9718C7A013}" presName="parentText" presStyleLbl="node1" presStyleIdx="1" presStyleCnt="2">
        <dgm:presLayoutVars>
          <dgm:chMax val="0"/>
          <dgm:bulletEnabled val="1"/>
        </dgm:presLayoutVars>
      </dgm:prSet>
      <dgm:spPr/>
    </dgm:pt>
  </dgm:ptLst>
  <dgm:cxnLst>
    <dgm:cxn modelId="{29807E17-2789-4928-B1BD-6702F917441F}" type="presOf" srcId="{CE2DB4FC-D6CE-4ECB-977F-142E80E0A2C9}" destId="{12E6C7E5-6F57-4A50-963E-D658D939369A}" srcOrd="0" destOrd="0" presId="urn:microsoft.com/office/officeart/2005/8/layout/vList2"/>
    <dgm:cxn modelId="{5888F020-D611-4A68-9B70-A80143F1F05C}" type="presOf" srcId="{A7F8616E-3791-4D90-B5C5-8F28064EB9A4}" destId="{A4FB487F-E005-49DC-971C-9081EFB95779}" srcOrd="0" destOrd="0" presId="urn:microsoft.com/office/officeart/2005/8/layout/vList2"/>
    <dgm:cxn modelId="{92026D80-2A5F-4C00-B914-C2EE7405A0F3}" srcId="{CE2DB4FC-D6CE-4ECB-977F-142E80E0A2C9}" destId="{C8532270-CC6A-4ED2-8817-EF9718C7A013}" srcOrd="1" destOrd="0" parTransId="{428D7279-F0B2-4112-B77D-41AA3A8AFAC2}" sibTransId="{7C71B774-A995-464A-9CC1-11D956CDA0BE}"/>
    <dgm:cxn modelId="{A1B667D5-F9B1-4BE2-A470-F7BD4C905566}" type="presOf" srcId="{C8532270-CC6A-4ED2-8817-EF9718C7A013}" destId="{884049D5-7E31-47A2-8D7D-0537D67B5A4B}" srcOrd="0" destOrd="0" presId="urn:microsoft.com/office/officeart/2005/8/layout/vList2"/>
    <dgm:cxn modelId="{28A95BEA-D8F6-4279-95EF-2AD3316DA8F0}" srcId="{CE2DB4FC-D6CE-4ECB-977F-142E80E0A2C9}" destId="{A7F8616E-3791-4D90-B5C5-8F28064EB9A4}" srcOrd="0" destOrd="0" parTransId="{41CD368D-CD6C-4B23-A5CB-3E50E04219BF}" sibTransId="{964F46F0-5D2D-46BD-9B3A-7C218B197CAC}"/>
    <dgm:cxn modelId="{299B545A-FE49-425A-87A5-72BD9D876907}" type="presParOf" srcId="{12E6C7E5-6F57-4A50-963E-D658D939369A}" destId="{A4FB487F-E005-49DC-971C-9081EFB95779}" srcOrd="0" destOrd="0" presId="urn:microsoft.com/office/officeart/2005/8/layout/vList2"/>
    <dgm:cxn modelId="{2A7F3637-58CE-4962-9AA9-060BC17458F3}" type="presParOf" srcId="{12E6C7E5-6F57-4A50-963E-D658D939369A}" destId="{CEA00E6D-575B-4D91-86BC-83F3A2D909C9}" srcOrd="1" destOrd="0" presId="urn:microsoft.com/office/officeart/2005/8/layout/vList2"/>
    <dgm:cxn modelId="{CCDA06CA-133D-4440-9C73-264F6F65026D}" type="presParOf" srcId="{12E6C7E5-6F57-4A50-963E-D658D939369A}" destId="{884049D5-7E31-47A2-8D7D-0537D67B5A4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D7E94-6047-4B72-ADBE-56587A81D04A}">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AC8055-951E-4826-9B17-2B4B10490E8F}">
      <dsp:nvSpPr>
        <dsp:cNvPr id="0" name=""/>
        <dsp:cNvSpPr/>
      </dsp:nvSpPr>
      <dsp:spPr>
        <a:xfrm>
          <a:off x="0" y="0"/>
          <a:ext cx="10515600" cy="142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AR" sz="2700" i="1" kern="1200" dirty="0"/>
            <a:t>Hay </a:t>
          </a:r>
          <a:r>
            <a:rPr lang="es-AR" sz="2700" b="1" i="1" kern="1200" dirty="0">
              <a:solidFill>
                <a:srgbClr val="C00000"/>
              </a:solidFill>
            </a:rPr>
            <a:t>dos principios </a:t>
          </a:r>
          <a:r>
            <a:rPr lang="es-AR" sz="2700" i="1" kern="1200" dirty="0"/>
            <a:t>que se revelan como inherentes a la misma naturaleza de las cosas: el espíritu de </a:t>
          </a:r>
          <a:r>
            <a:rPr lang="es-AR" sz="2700" b="1" i="1" kern="1200" dirty="0">
              <a:solidFill>
                <a:srgbClr val="C00000"/>
              </a:solidFill>
            </a:rPr>
            <a:t>cambio</a:t>
          </a:r>
          <a:r>
            <a:rPr lang="es-AR" sz="2700" i="1" kern="1200" dirty="0"/>
            <a:t> y el de </a:t>
          </a:r>
          <a:r>
            <a:rPr lang="es-AR" sz="2700" b="1" i="1" kern="1200" dirty="0">
              <a:solidFill>
                <a:srgbClr val="C00000"/>
              </a:solidFill>
            </a:rPr>
            <a:t>conservación</a:t>
          </a:r>
          <a:r>
            <a:rPr lang="es-AR" sz="2700" i="1" kern="1200" dirty="0">
              <a:solidFill>
                <a:srgbClr val="C00000"/>
              </a:solidFill>
            </a:rPr>
            <a:t>.</a:t>
          </a:r>
          <a:r>
            <a:rPr lang="es-AR" sz="2700" i="1" kern="1200" dirty="0"/>
            <a:t> Nada real puede existir sin uno y otro. </a:t>
          </a:r>
          <a:endParaRPr lang="en-US" sz="2700" kern="1200" dirty="0"/>
        </a:p>
      </dsp:txBody>
      <dsp:txXfrm>
        <a:off x="0" y="0"/>
        <a:ext cx="10515600" cy="1428762"/>
      </dsp:txXfrm>
    </dsp:sp>
    <dsp:sp modelId="{51F683E7-ED94-40CE-A4AC-72C86B94EC4A}">
      <dsp:nvSpPr>
        <dsp:cNvPr id="0" name=""/>
        <dsp:cNvSpPr/>
      </dsp:nvSpPr>
      <dsp:spPr>
        <a:xfrm>
          <a:off x="0" y="1428762"/>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20390-E09A-4B38-A37E-44AF4B4996EA}">
      <dsp:nvSpPr>
        <dsp:cNvPr id="0" name=""/>
        <dsp:cNvSpPr/>
      </dsp:nvSpPr>
      <dsp:spPr>
        <a:xfrm>
          <a:off x="0" y="1428762"/>
          <a:ext cx="10515600" cy="142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AR" sz="2700" i="1" kern="1200" dirty="0"/>
            <a:t>El simple cambio sin conservación sólo puede representar el paso de nada a la nada. </a:t>
          </a:r>
          <a:endParaRPr lang="en-US" sz="2700" kern="1200" dirty="0"/>
        </a:p>
      </dsp:txBody>
      <dsp:txXfrm>
        <a:off x="0" y="1428762"/>
        <a:ext cx="10515600" cy="1428762"/>
      </dsp:txXfrm>
    </dsp:sp>
    <dsp:sp modelId="{0BA124C7-2D38-47EF-A566-4E0295CF1E14}">
      <dsp:nvSpPr>
        <dsp:cNvPr id="0" name=""/>
        <dsp:cNvSpPr/>
      </dsp:nvSpPr>
      <dsp:spPr>
        <a:xfrm>
          <a:off x="0" y="2857525"/>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B08CDD-691B-4054-8E9B-C1F624DF0AAF}">
      <dsp:nvSpPr>
        <dsp:cNvPr id="0" name=""/>
        <dsp:cNvSpPr/>
      </dsp:nvSpPr>
      <dsp:spPr>
        <a:xfrm>
          <a:off x="0" y="2857525"/>
          <a:ext cx="10515600" cy="142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AR" sz="2700" i="1" kern="1200" dirty="0"/>
            <a:t>La simple conservación sin cambio no puede conservar pues, después de todo, </a:t>
          </a:r>
          <a:r>
            <a:rPr lang="es-AR" sz="2700" b="1" i="1" kern="1200" dirty="0"/>
            <a:t>las circunstancias están en continua alteración y el carácter genuino del ser desaparece con la simple repetición </a:t>
          </a:r>
          <a:endParaRPr lang="en-US" sz="2700" b="1" kern="1200" dirty="0"/>
        </a:p>
      </dsp:txBody>
      <dsp:txXfrm>
        <a:off x="0" y="2857525"/>
        <a:ext cx="10515600" cy="1428762"/>
      </dsp:txXfrm>
    </dsp:sp>
    <dsp:sp modelId="{63644C01-B012-4571-998D-2E7ACB428E09}">
      <dsp:nvSpPr>
        <dsp:cNvPr id="0" name=""/>
        <dsp:cNvSpPr/>
      </dsp:nvSpPr>
      <dsp:spPr>
        <a:xfrm>
          <a:off x="0" y="4286287"/>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29B95C-815B-4D21-8DC2-72EFA062C653}">
      <dsp:nvSpPr>
        <dsp:cNvPr id="0" name=""/>
        <dsp:cNvSpPr/>
      </dsp:nvSpPr>
      <dsp:spPr>
        <a:xfrm>
          <a:off x="0" y="4286287"/>
          <a:ext cx="10515600" cy="1428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endParaRPr lang="es-AR" sz="2700" i="1" kern="1200" dirty="0"/>
        </a:p>
        <a:p>
          <a:pPr marL="0" lvl="0" indent="0" algn="l" defTabSz="1200150">
            <a:lnSpc>
              <a:spcPct val="90000"/>
            </a:lnSpc>
            <a:spcBef>
              <a:spcPct val="0"/>
            </a:spcBef>
            <a:spcAft>
              <a:spcPct val="35000"/>
            </a:spcAft>
            <a:buNone/>
          </a:pPr>
          <a:r>
            <a:rPr lang="es-AR" sz="2700" i="1" kern="1200" dirty="0"/>
            <a:t>(Whitehead, citado por el juez Cardozo,).</a:t>
          </a:r>
          <a:endParaRPr lang="en-US" sz="2700" kern="1200" dirty="0"/>
        </a:p>
      </dsp:txBody>
      <dsp:txXfrm>
        <a:off x="0" y="4286287"/>
        <a:ext cx="10515600" cy="1428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92AE7-81DF-429A-BAFA-4B0DBBB532EA}">
      <dsp:nvSpPr>
        <dsp:cNvPr id="0" name=""/>
        <dsp:cNvSpPr/>
      </dsp:nvSpPr>
      <dsp:spPr>
        <a:xfrm>
          <a:off x="0" y="424400"/>
          <a:ext cx="6666833"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21FAC75-979F-46A4-9A62-B6BC373FAB46}">
      <dsp:nvSpPr>
        <dsp:cNvPr id="0" name=""/>
        <dsp:cNvSpPr/>
      </dsp:nvSpPr>
      <dsp:spPr>
        <a:xfrm>
          <a:off x="333341" y="70160"/>
          <a:ext cx="4666783" cy="7084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Mujeres</a:t>
          </a:r>
        </a:p>
      </dsp:txBody>
      <dsp:txXfrm>
        <a:off x="367926" y="104745"/>
        <a:ext cx="4597613" cy="639310"/>
      </dsp:txXfrm>
    </dsp:sp>
    <dsp:sp modelId="{1A8886D7-39E0-4101-9BEF-A52B5367761F}">
      <dsp:nvSpPr>
        <dsp:cNvPr id="0" name=""/>
        <dsp:cNvSpPr/>
      </dsp:nvSpPr>
      <dsp:spPr>
        <a:xfrm>
          <a:off x="0" y="1513040"/>
          <a:ext cx="6666833" cy="604800"/>
        </a:xfrm>
        <a:prstGeom prst="rect">
          <a:avLst/>
        </a:prstGeom>
        <a:solidFill>
          <a:schemeClr val="lt1">
            <a:alpha val="90000"/>
            <a:hueOff val="0"/>
            <a:satOff val="0"/>
            <a:lumOff val="0"/>
            <a:alphaOff val="0"/>
          </a:schemeClr>
        </a:solidFill>
        <a:ln w="12700" cap="flat" cmpd="sng" algn="ctr">
          <a:solidFill>
            <a:schemeClr val="accent5">
              <a:hueOff val="-3038037"/>
              <a:satOff val="-207"/>
              <a:lumOff val="49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BE3EB07-35ED-4FF3-B32D-8559EDA8FB35}">
      <dsp:nvSpPr>
        <dsp:cNvPr id="0" name=""/>
        <dsp:cNvSpPr/>
      </dsp:nvSpPr>
      <dsp:spPr>
        <a:xfrm>
          <a:off x="333341" y="1158800"/>
          <a:ext cx="4666783" cy="708480"/>
        </a:xfrm>
        <a:prstGeom prst="round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Niños</a:t>
          </a:r>
        </a:p>
      </dsp:txBody>
      <dsp:txXfrm>
        <a:off x="367926" y="1193385"/>
        <a:ext cx="4597613" cy="639310"/>
      </dsp:txXfrm>
    </dsp:sp>
    <dsp:sp modelId="{8AC406A7-5A24-4955-961B-D7FA29C3459E}">
      <dsp:nvSpPr>
        <dsp:cNvPr id="0" name=""/>
        <dsp:cNvSpPr/>
      </dsp:nvSpPr>
      <dsp:spPr>
        <a:xfrm>
          <a:off x="0" y="2601680"/>
          <a:ext cx="6666833" cy="604800"/>
        </a:xfrm>
        <a:prstGeom prst="rect">
          <a:avLst/>
        </a:prstGeom>
        <a:solidFill>
          <a:schemeClr val="lt1">
            <a:alpha val="90000"/>
            <a:hueOff val="0"/>
            <a:satOff val="0"/>
            <a:lumOff val="0"/>
            <a:alphaOff val="0"/>
          </a:schemeClr>
        </a:solidFill>
        <a:ln w="12700" cap="flat" cmpd="sng" algn="ctr">
          <a:solidFill>
            <a:schemeClr val="accent5">
              <a:hueOff val="-6076075"/>
              <a:satOff val="-413"/>
              <a:lumOff val="9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7CE70AFD-9CCE-4FB8-BC3D-54CFDD04D198}">
      <dsp:nvSpPr>
        <dsp:cNvPr id="0" name=""/>
        <dsp:cNvSpPr/>
      </dsp:nvSpPr>
      <dsp:spPr>
        <a:xfrm>
          <a:off x="333341" y="2247440"/>
          <a:ext cx="4666783" cy="70848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Pueblos originarios</a:t>
          </a:r>
        </a:p>
      </dsp:txBody>
      <dsp:txXfrm>
        <a:off x="367926" y="2282025"/>
        <a:ext cx="4597613" cy="639310"/>
      </dsp:txXfrm>
    </dsp:sp>
    <dsp:sp modelId="{2A62F639-58A6-4DA8-A1C7-D9BA7C28C76B}">
      <dsp:nvSpPr>
        <dsp:cNvPr id="0" name=""/>
        <dsp:cNvSpPr/>
      </dsp:nvSpPr>
      <dsp:spPr>
        <a:xfrm>
          <a:off x="0" y="3690319"/>
          <a:ext cx="6666833" cy="604800"/>
        </a:xfrm>
        <a:prstGeom prst="rect">
          <a:avLst/>
        </a:prstGeom>
        <a:solidFill>
          <a:schemeClr val="lt1">
            <a:alpha val="90000"/>
            <a:hueOff val="0"/>
            <a:satOff val="0"/>
            <a:lumOff val="0"/>
            <a:alphaOff val="0"/>
          </a:schemeClr>
        </a:solidFill>
        <a:ln w="12700" cap="flat" cmpd="sng" algn="ctr">
          <a:solidFill>
            <a:schemeClr val="accent5">
              <a:hueOff val="-9114112"/>
              <a:satOff val="-620"/>
              <a:lumOff val="1471"/>
              <a:alphaOff val="0"/>
            </a:schemeClr>
          </a:solidFill>
          <a:prstDash val="solid"/>
          <a:miter lim="800000"/>
        </a:ln>
        <a:effectLst/>
      </dsp:spPr>
      <dsp:style>
        <a:lnRef idx="1">
          <a:scrgbClr r="0" g="0" b="0"/>
        </a:lnRef>
        <a:fillRef idx="1">
          <a:scrgbClr r="0" g="0" b="0"/>
        </a:fillRef>
        <a:effectRef idx="0">
          <a:scrgbClr r="0" g="0" b="0"/>
        </a:effectRef>
        <a:fontRef idx="minor"/>
      </dsp:style>
    </dsp:sp>
    <dsp:sp modelId="{0BC26C31-F992-474B-A0E4-80C2B484367F}">
      <dsp:nvSpPr>
        <dsp:cNvPr id="0" name=""/>
        <dsp:cNvSpPr/>
      </dsp:nvSpPr>
      <dsp:spPr>
        <a:xfrm>
          <a:off x="333341" y="3336080"/>
          <a:ext cx="4666783" cy="708480"/>
        </a:xfrm>
        <a:prstGeom prst="roundRect">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s-AR" sz="2400" kern="1200" noProof="0" dirty="0">
              <a:solidFill>
                <a:schemeClr val="tx1"/>
              </a:solidFill>
            </a:rPr>
            <a:t>Personas con discapacidad</a:t>
          </a:r>
        </a:p>
      </dsp:txBody>
      <dsp:txXfrm>
        <a:off x="367926" y="3370665"/>
        <a:ext cx="4597613" cy="639310"/>
      </dsp:txXfrm>
    </dsp:sp>
    <dsp:sp modelId="{4D2AC42C-307A-47BC-9ECD-07FFA652681E}">
      <dsp:nvSpPr>
        <dsp:cNvPr id="0" name=""/>
        <dsp:cNvSpPr/>
      </dsp:nvSpPr>
      <dsp:spPr>
        <a:xfrm>
          <a:off x="0" y="4778959"/>
          <a:ext cx="6666833" cy="604800"/>
        </a:xfrm>
        <a:prstGeom prst="rect">
          <a:avLst/>
        </a:prstGeom>
        <a:solidFill>
          <a:schemeClr val="lt1">
            <a:alpha val="90000"/>
            <a:hueOff val="0"/>
            <a:satOff val="0"/>
            <a:lumOff val="0"/>
            <a:alphaOff val="0"/>
          </a:schemeClr>
        </a:soli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1">
          <a:scrgbClr r="0" g="0" b="0"/>
        </a:fillRef>
        <a:effectRef idx="0">
          <a:scrgbClr r="0" g="0" b="0"/>
        </a:effectRef>
        <a:fontRef idx="minor"/>
      </dsp:style>
    </dsp:sp>
    <dsp:sp modelId="{DDA20D9F-70C3-4941-8374-D4D1192481A3}">
      <dsp:nvSpPr>
        <dsp:cNvPr id="0" name=""/>
        <dsp:cNvSpPr/>
      </dsp:nvSpPr>
      <dsp:spPr>
        <a:xfrm>
          <a:off x="333341" y="4424719"/>
          <a:ext cx="4666783" cy="708480"/>
        </a:xfrm>
        <a:prstGeom prst="roundRect">
          <a:avLst/>
        </a:prstGeom>
        <a:solidFill>
          <a:schemeClr val="accent6">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s-AR" sz="2400" kern="1200" noProof="0" dirty="0">
              <a:solidFill>
                <a:schemeClr val="tx1"/>
              </a:solidFill>
            </a:rPr>
            <a:t>Adultos mayores</a:t>
          </a:r>
        </a:p>
      </dsp:txBody>
      <dsp:txXfrm>
        <a:off x="367926" y="4459304"/>
        <a:ext cx="4597613"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560D0-FDC5-42FF-B7AD-2A6D07387803}">
      <dsp:nvSpPr>
        <dsp:cNvPr id="0" name=""/>
        <dsp:cNvSpPr/>
      </dsp:nvSpPr>
      <dsp:spPr>
        <a:xfrm>
          <a:off x="0" y="2615"/>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BAB74-B2FE-4EC7-B837-DDA4112ED234}">
      <dsp:nvSpPr>
        <dsp:cNvPr id="0" name=""/>
        <dsp:cNvSpPr/>
      </dsp:nvSpPr>
      <dsp:spPr>
        <a:xfrm>
          <a:off x="0" y="2615"/>
          <a:ext cx="10515600" cy="1783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s-AR" sz="3700" kern="1200"/>
            <a:t>Opinión Consultiva -24/17, de 24/11/2017</a:t>
          </a:r>
          <a:endParaRPr lang="en-US" sz="3700" kern="1200"/>
        </a:p>
      </dsp:txBody>
      <dsp:txXfrm>
        <a:off x="0" y="2615"/>
        <a:ext cx="10515600" cy="1783547"/>
      </dsp:txXfrm>
    </dsp:sp>
    <dsp:sp modelId="{3370384F-7C00-4BBA-99CF-594A62B752B2}">
      <dsp:nvSpPr>
        <dsp:cNvPr id="0" name=""/>
        <dsp:cNvSpPr/>
      </dsp:nvSpPr>
      <dsp:spPr>
        <a:xfrm>
          <a:off x="0" y="178616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326C7-148A-4CE7-828E-0B48E4F7BBD6}">
      <dsp:nvSpPr>
        <dsp:cNvPr id="0" name=""/>
        <dsp:cNvSpPr/>
      </dsp:nvSpPr>
      <dsp:spPr>
        <a:xfrm>
          <a:off x="0" y="1786163"/>
          <a:ext cx="10515600" cy="1783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s-AR" sz="3700" kern="1200"/>
            <a:t>Normas que requerían la autorización del marido para ejercer la profesión o para trabajar en general</a:t>
          </a:r>
          <a:endParaRPr lang="en-US" sz="3700" kern="1200"/>
        </a:p>
      </dsp:txBody>
      <dsp:txXfrm>
        <a:off x="0" y="1786163"/>
        <a:ext cx="10515600" cy="1783547"/>
      </dsp:txXfrm>
    </dsp:sp>
    <dsp:sp modelId="{701B9AD0-0AAA-45CB-A154-FC676EDDF8A1}">
      <dsp:nvSpPr>
        <dsp:cNvPr id="0" name=""/>
        <dsp:cNvSpPr/>
      </dsp:nvSpPr>
      <dsp:spPr>
        <a:xfrm>
          <a:off x="0" y="356971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6BDA75-1E76-49D9-BD26-18A3425BFC71}">
      <dsp:nvSpPr>
        <dsp:cNvPr id="0" name=""/>
        <dsp:cNvSpPr/>
      </dsp:nvSpPr>
      <dsp:spPr>
        <a:xfrm>
          <a:off x="0" y="3569710"/>
          <a:ext cx="10515600" cy="1783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s-AR" sz="3700" kern="1200"/>
            <a:t>(Guatemala, Nicaragua, Paraguay)</a:t>
          </a:r>
          <a:endParaRPr lang="en-US" sz="3700" kern="1200"/>
        </a:p>
      </dsp:txBody>
      <dsp:txXfrm>
        <a:off x="0" y="3569710"/>
        <a:ext cx="10515600" cy="17835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34142-E942-41BF-9232-AC78208E4D90}">
      <dsp:nvSpPr>
        <dsp:cNvPr id="0" name=""/>
        <dsp:cNvSpPr/>
      </dsp:nvSpPr>
      <dsp:spPr>
        <a:xfrm>
          <a:off x="0" y="1438977"/>
          <a:ext cx="6666833" cy="554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E180991-62CF-4B33-84B1-6A47889C6350}">
      <dsp:nvSpPr>
        <dsp:cNvPr id="0" name=""/>
        <dsp:cNvSpPr/>
      </dsp:nvSpPr>
      <dsp:spPr>
        <a:xfrm>
          <a:off x="333341" y="635458"/>
          <a:ext cx="4666783" cy="112823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77900">
            <a:lnSpc>
              <a:spcPct val="90000"/>
            </a:lnSpc>
            <a:spcBef>
              <a:spcPct val="0"/>
            </a:spcBef>
            <a:spcAft>
              <a:spcPct val="35000"/>
            </a:spcAft>
            <a:buNone/>
          </a:pPr>
          <a:r>
            <a:rPr lang="es-AR" sz="2200" kern="1200"/>
            <a:t>Biológica</a:t>
          </a:r>
          <a:endParaRPr lang="en-US" sz="2200" kern="1200"/>
        </a:p>
      </dsp:txBody>
      <dsp:txXfrm>
        <a:off x="388417" y="690534"/>
        <a:ext cx="4556631" cy="1018087"/>
      </dsp:txXfrm>
    </dsp:sp>
    <dsp:sp modelId="{9064B97F-EBE0-426E-AE4B-CFAF3F4FCA29}">
      <dsp:nvSpPr>
        <dsp:cNvPr id="0" name=""/>
        <dsp:cNvSpPr/>
      </dsp:nvSpPr>
      <dsp:spPr>
        <a:xfrm>
          <a:off x="0" y="2846610"/>
          <a:ext cx="6666833" cy="554400"/>
        </a:xfrm>
        <a:prstGeom prst="rect">
          <a:avLst/>
        </a:prstGeom>
        <a:solidFill>
          <a:schemeClr val="lt1">
            <a:alpha val="90000"/>
            <a:hueOff val="0"/>
            <a:satOff val="0"/>
            <a:lumOff val="0"/>
            <a:alphaOff val="0"/>
          </a:schemeClr>
        </a:solidFill>
        <a:ln w="12700" cap="flat" cmpd="sng" algn="ctr">
          <a:solidFill>
            <a:schemeClr val="accent5">
              <a:hueOff val="-6076075"/>
              <a:satOff val="-413"/>
              <a:lumOff val="9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3BD26B53-C900-43B2-8308-83876C03D7B3}">
      <dsp:nvSpPr>
        <dsp:cNvPr id="0" name=""/>
        <dsp:cNvSpPr/>
      </dsp:nvSpPr>
      <dsp:spPr>
        <a:xfrm>
          <a:off x="333341" y="2112177"/>
          <a:ext cx="4666783" cy="1059152"/>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77900">
            <a:lnSpc>
              <a:spcPct val="90000"/>
            </a:lnSpc>
            <a:spcBef>
              <a:spcPct val="0"/>
            </a:spcBef>
            <a:spcAft>
              <a:spcPct val="35000"/>
            </a:spcAft>
            <a:buNone/>
          </a:pPr>
          <a:r>
            <a:rPr lang="es-AR" sz="2200" kern="1200" dirty="0"/>
            <a:t>Adopción</a:t>
          </a:r>
          <a:endParaRPr lang="en-US" sz="2200" kern="1200" dirty="0"/>
        </a:p>
      </dsp:txBody>
      <dsp:txXfrm>
        <a:off x="385045" y="2163881"/>
        <a:ext cx="4563375" cy="955744"/>
      </dsp:txXfrm>
    </dsp:sp>
    <dsp:sp modelId="{A368F2D4-61E8-442E-BFB4-6C42E50A87B5}">
      <dsp:nvSpPr>
        <dsp:cNvPr id="0" name=""/>
        <dsp:cNvSpPr/>
      </dsp:nvSpPr>
      <dsp:spPr>
        <a:xfrm>
          <a:off x="0" y="4264061"/>
          <a:ext cx="6666833" cy="554400"/>
        </a:xfrm>
        <a:prstGeom prst="rect">
          <a:avLst/>
        </a:prstGeom>
        <a:solidFill>
          <a:schemeClr val="lt1">
            <a:alpha val="90000"/>
            <a:hueOff val="0"/>
            <a:satOff val="0"/>
            <a:lumOff val="0"/>
            <a:alphaOff val="0"/>
          </a:schemeClr>
        </a:soli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1">
          <a:scrgbClr r="0" g="0" b="0"/>
        </a:fillRef>
        <a:effectRef idx="0">
          <a:scrgbClr r="0" g="0" b="0"/>
        </a:effectRef>
        <a:fontRef idx="minor"/>
      </dsp:style>
    </dsp:sp>
    <dsp:sp modelId="{9B9C5780-E057-4FE3-8B2A-BA300E18831D}">
      <dsp:nvSpPr>
        <dsp:cNvPr id="0" name=""/>
        <dsp:cNvSpPr/>
      </dsp:nvSpPr>
      <dsp:spPr>
        <a:xfrm>
          <a:off x="333341" y="3519810"/>
          <a:ext cx="4666783" cy="1068971"/>
        </a:xfrm>
        <a:prstGeom prst="round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77900">
            <a:lnSpc>
              <a:spcPct val="90000"/>
            </a:lnSpc>
            <a:spcBef>
              <a:spcPct val="0"/>
            </a:spcBef>
            <a:spcAft>
              <a:spcPct val="35000"/>
            </a:spcAft>
            <a:buNone/>
          </a:pPr>
          <a:r>
            <a:rPr lang="es-AR" sz="2200" kern="1200"/>
            <a:t>Técnicas de reproducción asistida</a:t>
          </a:r>
          <a:endParaRPr lang="en-US" sz="2200" kern="1200"/>
        </a:p>
      </dsp:txBody>
      <dsp:txXfrm>
        <a:off x="385524" y="3571993"/>
        <a:ext cx="4562417" cy="9646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53C88-E531-408E-B0D1-2ED4006B9B75}">
      <dsp:nvSpPr>
        <dsp:cNvPr id="0" name=""/>
        <dsp:cNvSpPr/>
      </dsp:nvSpPr>
      <dsp:spPr>
        <a:xfrm>
          <a:off x="0" y="51929"/>
          <a:ext cx="6666833" cy="26217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AR" sz="3700" kern="1200"/>
            <a:t>Argentina: reconocimiento expreso</a:t>
          </a:r>
          <a:endParaRPr lang="en-US" sz="3700" kern="1200"/>
        </a:p>
      </dsp:txBody>
      <dsp:txXfrm>
        <a:off x="127983" y="179912"/>
        <a:ext cx="6410867" cy="2365784"/>
      </dsp:txXfrm>
    </dsp:sp>
    <dsp:sp modelId="{CD5025F4-E87B-48BD-A8B4-8D98851EB2A9}">
      <dsp:nvSpPr>
        <dsp:cNvPr id="0" name=""/>
        <dsp:cNvSpPr/>
      </dsp:nvSpPr>
      <dsp:spPr>
        <a:xfrm>
          <a:off x="0" y="2780239"/>
          <a:ext cx="6666833" cy="262175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s-AR" sz="3700" kern="1200"/>
            <a:t>Proyecto Brasil: nombre denunciado por la madre, hasta que éste no pruebe, con el ADN que no es el padre</a:t>
          </a:r>
          <a:endParaRPr lang="en-US" sz="3700" kern="1200"/>
        </a:p>
      </dsp:txBody>
      <dsp:txXfrm>
        <a:off x="127983" y="2908222"/>
        <a:ext cx="6410867" cy="23657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58FC3-0182-4E50-8331-D343D1471B8B}">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BC23C5-962C-4E9A-AB35-4A7406ABAA17}">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s-AR" sz="4800" kern="1200"/>
            <a:t>Divorcio sin expresión de causa. </a:t>
          </a:r>
          <a:endParaRPr lang="en-US" sz="4800" kern="1200"/>
        </a:p>
      </dsp:txBody>
      <dsp:txXfrm>
        <a:off x="696297" y="538547"/>
        <a:ext cx="4171627" cy="2590157"/>
      </dsp:txXfrm>
    </dsp:sp>
    <dsp:sp modelId="{F399DFC1-B652-406D-9CA2-D01C86C3645E}">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DF77D8-EF58-4AD4-86A4-93311A566E05}">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s-AR" sz="4800" kern="1200"/>
            <a:t>Siempre jurisdiccional. Intentos</a:t>
          </a:r>
          <a:endParaRPr lang="en-US" sz="4800" kern="1200"/>
        </a:p>
      </dsp:txBody>
      <dsp:txXfrm>
        <a:off x="5991936" y="538547"/>
        <a:ext cx="4171627" cy="2590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B487F-E005-49DC-971C-9081EFB95779}">
      <dsp:nvSpPr>
        <dsp:cNvPr id="0" name=""/>
        <dsp:cNvSpPr/>
      </dsp:nvSpPr>
      <dsp:spPr>
        <a:xfrm>
          <a:off x="0" y="693099"/>
          <a:ext cx="10515600" cy="140048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s-AR" sz="5700" kern="1200"/>
            <a:t>Proceso de desjudicialización</a:t>
          </a:r>
          <a:endParaRPr lang="en-US" sz="5700" kern="1200"/>
        </a:p>
      </dsp:txBody>
      <dsp:txXfrm>
        <a:off x="68366" y="761465"/>
        <a:ext cx="10378868" cy="1263757"/>
      </dsp:txXfrm>
    </dsp:sp>
    <dsp:sp modelId="{884049D5-7E31-47A2-8D7D-0537D67B5A4B}">
      <dsp:nvSpPr>
        <dsp:cNvPr id="0" name=""/>
        <dsp:cNvSpPr/>
      </dsp:nvSpPr>
      <dsp:spPr>
        <a:xfrm>
          <a:off x="0" y="2257749"/>
          <a:ext cx="10515600" cy="140048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s-AR" sz="5700" kern="1200"/>
            <a:t>Participación ministerio publico</a:t>
          </a:r>
          <a:endParaRPr lang="en-US" sz="5700" kern="1200"/>
        </a:p>
      </dsp:txBody>
      <dsp:txXfrm>
        <a:off x="68366" y="2326115"/>
        <a:ext cx="10378868" cy="12637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3A5E5A06-49CA-4CC1-87DE-FA77A677BB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fecha 2">
            <a:extLst>
              <a:ext uri="{FF2B5EF4-FFF2-40B4-BE49-F238E27FC236}">
                <a16:creationId xmlns:a16="http://schemas.microsoft.com/office/drawing/2014/main" id="{0AB57FBC-7FA3-4A4B-999A-96FD7DC0D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E61690C-4C47-4C78-B862-66354E985A5A}" type="datetime1">
              <a:rPr lang="es-ES" smtClean="0"/>
              <a:t>22/02/2024</a:t>
            </a:fld>
            <a:endParaRPr lang="es-ES" dirty="0"/>
          </a:p>
        </p:txBody>
      </p:sp>
      <p:sp>
        <p:nvSpPr>
          <p:cNvPr id="4" name="Marcador de pie de página 3">
            <a:extLst>
              <a:ext uri="{FF2B5EF4-FFF2-40B4-BE49-F238E27FC236}">
                <a16:creationId xmlns:a16="http://schemas.microsoft.com/office/drawing/2014/main" id="{6EE13074-6DA0-4561-A86B-2939D8B458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a:extLst>
              <a:ext uri="{FF2B5EF4-FFF2-40B4-BE49-F238E27FC236}">
                <a16:creationId xmlns:a16="http://schemas.microsoft.com/office/drawing/2014/main" id="{F2B7A8E5-C1F9-40CC-A2A5-13CF7BD3F7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9DEC52A-C4AE-45FE-B7FF-C255388ED1F4}" type="slidenum">
              <a:rPr lang="es-ES" smtClean="0"/>
              <a:t>‹Nº›</a:t>
            </a:fld>
            <a:endParaRPr lang="es-ES" dirty="0"/>
          </a:p>
        </p:txBody>
      </p:sp>
    </p:spTree>
    <p:extLst>
      <p:ext uri="{BB962C8B-B14F-4D97-AF65-F5344CB8AC3E}">
        <p14:creationId xmlns:p14="http://schemas.microsoft.com/office/powerpoint/2010/main" val="2747763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47B61-BF17-45FD-9803-9BB2EB150729}" type="datetime1">
              <a:rPr lang="es-ES" smtClean="0"/>
              <a:pPr/>
              <a:t>22/02/2024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DF8F48A-6110-47DA-8521-A1D1FFD22FEF}" type="slidenum">
              <a:rPr lang="es-ES" noProof="0" smtClean="0"/>
              <a:t>‹Nº›</a:t>
            </a:fld>
            <a:endParaRPr lang="es-ES" noProof="0" dirty="0"/>
          </a:p>
        </p:txBody>
      </p:sp>
    </p:spTree>
    <p:extLst>
      <p:ext uri="{BB962C8B-B14F-4D97-AF65-F5344CB8AC3E}">
        <p14:creationId xmlns:p14="http://schemas.microsoft.com/office/powerpoint/2010/main" val="34514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06749-7862-A3FD-2DB4-4952D65E1E8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9BED342-58F0-AF35-C192-AD269BB13DE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1995675-D2D0-32BF-BCE1-7E862E437853}"/>
              </a:ext>
            </a:extLst>
          </p:cNvPr>
          <p:cNvSpPr>
            <a:spLocks noGrp="1"/>
          </p:cNvSpPr>
          <p:nvPr>
            <p:ph type="body" idx="1"/>
          </p:nvPr>
        </p:nvSpPr>
        <p:spPr/>
        <p:txBody>
          <a:bodyPr/>
          <a:lstStyle/>
          <a:p>
            <a:endParaRPr lang="es-AR" dirty="0"/>
          </a:p>
        </p:txBody>
      </p:sp>
      <p:sp>
        <p:nvSpPr>
          <p:cNvPr id="4" name="Marcador de número de diapositiva 3">
            <a:extLst>
              <a:ext uri="{FF2B5EF4-FFF2-40B4-BE49-F238E27FC236}">
                <a16:creationId xmlns:a16="http://schemas.microsoft.com/office/drawing/2014/main" id="{820F9A76-0582-AFAB-1FA2-F8EB8ABA5BC1}"/>
              </a:ext>
            </a:extLst>
          </p:cNvPr>
          <p:cNvSpPr>
            <a:spLocks noGrp="1"/>
          </p:cNvSpPr>
          <p:nvPr>
            <p:ph type="sldNum" sz="quarter" idx="5"/>
          </p:nvPr>
        </p:nvSpPr>
        <p:spPr/>
        <p:txBody>
          <a:bodyPr/>
          <a:lstStyle/>
          <a:p>
            <a:pPr rtl="0"/>
            <a:fld id="{6DF8F48A-6110-47DA-8521-A1D1FFD22FEF}" type="slidenum">
              <a:rPr lang="es-ES" noProof="0" smtClean="0"/>
              <a:t>35</a:t>
            </a:fld>
            <a:endParaRPr lang="es-ES" noProof="0" dirty="0"/>
          </a:p>
        </p:txBody>
      </p:sp>
    </p:spTree>
    <p:extLst>
      <p:ext uri="{BB962C8B-B14F-4D97-AF65-F5344CB8AC3E}">
        <p14:creationId xmlns:p14="http://schemas.microsoft.com/office/powerpoint/2010/main" val="406532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dirty="0"/>
              <a:t>Esta plantilla se puede usar como archivo de inicio para presentar materiales educativos en un entorno de grupo.</a:t>
            </a:r>
          </a:p>
          <a:p>
            <a:endParaRPr lang="es-ES" dirty="0"/>
          </a:p>
          <a:p>
            <a:pPr lvl="0"/>
            <a:r>
              <a:rPr lang="es-ES" sz="1200" b="1" dirty="0"/>
              <a:t>Secciones</a:t>
            </a:r>
            <a:endParaRPr lang="es-ES" sz="1200" b="0" dirty="0"/>
          </a:p>
          <a:p>
            <a:pPr lvl="0"/>
            <a:r>
              <a:rPr lang="es-ES" sz="1200" b="0" dirty="0"/>
              <a:t>Para agregar secciones, haga clic con el botón secundario del mouse en una diapositiva.</a:t>
            </a:r>
            <a:r>
              <a:rPr lang="es-ES" sz="1200" b="0" baseline="0" dirty="0"/>
              <a:t> Las secciones pueden ayudarle a organizar las diapositivas o a facilitar la colaboración entre varios autores.</a:t>
            </a:r>
            <a:endParaRPr lang="es-ES" sz="1200" b="0" dirty="0"/>
          </a:p>
          <a:p>
            <a:pPr lvl="0"/>
            <a:endParaRPr lang="es-ES" sz="1200" b="1" dirty="0"/>
          </a:p>
          <a:p>
            <a:pPr lvl="0"/>
            <a:r>
              <a:rPr lang="es-ES" sz="1200" b="1" dirty="0"/>
              <a:t>Notas</a:t>
            </a:r>
          </a:p>
          <a:p>
            <a:pPr lvl="0"/>
            <a:r>
              <a:rPr lang="es-ES" sz="1200" dirty="0"/>
              <a:t>Use la sección Notas para las notas de entrega o para proporcionar detalles adicionales al público.</a:t>
            </a:r>
            <a:r>
              <a:rPr lang="es-ES" sz="1200" baseline="0" dirty="0"/>
              <a:t> Vea las notas en la vista Presentación durante la presentación. </a:t>
            </a:r>
          </a:p>
          <a:p>
            <a:pPr lvl="0">
              <a:buFontTx/>
              <a:buNone/>
            </a:pPr>
            <a:r>
              <a:rPr lang="es-ES" sz="1200" dirty="0"/>
              <a:t>Tenga en cuenta el tamaño de la fuente (es importante para la accesibilidad, visibilidad, grabación en vídeo y producción en línea)</a:t>
            </a:r>
          </a:p>
          <a:p>
            <a:pPr lvl="0"/>
            <a:endParaRPr lang="es-ES" sz="1200" dirty="0"/>
          </a:p>
          <a:p>
            <a:pPr lvl="0">
              <a:buFontTx/>
              <a:buNone/>
            </a:pPr>
            <a:r>
              <a:rPr lang="es-ES" sz="1200" b="1" dirty="0"/>
              <a:t>Colores coordinados </a:t>
            </a:r>
          </a:p>
          <a:p>
            <a:pPr lvl="0">
              <a:buFontTx/>
              <a:buNone/>
            </a:pPr>
            <a:r>
              <a:rPr lang="es-ES" sz="1200" dirty="0"/>
              <a:t>Preste especial atención a los gráficos, diagramas y cuadros de texto.</a:t>
            </a:r>
            <a:r>
              <a:rPr lang="es-ES" sz="1200" baseline="0" dirty="0"/>
              <a:t> </a:t>
            </a:r>
            <a:endParaRPr lang="es-ES" sz="1200" dirty="0"/>
          </a:p>
          <a:p>
            <a:pPr lvl="0"/>
            <a:r>
              <a:rPr lang="es-ES" sz="1200" dirty="0"/>
              <a:t>Tenga en cuenta que los asistentes imprimirán en blanco y negro o escala de grises. Ejecute una prueba de impresión para asegurarse de que los colores son los correctos cuando se imprime en blanco y negro puros y escala de grises.</a:t>
            </a:r>
          </a:p>
          <a:p>
            <a:pPr lvl="0">
              <a:buFontTx/>
              <a:buNone/>
            </a:pPr>
            <a:endParaRPr lang="es-ES" sz="1200" dirty="0"/>
          </a:p>
          <a:p>
            <a:pPr lvl="0">
              <a:buFontTx/>
              <a:buNone/>
            </a:pPr>
            <a:r>
              <a:rPr lang="es-ES" sz="1200" b="1" dirty="0"/>
              <a:t>Gráficos y tablas</a:t>
            </a:r>
          </a:p>
          <a:p>
            <a:pPr lvl="0"/>
            <a:r>
              <a:rPr lang="es-ES" sz="1200" dirty="0"/>
              <a:t>En breve: si es posible, use colores y estilos uniformes y que no distraigan.</a:t>
            </a:r>
          </a:p>
          <a:p>
            <a:pPr lvl="0"/>
            <a:r>
              <a:rPr lang="es-ES" sz="1200" dirty="0"/>
              <a:t>Etiquete todos los gráficos y tablas.</a:t>
            </a:r>
          </a:p>
          <a:p>
            <a:endParaRPr lang="es-ES" dirty="0"/>
          </a:p>
          <a:p>
            <a:endParaRPr lang="es-ES" dirty="0"/>
          </a:p>
          <a:p>
            <a:endParaRPr lang="es-ES" dirty="0"/>
          </a:p>
        </p:txBody>
      </p:sp>
      <p:sp>
        <p:nvSpPr>
          <p:cNvPr id="4" name="Slide Number Placeholder 3"/>
          <p:cNvSpPr>
            <a:spLocks noGrp="1"/>
          </p:cNvSpPr>
          <p:nvPr>
            <p:ph type="sldNum" sz="quarter" idx="10"/>
          </p:nvPr>
        </p:nvSpPr>
        <p:spPr/>
        <p:txBody>
          <a:bodyPr/>
          <a:lstStyle/>
          <a:p>
            <a:fld id="{EC6EAC7D-5A89-47C2-8ABA-56C9C2DEF7A4}" type="slidenum">
              <a:rPr lang="es-ES" smtClean="0"/>
              <a:pPr/>
              <a:t>39</a:t>
            </a:fld>
            <a:endParaRPr lang="es-ES" dirty="0"/>
          </a:p>
        </p:txBody>
      </p:sp>
    </p:spTree>
    <p:extLst>
      <p:ext uri="{BB962C8B-B14F-4D97-AF65-F5344CB8AC3E}">
        <p14:creationId xmlns:p14="http://schemas.microsoft.com/office/powerpoint/2010/main" val="2402967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10"/>
          </p:nvPr>
        </p:nvSpPr>
        <p:spPr/>
        <p:txBody>
          <a:bodyPr rtlCol="0"/>
          <a:lstStyle/>
          <a:p>
            <a:pPr rtl="0"/>
            <a:fld id="{C22109BC-39F4-43B1-850C-D5EB0E6480C8}" type="slidenum">
              <a:rPr lang="es-ES" smtClean="0"/>
              <a:t>72</a:t>
            </a:fld>
            <a:endParaRPr lang="es-ES"/>
          </a:p>
        </p:txBody>
      </p:sp>
    </p:spTree>
    <p:extLst>
      <p:ext uri="{BB962C8B-B14F-4D97-AF65-F5344CB8AC3E}">
        <p14:creationId xmlns:p14="http://schemas.microsoft.com/office/powerpoint/2010/main" val="316139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AC6E06-1CEF-7914-1D81-748C2F4089D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5C22F1AA-6CD6-677E-A768-0584064DAD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F265F863-E6CC-E9C8-F359-EFA9C74692B3}"/>
              </a:ext>
            </a:extLst>
          </p:cNvPr>
          <p:cNvSpPr>
            <a:spLocks noGrp="1"/>
          </p:cNvSpPr>
          <p:nvPr>
            <p:ph type="dt" sz="half" idx="10"/>
          </p:nvPr>
        </p:nvSpPr>
        <p:spPr/>
        <p:txBody>
          <a:bodyPr/>
          <a:lstStyle/>
          <a:p>
            <a:pPr rtl="0"/>
            <a:fld id="{A1B3EB86-27BA-4D1C-9385-C80361276849}" type="datetime1">
              <a:rPr lang="es-ES" noProof="0" smtClean="0"/>
              <a:t>22/02/2024</a:t>
            </a:fld>
            <a:endParaRPr lang="es-ES" noProof="0" dirty="0"/>
          </a:p>
        </p:txBody>
      </p:sp>
      <p:sp>
        <p:nvSpPr>
          <p:cNvPr id="5" name="Marcador de pie de página 4">
            <a:extLst>
              <a:ext uri="{FF2B5EF4-FFF2-40B4-BE49-F238E27FC236}">
                <a16:creationId xmlns:a16="http://schemas.microsoft.com/office/drawing/2014/main" id="{95C2D57D-D09A-4F32-079F-B117CA895A29}"/>
              </a:ext>
            </a:extLst>
          </p:cNvPr>
          <p:cNvSpPr>
            <a:spLocks noGrp="1"/>
          </p:cNvSpPr>
          <p:nvPr>
            <p:ph type="ftr" sz="quarter" idx="11"/>
          </p:nvPr>
        </p:nvSpPr>
        <p:spPr/>
        <p:txBody>
          <a:bodyPr/>
          <a:lstStyle/>
          <a:p>
            <a:pPr rtl="0"/>
            <a:endParaRPr lang="es-ES" noProof="0" dirty="0"/>
          </a:p>
        </p:txBody>
      </p:sp>
      <p:sp>
        <p:nvSpPr>
          <p:cNvPr id="6" name="Marcador de número de diapositiva 5">
            <a:extLst>
              <a:ext uri="{FF2B5EF4-FFF2-40B4-BE49-F238E27FC236}">
                <a16:creationId xmlns:a16="http://schemas.microsoft.com/office/drawing/2014/main" id="{B4546D3E-B1D8-D397-ED6C-7C8CF9F9EB0A}"/>
              </a:ext>
            </a:extLst>
          </p:cNvPr>
          <p:cNvSpPr>
            <a:spLocks noGrp="1"/>
          </p:cNvSpPr>
          <p:nvPr>
            <p:ph type="sldNum" sz="quarter" idx="12"/>
          </p:nvPr>
        </p:nvSpPr>
        <p:spPr/>
        <p:txBody>
          <a:bodyPr/>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9058807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8541F7-C00C-2639-B5E4-4982ADF5FB3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BBB1C3AD-3A04-9B11-A214-CD7169D80F5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34B93C4B-E196-4653-80F0-199AC2622226}"/>
              </a:ext>
            </a:extLst>
          </p:cNvPr>
          <p:cNvSpPr>
            <a:spLocks noGrp="1"/>
          </p:cNvSpPr>
          <p:nvPr>
            <p:ph type="dt" sz="half" idx="10"/>
          </p:nvPr>
        </p:nvSpPr>
        <p:spPr/>
        <p:txBody>
          <a:bodyPr/>
          <a:lstStyle/>
          <a:p>
            <a:pPr rtl="0"/>
            <a:fld id="{29DCB996-CD22-4BBC-9BD8-D422A4A670AF}" type="datetime1">
              <a:rPr lang="es-ES" noProof="0" smtClean="0"/>
              <a:t>22/02/2024</a:t>
            </a:fld>
            <a:endParaRPr lang="es-ES" noProof="0" dirty="0"/>
          </a:p>
        </p:txBody>
      </p:sp>
      <p:sp>
        <p:nvSpPr>
          <p:cNvPr id="5" name="Marcador de pie de página 4">
            <a:extLst>
              <a:ext uri="{FF2B5EF4-FFF2-40B4-BE49-F238E27FC236}">
                <a16:creationId xmlns:a16="http://schemas.microsoft.com/office/drawing/2014/main" id="{121E97B3-3C60-6CD1-0D01-EC497E3D512C}"/>
              </a:ext>
            </a:extLst>
          </p:cNvPr>
          <p:cNvSpPr>
            <a:spLocks noGrp="1"/>
          </p:cNvSpPr>
          <p:nvPr>
            <p:ph type="ftr" sz="quarter" idx="11"/>
          </p:nvPr>
        </p:nvSpPr>
        <p:spPr/>
        <p:txBody>
          <a:bodyPr/>
          <a:lstStyle/>
          <a:p>
            <a:pPr rtl="0"/>
            <a:endParaRPr lang="es-ES" noProof="0" dirty="0"/>
          </a:p>
        </p:txBody>
      </p:sp>
      <p:sp>
        <p:nvSpPr>
          <p:cNvPr id="6" name="Marcador de número de diapositiva 5">
            <a:extLst>
              <a:ext uri="{FF2B5EF4-FFF2-40B4-BE49-F238E27FC236}">
                <a16:creationId xmlns:a16="http://schemas.microsoft.com/office/drawing/2014/main" id="{3B4DFED8-0B01-5A9F-2FFB-912CB59621BB}"/>
              </a:ext>
            </a:extLst>
          </p:cNvPr>
          <p:cNvSpPr>
            <a:spLocks noGrp="1"/>
          </p:cNvSpPr>
          <p:nvPr>
            <p:ph type="sldNum" sz="quarter" idx="12"/>
          </p:nvPr>
        </p:nvSpPr>
        <p:spPr/>
        <p:txBody>
          <a:bodyPr/>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2792969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808BF6D-FE80-13DF-C990-EDB3C8D2394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BCAD8B67-67E1-D747-ED59-998BE417E6D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BA57D0FF-E1FF-2937-363C-F9F89555BA7A}"/>
              </a:ext>
            </a:extLst>
          </p:cNvPr>
          <p:cNvSpPr>
            <a:spLocks noGrp="1"/>
          </p:cNvSpPr>
          <p:nvPr>
            <p:ph type="dt" sz="half" idx="10"/>
          </p:nvPr>
        </p:nvSpPr>
        <p:spPr/>
        <p:txBody>
          <a:bodyPr/>
          <a:lstStyle/>
          <a:p>
            <a:pPr rtl="0"/>
            <a:fld id="{DE769469-E73C-4D84-894B-33B71544AD78}" type="datetime1">
              <a:rPr lang="es-ES" noProof="0" smtClean="0"/>
              <a:t>22/02/2024</a:t>
            </a:fld>
            <a:endParaRPr lang="es-ES" noProof="0" dirty="0"/>
          </a:p>
        </p:txBody>
      </p:sp>
      <p:sp>
        <p:nvSpPr>
          <p:cNvPr id="5" name="Marcador de pie de página 4">
            <a:extLst>
              <a:ext uri="{FF2B5EF4-FFF2-40B4-BE49-F238E27FC236}">
                <a16:creationId xmlns:a16="http://schemas.microsoft.com/office/drawing/2014/main" id="{54717202-BFC5-AD3D-FCF1-CD10DE5FD268}"/>
              </a:ext>
            </a:extLst>
          </p:cNvPr>
          <p:cNvSpPr>
            <a:spLocks noGrp="1"/>
          </p:cNvSpPr>
          <p:nvPr>
            <p:ph type="ftr" sz="quarter" idx="11"/>
          </p:nvPr>
        </p:nvSpPr>
        <p:spPr/>
        <p:txBody>
          <a:bodyPr/>
          <a:lstStyle/>
          <a:p>
            <a:pPr rtl="0"/>
            <a:endParaRPr lang="es-ES" noProof="0" dirty="0"/>
          </a:p>
        </p:txBody>
      </p:sp>
      <p:sp>
        <p:nvSpPr>
          <p:cNvPr id="6" name="Marcador de número de diapositiva 5">
            <a:extLst>
              <a:ext uri="{FF2B5EF4-FFF2-40B4-BE49-F238E27FC236}">
                <a16:creationId xmlns:a16="http://schemas.microsoft.com/office/drawing/2014/main" id="{77BE238F-D68E-4B9A-3DB7-81CA07DC41E3}"/>
              </a:ext>
            </a:extLst>
          </p:cNvPr>
          <p:cNvSpPr>
            <a:spLocks noGrp="1"/>
          </p:cNvSpPr>
          <p:nvPr>
            <p:ph type="sldNum" sz="quarter" idx="12"/>
          </p:nvPr>
        </p:nvSpPr>
        <p:spPr/>
        <p:txBody>
          <a:bodyPr/>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3328301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914400" y="152400"/>
            <a:ext cx="10261600" cy="5334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3" name="2 Marcador de fecha">
            <a:extLst>
              <a:ext uri="{FF2B5EF4-FFF2-40B4-BE49-F238E27FC236}">
                <a16:creationId xmlns:a16="http://schemas.microsoft.com/office/drawing/2014/main" id="{2BE196DC-6642-437F-B9F8-33CC59AAD552}"/>
              </a:ext>
            </a:extLst>
          </p:cNvPr>
          <p:cNvSpPr>
            <a:spLocks noGrp="1"/>
          </p:cNvSpPr>
          <p:nvPr>
            <p:ph type="dt" sz="half" idx="10"/>
          </p:nvPr>
        </p:nvSpPr>
        <p:spPr>
          <a:xfrm>
            <a:off x="1828800" y="6248400"/>
            <a:ext cx="2540000" cy="457200"/>
          </a:xfrm>
        </p:spPr>
        <p:txBody>
          <a:bodyPr/>
          <a:lstStyle>
            <a:lvl1pPr>
              <a:defRPr smtClean="0"/>
            </a:lvl1pPr>
          </a:lstStyle>
          <a:p>
            <a:pPr>
              <a:defRPr/>
            </a:pPr>
            <a:endParaRPr lang="es-ES_tradnl" dirty="0"/>
          </a:p>
        </p:txBody>
      </p:sp>
      <p:sp>
        <p:nvSpPr>
          <p:cNvPr id="4" name="3 Marcador de pie de página">
            <a:extLst>
              <a:ext uri="{FF2B5EF4-FFF2-40B4-BE49-F238E27FC236}">
                <a16:creationId xmlns:a16="http://schemas.microsoft.com/office/drawing/2014/main" id="{84C126BB-774E-4F74-B29B-0FB04A32C986}"/>
              </a:ext>
            </a:extLst>
          </p:cNvPr>
          <p:cNvSpPr>
            <a:spLocks noGrp="1"/>
          </p:cNvSpPr>
          <p:nvPr>
            <p:ph type="ftr" sz="quarter" idx="11"/>
          </p:nvPr>
        </p:nvSpPr>
        <p:spPr>
          <a:xfrm>
            <a:off x="4741333" y="6248400"/>
            <a:ext cx="3860800" cy="457200"/>
          </a:xfrm>
        </p:spPr>
        <p:txBody>
          <a:bodyPr/>
          <a:lstStyle>
            <a:lvl1pPr>
              <a:defRPr smtClean="0"/>
            </a:lvl1pPr>
          </a:lstStyle>
          <a:p>
            <a:pPr>
              <a:defRPr/>
            </a:pPr>
            <a:endParaRPr lang="es-ES_tradnl" dirty="0"/>
          </a:p>
        </p:txBody>
      </p:sp>
      <p:sp>
        <p:nvSpPr>
          <p:cNvPr id="5" name="4 Marcador de número de diapositiva">
            <a:extLst>
              <a:ext uri="{FF2B5EF4-FFF2-40B4-BE49-F238E27FC236}">
                <a16:creationId xmlns:a16="http://schemas.microsoft.com/office/drawing/2014/main" id="{9C3F0419-F29C-4F35-B2EE-DA354BB3686D}"/>
              </a:ext>
            </a:extLst>
          </p:cNvPr>
          <p:cNvSpPr>
            <a:spLocks noGrp="1"/>
          </p:cNvSpPr>
          <p:nvPr>
            <p:ph type="sldNum" sz="quarter" idx="12"/>
          </p:nvPr>
        </p:nvSpPr>
        <p:spPr>
          <a:xfrm>
            <a:off x="8957733" y="6248400"/>
            <a:ext cx="2540000" cy="457200"/>
          </a:xfrm>
        </p:spPr>
        <p:txBody>
          <a:bodyPr/>
          <a:lstStyle>
            <a:lvl1pPr>
              <a:defRPr/>
            </a:lvl1pPr>
          </a:lstStyle>
          <a:p>
            <a:fld id="{9FAED124-74F8-49E2-9CD8-CA7A8B6770A6}" type="slidenum">
              <a:rPr lang="es-ES_tradnl" altLang="es-AR"/>
              <a:pPr/>
              <a:t>‹Nº›</a:t>
            </a:fld>
            <a:endParaRPr lang="es-ES_tradnl" altLang="es-AR" dirty="0"/>
          </a:p>
        </p:txBody>
      </p:sp>
    </p:spTree>
    <p:extLst>
      <p:ext uri="{BB962C8B-B14F-4D97-AF65-F5344CB8AC3E}">
        <p14:creationId xmlns:p14="http://schemas.microsoft.com/office/powerpoint/2010/main" val="3968845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2" name="Title 1"/>
          <p:cNvSpPr>
            <a:spLocks noGrp="1"/>
          </p:cNvSpPr>
          <p:nvPr>
            <p:ph type="ctrTitle" hasCustomPrompt="1"/>
          </p:nvPr>
        </p:nvSpPr>
        <p:spPr>
          <a:xfrm>
            <a:off x="3454400" y="2286001"/>
            <a:ext cx="8240299"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5283200" y="4038600"/>
            <a:ext cx="6363371"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4962157" cy="6858000"/>
          </a:xfrm>
          <a:prstGeom prst="rect">
            <a:avLst/>
          </a:prstGeom>
        </p:spPr>
      </p:pic>
      <p:sp>
        <p:nvSpPr>
          <p:cNvPr id="10" name="Picture Placeholder 9"/>
          <p:cNvSpPr>
            <a:spLocks noGrp="1"/>
          </p:cNvSpPr>
          <p:nvPr>
            <p:ph type="pic" sz="quarter" idx="13" hasCustomPrompt="1"/>
          </p:nvPr>
        </p:nvSpPr>
        <p:spPr>
          <a:xfrm>
            <a:off x="9144000" y="5105400"/>
            <a:ext cx="2438400" cy="990600"/>
          </a:xfrm>
        </p:spPr>
        <p:txBody>
          <a:bodyPr>
            <a:normAutofit/>
          </a:bodyPr>
          <a:lstStyle>
            <a:lvl1pPr marL="0" indent="0" algn="ctr" eaLnBrk="1" latinLnBrk="0" hangingPunct="1">
              <a:buNone/>
              <a:defRPr kumimoji="0" lang="es-ES" sz="2000" baseline="0"/>
            </a:lvl1pPr>
          </a:lstStyle>
          <a:p>
            <a:r>
              <a:rPr kumimoji="0" lang="es-ES" dirty="0"/>
              <a:t>Logotipo de la compañía</a:t>
            </a:r>
          </a:p>
        </p:txBody>
      </p:sp>
    </p:spTree>
    <p:extLst>
      <p:ext uri="{BB962C8B-B14F-4D97-AF65-F5344CB8AC3E}">
        <p14:creationId xmlns:p14="http://schemas.microsoft.com/office/powerpoint/2010/main" val="1655912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ido con título">
    <p:spTree>
      <p:nvGrpSpPr>
        <p:cNvPr id="1" name=""/>
        <p:cNvGrpSpPr/>
        <p:nvPr/>
      </p:nvGrpSpPr>
      <p:grpSpPr>
        <a:xfrm>
          <a:off x="0" y="0"/>
          <a:ext cx="0" cy="0"/>
          <a:chOff x="0" y="0"/>
          <a:chExt cx="0" cy="0"/>
        </a:xfrm>
      </p:grpSpPr>
      <p:pic>
        <p:nvPicPr>
          <p:cNvPr id="4" name="Picture 7" descr="sm_book.png">
            <a:extLst>
              <a:ext uri="{FF2B5EF4-FFF2-40B4-BE49-F238E27FC236}">
                <a16:creationId xmlns:a16="http://schemas.microsoft.com/office/drawing/2014/main" id="{CF7132B6-D23F-478B-A891-8AE42C1E6B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7033" y="1755775"/>
            <a:ext cx="2152651" cy="1689100"/>
          </a:xfrm>
          <a:prstGeom prst="rect">
            <a:avLst/>
          </a:prstGeom>
          <a:noFill/>
          <a:ln w="50800" cap="sq" cmpd="dbl">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12800" y="273050"/>
            <a:ext cx="10769600" cy="869950"/>
          </a:xfrm>
        </p:spPr>
        <p:txBody>
          <a:bodyPr/>
          <a:lstStyle>
            <a:lvl1pPr algn="l">
              <a:buNone/>
              <a:defRPr sz="4400" b="0"/>
            </a:lvl1pPr>
          </a:lstStyle>
          <a:p>
            <a:r>
              <a:rPr lang="es-ES"/>
              <a:t>Haga clic para modificar el estilo de título del patrón</a:t>
            </a:r>
            <a:endParaRPr lang="en-US" dirty="0"/>
          </a:p>
        </p:txBody>
      </p:sp>
      <p:sp>
        <p:nvSpPr>
          <p:cNvPr id="9" name="Content Placeholder 8"/>
          <p:cNvSpPr>
            <a:spLocks noGrp="1"/>
          </p:cNvSpPr>
          <p:nvPr>
            <p:ph sz="quarter" idx="1"/>
          </p:nvPr>
        </p:nvSpPr>
        <p:spPr>
          <a:xfrm>
            <a:off x="3149600" y="1752600"/>
            <a:ext cx="8534400" cy="44196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a:extLst>
              <a:ext uri="{FF2B5EF4-FFF2-40B4-BE49-F238E27FC236}">
                <a16:creationId xmlns:a16="http://schemas.microsoft.com/office/drawing/2014/main" id="{725923EB-35E7-4299-AC9B-4A49A8895E98}"/>
              </a:ext>
            </a:extLst>
          </p:cNvPr>
          <p:cNvSpPr>
            <a:spLocks noGrp="1"/>
          </p:cNvSpPr>
          <p:nvPr>
            <p:ph type="dt" sz="half" idx="10"/>
          </p:nvPr>
        </p:nvSpPr>
        <p:spPr/>
        <p:txBody>
          <a:bodyPr/>
          <a:lstStyle>
            <a:lvl1pPr>
              <a:defRPr/>
            </a:lvl1pPr>
          </a:lstStyle>
          <a:p>
            <a:pPr>
              <a:defRPr/>
            </a:pPr>
            <a:fld id="{4BECC0C8-36B8-442A-833D-B6AACE86BB77}" type="datetime8">
              <a:rPr lang="en-US"/>
              <a:pPr>
                <a:defRPr/>
              </a:pPr>
              <a:t>2/22/2024 6:21 PM</a:t>
            </a:fld>
            <a:endParaRPr lang="en-US" dirty="0"/>
          </a:p>
        </p:txBody>
      </p:sp>
      <p:sp>
        <p:nvSpPr>
          <p:cNvPr id="6" name="Footer Placeholder 5">
            <a:extLst>
              <a:ext uri="{FF2B5EF4-FFF2-40B4-BE49-F238E27FC236}">
                <a16:creationId xmlns:a16="http://schemas.microsoft.com/office/drawing/2014/main" id="{A450B008-9096-4DDC-B12A-613918D8C2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E0F67D0-BB80-43C4-A459-7F89A0E90B88}"/>
              </a:ext>
            </a:extLst>
          </p:cNvPr>
          <p:cNvSpPr>
            <a:spLocks noGrp="1"/>
          </p:cNvSpPr>
          <p:nvPr>
            <p:ph type="sldNum" sz="quarter" idx="12"/>
          </p:nvPr>
        </p:nvSpPr>
        <p:spPr/>
        <p:txBody>
          <a:bodyPr/>
          <a:lstStyle>
            <a:lvl1pPr>
              <a:defRPr>
                <a:solidFill>
                  <a:srgbClr val="FFFFFF"/>
                </a:solidFill>
              </a:defRPr>
            </a:lvl1pPr>
          </a:lstStyle>
          <a:p>
            <a:pPr>
              <a:defRPr/>
            </a:pPr>
            <a:fld id="{245BAEFB-07A9-4910-BBA0-989085CABDDE}" type="slidenum">
              <a:rPr lang="en-US"/>
              <a:pPr>
                <a:defRPr/>
              </a:pPr>
              <a:t>‹Nº›</a:t>
            </a:fld>
            <a:endParaRPr lang="en-US" dirty="0"/>
          </a:p>
        </p:txBody>
      </p:sp>
    </p:spTree>
    <p:extLst>
      <p:ext uri="{BB962C8B-B14F-4D97-AF65-F5344CB8AC3E}">
        <p14:creationId xmlns:p14="http://schemas.microsoft.com/office/powerpoint/2010/main" val="1960172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olo e contenuto: enfasi">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6" name="Content Placeholder 2"/>
          <p:cNvSpPr>
            <a:spLocks noGrp="1"/>
          </p:cNvSpPr>
          <p:nvPr>
            <p:ph idx="1"/>
          </p:nvPr>
        </p:nvSpPr>
        <p:spPr>
          <a:xfrm>
            <a:off x="609600" y="1600201"/>
            <a:ext cx="10972800" cy="4525963"/>
          </a:xfrm>
        </p:spPr>
        <p:txBody>
          <a:bodyPr/>
          <a:lstStyle>
            <a:lvl1pPr eaLnBrk="1" latinLnBrk="0" hangingPunct="1">
              <a:defRPr kumimoji="0" lang="it-IT">
                <a:solidFill>
                  <a:schemeClr val="tx1">
                    <a:lumMod val="85000"/>
                    <a:lumOff val="15000"/>
                  </a:schemeClr>
                </a:solidFill>
              </a:defRPr>
            </a:lvl1pPr>
            <a:lvl2pPr eaLnBrk="1" latinLnBrk="0" hangingPunct="1">
              <a:defRPr kumimoji="0" lang="it-IT">
                <a:solidFill>
                  <a:schemeClr val="tx1">
                    <a:lumMod val="85000"/>
                    <a:lumOff val="15000"/>
                  </a:schemeClr>
                </a:solidFill>
              </a:defRPr>
            </a:lvl2pPr>
            <a:lvl3pPr eaLnBrk="1" latinLnBrk="0" hangingPunct="1">
              <a:defRPr kumimoji="0" lang="it-IT">
                <a:solidFill>
                  <a:schemeClr val="tx1">
                    <a:lumMod val="85000"/>
                    <a:lumOff val="15000"/>
                  </a:schemeClr>
                </a:solidFill>
              </a:defRPr>
            </a:lvl3pPr>
            <a:lvl4pPr eaLnBrk="1" latinLnBrk="0" hangingPunct="1">
              <a:defRPr kumimoji="0" lang="it-IT">
                <a:solidFill>
                  <a:schemeClr val="tx1">
                    <a:lumMod val="85000"/>
                    <a:lumOff val="15000"/>
                  </a:schemeClr>
                </a:solidFill>
              </a:defRPr>
            </a:lvl4pPr>
            <a:lvl5pPr eaLnBrk="1" latinLnBrk="0" hangingPunct="1">
              <a:defRPr kumimoji="0" lang="it-IT">
                <a:solidFill>
                  <a:schemeClr val="tx1">
                    <a:lumMod val="85000"/>
                    <a:lumOff val="15000"/>
                  </a:schemeClr>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2">
            <a:extLst>
              <a:ext uri="{FF2B5EF4-FFF2-40B4-BE49-F238E27FC236}">
                <a16:creationId xmlns:a16="http://schemas.microsoft.com/office/drawing/2014/main" id="{5A2E7851-3B65-4B65-A425-1E16C047CB2B}"/>
              </a:ext>
            </a:extLst>
          </p:cNvPr>
          <p:cNvSpPr>
            <a:spLocks noGrp="1"/>
          </p:cNvSpPr>
          <p:nvPr>
            <p:ph type="dt" sz="half" idx="10"/>
          </p:nvPr>
        </p:nvSpPr>
        <p:spPr/>
        <p:txBody>
          <a:bodyPr/>
          <a:lstStyle>
            <a:lvl1pPr>
              <a:defRPr>
                <a:solidFill>
                  <a:srgbClr val="474747"/>
                </a:solidFill>
              </a:defRPr>
            </a:lvl1pPr>
          </a:lstStyle>
          <a:p>
            <a:pPr>
              <a:defRPr/>
            </a:pPr>
            <a:fld id="{55BEEB47-F1A0-4369-833E-326403656441}" type="datetimeFigureOut">
              <a:rPr lang="en-US" altLang="es-AR"/>
              <a:pPr>
                <a:defRPr/>
              </a:pPr>
              <a:t>2/22/2024</a:t>
            </a:fld>
            <a:endParaRPr lang="it-IT" altLang="es-AR" dirty="0"/>
          </a:p>
        </p:txBody>
      </p:sp>
      <p:sp>
        <p:nvSpPr>
          <p:cNvPr id="5" name="Footer Placeholder 3">
            <a:extLst>
              <a:ext uri="{FF2B5EF4-FFF2-40B4-BE49-F238E27FC236}">
                <a16:creationId xmlns:a16="http://schemas.microsoft.com/office/drawing/2014/main" id="{BCB110B9-5410-4300-965B-CE769C42EA2A}"/>
              </a:ext>
            </a:extLst>
          </p:cNvPr>
          <p:cNvSpPr>
            <a:spLocks noGrp="1"/>
          </p:cNvSpPr>
          <p:nvPr>
            <p:ph type="ftr" sz="quarter" idx="11"/>
          </p:nvPr>
        </p:nvSpPr>
        <p:spPr/>
        <p:txBody>
          <a:bodyPr/>
          <a:lstStyle>
            <a:lvl1pPr eaLnBrk="1" latinLnBrk="0" hangingPunct="1">
              <a:defRPr kumimoji="0" lang="it-IT">
                <a:solidFill>
                  <a:schemeClr val="tx1">
                    <a:lumMod val="85000"/>
                    <a:lumOff val="15000"/>
                  </a:schemeClr>
                </a:solidFill>
              </a:defRPr>
            </a:lvl1pPr>
          </a:lstStyle>
          <a:p>
            <a:pPr>
              <a:defRPr kumimoji="0"/>
            </a:pPr>
            <a:endParaRPr/>
          </a:p>
        </p:txBody>
      </p:sp>
      <p:sp>
        <p:nvSpPr>
          <p:cNvPr id="7" name="Slide Number Placeholder 4">
            <a:extLst>
              <a:ext uri="{FF2B5EF4-FFF2-40B4-BE49-F238E27FC236}">
                <a16:creationId xmlns:a16="http://schemas.microsoft.com/office/drawing/2014/main" id="{BEBD8AE7-EC0D-4D12-AC8E-D917B73F7373}"/>
              </a:ext>
            </a:extLst>
          </p:cNvPr>
          <p:cNvSpPr>
            <a:spLocks noGrp="1"/>
          </p:cNvSpPr>
          <p:nvPr>
            <p:ph type="sldNum" sz="quarter" idx="12"/>
          </p:nvPr>
        </p:nvSpPr>
        <p:spPr/>
        <p:txBody>
          <a:bodyPr/>
          <a:lstStyle>
            <a:lvl1pPr>
              <a:defRPr>
                <a:solidFill>
                  <a:srgbClr val="474747"/>
                </a:solidFill>
              </a:defRPr>
            </a:lvl1pPr>
          </a:lstStyle>
          <a:p>
            <a:pPr>
              <a:defRPr/>
            </a:pPr>
            <a:fld id="{C873A871-73FB-4984-BEE6-95EE3F4A86D8}" type="slidenum">
              <a:rPr lang="it-IT" altLang="es-AR"/>
              <a:pPr>
                <a:defRPr/>
              </a:pPr>
              <a:t>‹Nº›</a:t>
            </a:fld>
            <a:endParaRPr lang="it-IT" altLang="es-AR"/>
          </a:p>
        </p:txBody>
      </p:sp>
    </p:spTree>
    <p:extLst>
      <p:ext uri="{BB962C8B-B14F-4D97-AF65-F5344CB8AC3E}">
        <p14:creationId xmlns:p14="http://schemas.microsoft.com/office/powerpoint/2010/main" val="2367323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7C6502-237C-B56C-74AD-8F2D0E7059C4}"/>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0AF94C59-1B5A-F9D8-DD53-38056F6DFD4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BA646667-B29D-BB99-D2E3-382C97CA2EB5}"/>
              </a:ext>
            </a:extLst>
          </p:cNvPr>
          <p:cNvSpPr>
            <a:spLocks noGrp="1"/>
          </p:cNvSpPr>
          <p:nvPr>
            <p:ph type="dt" sz="half" idx="10"/>
          </p:nvPr>
        </p:nvSpPr>
        <p:spPr/>
        <p:txBody>
          <a:bodyPr/>
          <a:lstStyle/>
          <a:p>
            <a:fld id="{BFA49446-11B9-4126-BAE3-AA1473C9DB61}" type="datetimeFigureOut">
              <a:rPr lang="es-AR" smtClean="0"/>
              <a:t>22/2/2024</a:t>
            </a:fld>
            <a:endParaRPr lang="es-AR"/>
          </a:p>
        </p:txBody>
      </p:sp>
      <p:sp>
        <p:nvSpPr>
          <p:cNvPr id="5" name="Marcador de pie de página 4">
            <a:extLst>
              <a:ext uri="{FF2B5EF4-FFF2-40B4-BE49-F238E27FC236}">
                <a16:creationId xmlns:a16="http://schemas.microsoft.com/office/drawing/2014/main" id="{864805A4-E12D-3D05-CDA0-4A419E5F189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C6AA6C2-E01F-3F2B-6794-E5E36827F92D}"/>
              </a:ext>
            </a:extLst>
          </p:cNvPr>
          <p:cNvSpPr>
            <a:spLocks noGrp="1"/>
          </p:cNvSpPr>
          <p:nvPr>
            <p:ph type="sldNum" sz="quarter" idx="12"/>
          </p:nvPr>
        </p:nvSpPr>
        <p:spPr/>
        <p:txBody>
          <a:bodyPr/>
          <a:lstStyle/>
          <a:p>
            <a:pPr>
              <a:defRPr/>
            </a:pPr>
            <a:fld id="{079EA0EF-C071-4C34-A6CF-AA521EAD5AB1}" type="slidenum">
              <a:rPr lang="es-AR" altLang="es-AR" smtClean="0"/>
              <a:pPr>
                <a:defRPr/>
              </a:pPr>
              <a:t>‹Nº›</a:t>
            </a:fld>
            <a:endParaRPr lang="es-AR" altLang="es-AR"/>
          </a:p>
        </p:txBody>
      </p:sp>
    </p:spTree>
    <p:extLst>
      <p:ext uri="{BB962C8B-B14F-4D97-AF65-F5344CB8AC3E}">
        <p14:creationId xmlns:p14="http://schemas.microsoft.com/office/powerpoint/2010/main" val="3632328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F634E-E815-ADE0-8BF4-F4451EA98D6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918AA7A9-157E-4EDF-7371-7B78159947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41C7A2B-2F4D-0560-742F-CA315C74FB73}"/>
              </a:ext>
            </a:extLst>
          </p:cNvPr>
          <p:cNvSpPr>
            <a:spLocks noGrp="1"/>
          </p:cNvSpPr>
          <p:nvPr>
            <p:ph type="dt" sz="half" idx="10"/>
          </p:nvPr>
        </p:nvSpPr>
        <p:spPr/>
        <p:txBody>
          <a:bodyPr/>
          <a:lstStyle/>
          <a:p>
            <a:pPr rtl="0"/>
            <a:fld id="{EBA4E8EF-BBD5-4328-B9AD-651CDE96AA78}" type="datetime1">
              <a:rPr lang="es-ES" noProof="0" smtClean="0"/>
              <a:t>22/02/2024</a:t>
            </a:fld>
            <a:endParaRPr lang="es-ES" noProof="0" dirty="0"/>
          </a:p>
        </p:txBody>
      </p:sp>
      <p:sp>
        <p:nvSpPr>
          <p:cNvPr id="5" name="Marcador de pie de página 4">
            <a:extLst>
              <a:ext uri="{FF2B5EF4-FFF2-40B4-BE49-F238E27FC236}">
                <a16:creationId xmlns:a16="http://schemas.microsoft.com/office/drawing/2014/main" id="{35CCFF00-8D38-AD23-5F06-91E95E72E4A8}"/>
              </a:ext>
            </a:extLst>
          </p:cNvPr>
          <p:cNvSpPr>
            <a:spLocks noGrp="1"/>
          </p:cNvSpPr>
          <p:nvPr>
            <p:ph type="ftr" sz="quarter" idx="11"/>
          </p:nvPr>
        </p:nvSpPr>
        <p:spPr/>
        <p:txBody>
          <a:bodyPr/>
          <a:lstStyle/>
          <a:p>
            <a:pPr rtl="0"/>
            <a:endParaRPr lang="es-ES" noProof="0" dirty="0"/>
          </a:p>
        </p:txBody>
      </p:sp>
      <p:sp>
        <p:nvSpPr>
          <p:cNvPr id="6" name="Marcador de número de diapositiva 5">
            <a:extLst>
              <a:ext uri="{FF2B5EF4-FFF2-40B4-BE49-F238E27FC236}">
                <a16:creationId xmlns:a16="http://schemas.microsoft.com/office/drawing/2014/main" id="{01C1BFB7-8DC5-06AB-371D-679BC664CDDA}"/>
              </a:ext>
            </a:extLst>
          </p:cNvPr>
          <p:cNvSpPr>
            <a:spLocks noGrp="1"/>
          </p:cNvSpPr>
          <p:nvPr>
            <p:ph type="sldNum" sz="quarter" idx="12"/>
          </p:nvPr>
        </p:nvSpPr>
        <p:spPr/>
        <p:txBody>
          <a:bodyPr/>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53149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877E12-512E-0191-4A88-34CEDACF3F31}"/>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1230CAB1-2CF2-3F5D-15BD-14CAE93531F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996D6723-D459-1B86-52E8-8BA8209C6B4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98F73873-9239-C9D6-19B9-C50AE073812F}"/>
              </a:ext>
            </a:extLst>
          </p:cNvPr>
          <p:cNvSpPr>
            <a:spLocks noGrp="1"/>
          </p:cNvSpPr>
          <p:nvPr>
            <p:ph type="dt" sz="half" idx="10"/>
          </p:nvPr>
        </p:nvSpPr>
        <p:spPr/>
        <p:txBody>
          <a:bodyPr/>
          <a:lstStyle/>
          <a:p>
            <a:pPr rtl="0"/>
            <a:fld id="{CBBCEF7A-A401-4FF2-808B-CF842632DA4F}" type="datetime1">
              <a:rPr lang="es-ES" noProof="0" smtClean="0"/>
              <a:t>22/02/2024</a:t>
            </a:fld>
            <a:endParaRPr lang="es-ES" noProof="0" dirty="0"/>
          </a:p>
        </p:txBody>
      </p:sp>
      <p:sp>
        <p:nvSpPr>
          <p:cNvPr id="6" name="Marcador de pie de página 5">
            <a:extLst>
              <a:ext uri="{FF2B5EF4-FFF2-40B4-BE49-F238E27FC236}">
                <a16:creationId xmlns:a16="http://schemas.microsoft.com/office/drawing/2014/main" id="{7FA3C711-522B-8C77-5E49-5F2C56554195}"/>
              </a:ext>
            </a:extLst>
          </p:cNvPr>
          <p:cNvSpPr>
            <a:spLocks noGrp="1"/>
          </p:cNvSpPr>
          <p:nvPr>
            <p:ph type="ftr" sz="quarter" idx="11"/>
          </p:nvPr>
        </p:nvSpPr>
        <p:spPr/>
        <p:txBody>
          <a:bodyPr/>
          <a:lstStyle/>
          <a:p>
            <a:pPr rtl="0"/>
            <a:endParaRPr lang="es-ES" noProof="0" dirty="0"/>
          </a:p>
        </p:txBody>
      </p:sp>
      <p:sp>
        <p:nvSpPr>
          <p:cNvPr id="7" name="Marcador de número de diapositiva 6">
            <a:extLst>
              <a:ext uri="{FF2B5EF4-FFF2-40B4-BE49-F238E27FC236}">
                <a16:creationId xmlns:a16="http://schemas.microsoft.com/office/drawing/2014/main" id="{E7EBA561-709E-F9AA-4DB7-B6483A47FE87}"/>
              </a:ext>
            </a:extLst>
          </p:cNvPr>
          <p:cNvSpPr>
            <a:spLocks noGrp="1"/>
          </p:cNvSpPr>
          <p:nvPr>
            <p:ph type="sldNum" sz="quarter" idx="12"/>
          </p:nvPr>
        </p:nvSpPr>
        <p:spPr/>
        <p:txBody>
          <a:bodyPr/>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2133476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7CFE19-1746-CA7A-B915-25DBA6040DB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2E4DFC43-4AB1-160A-BCAE-1E1A3DE202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88F256-4C47-28B8-8717-1681D533D04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285D10C8-80C4-17C5-91BF-4FB8975D82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B29D5DC-BB12-E9D5-51B5-4591DD7ED1E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207F7E11-FE1D-0006-CB09-4A1333026F60}"/>
              </a:ext>
            </a:extLst>
          </p:cNvPr>
          <p:cNvSpPr>
            <a:spLocks noGrp="1"/>
          </p:cNvSpPr>
          <p:nvPr>
            <p:ph type="dt" sz="half" idx="10"/>
          </p:nvPr>
        </p:nvSpPr>
        <p:spPr/>
        <p:txBody>
          <a:bodyPr/>
          <a:lstStyle/>
          <a:p>
            <a:pPr rtl="0"/>
            <a:fld id="{6E182FAF-75BA-4122-805A-A75045D55CE9}" type="datetime1">
              <a:rPr lang="es-ES" noProof="0" smtClean="0"/>
              <a:t>22/02/2024</a:t>
            </a:fld>
            <a:endParaRPr lang="es-ES" noProof="0" dirty="0"/>
          </a:p>
        </p:txBody>
      </p:sp>
      <p:sp>
        <p:nvSpPr>
          <p:cNvPr id="8" name="Marcador de pie de página 7">
            <a:extLst>
              <a:ext uri="{FF2B5EF4-FFF2-40B4-BE49-F238E27FC236}">
                <a16:creationId xmlns:a16="http://schemas.microsoft.com/office/drawing/2014/main" id="{80C1B0EA-1B99-43CB-D291-599C51C890AC}"/>
              </a:ext>
            </a:extLst>
          </p:cNvPr>
          <p:cNvSpPr>
            <a:spLocks noGrp="1"/>
          </p:cNvSpPr>
          <p:nvPr>
            <p:ph type="ftr" sz="quarter" idx="11"/>
          </p:nvPr>
        </p:nvSpPr>
        <p:spPr/>
        <p:txBody>
          <a:bodyPr/>
          <a:lstStyle/>
          <a:p>
            <a:pPr rtl="0"/>
            <a:endParaRPr lang="es-ES" noProof="0" dirty="0"/>
          </a:p>
        </p:txBody>
      </p:sp>
      <p:sp>
        <p:nvSpPr>
          <p:cNvPr id="9" name="Marcador de número de diapositiva 8">
            <a:extLst>
              <a:ext uri="{FF2B5EF4-FFF2-40B4-BE49-F238E27FC236}">
                <a16:creationId xmlns:a16="http://schemas.microsoft.com/office/drawing/2014/main" id="{0BB6A39A-0F79-957D-2572-32516FDFAE99}"/>
              </a:ext>
            </a:extLst>
          </p:cNvPr>
          <p:cNvSpPr>
            <a:spLocks noGrp="1"/>
          </p:cNvSpPr>
          <p:nvPr>
            <p:ph type="sldNum" sz="quarter" idx="12"/>
          </p:nvPr>
        </p:nvSpPr>
        <p:spPr/>
        <p:txBody>
          <a:bodyPr/>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1204147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A8901-B2B1-1797-7FCE-5542B4C43CD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2F56AA15-00D9-DBF9-0230-E133306F7D27}"/>
              </a:ext>
            </a:extLst>
          </p:cNvPr>
          <p:cNvSpPr>
            <a:spLocks noGrp="1"/>
          </p:cNvSpPr>
          <p:nvPr>
            <p:ph type="dt" sz="half" idx="10"/>
          </p:nvPr>
        </p:nvSpPr>
        <p:spPr/>
        <p:txBody>
          <a:bodyPr/>
          <a:lstStyle/>
          <a:p>
            <a:pPr rtl="0"/>
            <a:fld id="{1F72C4E0-D24B-4FEB-8047-4C0D0110F0CE}" type="datetime1">
              <a:rPr lang="es-ES" noProof="0" smtClean="0"/>
              <a:t>22/02/2024</a:t>
            </a:fld>
            <a:endParaRPr lang="es-ES" noProof="0" dirty="0"/>
          </a:p>
        </p:txBody>
      </p:sp>
      <p:sp>
        <p:nvSpPr>
          <p:cNvPr id="4" name="Marcador de pie de página 3">
            <a:extLst>
              <a:ext uri="{FF2B5EF4-FFF2-40B4-BE49-F238E27FC236}">
                <a16:creationId xmlns:a16="http://schemas.microsoft.com/office/drawing/2014/main" id="{C34EE6B4-015D-24F4-ABD4-0A36B3C37327}"/>
              </a:ext>
            </a:extLst>
          </p:cNvPr>
          <p:cNvSpPr>
            <a:spLocks noGrp="1"/>
          </p:cNvSpPr>
          <p:nvPr>
            <p:ph type="ftr" sz="quarter" idx="11"/>
          </p:nvPr>
        </p:nvSpPr>
        <p:spPr/>
        <p:txBody>
          <a:bodyPr/>
          <a:lstStyle/>
          <a:p>
            <a:pPr rtl="0"/>
            <a:endParaRPr lang="es-ES" noProof="0" dirty="0"/>
          </a:p>
        </p:txBody>
      </p:sp>
      <p:sp>
        <p:nvSpPr>
          <p:cNvPr id="5" name="Marcador de número de diapositiva 4">
            <a:extLst>
              <a:ext uri="{FF2B5EF4-FFF2-40B4-BE49-F238E27FC236}">
                <a16:creationId xmlns:a16="http://schemas.microsoft.com/office/drawing/2014/main" id="{DBDADB41-F840-5CA4-685D-554BC129F41E}"/>
              </a:ext>
            </a:extLst>
          </p:cNvPr>
          <p:cNvSpPr>
            <a:spLocks noGrp="1"/>
          </p:cNvSpPr>
          <p:nvPr>
            <p:ph type="sldNum" sz="quarter" idx="12"/>
          </p:nvPr>
        </p:nvSpPr>
        <p:spPr/>
        <p:txBody>
          <a:bodyPr/>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3399058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F4DE3A8-99D6-9891-C040-1A43E69FAE3E}"/>
              </a:ext>
            </a:extLst>
          </p:cNvPr>
          <p:cNvSpPr>
            <a:spLocks noGrp="1"/>
          </p:cNvSpPr>
          <p:nvPr>
            <p:ph type="dt" sz="half" idx="10"/>
          </p:nvPr>
        </p:nvSpPr>
        <p:spPr/>
        <p:txBody>
          <a:bodyPr/>
          <a:lstStyle/>
          <a:p>
            <a:pPr rtl="0"/>
            <a:fld id="{AFCECD4F-F723-4DE4-AF10-E28D68B82B2D}" type="datetime1">
              <a:rPr lang="es-ES" noProof="0" smtClean="0"/>
              <a:t>22/02/2024</a:t>
            </a:fld>
            <a:endParaRPr lang="es-ES" noProof="0" dirty="0"/>
          </a:p>
        </p:txBody>
      </p:sp>
      <p:sp>
        <p:nvSpPr>
          <p:cNvPr id="3" name="Marcador de pie de página 2">
            <a:extLst>
              <a:ext uri="{FF2B5EF4-FFF2-40B4-BE49-F238E27FC236}">
                <a16:creationId xmlns:a16="http://schemas.microsoft.com/office/drawing/2014/main" id="{DA09E4D8-9107-88CA-7A85-C394521BA444}"/>
              </a:ext>
            </a:extLst>
          </p:cNvPr>
          <p:cNvSpPr>
            <a:spLocks noGrp="1"/>
          </p:cNvSpPr>
          <p:nvPr>
            <p:ph type="ftr" sz="quarter" idx="11"/>
          </p:nvPr>
        </p:nvSpPr>
        <p:spPr/>
        <p:txBody>
          <a:bodyPr/>
          <a:lstStyle/>
          <a:p>
            <a:pPr rtl="0"/>
            <a:endParaRPr lang="es-ES" noProof="0" dirty="0"/>
          </a:p>
        </p:txBody>
      </p:sp>
      <p:sp>
        <p:nvSpPr>
          <p:cNvPr id="4" name="Marcador de número de diapositiva 3">
            <a:extLst>
              <a:ext uri="{FF2B5EF4-FFF2-40B4-BE49-F238E27FC236}">
                <a16:creationId xmlns:a16="http://schemas.microsoft.com/office/drawing/2014/main" id="{19A890B7-22BE-182B-4701-4EFAA47413C2}"/>
              </a:ext>
            </a:extLst>
          </p:cNvPr>
          <p:cNvSpPr>
            <a:spLocks noGrp="1"/>
          </p:cNvSpPr>
          <p:nvPr>
            <p:ph type="sldNum" sz="quarter" idx="12"/>
          </p:nvPr>
        </p:nvSpPr>
        <p:spPr/>
        <p:txBody>
          <a:bodyPr/>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2720414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6F9407-2E97-258A-702B-74BC00D641B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DDD0E857-05DE-6CD6-5DA0-E23FBD24CB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94906606-9BC5-707F-2FAF-8B2ACE7E2C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AE01C5-00CC-7B72-7D25-513FC2C32CD9}"/>
              </a:ext>
            </a:extLst>
          </p:cNvPr>
          <p:cNvSpPr>
            <a:spLocks noGrp="1"/>
          </p:cNvSpPr>
          <p:nvPr>
            <p:ph type="dt" sz="half" idx="10"/>
          </p:nvPr>
        </p:nvSpPr>
        <p:spPr/>
        <p:txBody>
          <a:bodyPr/>
          <a:lstStyle/>
          <a:p>
            <a:pPr rtl="0"/>
            <a:fld id="{B6148780-B602-44CF-86FF-34AFCE04270A}" type="datetime1">
              <a:rPr lang="es-ES" noProof="0" smtClean="0"/>
              <a:t>22/02/2024</a:t>
            </a:fld>
            <a:endParaRPr lang="es-ES" noProof="0" dirty="0"/>
          </a:p>
        </p:txBody>
      </p:sp>
      <p:sp>
        <p:nvSpPr>
          <p:cNvPr id="6" name="Marcador de pie de página 5">
            <a:extLst>
              <a:ext uri="{FF2B5EF4-FFF2-40B4-BE49-F238E27FC236}">
                <a16:creationId xmlns:a16="http://schemas.microsoft.com/office/drawing/2014/main" id="{CC5A25E4-FF26-EC51-1705-8D02D49E724A}"/>
              </a:ext>
            </a:extLst>
          </p:cNvPr>
          <p:cNvSpPr>
            <a:spLocks noGrp="1"/>
          </p:cNvSpPr>
          <p:nvPr>
            <p:ph type="ftr" sz="quarter" idx="11"/>
          </p:nvPr>
        </p:nvSpPr>
        <p:spPr/>
        <p:txBody>
          <a:bodyPr/>
          <a:lstStyle/>
          <a:p>
            <a:pPr rtl="0"/>
            <a:endParaRPr lang="es-ES" noProof="0" dirty="0"/>
          </a:p>
        </p:txBody>
      </p:sp>
      <p:sp>
        <p:nvSpPr>
          <p:cNvPr id="7" name="Marcador de número de diapositiva 6">
            <a:extLst>
              <a:ext uri="{FF2B5EF4-FFF2-40B4-BE49-F238E27FC236}">
                <a16:creationId xmlns:a16="http://schemas.microsoft.com/office/drawing/2014/main" id="{9361CAA1-F959-0058-00D9-D4913963D7EB}"/>
              </a:ext>
            </a:extLst>
          </p:cNvPr>
          <p:cNvSpPr>
            <a:spLocks noGrp="1"/>
          </p:cNvSpPr>
          <p:nvPr>
            <p:ph type="sldNum" sz="quarter" idx="12"/>
          </p:nvPr>
        </p:nvSpPr>
        <p:spPr/>
        <p:txBody>
          <a:bodyPr/>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366514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7AE608-D958-5A5C-26DA-5BDB35D3C1F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9E13850F-067A-1562-7342-2051391AF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FCCDB038-6B55-BA45-6621-185B9F28E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6B352E-88E1-172E-F439-1F70F9B3C2ED}"/>
              </a:ext>
            </a:extLst>
          </p:cNvPr>
          <p:cNvSpPr>
            <a:spLocks noGrp="1"/>
          </p:cNvSpPr>
          <p:nvPr>
            <p:ph type="dt" sz="half" idx="10"/>
          </p:nvPr>
        </p:nvSpPr>
        <p:spPr/>
        <p:txBody>
          <a:bodyPr/>
          <a:lstStyle/>
          <a:p>
            <a:pPr rtl="0"/>
            <a:fld id="{A1B3EB86-27BA-4D1C-9385-C80361276849}" type="datetime1">
              <a:rPr lang="es-ES" noProof="0" smtClean="0"/>
              <a:t>22/02/2024</a:t>
            </a:fld>
            <a:endParaRPr lang="es-ES" noProof="0" dirty="0"/>
          </a:p>
        </p:txBody>
      </p:sp>
      <p:sp>
        <p:nvSpPr>
          <p:cNvPr id="6" name="Marcador de pie de página 5">
            <a:extLst>
              <a:ext uri="{FF2B5EF4-FFF2-40B4-BE49-F238E27FC236}">
                <a16:creationId xmlns:a16="http://schemas.microsoft.com/office/drawing/2014/main" id="{A72BF1F8-FC8A-5F4D-B89A-9CE0F1D8DC84}"/>
              </a:ext>
            </a:extLst>
          </p:cNvPr>
          <p:cNvSpPr>
            <a:spLocks noGrp="1"/>
          </p:cNvSpPr>
          <p:nvPr>
            <p:ph type="ftr" sz="quarter" idx="11"/>
          </p:nvPr>
        </p:nvSpPr>
        <p:spPr/>
        <p:txBody>
          <a:bodyPr/>
          <a:lstStyle/>
          <a:p>
            <a:pPr rtl="0"/>
            <a:endParaRPr lang="es-ES" noProof="0" dirty="0"/>
          </a:p>
        </p:txBody>
      </p:sp>
      <p:sp>
        <p:nvSpPr>
          <p:cNvPr id="7" name="Marcador de número de diapositiva 6">
            <a:extLst>
              <a:ext uri="{FF2B5EF4-FFF2-40B4-BE49-F238E27FC236}">
                <a16:creationId xmlns:a16="http://schemas.microsoft.com/office/drawing/2014/main" id="{8E551CA9-B4C9-A67E-284E-66706CEDBF25}"/>
              </a:ext>
            </a:extLst>
          </p:cNvPr>
          <p:cNvSpPr>
            <a:spLocks noGrp="1"/>
          </p:cNvSpPr>
          <p:nvPr>
            <p:ph type="sldNum" sz="quarter" idx="12"/>
          </p:nvPr>
        </p:nvSpPr>
        <p:spPr/>
        <p:txBody>
          <a:bodyPr/>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191100240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4CDF3B6-7B72-BB37-0010-C6CAF74F14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11A54B81-CCA8-0F75-403D-6386D9A307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838B4A90-FD76-B372-5544-05E72FF48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rtl="0"/>
            <a:fld id="{A1B3EB86-27BA-4D1C-9385-C80361276849}" type="datetime1">
              <a:rPr lang="es-ES" noProof="0" smtClean="0"/>
              <a:t>22/02/2024</a:t>
            </a:fld>
            <a:endParaRPr lang="es-ES" noProof="0" dirty="0"/>
          </a:p>
        </p:txBody>
      </p:sp>
      <p:sp>
        <p:nvSpPr>
          <p:cNvPr id="5" name="Marcador de pie de página 4">
            <a:extLst>
              <a:ext uri="{FF2B5EF4-FFF2-40B4-BE49-F238E27FC236}">
                <a16:creationId xmlns:a16="http://schemas.microsoft.com/office/drawing/2014/main" id="{4CEC8110-28FA-0894-EF13-6F8B8151A5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rtl="0"/>
            <a:endParaRPr lang="es-ES" noProof="0" dirty="0"/>
          </a:p>
        </p:txBody>
      </p:sp>
      <p:sp>
        <p:nvSpPr>
          <p:cNvPr id="6" name="Marcador de número de diapositiva 5">
            <a:extLst>
              <a:ext uri="{FF2B5EF4-FFF2-40B4-BE49-F238E27FC236}">
                <a16:creationId xmlns:a16="http://schemas.microsoft.com/office/drawing/2014/main" id="{674B47A9-8124-8A3D-E67F-5BFF6099D0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rtl="0"/>
            <a:fld id="{ED6580AB-5C3C-4B4F-8E2A-8B7A0A8CE695}" type="slidenum">
              <a:rPr lang="es-ES" noProof="0" smtClean="0"/>
              <a:t>‹Nº›</a:t>
            </a:fld>
            <a:endParaRPr lang="es-ES" noProof="0" dirty="0"/>
          </a:p>
        </p:txBody>
      </p:sp>
    </p:spTree>
    <p:extLst>
      <p:ext uri="{BB962C8B-B14F-4D97-AF65-F5344CB8AC3E}">
        <p14:creationId xmlns:p14="http://schemas.microsoft.com/office/powerpoint/2010/main" val="305559832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61" r:id="rId14"/>
    <p:sldLayoutId id="2147483664"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5463F-6F2A-466B-95F6-B6B3BDBA59F5}"/>
              </a:ext>
            </a:extLst>
          </p:cNvPr>
          <p:cNvPicPr>
            <a:picLocks noChangeAspect="1"/>
          </p:cNvPicPr>
          <p:nvPr/>
        </p:nvPicPr>
        <p:blipFill rotWithShape="1">
          <a:blip r:embed="rId2"/>
          <a:srcRect t="11546" b="4185"/>
          <a:stretch/>
        </p:blipFill>
        <p:spPr>
          <a:xfrm>
            <a:off x="-132060" y="0"/>
            <a:ext cx="12191980" cy="6858000"/>
          </a:xfrm>
          <a:prstGeom prst="rect">
            <a:avLst/>
          </a:prstGeom>
        </p:spPr>
      </p:pic>
      <p:sp>
        <p:nvSpPr>
          <p:cNvPr id="2" name="Título 1">
            <a:extLst>
              <a:ext uri="{FF2B5EF4-FFF2-40B4-BE49-F238E27FC236}">
                <a16:creationId xmlns:a16="http://schemas.microsoft.com/office/drawing/2014/main" id="{51937C7D-E91B-4DDD-9045-27992A497E91}"/>
              </a:ext>
            </a:extLst>
          </p:cNvPr>
          <p:cNvSpPr>
            <a:spLocks noGrp="1"/>
          </p:cNvSpPr>
          <p:nvPr>
            <p:ph type="title"/>
          </p:nvPr>
        </p:nvSpPr>
        <p:spPr>
          <a:xfrm>
            <a:off x="-132060" y="2519680"/>
            <a:ext cx="4643120" cy="2195195"/>
          </a:xfrm>
          <a:solidFill>
            <a:schemeClr val="bg1"/>
          </a:solidFill>
        </p:spPr>
        <p:txBody>
          <a:bodyPr anchor="b">
            <a:normAutofit/>
          </a:bodyPr>
          <a:lstStyle/>
          <a:p>
            <a:pPr>
              <a:lnSpc>
                <a:spcPct val="107000"/>
              </a:lnSpc>
              <a:spcAft>
                <a:spcPts val="800"/>
              </a:spcAft>
            </a:pPr>
            <a:r>
              <a:rPr lang="es-AR" sz="3600" b="1" dirty="0">
                <a:solidFill>
                  <a:srgbClr val="3B2F40"/>
                </a:solidFill>
                <a:effectLst/>
                <a:latin typeface="MyriadPro-Bold"/>
                <a:ea typeface="Calibri" panose="020F0502020204030204" pitchFamily="34" charset="0"/>
                <a:cs typeface="MyriadPro-Bold"/>
              </a:rPr>
              <a:t>Cambios y desafíos de la modernización del Derecho de las Familias</a:t>
            </a:r>
            <a:endParaRPr lang="es-AR"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arcador de texto 2">
            <a:extLst>
              <a:ext uri="{FF2B5EF4-FFF2-40B4-BE49-F238E27FC236}">
                <a16:creationId xmlns:a16="http://schemas.microsoft.com/office/drawing/2014/main" id="{333EC68A-8BDA-4A1A-964C-A22FBF99A518}"/>
              </a:ext>
            </a:extLst>
          </p:cNvPr>
          <p:cNvSpPr>
            <a:spLocks noGrp="1"/>
          </p:cNvSpPr>
          <p:nvPr>
            <p:ph type="body" idx="1"/>
          </p:nvPr>
        </p:nvSpPr>
        <p:spPr>
          <a:xfrm>
            <a:off x="132080" y="5843016"/>
            <a:ext cx="5019040" cy="947334"/>
          </a:xfrm>
          <a:solidFill>
            <a:schemeClr val="bg1"/>
          </a:solidFill>
        </p:spPr>
        <p:txBody>
          <a:bodyPr/>
          <a:lstStyle/>
          <a:p>
            <a:r>
              <a:rPr lang="es-AR" dirty="0">
                <a:solidFill>
                  <a:schemeClr val="tx1"/>
                </a:solidFill>
              </a:rPr>
              <a:t>Aída Kemelmajer de Carlucci, </a:t>
            </a:r>
          </a:p>
          <a:p>
            <a:r>
              <a:rPr lang="es-AR" dirty="0">
                <a:solidFill>
                  <a:schemeClr val="tx1"/>
                </a:solidFill>
              </a:rPr>
              <a:t>Brasilia 2024</a:t>
            </a:r>
          </a:p>
          <a:p>
            <a:endParaRPr lang="es-AR" dirty="0">
              <a:solidFill>
                <a:schemeClr val="tx1"/>
              </a:solidFill>
            </a:endParaRPr>
          </a:p>
        </p:txBody>
      </p:sp>
    </p:spTree>
    <p:extLst>
      <p:ext uri="{BB962C8B-B14F-4D97-AF65-F5344CB8AC3E}">
        <p14:creationId xmlns:p14="http://schemas.microsoft.com/office/powerpoint/2010/main" val="348390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00E8A92-B205-497E-B8B1-8A703010C22A}"/>
              </a:ext>
            </a:extLst>
          </p:cNvPr>
          <p:cNvSpPr txBox="1"/>
          <p:nvPr/>
        </p:nvSpPr>
        <p:spPr>
          <a:xfrm>
            <a:off x="804997" y="701336"/>
            <a:ext cx="4706803" cy="5359637"/>
          </a:xfrm>
          <a:prstGeom prst="rect">
            <a:avLst/>
          </a:prstGeom>
        </p:spPr>
        <p:txBody>
          <a:bodyPr vert="horz" lIns="91440" tIns="45720" rIns="91440" bIns="45720" rtlCol="0" anchor="ctr">
            <a:normAutofit lnSpcReduction="10000"/>
          </a:bodyPr>
          <a:lstStyle/>
          <a:p>
            <a:pPr indent="-228600">
              <a:lnSpc>
                <a:spcPct val="90000"/>
              </a:lnSpc>
              <a:spcBef>
                <a:spcPct val="0"/>
              </a:spcBef>
              <a:spcAft>
                <a:spcPts val="1200"/>
              </a:spcAft>
              <a:buFont typeface="Arial" panose="020B0604020202020204" pitchFamily="34" charset="0"/>
              <a:buChar char="•"/>
            </a:pPr>
            <a:r>
              <a:rPr lang="es-AR" sz="4000" dirty="0">
                <a:solidFill>
                  <a:srgbClr val="000000"/>
                </a:solidFill>
                <a:effectLst/>
              </a:rPr>
              <a:t>ARTÍCULO 3°.- Deber de resolver. El juez debe resolver los asuntos que sean sometidos a su jurisdicción mediante una </a:t>
            </a:r>
            <a:r>
              <a:rPr lang="es-AR" sz="4000" b="1" dirty="0">
                <a:solidFill>
                  <a:srgbClr val="000000"/>
                </a:solidFill>
                <a:effectLst/>
              </a:rPr>
              <a:t>decisión </a:t>
            </a:r>
            <a:r>
              <a:rPr lang="es-AR" sz="4000" b="1" dirty="0">
                <a:solidFill>
                  <a:srgbClr val="C00000"/>
                </a:solidFill>
                <a:effectLst/>
              </a:rPr>
              <a:t>razonablemente fundada</a:t>
            </a:r>
            <a:r>
              <a:rPr lang="es-AR" sz="4000" dirty="0">
                <a:solidFill>
                  <a:srgbClr val="C00000"/>
                </a:solidFill>
                <a:effectLst/>
              </a:rPr>
              <a:t>.</a:t>
            </a:r>
          </a:p>
        </p:txBody>
      </p:sp>
      <p:pic>
        <p:nvPicPr>
          <p:cNvPr id="7" name="Picture 6">
            <a:extLst>
              <a:ext uri="{FF2B5EF4-FFF2-40B4-BE49-F238E27FC236}">
                <a16:creationId xmlns:a16="http://schemas.microsoft.com/office/drawing/2014/main" id="{E3305581-F3DB-4652-8162-666D51AAF1BF}"/>
              </a:ext>
            </a:extLst>
          </p:cNvPr>
          <p:cNvPicPr>
            <a:picLocks noChangeAspect="1"/>
          </p:cNvPicPr>
          <p:nvPr/>
        </p:nvPicPr>
        <p:blipFill rotWithShape="1">
          <a:blip r:embed="rId2"/>
          <a:srcRect l="46990" r="2" b="2"/>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476977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815" name="Rectangle 1198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17" name="Freeform: Shape 1198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810" name="1 Título">
            <a:extLst>
              <a:ext uri="{FF2B5EF4-FFF2-40B4-BE49-F238E27FC236}">
                <a16:creationId xmlns:a16="http://schemas.microsoft.com/office/drawing/2014/main" id="{1649DB85-45DF-4E8B-AB04-4AE5CDB897A0}"/>
              </a:ext>
            </a:extLst>
          </p:cNvPr>
          <p:cNvSpPr>
            <a:spLocks noGrp="1"/>
          </p:cNvSpPr>
          <p:nvPr>
            <p:ph type="title"/>
          </p:nvPr>
        </p:nvSpPr>
        <p:spPr>
          <a:xfrm>
            <a:off x="838200" y="365125"/>
            <a:ext cx="10515600" cy="1325563"/>
          </a:xfrm>
        </p:spPr>
        <p:txBody>
          <a:bodyPr>
            <a:normAutofit/>
          </a:bodyPr>
          <a:lstStyle/>
          <a:p>
            <a:r>
              <a:rPr lang="es-AR" altLang="es-AR"/>
              <a:t>Razonabilidad</a:t>
            </a:r>
          </a:p>
        </p:txBody>
      </p:sp>
      <p:sp>
        <p:nvSpPr>
          <p:cNvPr id="119819" name="Arc 1198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Marcador de texto 1">
            <a:extLst>
              <a:ext uri="{FF2B5EF4-FFF2-40B4-BE49-F238E27FC236}">
                <a16:creationId xmlns:a16="http://schemas.microsoft.com/office/drawing/2014/main" id="{97EAB1E4-9A9B-41C1-85F0-16E41D6B331E}"/>
              </a:ext>
            </a:extLst>
          </p:cNvPr>
          <p:cNvSpPr>
            <a:spLocks noGrp="1"/>
          </p:cNvSpPr>
          <p:nvPr>
            <p:ph idx="1"/>
          </p:nvPr>
        </p:nvSpPr>
        <p:spPr>
          <a:xfrm>
            <a:off x="838200" y="1825625"/>
            <a:ext cx="10515600" cy="4351338"/>
          </a:xfrm>
        </p:spPr>
        <p:txBody>
          <a:bodyPr>
            <a:normAutofit/>
          </a:bodyPr>
          <a:lstStyle/>
          <a:p>
            <a:pPr>
              <a:defRPr/>
            </a:pPr>
            <a:r>
              <a:rPr lang="es-AR"/>
              <a:t>Arts. 3º, 32, 67, 107, 133, 134, 194, 367, 389, 409, 434, 482, 553, 589, 847, 859, inc. </a:t>
            </a:r>
            <a:r>
              <a:rPr lang="es-AR" i="1"/>
              <a:t>b</a:t>
            </a:r>
            <a:r>
              <a:rPr lang="es-AR"/>
              <a:t>, 961, 974, 998, 1011, 1019, 1026, 1088, 1141, inc. </a:t>
            </a:r>
            <a:r>
              <a:rPr lang="es-AR" i="1"/>
              <a:t>b</a:t>
            </a:r>
            <a:r>
              <a:rPr lang="es-AR"/>
              <a:t>, 1156, inc. </a:t>
            </a:r>
            <a:r>
              <a:rPr lang="es-AR" i="1"/>
              <a:t>b</a:t>
            </a:r>
            <a:r>
              <a:rPr lang="es-AR"/>
              <a:t>, 1183, 1184, 1185, 1256 </a:t>
            </a:r>
            <a:r>
              <a:rPr lang="es-AR" err="1"/>
              <a:t>incs</a:t>
            </a:r>
            <a:r>
              <a:rPr lang="es-AR"/>
              <a:t>. </a:t>
            </a:r>
            <a:r>
              <a:rPr lang="es-AR" i="1"/>
              <a:t>a </a:t>
            </a:r>
            <a:r>
              <a:rPr lang="es-AR"/>
              <a:t>y </a:t>
            </a:r>
            <a:r>
              <a:rPr lang="es-AR" i="1"/>
              <a:t>e</a:t>
            </a:r>
            <a:r>
              <a:rPr lang="es-AR"/>
              <a:t>, 1279, 1317, 1324, inc. </a:t>
            </a:r>
            <a:r>
              <a:rPr lang="es-AR" i="1"/>
              <a:t>b</a:t>
            </a:r>
            <a:r>
              <a:rPr lang="es-AR"/>
              <a:t>, 1328, inc. </a:t>
            </a:r>
            <a:r>
              <a:rPr lang="es-AR" i="1"/>
              <a:t>a</a:t>
            </a:r>
            <a:r>
              <a:rPr lang="es-AR"/>
              <a:t>, 1357, 1360, 1428, y 1494 inc. </a:t>
            </a:r>
            <a:r>
              <a:rPr lang="es-AR" i="1"/>
              <a:t>e</a:t>
            </a:r>
            <a:r>
              <a:rPr lang="es-AR"/>
              <a:t>, 1710, 1712, 1714, 1739, 1746, 1781, 1792, 1931 inc. c) 1994, 2392, 2525, 2602, 2629, entre otros</a:t>
            </a:r>
          </a:p>
        </p:txBody>
      </p:sp>
    </p:spTree>
    <p:extLst>
      <p:ext uri="{BB962C8B-B14F-4D97-AF65-F5344CB8AC3E}">
        <p14:creationId xmlns:p14="http://schemas.microsoft.com/office/powerpoint/2010/main" val="1287010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3700" b="1" kern="1200">
                <a:solidFill>
                  <a:srgbClr val="FFFFFF"/>
                </a:solidFill>
                <a:latin typeface="+mj-lt"/>
                <a:ea typeface="+mj-ea"/>
                <a:cs typeface="+mj-cs"/>
              </a:rPr>
              <a:t>MICRO SISTEMAS DE DERECHOS HUMANOS</a:t>
            </a:r>
          </a:p>
        </p:txBody>
      </p:sp>
      <p:graphicFrame>
        <p:nvGraphicFramePr>
          <p:cNvPr id="8" name="Marcador de contenido 5">
            <a:extLst>
              <a:ext uri="{FF2B5EF4-FFF2-40B4-BE49-F238E27FC236}">
                <a16:creationId xmlns:a16="http://schemas.microsoft.com/office/drawing/2014/main" id="{024F7227-4034-1A10-A287-CDD99410E6D9}"/>
              </a:ext>
            </a:extLst>
          </p:cNvPr>
          <p:cNvGraphicFramePr>
            <a:graphicFrameLocks noGrp="1"/>
          </p:cNvGraphicFramePr>
          <p:nvPr>
            <p:ph idx="1"/>
            <p:extLst>
              <p:ext uri="{D42A27DB-BD31-4B8C-83A1-F6EECF244321}">
                <p14:modId xmlns:p14="http://schemas.microsoft.com/office/powerpoint/2010/main" val="24723316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0567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913BF28-D6AD-4BC4-B3E6-6B5285CB2025}"/>
              </a:ext>
            </a:extLst>
          </p:cNvPr>
          <p:cNvSpPr>
            <a:spLocks noGrp="1"/>
          </p:cNvSpPr>
          <p:nvPr>
            <p:ph type="title"/>
          </p:nvPr>
        </p:nvSpPr>
        <p:spPr>
          <a:xfrm>
            <a:off x="1113810" y="1669623"/>
            <a:ext cx="4036334" cy="3678693"/>
          </a:xfrm>
        </p:spPr>
        <p:txBody>
          <a:bodyPr vert="horz" lIns="91440" tIns="45720" rIns="91440" bIns="45720" rtlCol="0" anchor="t">
            <a:normAutofit/>
          </a:bodyPr>
          <a:lstStyle/>
          <a:p>
            <a:r>
              <a:rPr lang="es-AR" sz="3000" kern="1200" dirty="0">
                <a:solidFill>
                  <a:schemeClr val="tx1"/>
                </a:solidFill>
                <a:latin typeface="+mj-lt"/>
                <a:ea typeface="+mj-ea"/>
                <a:cs typeface="+mj-cs"/>
              </a:rPr>
              <a:t>Tres valores constitucionales básicos. </a:t>
            </a:r>
            <a:br>
              <a:rPr lang="es-AR" sz="3000" kern="1200" dirty="0">
                <a:solidFill>
                  <a:schemeClr val="tx1"/>
                </a:solidFill>
                <a:latin typeface="+mj-lt"/>
                <a:ea typeface="+mj-ea"/>
                <a:cs typeface="+mj-cs"/>
              </a:rPr>
            </a:br>
            <a:r>
              <a:rPr lang="es-AR" sz="3000" kern="1200" dirty="0">
                <a:solidFill>
                  <a:schemeClr val="tx1"/>
                </a:solidFill>
                <a:latin typeface="+mj-lt"/>
                <a:ea typeface="+mj-ea"/>
                <a:cs typeface="+mj-cs"/>
              </a:rPr>
              <a:t>Su </a:t>
            </a:r>
            <a:r>
              <a:rPr lang="es-AR" sz="3000" b="1" kern="1200" dirty="0">
                <a:solidFill>
                  <a:schemeClr val="tx1"/>
                </a:solidFill>
                <a:latin typeface="+mj-lt"/>
                <a:ea typeface="+mj-ea"/>
                <a:cs typeface="+mj-cs"/>
              </a:rPr>
              <a:t>relectura</a:t>
            </a:r>
            <a:br>
              <a:rPr lang="es-AR" sz="3000" b="1" kern="1200" dirty="0">
                <a:solidFill>
                  <a:schemeClr val="tx1"/>
                </a:solidFill>
                <a:latin typeface="+mj-lt"/>
                <a:ea typeface="+mj-ea"/>
                <a:cs typeface="+mj-cs"/>
              </a:rPr>
            </a:br>
            <a:br>
              <a:rPr lang="es-AR" sz="3000" b="1" kern="1200" dirty="0">
                <a:solidFill>
                  <a:schemeClr val="tx1"/>
                </a:solidFill>
                <a:latin typeface="+mj-lt"/>
                <a:ea typeface="+mj-ea"/>
                <a:cs typeface="+mj-cs"/>
              </a:rPr>
            </a:br>
            <a:r>
              <a:rPr lang="es-AR" sz="3000" b="1" kern="1200" dirty="0">
                <a:solidFill>
                  <a:schemeClr val="tx1"/>
                </a:solidFill>
                <a:latin typeface="+mj-lt"/>
                <a:ea typeface="+mj-ea"/>
                <a:cs typeface="+mj-cs"/>
              </a:rPr>
              <a:t> </a:t>
            </a:r>
            <a:r>
              <a:rPr lang="es-AR" sz="3000" kern="1200" dirty="0">
                <a:solidFill>
                  <a:schemeClr val="tx1"/>
                </a:solidFill>
                <a:latin typeface="+mj-lt"/>
                <a:ea typeface="+mj-ea"/>
                <a:cs typeface="+mj-cs"/>
              </a:rPr>
              <a:t>y </a:t>
            </a:r>
            <a:r>
              <a:rPr lang="es-AR" sz="3000" b="1" kern="1200" dirty="0">
                <a:solidFill>
                  <a:schemeClr val="tx1"/>
                </a:solidFill>
                <a:latin typeface="+mj-lt"/>
                <a:ea typeface="+mj-ea"/>
                <a:cs typeface="+mj-cs"/>
              </a:rPr>
              <a:t>puesta en equilibrio</a:t>
            </a:r>
          </a:p>
        </p:txBody>
      </p:sp>
      <p:grpSp>
        <p:nvGrpSpPr>
          <p:cNvPr id="21" name="Group 2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8AB141E3-0CAE-A44F-1D8C-13D2331D3BD7}"/>
              </a:ext>
            </a:extLst>
          </p:cNvPr>
          <p:cNvPicPr>
            <a:picLocks noChangeAspect="1"/>
          </p:cNvPicPr>
          <p:nvPr/>
        </p:nvPicPr>
        <p:blipFill>
          <a:blip r:embed="rId2"/>
          <a:stretch>
            <a:fillRect/>
          </a:stretch>
        </p:blipFill>
        <p:spPr>
          <a:xfrm>
            <a:off x="5922492" y="1669623"/>
            <a:ext cx="5536001" cy="3460000"/>
          </a:xfrm>
          <a:prstGeom prst="rect">
            <a:avLst/>
          </a:prstGeom>
        </p:spPr>
      </p:pic>
    </p:spTree>
    <p:extLst>
      <p:ext uri="{BB962C8B-B14F-4D97-AF65-F5344CB8AC3E}">
        <p14:creationId xmlns:p14="http://schemas.microsoft.com/office/powerpoint/2010/main" val="2831972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34CDC9B-1848-4C01-A9D5-B492DDE0A267}"/>
              </a:ext>
            </a:extLst>
          </p:cNvPr>
          <p:cNvSpPr>
            <a:spLocks noGrp="1"/>
          </p:cNvSpPr>
          <p:nvPr>
            <p:ph type="title" idx="4294967295"/>
          </p:nvPr>
        </p:nvSpPr>
        <p:spPr>
          <a:xfrm>
            <a:off x="548640" y="1175830"/>
            <a:ext cx="4008438" cy="4679950"/>
          </a:xfrm>
          <a:ln>
            <a:solidFill>
              <a:schemeClr val="tx2">
                <a:lumMod val="90000"/>
                <a:lumOff val="10000"/>
              </a:schemeClr>
            </a:solidFill>
          </a:ln>
        </p:spPr>
        <p:txBody>
          <a:bodyPr vert="horz" lIns="91440" tIns="45720" rIns="91440" bIns="45720" rtlCol="0" anchor="ctr">
            <a:normAutofit/>
          </a:bodyPr>
          <a:lstStyle/>
          <a:p>
            <a:r>
              <a:rPr lang="es-AR" sz="4000" b="1" kern="1200" dirty="0">
                <a:solidFill>
                  <a:schemeClr val="tx1"/>
                </a:solidFill>
                <a:latin typeface="+mj-lt"/>
                <a:ea typeface="+mj-ea"/>
                <a:cs typeface="+mj-cs"/>
              </a:rPr>
              <a:t>Igualdad (real)</a:t>
            </a:r>
            <a:br>
              <a:rPr lang="es-AR" sz="4000" b="1" kern="1200" dirty="0">
                <a:solidFill>
                  <a:schemeClr val="tx1"/>
                </a:solidFill>
                <a:latin typeface="+mj-lt"/>
                <a:ea typeface="+mj-ea"/>
                <a:cs typeface="+mj-cs"/>
              </a:rPr>
            </a:br>
            <a:br>
              <a:rPr lang="es-AR" sz="4000" b="1" kern="1200" dirty="0">
                <a:solidFill>
                  <a:schemeClr val="tx1"/>
                </a:solidFill>
                <a:latin typeface="+mj-lt"/>
                <a:ea typeface="+mj-ea"/>
                <a:cs typeface="+mj-cs"/>
              </a:rPr>
            </a:br>
            <a:br>
              <a:rPr lang="es-AR" sz="4000" b="1" kern="1200" dirty="0">
                <a:solidFill>
                  <a:schemeClr val="tx1"/>
                </a:solidFill>
                <a:latin typeface="+mj-lt"/>
                <a:ea typeface="+mj-ea"/>
                <a:cs typeface="+mj-cs"/>
              </a:rPr>
            </a:br>
            <a:r>
              <a:rPr lang="es-AR" sz="4000" b="1" kern="1200" dirty="0">
                <a:solidFill>
                  <a:schemeClr val="tx1"/>
                </a:solidFill>
                <a:latin typeface="+mj-lt"/>
                <a:ea typeface="+mj-ea"/>
                <a:cs typeface="+mj-cs"/>
              </a:rPr>
              <a:t>Libertad</a:t>
            </a:r>
            <a:br>
              <a:rPr lang="es-AR" sz="4000" b="1" kern="1200" dirty="0">
                <a:solidFill>
                  <a:schemeClr val="tx1"/>
                </a:solidFill>
                <a:latin typeface="+mj-lt"/>
                <a:ea typeface="+mj-ea"/>
                <a:cs typeface="+mj-cs"/>
              </a:rPr>
            </a:br>
            <a:br>
              <a:rPr lang="es-AR" sz="4000" b="1" kern="1200" dirty="0">
                <a:solidFill>
                  <a:schemeClr val="tx1"/>
                </a:solidFill>
                <a:latin typeface="+mj-lt"/>
                <a:ea typeface="+mj-ea"/>
                <a:cs typeface="+mj-cs"/>
              </a:rPr>
            </a:br>
            <a:br>
              <a:rPr lang="es-AR" sz="4000" b="1" kern="1200" dirty="0">
                <a:solidFill>
                  <a:schemeClr val="tx1"/>
                </a:solidFill>
                <a:latin typeface="+mj-lt"/>
                <a:ea typeface="+mj-ea"/>
                <a:cs typeface="+mj-cs"/>
              </a:rPr>
            </a:br>
            <a:r>
              <a:rPr lang="es-AR" sz="4000" b="1" kern="1200" dirty="0">
                <a:solidFill>
                  <a:schemeClr val="tx1"/>
                </a:solidFill>
                <a:latin typeface="+mj-lt"/>
                <a:ea typeface="+mj-ea"/>
                <a:cs typeface="+mj-cs"/>
              </a:rPr>
              <a:t>Fraternidad</a:t>
            </a:r>
            <a:br>
              <a:rPr lang="es-AR" sz="4000" b="1" kern="1200" dirty="0">
                <a:solidFill>
                  <a:schemeClr val="tx1"/>
                </a:solidFill>
                <a:latin typeface="+mj-lt"/>
                <a:ea typeface="+mj-ea"/>
                <a:cs typeface="+mj-cs"/>
              </a:rPr>
            </a:br>
            <a:endParaRPr lang="es-AR" sz="4000" b="1" kern="1200" dirty="0">
              <a:solidFill>
                <a:schemeClr val="tx1"/>
              </a:solidFill>
              <a:latin typeface="+mj-lt"/>
              <a:ea typeface="+mj-ea"/>
              <a:cs typeface="+mj-cs"/>
            </a:endParaRPr>
          </a:p>
        </p:txBody>
      </p:sp>
      <p:sp>
        <p:nvSpPr>
          <p:cNvPr id="5" name="Marcador de contenido 4">
            <a:extLst>
              <a:ext uri="{FF2B5EF4-FFF2-40B4-BE49-F238E27FC236}">
                <a16:creationId xmlns:a16="http://schemas.microsoft.com/office/drawing/2014/main" id="{1E381ED5-E9E5-4B5A-ADB0-DC8DE77987B6}"/>
              </a:ext>
            </a:extLst>
          </p:cNvPr>
          <p:cNvSpPr>
            <a:spLocks noGrp="1"/>
          </p:cNvSpPr>
          <p:nvPr>
            <p:ph idx="4294967295"/>
          </p:nvPr>
        </p:nvSpPr>
        <p:spPr>
          <a:xfrm>
            <a:off x="6195822" y="983806"/>
            <a:ext cx="4972050" cy="4679950"/>
          </a:xfrm>
          <a:ln>
            <a:solidFill>
              <a:srgbClr val="030553"/>
            </a:solidFill>
          </a:ln>
        </p:spPr>
        <p:txBody>
          <a:bodyPr vert="horz" lIns="91440" tIns="45720" rIns="91440" bIns="45720" rtlCol="0" anchor="ctr">
            <a:normAutofit lnSpcReduction="10000"/>
          </a:bodyPr>
          <a:lstStyle/>
          <a:p>
            <a:endParaRPr lang="en-US" sz="2000" dirty="0"/>
          </a:p>
          <a:p>
            <a:r>
              <a:rPr lang="es-AR" sz="3600" b="1" dirty="0">
                <a:solidFill>
                  <a:srgbClr val="0070C0"/>
                </a:solidFill>
              </a:rPr>
              <a:t>Pluralismo</a:t>
            </a:r>
          </a:p>
          <a:p>
            <a:endParaRPr lang="es-AR" sz="3600" b="1" dirty="0">
              <a:solidFill>
                <a:srgbClr val="0070C0"/>
              </a:solidFill>
            </a:endParaRPr>
          </a:p>
          <a:p>
            <a:endParaRPr lang="es-AR" sz="3600" b="1" dirty="0">
              <a:solidFill>
                <a:srgbClr val="0070C0"/>
              </a:solidFill>
            </a:endParaRPr>
          </a:p>
          <a:p>
            <a:r>
              <a:rPr lang="es-AR" sz="3600" b="1" dirty="0">
                <a:solidFill>
                  <a:srgbClr val="0070C0"/>
                </a:solidFill>
              </a:rPr>
              <a:t>Autonomía</a:t>
            </a:r>
          </a:p>
          <a:p>
            <a:endParaRPr lang="es-AR" sz="3600" b="1" dirty="0">
              <a:solidFill>
                <a:srgbClr val="0070C0"/>
              </a:solidFill>
            </a:endParaRPr>
          </a:p>
          <a:p>
            <a:endParaRPr lang="es-AR" sz="3600" b="1" dirty="0">
              <a:solidFill>
                <a:srgbClr val="0070C0"/>
              </a:solidFill>
            </a:endParaRPr>
          </a:p>
          <a:p>
            <a:r>
              <a:rPr lang="es-AR" sz="3600" b="1" dirty="0">
                <a:solidFill>
                  <a:srgbClr val="0070C0"/>
                </a:solidFill>
              </a:rPr>
              <a:t>Responsabilidad</a:t>
            </a:r>
          </a:p>
          <a:p>
            <a:endParaRPr lang="en-US" sz="2000" dirty="0"/>
          </a:p>
        </p:txBody>
      </p:sp>
    </p:spTree>
    <p:extLst>
      <p:ext uri="{BB962C8B-B14F-4D97-AF65-F5344CB8AC3E}">
        <p14:creationId xmlns:p14="http://schemas.microsoft.com/office/powerpoint/2010/main" val="223429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269379C-575F-4ECF-B4F7-4CAE9D7E6FE9}"/>
              </a:ext>
            </a:extLst>
          </p:cNvPr>
          <p:cNvSpPr>
            <a:spLocks noGrp="1"/>
          </p:cNvSpPr>
          <p:nvPr>
            <p:ph type="title" idx="4294967295"/>
          </p:nvPr>
        </p:nvSpPr>
        <p:spPr>
          <a:xfrm>
            <a:off x="1524000" y="1584683"/>
            <a:ext cx="9144000" cy="2551829"/>
          </a:xfrm>
        </p:spPr>
        <p:txBody>
          <a:bodyPr vert="horz" lIns="91440" tIns="45720" rIns="91440" bIns="45720" rtlCol="0" anchor="ctr">
            <a:normAutofit/>
          </a:bodyPr>
          <a:lstStyle/>
          <a:p>
            <a:pPr algn="ctr"/>
            <a:r>
              <a:rPr lang="en-US" sz="5600" b="1" kern="1200" dirty="0">
                <a:solidFill>
                  <a:schemeClr val="tx1"/>
                </a:solidFill>
                <a:latin typeface="+mj-lt"/>
                <a:ea typeface="+mj-ea"/>
                <a:cs typeface="+mj-cs"/>
              </a:rPr>
              <a:t>UNO VALOR MÁS</a:t>
            </a:r>
            <a:br>
              <a:rPr lang="en-US" sz="5600" b="1" kern="1200" dirty="0">
                <a:solidFill>
                  <a:schemeClr val="tx1"/>
                </a:solidFill>
                <a:latin typeface="+mj-lt"/>
                <a:ea typeface="+mj-ea"/>
                <a:cs typeface="+mj-cs"/>
              </a:rPr>
            </a:br>
            <a:br>
              <a:rPr lang="en-US" sz="5600" b="1" kern="1200" dirty="0">
                <a:solidFill>
                  <a:schemeClr val="tx1"/>
                </a:solidFill>
                <a:latin typeface="+mj-lt"/>
                <a:ea typeface="+mj-ea"/>
                <a:cs typeface="+mj-cs"/>
              </a:rPr>
            </a:br>
            <a:r>
              <a:rPr lang="en-US" sz="5600" b="1" kern="1200" dirty="0">
                <a:solidFill>
                  <a:schemeClr val="tx1"/>
                </a:solidFill>
                <a:latin typeface="+mj-lt"/>
                <a:ea typeface="+mj-ea"/>
                <a:cs typeface="+mj-cs"/>
              </a:rPr>
              <a:t>EFICACIA</a:t>
            </a:r>
          </a:p>
        </p:txBody>
      </p:sp>
    </p:spTree>
    <p:extLst>
      <p:ext uri="{BB962C8B-B14F-4D97-AF65-F5344CB8AC3E}">
        <p14:creationId xmlns:p14="http://schemas.microsoft.com/office/powerpoint/2010/main" val="2055931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uadroTexto 2">
            <a:extLst>
              <a:ext uri="{FF2B5EF4-FFF2-40B4-BE49-F238E27FC236}">
                <a16:creationId xmlns:a16="http://schemas.microsoft.com/office/drawing/2014/main" id="{BA3D2D89-51C6-EAFD-4DA5-9AE852CA1D21}"/>
              </a:ext>
            </a:extLst>
          </p:cNvPr>
          <p:cNvSpPr txBox="1"/>
          <p:nvPr/>
        </p:nvSpPr>
        <p:spPr>
          <a:xfrm>
            <a:off x="838200" y="1825625"/>
            <a:ext cx="10515600" cy="4351338"/>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s-AR" sz="4800" dirty="0"/>
              <a:t>ARTÍCULO 553.- Otras medidas para asegurar el cumplimiento. El juez puede imponer al responsable del incumplimiento reiterado de la obligación </a:t>
            </a:r>
            <a:r>
              <a:rPr lang="es-AR" sz="4800" b="1" dirty="0">
                <a:solidFill>
                  <a:srgbClr val="C00000"/>
                </a:solidFill>
              </a:rPr>
              <a:t>alimentaria medidas razonables para asegurar la eficacia de la sentencia.</a:t>
            </a:r>
          </a:p>
        </p:txBody>
      </p:sp>
    </p:spTree>
    <p:extLst>
      <p:ext uri="{BB962C8B-B14F-4D97-AF65-F5344CB8AC3E}">
        <p14:creationId xmlns:p14="http://schemas.microsoft.com/office/powerpoint/2010/main" val="740820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A21ECAF9-4542-19C7-ED07-4D485E8F42B4}"/>
              </a:ext>
            </a:extLst>
          </p:cNvPr>
          <p:cNvSpPr>
            <a:spLocks noGrp="1"/>
          </p:cNvSpPr>
          <p:nvPr>
            <p:ph idx="1"/>
          </p:nvPr>
        </p:nvSpPr>
        <p:spPr>
          <a:xfrm>
            <a:off x="838200" y="1825625"/>
            <a:ext cx="10515600" cy="4351338"/>
          </a:xfrm>
        </p:spPr>
        <p:txBody>
          <a:bodyPr>
            <a:normAutofit/>
          </a:bodyPr>
          <a:lstStyle/>
          <a:p>
            <a:r>
              <a:rPr lang="es-AR" b="1" dirty="0"/>
              <a:t>Creatividad de los tribunales. Prohibiciones de participar</a:t>
            </a:r>
          </a:p>
          <a:p>
            <a:endParaRPr lang="es-AR" dirty="0"/>
          </a:p>
          <a:p>
            <a:endParaRPr lang="es-AR" dirty="0"/>
          </a:p>
          <a:p>
            <a:r>
              <a:rPr lang="es-AR" dirty="0"/>
              <a:t>Actividades deportivas</a:t>
            </a:r>
          </a:p>
          <a:p>
            <a:endParaRPr lang="es-AR" dirty="0"/>
          </a:p>
          <a:p>
            <a:endParaRPr lang="es-AR" dirty="0"/>
          </a:p>
          <a:p>
            <a:r>
              <a:rPr lang="es-AR" dirty="0"/>
              <a:t>Participación en los carnavales</a:t>
            </a:r>
          </a:p>
        </p:txBody>
      </p:sp>
    </p:spTree>
    <p:extLst>
      <p:ext uri="{BB962C8B-B14F-4D97-AF65-F5344CB8AC3E}">
        <p14:creationId xmlns:p14="http://schemas.microsoft.com/office/powerpoint/2010/main" val="1675112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3" name="Marcador de contenido 2">
            <a:extLst>
              <a:ext uri="{FF2B5EF4-FFF2-40B4-BE49-F238E27FC236}">
                <a16:creationId xmlns:a16="http://schemas.microsoft.com/office/drawing/2014/main" id="{302434C4-61B1-6370-880C-34C3B0A0541B}"/>
              </a:ext>
            </a:extLst>
          </p:cNvPr>
          <p:cNvSpPr>
            <a:spLocks noGrp="1"/>
          </p:cNvSpPr>
          <p:nvPr>
            <p:ph idx="1"/>
          </p:nvPr>
        </p:nvSpPr>
        <p:spPr>
          <a:xfrm>
            <a:off x="838200" y="2586789"/>
            <a:ext cx="10515600" cy="3590174"/>
          </a:xfrm>
        </p:spPr>
        <p:txBody>
          <a:bodyPr>
            <a:normAutofit/>
          </a:bodyPr>
          <a:lstStyle/>
          <a:p>
            <a:r>
              <a:rPr lang="es-AR" sz="4800" dirty="0"/>
              <a:t>Reparación de daños</a:t>
            </a:r>
          </a:p>
          <a:p>
            <a:endParaRPr lang="es-AR" sz="4800" dirty="0"/>
          </a:p>
          <a:p>
            <a:r>
              <a:rPr lang="es-AR" sz="4800" dirty="0"/>
              <a:t>El abandono afectivo. </a:t>
            </a:r>
          </a:p>
        </p:txBody>
      </p:sp>
      <p:sp>
        <p:nvSpPr>
          <p:cNvPr id="5" name="CuadroTexto 4">
            <a:extLst>
              <a:ext uri="{FF2B5EF4-FFF2-40B4-BE49-F238E27FC236}">
                <a16:creationId xmlns:a16="http://schemas.microsoft.com/office/drawing/2014/main" id="{860263B7-1CE5-136A-B073-D9AD500B86A3}"/>
              </a:ext>
            </a:extLst>
          </p:cNvPr>
          <p:cNvSpPr txBox="1"/>
          <p:nvPr/>
        </p:nvSpPr>
        <p:spPr>
          <a:xfrm>
            <a:off x="2187702" y="804375"/>
            <a:ext cx="2978658" cy="830997"/>
          </a:xfrm>
          <a:prstGeom prst="rect">
            <a:avLst/>
          </a:prstGeom>
          <a:noFill/>
        </p:spPr>
        <p:txBody>
          <a:bodyPr wrap="square">
            <a:spAutoFit/>
          </a:bodyPr>
          <a:lstStyle/>
          <a:p>
            <a:r>
              <a:rPr lang="es-AR" sz="4800" dirty="0"/>
              <a:t>Brasil</a:t>
            </a:r>
          </a:p>
        </p:txBody>
      </p:sp>
    </p:spTree>
    <p:extLst>
      <p:ext uri="{BB962C8B-B14F-4D97-AF65-F5344CB8AC3E}">
        <p14:creationId xmlns:p14="http://schemas.microsoft.com/office/powerpoint/2010/main" val="2004111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a:extLst>
              <a:ext uri="{FF2B5EF4-FFF2-40B4-BE49-F238E27FC236}">
                <a16:creationId xmlns:a16="http://schemas.microsoft.com/office/drawing/2014/main" id="{F55F1E95-18D6-4AFF-BEA6-1A5B85C5C29E}"/>
              </a:ext>
            </a:extLst>
          </p:cNvPr>
          <p:cNvSpPr>
            <a:spLocks noGrp="1"/>
          </p:cNvSpPr>
          <p:nvPr>
            <p:ph type="title"/>
          </p:nvPr>
        </p:nvSpPr>
        <p:spPr>
          <a:xfrm>
            <a:off x="216816" y="640079"/>
            <a:ext cx="4826524" cy="3787475"/>
          </a:xfrm>
        </p:spPr>
        <p:txBody>
          <a:bodyPr vert="horz" lIns="91440" tIns="45720" rIns="91440" bIns="45720" rtlCol="0" anchor="b">
            <a:normAutofit fontScale="90000"/>
          </a:bodyPr>
          <a:lstStyle/>
          <a:p>
            <a:br>
              <a:rPr lang="en-US" sz="1800" dirty="0"/>
            </a:br>
            <a:br>
              <a:rPr lang="en-US" sz="1800" dirty="0"/>
            </a:br>
            <a:r>
              <a:rPr lang="en-US" sz="3100" dirty="0"/>
              <a:t>EL EQUILIBRIO A TRAVÉS DEL </a:t>
            </a:r>
            <a:br>
              <a:rPr lang="en-US" sz="3100" dirty="0"/>
            </a:br>
            <a:br>
              <a:rPr lang="en-US" sz="3100" dirty="0"/>
            </a:br>
            <a:br>
              <a:rPr lang="en-US" sz="3100" dirty="0"/>
            </a:br>
            <a:r>
              <a:rPr lang="en-US" sz="3100" dirty="0"/>
              <a:t>PRINCIPIO DE </a:t>
            </a:r>
            <a:r>
              <a:rPr lang="en-US" sz="3100" b="1" dirty="0"/>
              <a:t>PROPORCIONALIDAD</a:t>
            </a:r>
            <a:br>
              <a:rPr lang="en-US" sz="3100" b="1" dirty="0"/>
            </a:br>
            <a:br>
              <a:rPr lang="en-US" sz="3100" b="1" dirty="0"/>
            </a:br>
            <a:br>
              <a:rPr lang="en-US" sz="3100" b="1" dirty="0"/>
            </a:br>
            <a:r>
              <a:rPr lang="es-AR" sz="3100" b="1" dirty="0"/>
              <a:t>Libertad/igualdad/solidaridad</a:t>
            </a:r>
            <a:br>
              <a:rPr lang="en-US" sz="3100" dirty="0"/>
            </a:br>
            <a:br>
              <a:rPr lang="en-US" sz="1800" dirty="0"/>
            </a:br>
            <a:br>
              <a:rPr lang="en-US" sz="1800" dirty="0"/>
            </a:br>
            <a:endParaRPr lang="en-US" sz="1800" dirty="0">
              <a:highlight>
                <a:srgbClr val="FF0000"/>
              </a:highlight>
            </a:endParaRPr>
          </a:p>
        </p:txBody>
      </p:sp>
      <p:sp>
        <p:nvSpPr>
          <p:cNvPr id="2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7DC907A4-DE80-A86D-909D-5C643D32E94A}"/>
              </a:ext>
            </a:extLst>
          </p:cNvPr>
          <p:cNvPicPr>
            <a:picLocks noChangeAspect="1"/>
          </p:cNvPicPr>
          <p:nvPr/>
        </p:nvPicPr>
        <p:blipFill rotWithShape="1">
          <a:blip r:embed="rId2"/>
          <a:srcRect r="3731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34352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D9A5521A-24AB-8ED4-0EF3-4559C32DC034}"/>
              </a:ext>
            </a:extLst>
          </p:cNvPr>
          <p:cNvSpPr>
            <a:spLocks noGrp="1"/>
          </p:cNvSpPr>
          <p:nvPr>
            <p:ph idx="1"/>
          </p:nvPr>
        </p:nvSpPr>
        <p:spPr>
          <a:xfrm>
            <a:off x="197964" y="2479250"/>
            <a:ext cx="5712642" cy="3877100"/>
          </a:xfrm>
        </p:spPr>
        <p:txBody>
          <a:bodyPr anchor="ctr">
            <a:normAutofit/>
          </a:bodyPr>
          <a:lstStyle/>
          <a:p>
            <a:r>
              <a:rPr lang="es-MX" sz="4000" dirty="0"/>
              <a:t>Edgar Morin, </a:t>
            </a:r>
            <a:r>
              <a:rPr lang="es-MX" sz="4000" i="1" dirty="0"/>
              <a:t>Los siete saberes necesarios </a:t>
            </a:r>
            <a:r>
              <a:rPr lang="es-MX" sz="4000" b="1" i="1" dirty="0"/>
              <a:t>para la educación </a:t>
            </a:r>
            <a:r>
              <a:rPr lang="es-MX" sz="4000" i="1" dirty="0"/>
              <a:t>del futuro. </a:t>
            </a:r>
          </a:p>
          <a:p>
            <a:endParaRPr lang="es-AR" sz="2000" dirty="0"/>
          </a:p>
        </p:txBody>
      </p:sp>
      <p:pic>
        <p:nvPicPr>
          <p:cNvPr id="16387" name="Imagen 3">
            <a:extLst>
              <a:ext uri="{FF2B5EF4-FFF2-40B4-BE49-F238E27FC236}">
                <a16:creationId xmlns:a16="http://schemas.microsoft.com/office/drawing/2014/main" id="{AC4DCD70-9439-44D2-987A-6C684A56065E}"/>
              </a:ext>
            </a:extLst>
          </p:cNvPr>
          <p:cNvPicPr>
            <a:picLocks noChangeAspect="1"/>
          </p:cNvPicPr>
          <p:nvPr/>
        </p:nvPicPr>
        <p:blipFill rotWithShape="1">
          <a:blip r:embed="rId2">
            <a:extLst>
              <a:ext uri="{28A0092B-C50C-407E-A947-70E740481C1C}">
                <a14:useLocalDpi xmlns:a14="http://schemas.microsoft.com/office/drawing/2010/main" val="0"/>
              </a:ext>
            </a:extLst>
          </a:blip>
          <a:srcRect r="24097" b="-1"/>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156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792217C-69C1-019F-99DE-6F1D7EB3DCCC}"/>
              </a:ext>
            </a:extLst>
          </p:cNvPr>
          <p:cNvSpPr>
            <a:spLocks noGrp="1"/>
          </p:cNvSpPr>
          <p:nvPr>
            <p:ph type="title"/>
          </p:nvPr>
        </p:nvSpPr>
        <p:spPr>
          <a:xfrm>
            <a:off x="987689" y="3071183"/>
            <a:ext cx="9910296" cy="2590027"/>
          </a:xfrm>
        </p:spPr>
        <p:txBody>
          <a:bodyPr vert="horz" lIns="91440" tIns="45720" rIns="91440" bIns="45720" rtlCol="0" anchor="t">
            <a:normAutofit fontScale="90000"/>
          </a:bodyPr>
          <a:lstStyle/>
          <a:p>
            <a:r>
              <a:rPr lang="es-AR" sz="7400" b="1" kern="1200" dirty="0">
                <a:solidFill>
                  <a:schemeClr val="tx1"/>
                </a:solidFill>
                <a:latin typeface="+mj-lt"/>
                <a:ea typeface="+mj-ea"/>
                <a:cs typeface="+mj-cs"/>
              </a:rPr>
              <a:t>Una primera impresi</a:t>
            </a:r>
            <a:r>
              <a:rPr lang="es-AR" sz="7400" b="1" dirty="0"/>
              <a:t>ó</a:t>
            </a:r>
            <a:r>
              <a:rPr lang="es-AR" sz="7400" b="1" kern="1200" dirty="0">
                <a:solidFill>
                  <a:schemeClr val="tx1"/>
                </a:solidFill>
                <a:latin typeface="+mj-lt"/>
                <a:ea typeface="+mj-ea"/>
                <a:cs typeface="+mj-cs"/>
              </a:rPr>
              <a:t>n (relaciones entre adultos)</a:t>
            </a:r>
            <a:br>
              <a:rPr lang="es-AR" sz="7400" b="1" kern="1200" dirty="0">
                <a:solidFill>
                  <a:schemeClr val="tx1"/>
                </a:solidFill>
                <a:latin typeface="+mj-lt"/>
                <a:ea typeface="+mj-ea"/>
                <a:cs typeface="+mj-cs"/>
              </a:rPr>
            </a:br>
            <a:endParaRPr lang="es-AR" sz="7400" kern="1200" dirty="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732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D3069D23-81F0-4A26-0B53-246027E00769}"/>
              </a:ext>
            </a:extLst>
          </p:cNvPr>
          <p:cNvSpPr>
            <a:spLocks noGrp="1"/>
          </p:cNvSpPr>
          <p:nvPr>
            <p:ph type="body" idx="1"/>
          </p:nvPr>
        </p:nvSpPr>
        <p:spPr>
          <a:xfrm>
            <a:off x="839789" y="668337"/>
            <a:ext cx="3329876" cy="823912"/>
          </a:xfrm>
        </p:spPr>
        <p:txBody>
          <a:bodyPr/>
          <a:lstStyle/>
          <a:p>
            <a:r>
              <a:rPr lang="es-AR" dirty="0"/>
              <a:t>BRASIL</a:t>
            </a:r>
          </a:p>
        </p:txBody>
      </p:sp>
      <p:sp>
        <p:nvSpPr>
          <p:cNvPr id="3" name="Marcador de contenido 2">
            <a:extLst>
              <a:ext uri="{FF2B5EF4-FFF2-40B4-BE49-F238E27FC236}">
                <a16:creationId xmlns:a16="http://schemas.microsoft.com/office/drawing/2014/main" id="{223400B7-47F0-E913-C2FE-22B26A0B3085}"/>
              </a:ext>
            </a:extLst>
          </p:cNvPr>
          <p:cNvSpPr>
            <a:spLocks noGrp="1"/>
          </p:cNvSpPr>
          <p:nvPr>
            <p:ph sz="half" idx="2"/>
          </p:nvPr>
        </p:nvSpPr>
        <p:spPr>
          <a:xfrm>
            <a:off x="126556" y="2422779"/>
            <a:ext cx="5157787" cy="3684588"/>
          </a:xfrm>
          <a:ln>
            <a:solidFill>
              <a:srgbClr val="7030A0"/>
            </a:solidFill>
          </a:ln>
        </p:spPr>
        <p:txBody>
          <a:bodyPr>
            <a:normAutofit/>
          </a:bodyPr>
          <a:lstStyle/>
          <a:p>
            <a:r>
              <a:rPr lang="es-AR" dirty="0"/>
              <a:t>Más inclinado a la </a:t>
            </a:r>
            <a:r>
              <a:rPr lang="es-AR" b="1" dirty="0">
                <a:solidFill>
                  <a:srgbClr val="C00000"/>
                </a:solidFill>
              </a:rPr>
              <a:t>igualdad</a:t>
            </a:r>
            <a:r>
              <a:rPr lang="es-AR" dirty="0">
                <a:solidFill>
                  <a:srgbClr val="C00000"/>
                </a:solidFill>
              </a:rPr>
              <a:t>: </a:t>
            </a:r>
            <a:r>
              <a:rPr lang="es-AR" dirty="0"/>
              <a:t>efectos prácticamente iguales entre el matrimonio y las uniones estables</a:t>
            </a:r>
          </a:p>
          <a:p>
            <a:endParaRPr lang="es-AR" dirty="0"/>
          </a:p>
        </p:txBody>
      </p:sp>
      <p:sp>
        <p:nvSpPr>
          <p:cNvPr id="5" name="Marcador de texto 4">
            <a:extLst>
              <a:ext uri="{FF2B5EF4-FFF2-40B4-BE49-F238E27FC236}">
                <a16:creationId xmlns:a16="http://schemas.microsoft.com/office/drawing/2014/main" id="{26774DED-339B-FBE1-2489-4B0F9D28660E}"/>
              </a:ext>
            </a:extLst>
          </p:cNvPr>
          <p:cNvSpPr>
            <a:spLocks noGrp="1"/>
          </p:cNvSpPr>
          <p:nvPr>
            <p:ph type="body" sz="quarter" idx="3"/>
          </p:nvPr>
        </p:nvSpPr>
        <p:spPr>
          <a:xfrm>
            <a:off x="6399009" y="681059"/>
            <a:ext cx="5183188" cy="823912"/>
          </a:xfrm>
        </p:spPr>
        <p:txBody>
          <a:bodyPr/>
          <a:lstStyle/>
          <a:p>
            <a:r>
              <a:rPr lang="es-AR" dirty="0"/>
              <a:t>ARGENTINA</a:t>
            </a:r>
          </a:p>
        </p:txBody>
      </p:sp>
      <p:sp>
        <p:nvSpPr>
          <p:cNvPr id="6" name="Marcador de contenido 5">
            <a:extLst>
              <a:ext uri="{FF2B5EF4-FFF2-40B4-BE49-F238E27FC236}">
                <a16:creationId xmlns:a16="http://schemas.microsoft.com/office/drawing/2014/main" id="{95646EDF-7A94-E309-0AB2-0AE1E2290962}"/>
              </a:ext>
            </a:extLst>
          </p:cNvPr>
          <p:cNvSpPr>
            <a:spLocks noGrp="1"/>
          </p:cNvSpPr>
          <p:nvPr>
            <p:ph sz="quarter" idx="4"/>
          </p:nvPr>
        </p:nvSpPr>
        <p:spPr>
          <a:ln>
            <a:solidFill>
              <a:srgbClr val="C00000"/>
            </a:solidFill>
          </a:ln>
        </p:spPr>
        <p:txBody>
          <a:bodyPr>
            <a:normAutofit/>
          </a:bodyPr>
          <a:lstStyle/>
          <a:p>
            <a:r>
              <a:rPr lang="es-AR" dirty="0"/>
              <a:t>Más respeto al derecho de casarse o no casarse (</a:t>
            </a:r>
            <a:r>
              <a:rPr lang="es-AR" b="1" dirty="0">
                <a:solidFill>
                  <a:srgbClr val="C00000"/>
                </a:solidFill>
              </a:rPr>
              <a:t>autonomía</a:t>
            </a:r>
            <a:r>
              <a:rPr lang="es-AR" dirty="0"/>
              <a:t>) dando efectos diferentes y respetando la solidaridad</a:t>
            </a:r>
          </a:p>
          <a:p>
            <a:endParaRPr lang="es-AR" dirty="0"/>
          </a:p>
        </p:txBody>
      </p:sp>
    </p:spTree>
    <p:extLst>
      <p:ext uri="{BB962C8B-B14F-4D97-AF65-F5344CB8AC3E}">
        <p14:creationId xmlns:p14="http://schemas.microsoft.com/office/powerpoint/2010/main" val="23393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AB83C82-30AD-4DF2-A9AD-CE1547FDE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ítulo 1">
            <a:extLst>
              <a:ext uri="{FF2B5EF4-FFF2-40B4-BE49-F238E27FC236}">
                <a16:creationId xmlns:a16="http://schemas.microsoft.com/office/drawing/2014/main" id="{25BEB3EF-0413-4B19-A2B1-216EC617DF90}"/>
              </a:ext>
            </a:extLst>
          </p:cNvPr>
          <p:cNvSpPr>
            <a:spLocks noGrp="1"/>
          </p:cNvSpPr>
          <p:nvPr>
            <p:ph type="ctrTitle" idx="4294967295"/>
          </p:nvPr>
        </p:nvSpPr>
        <p:spPr>
          <a:xfrm>
            <a:off x="3315031" y="1380754"/>
            <a:ext cx="5561938" cy="2513516"/>
          </a:xfrm>
        </p:spPr>
        <p:txBody>
          <a:bodyPr vert="horz" lIns="91440" tIns="45720" rIns="91440" bIns="45720" rtlCol="0" anchor="b">
            <a:normAutofit/>
          </a:bodyPr>
          <a:lstStyle/>
          <a:p>
            <a:pPr algn="ctr"/>
            <a:r>
              <a:rPr lang="en-US" sz="5600" b="1" kern="1200">
                <a:solidFill>
                  <a:srgbClr val="FFFFFF"/>
                </a:solidFill>
                <a:latin typeface="+mj-lt"/>
                <a:ea typeface="+mj-ea"/>
                <a:cs typeface="+mj-cs"/>
              </a:rPr>
              <a:t>IGUALDAD REAL/</a:t>
            </a:r>
            <a:br>
              <a:rPr lang="en-US" sz="5600" b="1" kern="1200">
                <a:solidFill>
                  <a:srgbClr val="FFFFFF"/>
                </a:solidFill>
                <a:latin typeface="+mj-lt"/>
                <a:ea typeface="+mj-ea"/>
                <a:cs typeface="+mj-cs"/>
              </a:rPr>
            </a:br>
            <a:r>
              <a:rPr lang="en-US" sz="5600" b="1" kern="1200">
                <a:solidFill>
                  <a:srgbClr val="FFFFFF"/>
                </a:solidFill>
                <a:latin typeface="+mj-lt"/>
                <a:ea typeface="+mj-ea"/>
                <a:cs typeface="+mj-cs"/>
              </a:rPr>
              <a:t>PLURALISMO</a:t>
            </a:r>
          </a:p>
        </p:txBody>
      </p:sp>
      <p:sp>
        <p:nvSpPr>
          <p:cNvPr id="13" name="Arc 12">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14">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1564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2836F4E-0DAB-437A-8413-0E745FF431B6}"/>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Igualdad hombre/mujer</a:t>
            </a:r>
            <a:br>
              <a:rPr lang="en-US" sz="6600" kern="1200">
                <a:solidFill>
                  <a:schemeClr val="tx1"/>
                </a:solidFill>
                <a:latin typeface="+mj-lt"/>
                <a:ea typeface="+mj-ea"/>
                <a:cs typeface="+mj-cs"/>
              </a:rPr>
            </a:br>
            <a:r>
              <a:rPr lang="en-US" sz="6600" kern="1200">
                <a:solidFill>
                  <a:schemeClr val="tx1"/>
                </a:solidFill>
                <a:latin typeface="+mj-lt"/>
                <a:ea typeface="+mj-ea"/>
                <a:cs typeface="+mj-cs"/>
              </a:rPr>
              <a:t>La visión de género</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894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DB98606-C104-492B-9506-683FDDA102F5}"/>
              </a:ext>
            </a:extLst>
          </p:cNvPr>
          <p:cNvSpPr>
            <a:spLocks noGrp="1"/>
          </p:cNvSpPr>
          <p:nvPr>
            <p:ph type="ctrTitle"/>
          </p:nvPr>
        </p:nvSpPr>
        <p:spPr>
          <a:xfrm>
            <a:off x="6790414" y="640080"/>
            <a:ext cx="4758458" cy="3566160"/>
          </a:xfrm>
        </p:spPr>
        <p:txBody>
          <a:bodyPr vert="horz" lIns="91440" tIns="45720" rIns="91440" bIns="45720" rtlCol="0" anchor="b">
            <a:normAutofit/>
            <a:scene3d>
              <a:camera prst="orthographicFront"/>
              <a:lightRig rig="freezing" dir="t">
                <a:rot lat="0" lon="0" rev="5640000"/>
              </a:lightRig>
            </a:scene3d>
            <a:sp3d prstMaterial="flat">
              <a:bevelT w="38100" h="38100"/>
              <a:contourClr>
                <a:schemeClr val="tx2"/>
              </a:contourClr>
            </a:sp3d>
          </a:bodyPr>
          <a:lstStyle/>
          <a:p>
            <a:pPr algn="l"/>
            <a:r>
              <a:rPr lang="es-AR" sz="3600">
                <a:latin typeface="Abadi" panose="020B0604020104020204" pitchFamily="34" charset="0"/>
              </a:rPr>
              <a:t>La Corte IDH reconoce que la familia fue un “instrumento” de desigualdades que perjudicaron a la mujer</a:t>
            </a:r>
            <a:br>
              <a:rPr lang="es-AR" sz="3600"/>
            </a:br>
            <a:endParaRPr lang="es-AR" sz="3600"/>
          </a:p>
        </p:txBody>
      </p:sp>
      <p:pic>
        <p:nvPicPr>
          <p:cNvPr id="4" name="Picture 3">
            <a:extLst>
              <a:ext uri="{FF2B5EF4-FFF2-40B4-BE49-F238E27FC236}">
                <a16:creationId xmlns:a16="http://schemas.microsoft.com/office/drawing/2014/main" id="{56CA7778-C9F1-60FA-39B9-448046EA4698}"/>
              </a:ext>
            </a:extLst>
          </p:cNvPr>
          <p:cNvPicPr>
            <a:picLocks noChangeAspect="1"/>
          </p:cNvPicPr>
          <p:nvPr/>
        </p:nvPicPr>
        <p:blipFill rotWithShape="1">
          <a:blip r:embed="rId2"/>
          <a:srcRect l="1808" r="40968" b="1"/>
          <a:stretch/>
        </p:blipFill>
        <p:spPr>
          <a:xfrm>
            <a:off x="20" y="10"/>
            <a:ext cx="6108141" cy="68579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p:spPr>
      </p:pic>
      <p:sp>
        <p:nvSpPr>
          <p:cNvPr id="10"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1142"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665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Marcador de texto 2">
            <a:extLst>
              <a:ext uri="{FF2B5EF4-FFF2-40B4-BE49-F238E27FC236}">
                <a16:creationId xmlns:a16="http://schemas.microsoft.com/office/drawing/2014/main" id="{A87E5021-68FB-1486-55CF-D43417A1013E}"/>
              </a:ext>
            </a:extLst>
          </p:cNvPr>
          <p:cNvGraphicFramePr>
            <a:graphicFrameLocks noGrp="1"/>
          </p:cNvGraphicFramePr>
          <p:nvPr>
            <p:ph idx="1"/>
          </p:nvPr>
        </p:nvGraphicFramePr>
        <p:xfrm>
          <a:off x="828161" y="477998"/>
          <a:ext cx="10515600" cy="5355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192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SAT62C1">
            <a:extLst>
              <a:ext uri="{FF2B5EF4-FFF2-40B4-BE49-F238E27FC236}">
                <a16:creationId xmlns:a16="http://schemas.microsoft.com/office/drawing/2014/main" id="{C7C538D6-A099-417E-963E-5F2D591EC96A}"/>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363821" y="579913"/>
            <a:ext cx="7577413" cy="5222975"/>
          </a:xfrm>
        </p:spPr>
      </p:pic>
    </p:spTree>
    <p:custDataLst>
      <p:tags r:id="rId1"/>
    </p:custDataLst>
    <p:extLst>
      <p:ext uri="{BB962C8B-B14F-4D97-AF65-F5344CB8AC3E}">
        <p14:creationId xmlns:p14="http://schemas.microsoft.com/office/powerpoint/2010/main" val="1352755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wedge">
                                      <p:cBhvr>
                                        <p:cTn id="7" dur="1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Marcador de contenido 2">
            <a:extLst>
              <a:ext uri="{FF2B5EF4-FFF2-40B4-BE49-F238E27FC236}">
                <a16:creationId xmlns:a16="http://schemas.microsoft.com/office/drawing/2014/main" id="{07BB26F5-4CF2-4BBE-B047-8681AAC7555E}"/>
              </a:ext>
            </a:extLst>
          </p:cNvPr>
          <p:cNvSpPr>
            <a:spLocks noGrp="1"/>
          </p:cNvSpPr>
          <p:nvPr>
            <p:ph idx="1"/>
          </p:nvPr>
        </p:nvSpPr>
        <p:spPr>
          <a:xfrm>
            <a:off x="838200" y="1929384"/>
            <a:ext cx="10515600" cy="4251960"/>
          </a:xfrm>
        </p:spPr>
        <p:txBody>
          <a:bodyPr vert="horz" lIns="91440" tIns="45720" rIns="91440" bIns="45720" rtlCol="0">
            <a:normAutofit/>
          </a:bodyPr>
          <a:lstStyle/>
          <a:p>
            <a:pPr marL="255588" indent="-228600">
              <a:buFont typeface="Arial" panose="020B0604020202020204" pitchFamily="34" charset="0"/>
              <a:buChar char="•"/>
            </a:pPr>
            <a:endParaRPr lang="en-US" altLang="es-AR" sz="2200" dirty="0">
              <a:latin typeface="+mn-lt"/>
              <a:ea typeface="+mn-ea"/>
              <a:cs typeface="+mn-cs"/>
              <a:sym typeface="Arial" panose="020B0604020202020204" pitchFamily="34" charset="0"/>
            </a:endParaRPr>
          </a:p>
          <a:p>
            <a:pPr marL="255588" indent="-228600">
              <a:buFont typeface="Arial" panose="020B0604020202020204" pitchFamily="34" charset="0"/>
              <a:buChar char="•"/>
            </a:pPr>
            <a:r>
              <a:rPr lang="es-AR" sz="4400" dirty="0">
                <a:latin typeface="+mn-lt"/>
                <a:ea typeface="+mn-ea"/>
                <a:cs typeface="+mn-cs"/>
              </a:rPr>
              <a:t>La perspectiva de género no legitima estereotipos de ninguna clase, aun aquellos que empíricamente parezcan beneficiosos para la mujer</a:t>
            </a:r>
            <a:r>
              <a:rPr lang="es-AR" sz="4400" i="1" dirty="0">
                <a:latin typeface="+mn-lt"/>
                <a:ea typeface="+mn-ea"/>
                <a:cs typeface="+mn-cs"/>
              </a:rPr>
              <a:t>. </a:t>
            </a:r>
            <a:r>
              <a:rPr lang="es-AR" sz="4400" dirty="0">
                <a:latin typeface="+mn-lt"/>
                <a:ea typeface="+mn-ea"/>
                <a:cs typeface="+mn-cs"/>
              </a:rPr>
              <a:t>Normalmente, cabe realizar un </a:t>
            </a:r>
            <a:r>
              <a:rPr lang="es-AR" sz="4400" i="1" dirty="0">
                <a:latin typeface="+mn-lt"/>
                <a:ea typeface="+mn-ea"/>
                <a:cs typeface="+mn-cs"/>
              </a:rPr>
              <a:t>“desbalanceo equilibrante”</a:t>
            </a:r>
            <a:endParaRPr lang="es-AR" altLang="es-AR" sz="4400" dirty="0">
              <a:latin typeface="+mn-lt"/>
              <a:ea typeface="+mn-ea"/>
              <a:cs typeface="+mn-cs"/>
              <a:sym typeface="Arial" panose="020B0604020202020204" pitchFamily="34" charset="0"/>
            </a:endParaRPr>
          </a:p>
        </p:txBody>
      </p:sp>
    </p:spTree>
    <p:extLst>
      <p:ext uri="{BB962C8B-B14F-4D97-AF65-F5344CB8AC3E}">
        <p14:creationId xmlns:p14="http://schemas.microsoft.com/office/powerpoint/2010/main" val="4230550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8A9333C-1F0B-AD13-ED0E-E881D30A33C9}"/>
              </a:ext>
            </a:extLst>
          </p:cNvPr>
          <p:cNvSpPr>
            <a:spLocks noGrp="1"/>
          </p:cNvSpPr>
          <p:nvPr>
            <p:ph type="title"/>
          </p:nvPr>
        </p:nvSpPr>
        <p:spPr/>
        <p:txBody>
          <a:bodyPr/>
          <a:lstStyle/>
          <a:p>
            <a:r>
              <a:rPr lang="es-AR" dirty="0"/>
              <a:t>La mujer embarazada</a:t>
            </a:r>
          </a:p>
        </p:txBody>
      </p:sp>
      <p:sp>
        <p:nvSpPr>
          <p:cNvPr id="5" name="Marcador de texto 4">
            <a:extLst>
              <a:ext uri="{FF2B5EF4-FFF2-40B4-BE49-F238E27FC236}">
                <a16:creationId xmlns:a16="http://schemas.microsoft.com/office/drawing/2014/main" id="{21906355-08F6-F230-9484-E044F8FA516E}"/>
              </a:ext>
            </a:extLst>
          </p:cNvPr>
          <p:cNvSpPr>
            <a:spLocks noGrp="1"/>
          </p:cNvSpPr>
          <p:nvPr>
            <p:ph type="body" idx="1"/>
          </p:nvPr>
        </p:nvSpPr>
        <p:spPr/>
        <p:txBody>
          <a:bodyPr/>
          <a:lstStyle/>
          <a:p>
            <a:r>
              <a:rPr lang="es-AR" dirty="0"/>
              <a:t>Brasil</a:t>
            </a:r>
          </a:p>
        </p:txBody>
      </p:sp>
      <p:sp>
        <p:nvSpPr>
          <p:cNvPr id="6" name="Marcador de contenido 5">
            <a:extLst>
              <a:ext uri="{FF2B5EF4-FFF2-40B4-BE49-F238E27FC236}">
                <a16:creationId xmlns:a16="http://schemas.microsoft.com/office/drawing/2014/main" id="{72366EBE-6995-AEAB-FE1D-D01692A69053}"/>
              </a:ext>
            </a:extLst>
          </p:cNvPr>
          <p:cNvSpPr>
            <a:spLocks noGrp="1"/>
          </p:cNvSpPr>
          <p:nvPr>
            <p:ph sz="half" idx="2"/>
          </p:nvPr>
        </p:nvSpPr>
        <p:spPr>
          <a:ln w="12700">
            <a:solidFill>
              <a:schemeClr val="tx1"/>
            </a:solidFill>
          </a:ln>
        </p:spPr>
        <p:txBody>
          <a:bodyPr/>
          <a:lstStyle/>
          <a:p>
            <a:r>
              <a:rPr lang="pt-BR" b="0" i="0" u="none" strike="noStrike" baseline="0" dirty="0">
                <a:solidFill>
                  <a:srgbClr val="000000"/>
                </a:solidFill>
              </a:rPr>
              <a:t>Art. 1.779. Dar-se-á curador ao nascituro, se o pai falecer estando grávida a mulher, e não tendo o poder familiar. </a:t>
            </a:r>
          </a:p>
          <a:p>
            <a:r>
              <a:rPr lang="pt-BR" b="0" i="0" u="none" strike="noStrike" baseline="0" dirty="0">
                <a:solidFill>
                  <a:srgbClr val="000000"/>
                </a:solidFill>
              </a:rPr>
              <a:t>Parágrafo único. Se a mulher estiver sob curatela, seu curador será o do nascituro. 	</a:t>
            </a:r>
          </a:p>
          <a:p>
            <a:endParaRPr lang="es-AR" dirty="0"/>
          </a:p>
        </p:txBody>
      </p:sp>
      <p:sp>
        <p:nvSpPr>
          <p:cNvPr id="7" name="Marcador de texto 6">
            <a:extLst>
              <a:ext uri="{FF2B5EF4-FFF2-40B4-BE49-F238E27FC236}">
                <a16:creationId xmlns:a16="http://schemas.microsoft.com/office/drawing/2014/main" id="{1C2D870C-3826-33FA-E14D-906A630D0BC2}"/>
              </a:ext>
            </a:extLst>
          </p:cNvPr>
          <p:cNvSpPr>
            <a:spLocks noGrp="1"/>
          </p:cNvSpPr>
          <p:nvPr>
            <p:ph type="body" sz="quarter" idx="3"/>
          </p:nvPr>
        </p:nvSpPr>
        <p:spPr/>
        <p:txBody>
          <a:bodyPr/>
          <a:lstStyle/>
          <a:p>
            <a:r>
              <a:rPr lang="es-AR" dirty="0"/>
              <a:t>Argentina</a:t>
            </a:r>
          </a:p>
        </p:txBody>
      </p:sp>
      <p:sp>
        <p:nvSpPr>
          <p:cNvPr id="8" name="Marcador de contenido 7">
            <a:extLst>
              <a:ext uri="{FF2B5EF4-FFF2-40B4-BE49-F238E27FC236}">
                <a16:creationId xmlns:a16="http://schemas.microsoft.com/office/drawing/2014/main" id="{17B08B13-E5A1-F5D5-DD61-0922213559FC}"/>
              </a:ext>
            </a:extLst>
          </p:cNvPr>
          <p:cNvSpPr>
            <a:spLocks noGrp="1"/>
          </p:cNvSpPr>
          <p:nvPr>
            <p:ph sz="quarter" idx="4"/>
          </p:nvPr>
        </p:nvSpPr>
        <p:spPr>
          <a:ln w="38100">
            <a:solidFill>
              <a:srgbClr val="7D4BC9"/>
            </a:solidFill>
          </a:ln>
        </p:spPr>
        <p:txBody>
          <a:bodyPr/>
          <a:lstStyle/>
          <a:p>
            <a:r>
              <a:rPr lang="es-AR" dirty="0"/>
              <a:t>Personas con restricciones a la capacidad</a:t>
            </a:r>
          </a:p>
          <a:p>
            <a:endParaRPr lang="es-AR" dirty="0"/>
          </a:p>
          <a:p>
            <a:r>
              <a:rPr lang="es-AR" dirty="0"/>
              <a:t>Juez determina qué actos no puede realizar</a:t>
            </a:r>
          </a:p>
          <a:p>
            <a:endParaRPr lang="es-AR" dirty="0"/>
          </a:p>
        </p:txBody>
      </p:sp>
    </p:spTree>
    <p:extLst>
      <p:ext uri="{BB962C8B-B14F-4D97-AF65-F5344CB8AC3E}">
        <p14:creationId xmlns:p14="http://schemas.microsoft.com/office/powerpoint/2010/main" val="1809907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20DA80B7-8C4D-B1F3-6635-84606C0979D0}"/>
              </a:ext>
            </a:extLst>
          </p:cNvPr>
          <p:cNvSpPr>
            <a:spLocks noGrp="1"/>
          </p:cNvSpPr>
          <p:nvPr>
            <p:ph type="title"/>
          </p:nvPr>
        </p:nvSpPr>
        <p:spPr>
          <a:xfrm>
            <a:off x="666052" y="292878"/>
            <a:ext cx="7229556" cy="631571"/>
          </a:xfrm>
        </p:spPr>
        <p:txBody>
          <a:bodyPr>
            <a:normAutofit fontScale="90000"/>
          </a:bodyPr>
          <a:lstStyle/>
          <a:p>
            <a:r>
              <a:rPr lang="es-AR" dirty="0"/>
              <a:t>Valor del trabajo doméstico</a:t>
            </a:r>
          </a:p>
        </p:txBody>
      </p:sp>
      <p:sp>
        <p:nvSpPr>
          <p:cNvPr id="4" name="Marcador de texto 3">
            <a:extLst>
              <a:ext uri="{FF2B5EF4-FFF2-40B4-BE49-F238E27FC236}">
                <a16:creationId xmlns:a16="http://schemas.microsoft.com/office/drawing/2014/main" id="{887B7F6C-5F4C-73AB-AE81-ABF3138CC288}"/>
              </a:ext>
            </a:extLst>
          </p:cNvPr>
          <p:cNvSpPr>
            <a:spLocks noGrp="1"/>
          </p:cNvSpPr>
          <p:nvPr>
            <p:ph type="body" idx="1"/>
          </p:nvPr>
        </p:nvSpPr>
        <p:spPr>
          <a:xfrm>
            <a:off x="739204" y="1209160"/>
            <a:ext cx="5157787" cy="823912"/>
          </a:xfrm>
          <a:ln>
            <a:solidFill>
              <a:schemeClr val="tx1">
                <a:lumMod val="75000"/>
                <a:lumOff val="25000"/>
              </a:schemeClr>
            </a:solidFill>
          </a:ln>
        </p:spPr>
        <p:txBody>
          <a:bodyPr/>
          <a:lstStyle/>
          <a:p>
            <a:r>
              <a:rPr lang="es-AR" dirty="0"/>
              <a:t>Brasil</a:t>
            </a:r>
          </a:p>
        </p:txBody>
      </p:sp>
      <p:sp>
        <p:nvSpPr>
          <p:cNvPr id="3" name="Marcador de contenido 2">
            <a:extLst>
              <a:ext uri="{FF2B5EF4-FFF2-40B4-BE49-F238E27FC236}">
                <a16:creationId xmlns:a16="http://schemas.microsoft.com/office/drawing/2014/main" id="{2982E7B3-6C90-A2E7-BC62-695F949E9753}"/>
              </a:ext>
            </a:extLst>
          </p:cNvPr>
          <p:cNvSpPr>
            <a:spLocks noGrp="1"/>
          </p:cNvSpPr>
          <p:nvPr>
            <p:ph sz="half" idx="2"/>
          </p:nvPr>
        </p:nvSpPr>
        <p:spPr>
          <a:xfrm>
            <a:off x="666052" y="2917972"/>
            <a:ext cx="5157787" cy="3647149"/>
          </a:xfrm>
        </p:spPr>
        <p:txBody>
          <a:bodyPr>
            <a:normAutofit fontScale="47500" lnSpcReduction="20000"/>
          </a:bodyPr>
          <a:lstStyle/>
          <a:p>
            <a:r>
              <a:rPr lang="es-AR" sz="5100" dirty="0"/>
              <a:t>Compensación por las tareas domésticas (1655 A)</a:t>
            </a:r>
          </a:p>
          <a:p>
            <a:r>
              <a:rPr lang="pt-BR" sz="5100" b="0" i="0" u="none" strike="noStrike" baseline="0" dirty="0">
                <a:solidFill>
                  <a:srgbClr val="000000"/>
                </a:solidFill>
              </a:rPr>
              <a:t>Parágrafo único. O trabalho para o domicílio conjugal ou convivencial e os cuidados com a prole, quando houver, dará direito a obter uma compensação que o juiz fixará, na falta de acordo, ao tempo da extinção da entidade familiar. </a:t>
            </a:r>
          </a:p>
          <a:p>
            <a:r>
              <a:rPr lang="pt-BR" sz="5100" b="1" dirty="0">
                <a:solidFill>
                  <a:srgbClr val="000000"/>
                </a:solidFill>
              </a:rPr>
              <a:t>MAS</a:t>
            </a:r>
          </a:p>
          <a:p>
            <a:r>
              <a:rPr lang="pt-BR" sz="5100" b="0" i="0" u="none" strike="noStrike" baseline="0" dirty="0">
                <a:solidFill>
                  <a:srgbClr val="000000"/>
                </a:solidFill>
              </a:rPr>
              <a:t>Alimentos compensatórios (desequilíbrio)</a:t>
            </a:r>
          </a:p>
          <a:p>
            <a:endParaRPr lang="pt-BR" sz="1800" dirty="0">
              <a:solidFill>
                <a:srgbClr val="000000"/>
              </a:solidFill>
              <a:latin typeface="Times New Roman" panose="02020603050405020304" pitchFamily="18" charset="0"/>
            </a:endParaRPr>
          </a:p>
          <a:p>
            <a:endParaRPr lang="pt-BR" sz="1800" b="0" i="0" u="none" strike="noStrike" baseline="0" dirty="0">
              <a:solidFill>
                <a:srgbClr val="000000"/>
              </a:solidFill>
              <a:latin typeface="Times New Roman" panose="02020603050405020304" pitchFamily="18" charset="0"/>
            </a:endParaRPr>
          </a:p>
          <a:p>
            <a:endParaRPr lang="es-AR" dirty="0"/>
          </a:p>
        </p:txBody>
      </p:sp>
      <p:sp>
        <p:nvSpPr>
          <p:cNvPr id="5" name="Marcador de texto 4">
            <a:extLst>
              <a:ext uri="{FF2B5EF4-FFF2-40B4-BE49-F238E27FC236}">
                <a16:creationId xmlns:a16="http://schemas.microsoft.com/office/drawing/2014/main" id="{FD8A9703-DAAE-86A3-E2F7-2F57328325FA}"/>
              </a:ext>
            </a:extLst>
          </p:cNvPr>
          <p:cNvSpPr>
            <a:spLocks noGrp="1"/>
          </p:cNvSpPr>
          <p:nvPr>
            <p:ph type="body" sz="quarter" idx="3"/>
          </p:nvPr>
        </p:nvSpPr>
        <p:spPr>
          <a:xfrm>
            <a:off x="6368163" y="1217393"/>
            <a:ext cx="5183188" cy="703818"/>
          </a:xfrm>
          <a:ln>
            <a:solidFill>
              <a:srgbClr val="6524DE"/>
            </a:solidFill>
          </a:ln>
        </p:spPr>
        <p:txBody>
          <a:bodyPr/>
          <a:lstStyle/>
          <a:p>
            <a:r>
              <a:rPr lang="es-AR" dirty="0"/>
              <a:t>Argentina</a:t>
            </a:r>
          </a:p>
        </p:txBody>
      </p:sp>
      <p:sp>
        <p:nvSpPr>
          <p:cNvPr id="6" name="Marcador de contenido 5">
            <a:extLst>
              <a:ext uri="{FF2B5EF4-FFF2-40B4-BE49-F238E27FC236}">
                <a16:creationId xmlns:a16="http://schemas.microsoft.com/office/drawing/2014/main" id="{D4422EBA-4E01-2D95-E934-6C3E490E05C4}"/>
              </a:ext>
            </a:extLst>
          </p:cNvPr>
          <p:cNvSpPr>
            <a:spLocks noGrp="1"/>
          </p:cNvSpPr>
          <p:nvPr>
            <p:ph sz="quarter" idx="4"/>
          </p:nvPr>
        </p:nvSpPr>
        <p:spPr>
          <a:xfrm>
            <a:off x="6368163" y="2752344"/>
            <a:ext cx="5183188" cy="3850217"/>
          </a:xfrm>
        </p:spPr>
        <p:txBody>
          <a:bodyPr>
            <a:normAutofit fontScale="47500" lnSpcReduction="20000"/>
          </a:bodyPr>
          <a:lstStyle/>
          <a:p>
            <a:endParaRPr lang="es-AR" sz="2800" dirty="0">
              <a:solidFill>
                <a:srgbClr val="000000"/>
              </a:solidFill>
            </a:endParaRPr>
          </a:p>
          <a:p>
            <a:r>
              <a:rPr lang="es-AR" sz="4400" dirty="0">
                <a:solidFill>
                  <a:srgbClr val="000000"/>
                </a:solidFill>
              </a:rPr>
              <a:t>Valor de las tareas domésticas a los fines de la determinación de los alimentos (art. </a:t>
            </a:r>
            <a:r>
              <a:rPr lang="es-AR" sz="4400" dirty="0">
                <a:effectLst/>
                <a:ea typeface="Times New Roman" panose="02020603050405020304" pitchFamily="18" charset="0"/>
                <a:cs typeface="Arial" panose="020B0604020202020204" pitchFamily="34" charset="0"/>
              </a:rPr>
              <a:t>660.- Tareas de cuidado personal. Las tareas cotidianas que realiza el progenitor que ha asumido el cuidado personal del hijo tienen un valor económico y constituyen un aporte a su manutención.</a:t>
            </a:r>
            <a:br>
              <a:rPr lang="es-AR" sz="4400" dirty="0">
                <a:effectLst/>
                <a:ea typeface="Times New Roman" panose="02020603050405020304" pitchFamily="18" charset="0"/>
                <a:cs typeface="Arial" panose="020B0604020202020204" pitchFamily="34" charset="0"/>
              </a:rPr>
            </a:br>
            <a:endParaRPr lang="es-AR" sz="4400" dirty="0">
              <a:solidFill>
                <a:srgbClr val="000000"/>
              </a:solidFill>
            </a:endParaRPr>
          </a:p>
          <a:p>
            <a:endParaRPr lang="es-AR" sz="4400" b="0" i="0" u="none" strike="noStrike" baseline="0" dirty="0">
              <a:solidFill>
                <a:srgbClr val="000000"/>
              </a:solidFill>
            </a:endParaRPr>
          </a:p>
          <a:p>
            <a:r>
              <a:rPr lang="es-AR" sz="4400" dirty="0"/>
              <a:t>Compensaciones económicas. DESEQUILIBRIO patrimonial</a:t>
            </a:r>
          </a:p>
          <a:p>
            <a:endParaRPr lang="es-AR" sz="2800" dirty="0">
              <a:solidFill>
                <a:srgbClr val="000000"/>
              </a:solidFill>
            </a:endParaRPr>
          </a:p>
          <a:p>
            <a:pPr marL="0" indent="0">
              <a:buNone/>
            </a:pPr>
            <a:r>
              <a:rPr lang="es-AR" sz="2800" b="0" i="0" u="none" strike="noStrike" baseline="0" dirty="0">
                <a:solidFill>
                  <a:srgbClr val="000000"/>
                </a:solidFill>
              </a:rPr>
              <a:t>	</a:t>
            </a:r>
          </a:p>
          <a:p>
            <a:endParaRPr lang="es-AR" dirty="0"/>
          </a:p>
        </p:txBody>
      </p:sp>
    </p:spTree>
    <p:extLst>
      <p:ext uri="{BB962C8B-B14F-4D97-AF65-F5344CB8AC3E}">
        <p14:creationId xmlns:p14="http://schemas.microsoft.com/office/powerpoint/2010/main" val="4133791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p:cNvSpPr>
            <a:spLocks noGrp="1"/>
          </p:cNvSpPr>
          <p:nvPr>
            <p:ph idx="1"/>
          </p:nvPr>
        </p:nvSpPr>
        <p:spPr>
          <a:xfrm>
            <a:off x="838200" y="772998"/>
            <a:ext cx="10515600" cy="5403965"/>
          </a:xfrm>
        </p:spPr>
        <p:txBody>
          <a:bodyPr vert="horz" lIns="91440" tIns="45720" rIns="91440" bIns="45720" rtlCol="0">
            <a:normAutofit/>
          </a:bodyPr>
          <a:lstStyle/>
          <a:p>
            <a:pPr indent="-228600">
              <a:buFont typeface="Arial" panose="020B0604020202020204" pitchFamily="34" charset="0"/>
              <a:buChar char="•"/>
            </a:pPr>
            <a:endParaRPr lang="en-US" b="1" dirty="0">
              <a:latin typeface="+mn-lt"/>
              <a:ea typeface="+mn-ea"/>
              <a:cs typeface="+mn-cs"/>
            </a:endParaRPr>
          </a:p>
          <a:p>
            <a:pPr indent="-228600">
              <a:buFont typeface="Arial" panose="020B0604020202020204" pitchFamily="34" charset="0"/>
              <a:buChar char="•"/>
            </a:pPr>
            <a:r>
              <a:rPr lang="es-AR" sz="5400" dirty="0">
                <a:latin typeface="+mn-lt"/>
                <a:ea typeface="+mn-ea"/>
                <a:cs typeface="+mn-cs"/>
              </a:rPr>
              <a:t>Hay que aprender a enfrentar la </a:t>
            </a:r>
            <a:r>
              <a:rPr lang="es-AR" sz="5400" dirty="0">
                <a:solidFill>
                  <a:srgbClr val="C00000"/>
                </a:solidFill>
                <a:latin typeface="+mn-lt"/>
                <a:ea typeface="+mn-ea"/>
                <a:cs typeface="+mn-cs"/>
              </a:rPr>
              <a:t>incertidumbre</a:t>
            </a:r>
            <a:r>
              <a:rPr lang="es-AR" sz="5400" dirty="0">
                <a:solidFill>
                  <a:srgbClr val="C00000"/>
                </a:solidFill>
              </a:rPr>
              <a:t>,</a:t>
            </a:r>
            <a:r>
              <a:rPr lang="es-AR" sz="5400" dirty="0">
                <a:latin typeface="+mn-lt"/>
                <a:ea typeface="+mn-ea"/>
                <a:cs typeface="+mn-cs"/>
              </a:rPr>
              <a:t> puesto que vivimos una época </a:t>
            </a:r>
            <a:r>
              <a:rPr lang="es-AR" sz="5400" dirty="0">
                <a:solidFill>
                  <a:srgbClr val="C00000"/>
                </a:solidFill>
                <a:latin typeface="+mn-lt"/>
                <a:ea typeface="+mn-ea"/>
                <a:cs typeface="+mn-cs"/>
              </a:rPr>
              <a:t>cambiante</a:t>
            </a:r>
            <a:r>
              <a:rPr lang="es-AR" sz="5400" dirty="0">
                <a:latin typeface="+mn-lt"/>
                <a:ea typeface="+mn-ea"/>
                <a:cs typeface="+mn-cs"/>
              </a:rPr>
              <a:t> donde los valores son </a:t>
            </a:r>
            <a:r>
              <a:rPr lang="es-AR" sz="5400" dirty="0">
                <a:solidFill>
                  <a:srgbClr val="C00000"/>
                </a:solidFill>
                <a:latin typeface="+mn-lt"/>
                <a:ea typeface="+mn-ea"/>
                <a:cs typeface="+mn-cs"/>
              </a:rPr>
              <a:t>ambivalentes</a:t>
            </a:r>
            <a:r>
              <a:rPr lang="es-AR" sz="5400" dirty="0">
                <a:latin typeface="+mn-lt"/>
                <a:ea typeface="+mn-ea"/>
                <a:cs typeface="+mn-cs"/>
              </a:rPr>
              <a:t> y donde todo está </a:t>
            </a:r>
            <a:r>
              <a:rPr lang="es-AR" sz="5400" dirty="0">
                <a:solidFill>
                  <a:srgbClr val="C00000"/>
                </a:solidFill>
                <a:latin typeface="+mn-lt"/>
                <a:ea typeface="+mn-ea"/>
                <a:cs typeface="+mn-cs"/>
              </a:rPr>
              <a:t>vinculado</a:t>
            </a:r>
            <a:r>
              <a:rPr lang="es-AR" sz="5400" dirty="0">
                <a:latin typeface="+mn-lt"/>
                <a:ea typeface="+mn-ea"/>
                <a:cs typeface="+mn-cs"/>
              </a:rPr>
              <a:t>. </a:t>
            </a:r>
          </a:p>
        </p:txBody>
      </p:sp>
    </p:spTree>
    <p:extLst>
      <p:ext uri="{BB962C8B-B14F-4D97-AF65-F5344CB8AC3E}">
        <p14:creationId xmlns:p14="http://schemas.microsoft.com/office/powerpoint/2010/main" val="332632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B682D7-57E0-EDF6-501E-33AEDBC80BC0}"/>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6600" kern="1200">
                <a:solidFill>
                  <a:schemeClr val="tx1"/>
                </a:solidFill>
                <a:latin typeface="+mj-lt"/>
                <a:ea typeface="+mj-ea"/>
                <a:cs typeface="+mj-cs"/>
              </a:rPr>
              <a:t>Relaciones verticales</a:t>
            </a:r>
          </a:p>
        </p:txBody>
      </p:sp>
    </p:spTree>
    <p:extLst>
      <p:ext uri="{BB962C8B-B14F-4D97-AF65-F5344CB8AC3E}">
        <p14:creationId xmlns:p14="http://schemas.microsoft.com/office/powerpoint/2010/main" val="2127247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D8416CD-A044-3961-0054-4BC234BB3D9F}"/>
              </a:ext>
            </a:extLst>
          </p:cNvPr>
          <p:cNvSpPr>
            <a:spLocks noGrp="1"/>
          </p:cNvSpPr>
          <p:nvPr>
            <p:ph type="title"/>
          </p:nvPr>
        </p:nvSpPr>
        <p:spPr>
          <a:xfrm>
            <a:off x="586478" y="1683756"/>
            <a:ext cx="3115265" cy="2396359"/>
          </a:xfrm>
        </p:spPr>
        <p:txBody>
          <a:bodyPr anchor="b">
            <a:normAutofit/>
          </a:bodyPr>
          <a:lstStyle/>
          <a:p>
            <a:pPr algn="r"/>
            <a:r>
              <a:rPr lang="es-AR" sz="4000" dirty="0">
                <a:solidFill>
                  <a:srgbClr val="FFFFFF"/>
                </a:solidFill>
              </a:rPr>
              <a:t>Igualdad de todos los hijos. Filiación</a:t>
            </a:r>
          </a:p>
        </p:txBody>
      </p:sp>
      <p:graphicFrame>
        <p:nvGraphicFramePr>
          <p:cNvPr id="5" name="Marcador de contenido 2">
            <a:extLst>
              <a:ext uri="{FF2B5EF4-FFF2-40B4-BE49-F238E27FC236}">
                <a16:creationId xmlns:a16="http://schemas.microsoft.com/office/drawing/2014/main" id="{E174950E-0A83-8AFA-8F39-BE5939CA7E79}"/>
              </a:ext>
            </a:extLst>
          </p:cNvPr>
          <p:cNvGraphicFramePr>
            <a:graphicFrameLocks noGrp="1"/>
          </p:cNvGraphicFramePr>
          <p:nvPr>
            <p:ph idx="1"/>
            <p:extLst>
              <p:ext uri="{D42A27DB-BD31-4B8C-83A1-F6EECF244321}">
                <p14:modId xmlns:p14="http://schemas.microsoft.com/office/powerpoint/2010/main" val="166326963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969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B33454C-F691-2542-517E-B391AFD3B167}"/>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s-AR" sz="8000" kern="1200" dirty="0">
                <a:solidFill>
                  <a:schemeClr val="tx1"/>
                </a:solidFill>
                <a:latin typeface="+mj-lt"/>
                <a:ea typeface="+mj-ea"/>
                <a:cs typeface="+mj-cs"/>
              </a:rPr>
              <a:t>Brasil: </a:t>
            </a:r>
            <a:br>
              <a:rPr lang="es-AR" sz="8000" kern="1200" dirty="0">
                <a:solidFill>
                  <a:schemeClr val="tx1"/>
                </a:solidFill>
                <a:latin typeface="+mj-lt"/>
                <a:ea typeface="+mj-ea"/>
                <a:cs typeface="+mj-cs"/>
              </a:rPr>
            </a:br>
            <a:r>
              <a:rPr lang="es-AR" sz="8000" kern="1200" dirty="0">
                <a:solidFill>
                  <a:schemeClr val="tx1"/>
                </a:solidFill>
                <a:latin typeface="+mj-lt"/>
                <a:ea typeface="+mj-ea"/>
                <a:cs typeface="+mj-cs"/>
              </a:rPr>
              <a:t>socio-afectividad</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543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69AB7B-2406-1B1D-E1A8-7BF3DD89935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146B9487-79CA-02B0-2152-C901F94626CA}"/>
              </a:ext>
            </a:extLst>
          </p:cNvPr>
          <p:cNvSpPr>
            <a:spLocks noGrp="1"/>
          </p:cNvSpPr>
          <p:nvPr>
            <p:ph type="title"/>
          </p:nvPr>
        </p:nvSpPr>
        <p:spPr>
          <a:xfrm>
            <a:off x="838200" y="365125"/>
            <a:ext cx="10515600" cy="1325563"/>
          </a:xfrm>
        </p:spPr>
        <p:txBody>
          <a:bodyPr>
            <a:normAutofit/>
          </a:bodyPr>
          <a:lstStyle/>
          <a:p>
            <a:r>
              <a:rPr lang="es-AR" sz="4400" dirty="0"/>
              <a:t>ARGENTINA</a:t>
            </a:r>
            <a:br>
              <a:rPr lang="es-AR" sz="4400" dirty="0"/>
            </a:br>
            <a:r>
              <a:rPr lang="es-AR" b="1" dirty="0"/>
              <a:t>Familias ensambladas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F2E2B5CF-3C2A-7121-B4CB-0631DBDC5B6F}"/>
              </a:ext>
            </a:extLst>
          </p:cNvPr>
          <p:cNvSpPr>
            <a:spLocks noGrp="1"/>
          </p:cNvSpPr>
          <p:nvPr>
            <p:ph idx="1"/>
          </p:nvPr>
        </p:nvSpPr>
        <p:spPr>
          <a:xfrm>
            <a:off x="838200" y="2055811"/>
            <a:ext cx="10515600" cy="4121151"/>
          </a:xfrm>
        </p:spPr>
        <p:txBody>
          <a:bodyPr>
            <a:normAutofit fontScale="92500" lnSpcReduction="10000"/>
          </a:bodyPr>
          <a:lstStyle/>
          <a:p>
            <a:endParaRPr lang="es-AR" sz="2000" dirty="0"/>
          </a:p>
          <a:p>
            <a:r>
              <a:rPr lang="es-AR" dirty="0"/>
              <a:t>Progenitor afín (arts. 672/676)</a:t>
            </a:r>
          </a:p>
          <a:p>
            <a:endParaRPr lang="es-AR" dirty="0"/>
          </a:p>
          <a:p>
            <a:pPr>
              <a:spcAft>
                <a:spcPts val="800"/>
              </a:spcAft>
            </a:pPr>
            <a:r>
              <a:rPr lang="es-AR" dirty="0">
                <a:effectLst/>
                <a:ea typeface="Times New Roman" panose="02020603050405020304" pitchFamily="18" charset="0"/>
                <a:cs typeface="Arial" panose="020B0604020202020204" pitchFamily="34" charset="0"/>
              </a:rPr>
              <a:t>CAPITULO 7</a:t>
            </a:r>
            <a:br>
              <a:rPr lang="es-AR" dirty="0">
                <a:effectLst/>
                <a:ea typeface="Times New Roman" panose="02020603050405020304" pitchFamily="18" charset="0"/>
                <a:cs typeface="Arial" panose="020B0604020202020204" pitchFamily="34" charset="0"/>
              </a:rPr>
            </a:br>
            <a:br>
              <a:rPr lang="es-AR" dirty="0">
                <a:effectLst/>
                <a:ea typeface="Times New Roman" panose="02020603050405020304" pitchFamily="18" charset="0"/>
                <a:cs typeface="Arial" panose="020B0604020202020204" pitchFamily="34" charset="0"/>
              </a:rPr>
            </a:br>
            <a:r>
              <a:rPr lang="es-AR" dirty="0">
                <a:effectLst/>
                <a:ea typeface="Times New Roman" panose="02020603050405020304" pitchFamily="18" charset="0"/>
                <a:cs typeface="Arial" panose="020B0604020202020204" pitchFamily="34" charset="0"/>
              </a:rPr>
              <a:t>Deberes y derechos de los progenitores e hijos afines</a:t>
            </a:r>
            <a:endParaRPr lang="es-AR" dirty="0">
              <a:effectLst/>
              <a:ea typeface="Calibri" panose="020F0502020204030204" pitchFamily="34" charset="0"/>
              <a:cs typeface="Times New Roman" panose="02020603050405020304" pitchFamily="18" charset="0"/>
            </a:endParaRPr>
          </a:p>
          <a:p>
            <a:br>
              <a:rPr lang="es-AR" dirty="0">
                <a:effectLst/>
                <a:ea typeface="Times New Roman" panose="02020603050405020304" pitchFamily="18" charset="0"/>
                <a:cs typeface="Arial" panose="020B0604020202020204" pitchFamily="34" charset="0"/>
              </a:rPr>
            </a:br>
            <a:r>
              <a:rPr lang="es-AR" dirty="0">
                <a:effectLst/>
                <a:ea typeface="Times New Roman" panose="02020603050405020304" pitchFamily="18" charset="0"/>
                <a:cs typeface="Arial" panose="020B0604020202020204" pitchFamily="34" charset="0"/>
              </a:rPr>
              <a:t>ARTÍCULO 672.- Progenitor afín. Se denomina progenitor afín al cónyuge o conviviente que vive con quien tiene a su cargo el cuidado personal del niño o adolescente.</a:t>
            </a:r>
            <a:br>
              <a:rPr lang="es-AR" dirty="0">
                <a:effectLst/>
                <a:ea typeface="Times New Roman" panose="02020603050405020304" pitchFamily="18" charset="0"/>
                <a:cs typeface="Arial" panose="020B0604020202020204" pitchFamily="34" charset="0"/>
              </a:rPr>
            </a:br>
            <a:endParaRPr lang="es-AR" dirty="0"/>
          </a:p>
        </p:txBody>
      </p:sp>
    </p:spTree>
    <p:extLst>
      <p:ext uri="{BB962C8B-B14F-4D97-AF65-F5344CB8AC3E}">
        <p14:creationId xmlns:p14="http://schemas.microsoft.com/office/powerpoint/2010/main" val="2421613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2167AE1-2ABA-56F2-73FA-42EA38C973C8}"/>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Multiparentalidad</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115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60E8-8A3B-0E5D-E612-82DC7E984EE5}"/>
            </a:ext>
          </a:extLst>
        </p:cNvPr>
        <p:cNvGrpSpPr/>
        <p:nvPr/>
      </p:nvGrpSpPr>
      <p:grpSpPr>
        <a:xfrm>
          <a:off x="0" y="0"/>
          <a:ext cx="0" cy="0"/>
          <a:chOff x="0" y="0"/>
          <a:chExt cx="0" cy="0"/>
        </a:xfrm>
      </p:grpSpPr>
      <p:sp>
        <p:nvSpPr>
          <p:cNvPr id="5" name="Marcador de texto 4">
            <a:extLst>
              <a:ext uri="{FF2B5EF4-FFF2-40B4-BE49-F238E27FC236}">
                <a16:creationId xmlns:a16="http://schemas.microsoft.com/office/drawing/2014/main" id="{48E5A7A1-EBA1-D6CD-65A8-B074238B61E8}"/>
              </a:ext>
            </a:extLst>
          </p:cNvPr>
          <p:cNvSpPr>
            <a:spLocks noGrp="1"/>
          </p:cNvSpPr>
          <p:nvPr>
            <p:ph type="body" idx="1"/>
          </p:nvPr>
        </p:nvSpPr>
        <p:spPr>
          <a:xfrm>
            <a:off x="839789" y="1681163"/>
            <a:ext cx="2570924" cy="823912"/>
          </a:xfrm>
          <a:ln>
            <a:solidFill>
              <a:schemeClr val="bg2">
                <a:lumMod val="50000"/>
              </a:schemeClr>
            </a:solidFill>
          </a:ln>
        </p:spPr>
        <p:txBody>
          <a:bodyPr/>
          <a:lstStyle/>
          <a:p>
            <a:r>
              <a:rPr lang="es-AR" dirty="0"/>
              <a:t>Brasil</a:t>
            </a:r>
          </a:p>
        </p:txBody>
      </p:sp>
      <p:sp>
        <p:nvSpPr>
          <p:cNvPr id="6" name="Marcador de contenido 5">
            <a:extLst>
              <a:ext uri="{FF2B5EF4-FFF2-40B4-BE49-F238E27FC236}">
                <a16:creationId xmlns:a16="http://schemas.microsoft.com/office/drawing/2014/main" id="{E90B1E18-A838-4794-7C6F-724F0103A631}"/>
              </a:ext>
            </a:extLst>
          </p:cNvPr>
          <p:cNvSpPr>
            <a:spLocks noGrp="1"/>
          </p:cNvSpPr>
          <p:nvPr>
            <p:ph sz="half" idx="2"/>
          </p:nvPr>
        </p:nvSpPr>
        <p:spPr>
          <a:xfrm>
            <a:off x="839789" y="3630167"/>
            <a:ext cx="2918396" cy="1060705"/>
          </a:xfrm>
          <a:ln>
            <a:solidFill>
              <a:schemeClr val="tx1"/>
            </a:solidFill>
          </a:ln>
        </p:spPr>
        <p:txBody>
          <a:bodyPr/>
          <a:lstStyle/>
          <a:p>
            <a:r>
              <a:rPr lang="es-AR" dirty="0"/>
              <a:t>Regulación</a:t>
            </a:r>
          </a:p>
        </p:txBody>
      </p:sp>
      <p:sp>
        <p:nvSpPr>
          <p:cNvPr id="7" name="Marcador de texto 6">
            <a:extLst>
              <a:ext uri="{FF2B5EF4-FFF2-40B4-BE49-F238E27FC236}">
                <a16:creationId xmlns:a16="http://schemas.microsoft.com/office/drawing/2014/main" id="{DD5E166F-79EC-22FE-91EB-F8789F8A4F53}"/>
              </a:ext>
            </a:extLst>
          </p:cNvPr>
          <p:cNvSpPr>
            <a:spLocks noGrp="1"/>
          </p:cNvSpPr>
          <p:nvPr>
            <p:ph type="body" sz="quarter" idx="3"/>
          </p:nvPr>
        </p:nvSpPr>
        <p:spPr>
          <a:xfrm>
            <a:off x="6172200" y="1681163"/>
            <a:ext cx="3593592" cy="823912"/>
          </a:xfrm>
          <a:ln>
            <a:solidFill>
              <a:schemeClr val="accent1">
                <a:lumMod val="50000"/>
              </a:schemeClr>
            </a:solidFill>
          </a:ln>
        </p:spPr>
        <p:txBody>
          <a:bodyPr/>
          <a:lstStyle/>
          <a:p>
            <a:r>
              <a:rPr lang="es-AR" dirty="0"/>
              <a:t>Argentina</a:t>
            </a:r>
          </a:p>
        </p:txBody>
      </p:sp>
      <p:sp>
        <p:nvSpPr>
          <p:cNvPr id="8" name="Marcador de contenido 7">
            <a:extLst>
              <a:ext uri="{FF2B5EF4-FFF2-40B4-BE49-F238E27FC236}">
                <a16:creationId xmlns:a16="http://schemas.microsoft.com/office/drawing/2014/main" id="{0147ADD3-B6F3-1A4E-8D39-716FBB5AEC57}"/>
              </a:ext>
            </a:extLst>
          </p:cNvPr>
          <p:cNvSpPr>
            <a:spLocks noGrp="1"/>
          </p:cNvSpPr>
          <p:nvPr>
            <p:ph sz="quarter" idx="4"/>
          </p:nvPr>
        </p:nvSpPr>
        <p:spPr>
          <a:xfrm>
            <a:off x="6272784" y="3511295"/>
            <a:ext cx="5183188" cy="3080703"/>
          </a:xfrm>
          <a:ln>
            <a:solidFill>
              <a:schemeClr val="accent1"/>
            </a:solidFill>
          </a:ln>
        </p:spPr>
        <p:txBody>
          <a:bodyPr>
            <a:normAutofit/>
          </a:bodyPr>
          <a:lstStyle/>
          <a:p>
            <a:r>
              <a:rPr lang="es-AR" dirty="0"/>
              <a:t>Reconocimiento jurisprudencial, pese art. 558</a:t>
            </a:r>
          </a:p>
          <a:p>
            <a:endParaRPr lang="es-AR" dirty="0"/>
          </a:p>
          <a:p>
            <a:r>
              <a:rPr lang="es-AR" dirty="0">
                <a:effectLst/>
                <a:ea typeface="Times New Roman" panose="02020603050405020304" pitchFamily="18" charset="0"/>
                <a:cs typeface="Arial" panose="020B0604020202020204" pitchFamily="34" charset="0"/>
              </a:rPr>
              <a:t>Ninguna persona puede tener más de dos vínculos filiales, cualquiera sea la naturaleza de la filiación</a:t>
            </a:r>
            <a:endParaRPr lang="es-AR" dirty="0"/>
          </a:p>
        </p:txBody>
      </p:sp>
    </p:spTree>
    <p:extLst>
      <p:ext uri="{BB962C8B-B14F-4D97-AF65-F5344CB8AC3E}">
        <p14:creationId xmlns:p14="http://schemas.microsoft.com/office/powerpoint/2010/main" val="251294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B746D1F-BE89-6F07-32C5-1520F9182A1B}"/>
              </a:ext>
            </a:extLst>
          </p:cNvPr>
          <p:cNvSpPr>
            <a:spLocks noGrp="1"/>
          </p:cNvSpPr>
          <p:nvPr>
            <p:ph type="title"/>
          </p:nvPr>
        </p:nvSpPr>
        <p:spPr>
          <a:xfrm>
            <a:off x="1524000" y="1248587"/>
            <a:ext cx="9144000" cy="2387600"/>
          </a:xfrm>
        </p:spPr>
        <p:txBody>
          <a:bodyPr vert="horz" lIns="91440" tIns="45720" rIns="91440" bIns="45720" rtlCol="0" anchor="b">
            <a:normAutofit/>
          </a:bodyPr>
          <a:lstStyle/>
          <a:p>
            <a:pPr algn="ctr"/>
            <a:r>
              <a:rPr lang="es-AR" sz="6400" kern="1200" dirty="0">
                <a:solidFill>
                  <a:schemeClr val="tx1"/>
                </a:solidFill>
                <a:latin typeface="+mj-lt"/>
                <a:ea typeface="+mj-ea"/>
                <a:cs typeface="+mj-cs"/>
              </a:rPr>
              <a:t>Reproducción humana asistida</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025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4A1134EA-0FDD-2D91-B714-494EA39F708D}"/>
              </a:ext>
            </a:extLst>
          </p:cNvPr>
          <p:cNvSpPr>
            <a:spLocks noGrp="1"/>
          </p:cNvSpPr>
          <p:nvPr>
            <p:ph type="body" idx="1"/>
          </p:nvPr>
        </p:nvSpPr>
        <p:spPr>
          <a:xfrm>
            <a:off x="839789" y="1681163"/>
            <a:ext cx="4436300" cy="823912"/>
          </a:xfrm>
          <a:ln>
            <a:solidFill>
              <a:schemeClr val="tx1"/>
            </a:solidFill>
          </a:ln>
        </p:spPr>
        <p:txBody>
          <a:bodyPr/>
          <a:lstStyle/>
          <a:p>
            <a:r>
              <a:rPr lang="es-AR" dirty="0"/>
              <a:t>Argentina</a:t>
            </a:r>
          </a:p>
        </p:txBody>
      </p:sp>
      <p:sp>
        <p:nvSpPr>
          <p:cNvPr id="6" name="Marcador de contenido 5">
            <a:extLst>
              <a:ext uri="{FF2B5EF4-FFF2-40B4-BE49-F238E27FC236}">
                <a16:creationId xmlns:a16="http://schemas.microsoft.com/office/drawing/2014/main" id="{A5BAEC49-655F-9705-F776-FD9D41FBF0F7}"/>
              </a:ext>
            </a:extLst>
          </p:cNvPr>
          <p:cNvSpPr>
            <a:spLocks noGrp="1"/>
          </p:cNvSpPr>
          <p:nvPr>
            <p:ph sz="half" idx="2"/>
          </p:nvPr>
        </p:nvSpPr>
        <p:spPr>
          <a:xfrm>
            <a:off x="839788" y="3428999"/>
            <a:ext cx="5157787" cy="2760663"/>
          </a:xfrm>
          <a:ln>
            <a:solidFill>
              <a:schemeClr val="accent1"/>
            </a:solidFill>
          </a:ln>
        </p:spPr>
        <p:txBody>
          <a:bodyPr>
            <a:normAutofit fontScale="77500" lnSpcReduction="20000"/>
          </a:bodyPr>
          <a:lstStyle/>
          <a:p>
            <a:r>
              <a:rPr lang="es-AR" dirty="0"/>
              <a:t>Solo normas de filiación</a:t>
            </a:r>
          </a:p>
          <a:p>
            <a:endParaRPr lang="es-AR" dirty="0"/>
          </a:p>
          <a:p>
            <a:r>
              <a:rPr lang="es-AR" dirty="0"/>
              <a:t>Vacío</a:t>
            </a:r>
          </a:p>
          <a:p>
            <a:endParaRPr lang="es-AR" dirty="0"/>
          </a:p>
          <a:p>
            <a:r>
              <a:rPr lang="es-AR" dirty="0"/>
              <a:t>-GS</a:t>
            </a:r>
          </a:p>
          <a:p>
            <a:r>
              <a:rPr lang="es-AR" dirty="0"/>
              <a:t>-post mortem</a:t>
            </a:r>
          </a:p>
        </p:txBody>
      </p:sp>
      <p:sp>
        <p:nvSpPr>
          <p:cNvPr id="7" name="Marcador de texto 6">
            <a:extLst>
              <a:ext uri="{FF2B5EF4-FFF2-40B4-BE49-F238E27FC236}">
                <a16:creationId xmlns:a16="http://schemas.microsoft.com/office/drawing/2014/main" id="{3CE3857C-3F85-3B36-E822-868B2A22D6EC}"/>
              </a:ext>
            </a:extLst>
          </p:cNvPr>
          <p:cNvSpPr>
            <a:spLocks noGrp="1"/>
          </p:cNvSpPr>
          <p:nvPr>
            <p:ph type="body" sz="quarter" idx="3"/>
          </p:nvPr>
        </p:nvSpPr>
        <p:spPr>
          <a:xfrm>
            <a:off x="6172200" y="1681163"/>
            <a:ext cx="3355848" cy="823912"/>
          </a:xfrm>
          <a:ln>
            <a:solidFill>
              <a:schemeClr val="accent1"/>
            </a:solidFill>
          </a:ln>
        </p:spPr>
        <p:txBody>
          <a:bodyPr/>
          <a:lstStyle/>
          <a:p>
            <a:r>
              <a:rPr lang="es-AR" dirty="0"/>
              <a:t>Brasil</a:t>
            </a:r>
          </a:p>
        </p:txBody>
      </p:sp>
      <p:sp>
        <p:nvSpPr>
          <p:cNvPr id="8" name="Marcador de contenido 7">
            <a:extLst>
              <a:ext uri="{FF2B5EF4-FFF2-40B4-BE49-F238E27FC236}">
                <a16:creationId xmlns:a16="http://schemas.microsoft.com/office/drawing/2014/main" id="{C6BB9635-974E-22F2-F974-F6543DFEC5F3}"/>
              </a:ext>
            </a:extLst>
          </p:cNvPr>
          <p:cNvSpPr>
            <a:spLocks noGrp="1"/>
          </p:cNvSpPr>
          <p:nvPr>
            <p:ph sz="quarter" idx="4"/>
          </p:nvPr>
        </p:nvSpPr>
        <p:spPr>
          <a:xfrm>
            <a:off x="6483096" y="3428999"/>
            <a:ext cx="5183188" cy="3191892"/>
          </a:xfrm>
          <a:ln>
            <a:solidFill>
              <a:schemeClr val="tx1">
                <a:lumMod val="75000"/>
                <a:lumOff val="25000"/>
              </a:schemeClr>
            </a:solidFill>
          </a:ln>
        </p:spPr>
        <p:txBody>
          <a:bodyPr>
            <a:normAutofit fontScale="77500" lnSpcReduction="20000"/>
          </a:bodyPr>
          <a:lstStyle/>
          <a:p>
            <a:r>
              <a:rPr lang="es-AR" dirty="0"/>
              <a:t>Regulación de otros aspectos bioéticos</a:t>
            </a:r>
          </a:p>
          <a:p>
            <a:endParaRPr lang="pt-BR" i="0" u="none" strike="noStrike" baseline="0" dirty="0">
              <a:solidFill>
                <a:srgbClr val="1D2128"/>
              </a:solidFill>
            </a:endParaRPr>
          </a:p>
          <a:p>
            <a:r>
              <a:rPr lang="pt-BR" i="0" u="none" strike="noStrike" baseline="0" dirty="0">
                <a:solidFill>
                  <a:srgbClr val="1D2128"/>
                </a:solidFill>
              </a:rPr>
              <a:t>Da Cessão Temporária de Útero  (</a:t>
            </a:r>
            <a:r>
              <a:rPr lang="pt-BR" i="0" u="none" strike="noStrike" baseline="0" dirty="0" err="1">
                <a:solidFill>
                  <a:srgbClr val="1D2128"/>
                </a:solidFill>
              </a:rPr>
              <a:t>gestación</a:t>
            </a:r>
            <a:r>
              <a:rPr lang="pt-BR" i="0" u="none" strike="noStrike" baseline="0" dirty="0">
                <a:solidFill>
                  <a:srgbClr val="1D2128"/>
                </a:solidFill>
              </a:rPr>
              <a:t> por </a:t>
            </a:r>
            <a:r>
              <a:rPr lang="pt-BR" i="0" u="none" strike="noStrike" baseline="0" dirty="0" err="1">
                <a:solidFill>
                  <a:srgbClr val="1D2128"/>
                </a:solidFill>
              </a:rPr>
              <a:t>sustitución</a:t>
            </a:r>
            <a:r>
              <a:rPr lang="pt-BR" i="0" u="none" strike="noStrike" baseline="0" dirty="0">
                <a:solidFill>
                  <a:srgbClr val="1D2128"/>
                </a:solidFill>
              </a:rPr>
              <a:t>) (1629 J y </a:t>
            </a:r>
            <a:r>
              <a:rPr lang="pt-BR" i="0" u="none" strike="noStrike" baseline="0" dirty="0" err="1">
                <a:solidFill>
                  <a:srgbClr val="1D2128"/>
                </a:solidFill>
              </a:rPr>
              <a:t>ss</a:t>
            </a:r>
            <a:endParaRPr lang="pt-BR" i="0" u="none" strike="noStrike" baseline="0" dirty="0">
              <a:solidFill>
                <a:srgbClr val="1D2128"/>
              </a:solidFill>
            </a:endParaRPr>
          </a:p>
          <a:p>
            <a:endParaRPr lang="pt-BR" dirty="0">
              <a:solidFill>
                <a:srgbClr val="1D2128"/>
              </a:solidFill>
            </a:endParaRPr>
          </a:p>
          <a:p>
            <a:r>
              <a:rPr lang="pt-BR" i="0" u="none" strike="noStrike" baseline="0" dirty="0">
                <a:solidFill>
                  <a:srgbClr val="1D2128"/>
                </a:solidFill>
              </a:rPr>
              <a:t>Da Reprodução Assistida </a:t>
            </a:r>
            <a:r>
              <a:rPr lang="pt-BR" i="1" u="none" strike="noStrike" baseline="0" dirty="0">
                <a:solidFill>
                  <a:srgbClr val="1D2128"/>
                </a:solidFill>
              </a:rPr>
              <a:t>Post Mortem </a:t>
            </a:r>
            <a:r>
              <a:rPr lang="pt-BR" i="0" u="none" strike="noStrike" baseline="0" dirty="0">
                <a:solidFill>
                  <a:srgbClr val="1D2128"/>
                </a:solidFill>
              </a:rPr>
              <a:t>	</a:t>
            </a:r>
          </a:p>
          <a:p>
            <a:endParaRPr lang="pt-BR" i="0" u="none" strike="noStrike" baseline="0" dirty="0">
              <a:solidFill>
                <a:srgbClr val="1D2128"/>
              </a:solidFill>
            </a:endParaRPr>
          </a:p>
          <a:p>
            <a:endParaRPr lang="pt-BR" sz="1800" b="1" dirty="0">
              <a:solidFill>
                <a:srgbClr val="1D2128"/>
              </a:solidFill>
              <a:latin typeface="Times New Roman" panose="02020603050405020304" pitchFamily="18" charset="0"/>
            </a:endParaRPr>
          </a:p>
          <a:p>
            <a:pPr marL="0" indent="0">
              <a:buNone/>
            </a:pPr>
            <a:r>
              <a:rPr lang="pt-BR" sz="1800" b="0" i="0" u="none" strike="noStrike" baseline="0" dirty="0">
                <a:solidFill>
                  <a:srgbClr val="1D2128"/>
                </a:solidFill>
                <a:latin typeface="Times New Roman" panose="02020603050405020304" pitchFamily="18" charset="0"/>
              </a:rPr>
              <a:t>	</a:t>
            </a:r>
          </a:p>
          <a:p>
            <a:endParaRPr lang="es-AR" dirty="0"/>
          </a:p>
          <a:p>
            <a:endParaRPr lang="es-AR" dirty="0"/>
          </a:p>
        </p:txBody>
      </p:sp>
    </p:spTree>
    <p:extLst>
      <p:ext uri="{BB962C8B-B14F-4D97-AF65-F5344CB8AC3E}">
        <p14:creationId xmlns:p14="http://schemas.microsoft.com/office/powerpoint/2010/main" val="2469623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577587C-D3D0-8DDB-291F-7009C6ED0BBA}"/>
              </a:ext>
            </a:extLst>
          </p:cNvPr>
          <p:cNvSpPr>
            <a:spLocks noGrp="1"/>
          </p:cNvSpPr>
          <p:nvPr>
            <p:ph type="title"/>
          </p:nvPr>
        </p:nvSpPr>
        <p:spPr>
          <a:xfrm>
            <a:off x="586478" y="1683756"/>
            <a:ext cx="3115265" cy="2396359"/>
          </a:xfrm>
        </p:spPr>
        <p:txBody>
          <a:bodyPr anchor="b">
            <a:normAutofit/>
          </a:bodyPr>
          <a:lstStyle/>
          <a:p>
            <a:pPr algn="r"/>
            <a:r>
              <a:rPr lang="es-AR" sz="3400">
                <a:solidFill>
                  <a:srgbClr val="FFFFFF"/>
                </a:solidFill>
              </a:rPr>
              <a:t>La atribución de la paternidad fuera del matrimonio</a:t>
            </a:r>
          </a:p>
        </p:txBody>
      </p:sp>
      <p:graphicFrame>
        <p:nvGraphicFramePr>
          <p:cNvPr id="5" name="Marcador de contenido 2">
            <a:extLst>
              <a:ext uri="{FF2B5EF4-FFF2-40B4-BE49-F238E27FC236}">
                <a16:creationId xmlns:a16="http://schemas.microsoft.com/office/drawing/2014/main" id="{C0D788C3-E968-958F-9FA7-8EBE1C61999A}"/>
              </a:ext>
            </a:extLst>
          </p:cNvPr>
          <p:cNvGraphicFramePr>
            <a:graphicFrameLocks noGrp="1"/>
          </p:cNvGraphicFramePr>
          <p:nvPr>
            <p:ph idx="1"/>
            <p:extLst>
              <p:ext uri="{D42A27DB-BD31-4B8C-83A1-F6EECF244321}">
                <p14:modId xmlns:p14="http://schemas.microsoft.com/office/powerpoint/2010/main" val="62950997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9859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custDataLst>
              <p:tags r:id="rId2"/>
            </p:custDataLst>
          </p:nvPr>
        </p:nvSpPr>
        <p:spPr>
          <a:xfrm>
            <a:off x="1524000" y="1584683"/>
            <a:ext cx="9144000" cy="2551829"/>
          </a:xfrm>
        </p:spPr>
        <p:txBody>
          <a:bodyPr vert="horz" lIns="91440" tIns="45720" rIns="91440" bIns="45720" rtlCol="0" anchor="ctr">
            <a:normAutofit/>
          </a:bodyPr>
          <a:lstStyle/>
          <a:p>
            <a:pPr algn="ctr"/>
            <a:r>
              <a:rPr lang="en-US" sz="6600" kern="1200">
                <a:solidFill>
                  <a:schemeClr val="tx1"/>
                </a:solidFill>
                <a:latin typeface="+mj-lt"/>
                <a:ea typeface="+mj-ea"/>
                <a:cs typeface="+mj-cs"/>
              </a:rPr>
              <a:t>AUTONOMIA/ LIBERTAD</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p:cNvSpPr>
            <a:spLocks noGrp="1"/>
          </p:cNvSpPr>
          <p:nvPr>
            <p:ph idx="1"/>
          </p:nvPr>
        </p:nvSpPr>
        <p:spPr>
          <a:xfrm>
            <a:off x="838200" y="942680"/>
            <a:ext cx="10515600" cy="5234283"/>
          </a:xfrm>
        </p:spPr>
        <p:txBody>
          <a:bodyPr vert="horz" lIns="91440" tIns="45720" rIns="91440" bIns="45720" rtlCol="0">
            <a:normAutofit/>
          </a:bodyPr>
          <a:lstStyle/>
          <a:p>
            <a:pPr indent="-228600">
              <a:buFont typeface="Arial" panose="020B0604020202020204" pitchFamily="34" charset="0"/>
              <a:buChar char="•"/>
            </a:pPr>
            <a:r>
              <a:rPr lang="es-AR" sz="4000" dirty="0">
                <a:latin typeface="+mn-lt"/>
                <a:ea typeface="+mn-ea"/>
                <a:cs typeface="+mn-cs"/>
              </a:rPr>
              <a:t>La vida, a diferencia de los crucigramas, comprende casos sin definición.</a:t>
            </a:r>
          </a:p>
          <a:p>
            <a:pPr indent="-228600">
              <a:buFont typeface="Arial" panose="020B0604020202020204" pitchFamily="34" charset="0"/>
              <a:buChar char="•"/>
            </a:pPr>
            <a:endParaRPr lang="es-AR" sz="4000" b="1" i="1" dirty="0">
              <a:solidFill>
                <a:srgbClr val="C00000"/>
              </a:solidFill>
            </a:endParaRPr>
          </a:p>
          <a:p>
            <a:pPr indent="-228600">
              <a:buFont typeface="Arial" panose="020B0604020202020204" pitchFamily="34" charset="0"/>
              <a:buChar char="•"/>
            </a:pPr>
            <a:endParaRPr lang="es-AR" sz="4000" b="1" i="1" dirty="0">
              <a:solidFill>
                <a:srgbClr val="C00000"/>
              </a:solidFill>
            </a:endParaRPr>
          </a:p>
          <a:p>
            <a:pPr indent="-228600">
              <a:buFont typeface="Arial" panose="020B0604020202020204" pitchFamily="34" charset="0"/>
              <a:buChar char="•"/>
            </a:pPr>
            <a:r>
              <a:rPr lang="es-AR" sz="4000" b="1" i="1" dirty="0">
                <a:solidFill>
                  <a:srgbClr val="C00000"/>
                </a:solidFill>
              </a:rPr>
              <a:t>E</a:t>
            </a:r>
            <a:r>
              <a:rPr lang="es-AR" sz="4000" b="1" i="1" dirty="0">
                <a:solidFill>
                  <a:srgbClr val="C00000"/>
                </a:solidFill>
                <a:latin typeface="+mn-lt"/>
                <a:ea typeface="+mn-ea"/>
                <a:cs typeface="+mn-cs"/>
              </a:rPr>
              <a:t>l conocimiento es navegar en un océano de incertidumbres a través de archipiélagos de certezas. </a:t>
            </a:r>
          </a:p>
          <a:p>
            <a:pPr indent="-228600">
              <a:buFont typeface="Arial" panose="020B0604020202020204" pitchFamily="34" charset="0"/>
              <a:buChar char="•"/>
            </a:pPr>
            <a:endParaRPr lang="en-US" dirty="0">
              <a:latin typeface="+mn-lt"/>
              <a:ea typeface="+mn-ea"/>
              <a:cs typeface="+mn-cs"/>
            </a:endParaRPr>
          </a:p>
        </p:txBody>
      </p:sp>
    </p:spTree>
    <p:extLst>
      <p:ext uri="{BB962C8B-B14F-4D97-AF65-F5344CB8AC3E}">
        <p14:creationId xmlns:p14="http://schemas.microsoft.com/office/powerpoint/2010/main" val="1249647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B3CD6CA5-E897-38F1-2C2B-BBB14366E3FC}"/>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5600" kern="1200">
                <a:solidFill>
                  <a:schemeClr val="tx1"/>
                </a:solidFill>
                <a:latin typeface="+mj-lt"/>
                <a:ea typeface="+mj-ea"/>
                <a:cs typeface="+mj-cs"/>
              </a:rPr>
              <a:t>La progresiva retirada del orden público y la lenta incorporación de la autonomía</a:t>
            </a:r>
          </a:p>
        </p:txBody>
      </p:sp>
      <p:cxnSp>
        <p:nvCxnSpPr>
          <p:cNvPr id="16" name="Straight Connector 15">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355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2B8960-7A21-6322-1723-4F0EBE6DE081}"/>
            </a:ext>
          </a:extLst>
        </p:cNvPr>
        <p:cNvGrpSpPr/>
        <p:nvPr/>
      </p:nvGrpSpPr>
      <p:grpSpPr>
        <a:xfrm>
          <a:off x="0" y="0"/>
          <a:ext cx="0" cy="0"/>
          <a:chOff x="0" y="0"/>
          <a:chExt cx="0" cy="0"/>
        </a:xfrm>
      </p:grpSpPr>
      <p:sp useBgFill="1">
        <p:nvSpPr>
          <p:cNvPr id="34823" name="Rectangle 3482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5" name="Freeform: Shape 3482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827" name="Arc 348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818" name="2 Marcador de contenido">
            <a:extLst>
              <a:ext uri="{FF2B5EF4-FFF2-40B4-BE49-F238E27FC236}">
                <a16:creationId xmlns:a16="http://schemas.microsoft.com/office/drawing/2014/main" id="{1881D234-BDFD-A928-9429-C5907284EF0E}"/>
              </a:ext>
            </a:extLst>
          </p:cNvPr>
          <p:cNvSpPr>
            <a:spLocks noGrp="1"/>
          </p:cNvSpPr>
          <p:nvPr>
            <p:ph idx="4294967295"/>
          </p:nvPr>
        </p:nvSpPr>
        <p:spPr>
          <a:xfrm>
            <a:off x="838200" y="591344"/>
            <a:ext cx="10515600" cy="5585619"/>
          </a:xfrm>
        </p:spPr>
        <p:txBody>
          <a:bodyPr vert="horz" lIns="91440" tIns="45720" rIns="91440" bIns="45720" rtlCol="0">
            <a:normAutofit/>
          </a:bodyPr>
          <a:lstStyle/>
          <a:p>
            <a:r>
              <a:rPr lang="es-AR" altLang="es-AR" sz="2200" b="1" dirty="0"/>
              <a:t>Una sentencia argentina que muestra la vinculación entre libertad individual y derecho de familia.</a:t>
            </a:r>
          </a:p>
          <a:p>
            <a:endParaRPr lang="es-AR" altLang="es-AR" sz="2200" dirty="0"/>
          </a:p>
          <a:p>
            <a:r>
              <a:rPr lang="es-AR" altLang="es-AR" sz="2200" dirty="0"/>
              <a:t>Dado su firme y profundo deseo de no mantener contacto con su hija y sus nietas, y tratarse la Sra. M. D. de una persona que cuenta con la libertad de tomar sus propias decisiones, la revinculación forzada resultaría imprudente en estos momentos pues, dada su avanzada edad, podría acarrearle perjuicios a su salud moral y física, al perjudicarla emocionalmente”. </a:t>
            </a:r>
          </a:p>
          <a:p>
            <a:endParaRPr lang="es-AR" altLang="es-AR" sz="2200" dirty="0"/>
          </a:p>
          <a:p>
            <a:endParaRPr lang="es-AR" altLang="es-AR" sz="2200" dirty="0"/>
          </a:p>
          <a:p>
            <a:r>
              <a:rPr lang="es-AR" altLang="es-AR" sz="2200" dirty="0" err="1"/>
              <a:t>Cám</a:t>
            </a:r>
            <a:r>
              <a:rPr lang="es-AR" altLang="es-AR" sz="2200" dirty="0"/>
              <a:t>. </a:t>
            </a:r>
            <a:r>
              <a:rPr lang="es-AR" altLang="es-AR" sz="2200" dirty="0" err="1"/>
              <a:t>Nac</a:t>
            </a:r>
            <a:r>
              <a:rPr lang="es-AR" altLang="es-AR" sz="2200" dirty="0"/>
              <a:t>. </a:t>
            </a:r>
            <a:r>
              <a:rPr lang="es-AR" altLang="es-AR" sz="2200" dirty="0" err="1"/>
              <a:t>Civ</a:t>
            </a:r>
            <a:r>
              <a:rPr lang="es-AR" altLang="es-AR" sz="2200" dirty="0"/>
              <a:t>. Sala J, 28/06/2011, elDial.com - AA6D98, publicado el 19/08/2011</a:t>
            </a:r>
            <a:r>
              <a:rPr lang="en-US" altLang="es-AR" sz="2200" dirty="0"/>
              <a:t>. </a:t>
            </a:r>
          </a:p>
          <a:p>
            <a:endParaRPr lang="en-US" altLang="es-AR" sz="2200" dirty="0"/>
          </a:p>
        </p:txBody>
      </p:sp>
    </p:spTree>
    <p:extLst>
      <p:ext uri="{BB962C8B-B14F-4D97-AF65-F5344CB8AC3E}">
        <p14:creationId xmlns:p14="http://schemas.microsoft.com/office/powerpoint/2010/main" val="1484139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1" name="Rectangle 3175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3" name="Freeform: Shape 3175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755" name="Arc 3175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746" name="Marcador de contenido 2">
            <a:extLst>
              <a:ext uri="{FF2B5EF4-FFF2-40B4-BE49-F238E27FC236}">
                <a16:creationId xmlns:a16="http://schemas.microsoft.com/office/drawing/2014/main" id="{C70A510C-D8F4-4A06-B3D4-E57F9EE2A114}"/>
              </a:ext>
            </a:extLst>
          </p:cNvPr>
          <p:cNvSpPr>
            <a:spLocks noGrp="1"/>
          </p:cNvSpPr>
          <p:nvPr>
            <p:ph idx="4294967295"/>
          </p:nvPr>
        </p:nvSpPr>
        <p:spPr>
          <a:xfrm>
            <a:off x="838200" y="678730"/>
            <a:ext cx="10515600" cy="5498233"/>
          </a:xfrm>
        </p:spPr>
        <p:txBody>
          <a:bodyPr vert="horz" lIns="91440" tIns="45720" rIns="91440" bIns="45720" rtlCol="0">
            <a:normAutofit fontScale="92500" lnSpcReduction="20000"/>
          </a:bodyPr>
          <a:lstStyle/>
          <a:p>
            <a:pPr>
              <a:defRPr/>
            </a:pPr>
            <a:r>
              <a:rPr lang="es-AR" altLang="es-AR" b="1" dirty="0"/>
              <a:t>AUTONOMIA Y DERECHO AL NOMBRE</a:t>
            </a:r>
            <a:endParaRPr lang="es-AR" altLang="es-AR" b="1" dirty="0">
              <a:effectLst/>
            </a:endParaRPr>
          </a:p>
          <a:p>
            <a:pPr>
              <a:defRPr/>
            </a:pPr>
            <a:endParaRPr lang="es-AR" altLang="es-AR" dirty="0"/>
          </a:p>
          <a:p>
            <a:pPr>
              <a:defRPr/>
            </a:pPr>
            <a:endParaRPr lang="es-AR" altLang="es-AR" dirty="0">
              <a:effectLst/>
            </a:endParaRPr>
          </a:p>
          <a:p>
            <a:pPr>
              <a:defRPr/>
            </a:pPr>
            <a:r>
              <a:rPr lang="es-AR" altLang="es-AR" dirty="0">
                <a:effectLst/>
              </a:rPr>
              <a:t>CCyC de la Argentina</a:t>
            </a:r>
          </a:p>
          <a:p>
            <a:pPr>
              <a:defRPr/>
            </a:pPr>
            <a:endParaRPr lang="es-AR" altLang="es-AR" dirty="0">
              <a:effectLst/>
            </a:endParaRPr>
          </a:p>
          <a:p>
            <a:pPr>
              <a:defRPr/>
            </a:pPr>
            <a:r>
              <a:rPr lang="es-AR" altLang="es-AR" dirty="0">
                <a:effectLst/>
              </a:rPr>
              <a:t>ARTÍCULO 64.- </a:t>
            </a:r>
            <a:r>
              <a:rPr lang="es-AR" altLang="es-AR" b="1" dirty="0">
                <a:effectLst/>
              </a:rPr>
              <a:t>Apellido de los hijos</a:t>
            </a:r>
            <a:r>
              <a:rPr lang="es-AR" altLang="es-AR" dirty="0">
                <a:effectLst/>
              </a:rPr>
              <a:t>. El hijo matrimonial lleva el primer apellido de alguno de los cónyuges; </a:t>
            </a:r>
            <a:r>
              <a:rPr lang="es-AR" altLang="es-AR" b="1" dirty="0">
                <a:effectLst/>
              </a:rPr>
              <a:t>en caso de no haber acuerdo</a:t>
            </a:r>
            <a:r>
              <a:rPr lang="es-AR" altLang="es-AR" dirty="0">
                <a:effectLst/>
              </a:rPr>
              <a:t>, se determina por sorteo realizado en el Registro del Estado Civil y Capacidad de las Personas. A pedido de los padres, o del interesado con edad y madurez suficiente, se puede agregar el apellido del otro.</a:t>
            </a:r>
            <a:br>
              <a:rPr lang="es-AR" altLang="es-AR" dirty="0">
                <a:effectLst/>
              </a:rPr>
            </a:br>
            <a:br>
              <a:rPr lang="es-AR" altLang="es-AR" dirty="0">
                <a:effectLst/>
              </a:rPr>
            </a:br>
            <a:r>
              <a:rPr lang="es-AR" altLang="es-AR" dirty="0">
                <a:effectLst/>
              </a:rPr>
              <a:t>Todos los hijos de un mismo matrimonio deben llevar el apellido y la integración compuesta que se haya decidido para el primero de los hijos.</a:t>
            </a:r>
            <a:br>
              <a:rPr lang="es-AR" altLang="es-AR" dirty="0">
                <a:effectLst/>
              </a:rPr>
            </a:br>
            <a:br>
              <a:rPr lang="es-AR" altLang="es-AR" dirty="0">
                <a:effectLst/>
              </a:rPr>
            </a:br>
            <a:endParaRPr lang="es-AR" altLang="es-AR" dirty="0">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999" name="Rectangle 8499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01" name="Freeform: Shape 8500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003" name="Arc 8500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4994" name="Marcador de contenido 2">
            <a:extLst>
              <a:ext uri="{FF2B5EF4-FFF2-40B4-BE49-F238E27FC236}">
                <a16:creationId xmlns:a16="http://schemas.microsoft.com/office/drawing/2014/main" id="{2C482662-B082-445F-AC6C-F9F03D781630}"/>
              </a:ext>
            </a:extLst>
          </p:cNvPr>
          <p:cNvSpPr>
            <a:spLocks noGrp="1" noChangeArrowheads="1"/>
          </p:cNvSpPr>
          <p:nvPr>
            <p:ph idx="4294967295"/>
          </p:nvPr>
        </p:nvSpPr>
        <p:spPr>
          <a:xfrm>
            <a:off x="838200" y="591344"/>
            <a:ext cx="10515600" cy="5585619"/>
          </a:xfrm>
        </p:spPr>
        <p:txBody>
          <a:bodyPr vert="horz" lIns="91440" tIns="45720" rIns="91440" bIns="45720" rtlCol="0">
            <a:normAutofit fontScale="92500" lnSpcReduction="10000"/>
          </a:bodyPr>
          <a:lstStyle/>
          <a:p>
            <a:r>
              <a:rPr lang="es-AR" altLang="es-AR" sz="3500" dirty="0"/>
              <a:t>El hijo extramatrimonial con un solo vínculo filial lleva el apellido de ese progenitor. Si la filiación de ambos padres se determina simultáneamente, se aplica el primer párrafo de este artículo. Si la segunda filiación se determina después, los padres acuerdan el orden; a falta de acuerdo, el juez dispone el orden de los apellidos, según el interés superior del niño.</a:t>
            </a:r>
          </a:p>
          <a:p>
            <a:endParaRPr lang="es-AR" altLang="es-AR" sz="3500" dirty="0"/>
          </a:p>
          <a:p>
            <a:endParaRPr lang="es-AR" altLang="es-AR" sz="3500" b="1" dirty="0"/>
          </a:p>
          <a:p>
            <a:endParaRPr lang="en-US" altLang="es-AR" sz="2000" b="1" dirty="0"/>
          </a:p>
          <a:p>
            <a:endParaRPr lang="en-US" altLang="es-AR" sz="2000" b="1" dirty="0"/>
          </a:p>
          <a:p>
            <a:r>
              <a:rPr lang="en-US" altLang="es-AR" sz="2000" b="1" dirty="0"/>
              <a:t>LA CORTE HABLÓ TEMPRANAMENTE 6/8/2015</a:t>
            </a:r>
          </a:p>
          <a:p>
            <a:br>
              <a:rPr lang="en-US" altLang="es-AR" sz="2000" dirty="0"/>
            </a:br>
            <a:endParaRPr lang="en-US" altLang="es-AR"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847" name="Rectangle 3584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9" name="Freeform: Shape 3584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851" name="Arc 3585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842" name="2 Marcador de contenido">
            <a:extLst>
              <a:ext uri="{FF2B5EF4-FFF2-40B4-BE49-F238E27FC236}">
                <a16:creationId xmlns:a16="http://schemas.microsoft.com/office/drawing/2014/main" id="{34D15864-B040-460B-9AC0-671BAB14C8F5}"/>
              </a:ext>
            </a:extLst>
          </p:cNvPr>
          <p:cNvSpPr>
            <a:spLocks noGrp="1"/>
          </p:cNvSpPr>
          <p:nvPr>
            <p:ph idx="4294967295"/>
          </p:nvPr>
        </p:nvSpPr>
        <p:spPr>
          <a:xfrm>
            <a:off x="838200" y="329938"/>
            <a:ext cx="10515600" cy="5847025"/>
          </a:xfrm>
        </p:spPr>
        <p:txBody>
          <a:bodyPr vert="horz" lIns="91440" tIns="45720" rIns="91440" bIns="45720" rtlCol="0">
            <a:normAutofit lnSpcReduction="10000"/>
          </a:bodyPr>
          <a:lstStyle/>
          <a:p>
            <a:r>
              <a:rPr lang="en-US" altLang="es-AR" sz="2000" dirty="0"/>
              <a:t>OTRA APERTURA</a:t>
            </a:r>
          </a:p>
          <a:p>
            <a:endParaRPr lang="en-US" altLang="es-AR" sz="2000" dirty="0"/>
          </a:p>
          <a:p>
            <a:r>
              <a:rPr lang="es-AR" altLang="es-AR" dirty="0"/>
              <a:t>“Aún resuelta la procedencia de la acción de impugnación del reconocimiento de paternidad, corresponde hacer lugar a la petición de uno de los menores oportunamente reconocidos, en el sentido de conservar el apellido de quien había efectuado el reconocimiento ahora impugnado, por ser así conocido en toda su vida de relación, circunstancia que justifica que lo mantenga”.</a:t>
            </a:r>
          </a:p>
          <a:p>
            <a:endParaRPr lang="es-AR" altLang="es-AR" dirty="0"/>
          </a:p>
          <a:p>
            <a:endParaRPr lang="es-AR" altLang="es-AR" dirty="0"/>
          </a:p>
          <a:p>
            <a:endParaRPr lang="es-AR" altLang="es-AR" dirty="0"/>
          </a:p>
          <a:p>
            <a:r>
              <a:rPr lang="es-AR" altLang="es-AR" dirty="0" err="1"/>
              <a:t>Cám</a:t>
            </a:r>
            <a:r>
              <a:rPr lang="es-AR" altLang="es-AR" dirty="0"/>
              <a:t> de Familia de Córdoba, 1°, 8/6/212, Rev. de Derecho de Familia 2013-I-139, con nota de MARTINI, Oriana, </a:t>
            </a:r>
            <a:r>
              <a:rPr lang="es-AR" altLang="es-AR" i="1" dirty="0"/>
              <a:t>¿Quién eres? Una cuestión de nombre o identidad?</a:t>
            </a:r>
            <a:endParaRPr lang="es-AR" altLang="es-AR" dirty="0"/>
          </a:p>
          <a:p>
            <a:endParaRPr lang="en-US" altLang="es-AR" sz="2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8351067-373A-6FE5-B879-FADA19001105}"/>
              </a:ext>
            </a:extLst>
          </p:cNvPr>
          <p:cNvSpPr>
            <a:spLocks noGrp="1"/>
          </p:cNvSpPr>
          <p:nvPr>
            <p:ph type="title"/>
          </p:nvPr>
        </p:nvSpPr>
        <p:spPr>
          <a:xfrm>
            <a:off x="1043631" y="809898"/>
            <a:ext cx="10173010" cy="1554480"/>
          </a:xfrm>
        </p:spPr>
        <p:txBody>
          <a:bodyPr anchor="ctr">
            <a:normAutofit/>
          </a:bodyPr>
          <a:lstStyle/>
          <a:p>
            <a:r>
              <a:rPr lang="es-AR" sz="4800"/>
              <a:t>Autonomía y divorcio</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Marcador de contenido 2">
            <a:extLst>
              <a:ext uri="{FF2B5EF4-FFF2-40B4-BE49-F238E27FC236}">
                <a16:creationId xmlns:a16="http://schemas.microsoft.com/office/drawing/2014/main" id="{E9C8D75C-B1D5-19B1-54FC-496A5E40164C}"/>
              </a:ext>
            </a:extLst>
          </p:cNvPr>
          <p:cNvGraphicFramePr>
            <a:graphicFrameLocks noGrp="1"/>
          </p:cNvGraphicFramePr>
          <p:nvPr>
            <p:ph idx="1"/>
            <p:extLst>
              <p:ext uri="{D42A27DB-BD31-4B8C-83A1-F6EECF244321}">
                <p14:modId xmlns:p14="http://schemas.microsoft.com/office/powerpoint/2010/main" val="105962356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6109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111" name="Rectangle 4711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13" name="Freeform: Shape 4711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115" name="Arc 471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106" name="2 Marcador de contenido">
            <a:extLst>
              <a:ext uri="{FF2B5EF4-FFF2-40B4-BE49-F238E27FC236}">
                <a16:creationId xmlns:a16="http://schemas.microsoft.com/office/drawing/2014/main" id="{AC66A87D-E55F-46AA-9A88-A956B05D2FBF}"/>
              </a:ext>
            </a:extLst>
          </p:cNvPr>
          <p:cNvSpPr>
            <a:spLocks noGrp="1"/>
          </p:cNvSpPr>
          <p:nvPr>
            <p:ph idx="4294967295"/>
          </p:nvPr>
        </p:nvSpPr>
        <p:spPr>
          <a:xfrm>
            <a:off x="838200" y="246888"/>
            <a:ext cx="10515600" cy="5930075"/>
          </a:xfrm>
        </p:spPr>
        <p:txBody>
          <a:bodyPr vert="horz" lIns="91440" tIns="45720" rIns="91440" bIns="45720" rtlCol="0">
            <a:normAutofit/>
          </a:bodyPr>
          <a:lstStyle/>
          <a:p>
            <a:endParaRPr lang="en-US" altLang="es-AR" b="1" dirty="0"/>
          </a:p>
          <a:p>
            <a:pPr lvl="1"/>
            <a:r>
              <a:rPr lang="es-AR" altLang="es-AR" sz="3600" b="1" dirty="0"/>
              <a:t>Ponderación</a:t>
            </a:r>
            <a:endParaRPr lang="es-AR" altLang="es-AR" sz="4000" dirty="0"/>
          </a:p>
          <a:p>
            <a:pPr marL="514350"/>
            <a:endParaRPr lang="es-AR" altLang="es-AR" sz="4000" dirty="0"/>
          </a:p>
          <a:p>
            <a:pPr marL="514350"/>
            <a:r>
              <a:rPr lang="es-AR" altLang="es-AR" sz="4000" dirty="0"/>
              <a:t>La irrenunciabilidad  a pedirlo (art. 436). </a:t>
            </a:r>
          </a:p>
          <a:p>
            <a:pPr marL="514350"/>
            <a:endParaRPr lang="es-AR" altLang="es-AR" sz="4000" dirty="0"/>
          </a:p>
          <a:p>
            <a:pPr marL="514350"/>
            <a:r>
              <a:rPr lang="es-AR" altLang="es-AR" sz="4000" dirty="0"/>
              <a:t>Eliminación de las restricciones temporales.</a:t>
            </a:r>
          </a:p>
          <a:p>
            <a:pPr marL="285750" indent="0">
              <a:buNone/>
            </a:pPr>
            <a:r>
              <a:rPr lang="es-AR" altLang="es-AR" sz="4000" dirty="0"/>
              <a:t> </a:t>
            </a:r>
          </a:p>
          <a:p>
            <a:pPr lvl="1"/>
            <a:r>
              <a:rPr lang="es-AR" altLang="es-AR" sz="3600" b="1" dirty="0">
                <a:solidFill>
                  <a:srgbClr val="C00000"/>
                </a:solidFill>
              </a:rPr>
              <a:t>Propuestas de acuerdo. </a:t>
            </a:r>
          </a:p>
          <a:p>
            <a:endParaRPr lang="en-US" altLang="es-AR" dirty="0"/>
          </a:p>
          <a:p>
            <a:pPr lvl="1"/>
            <a:endParaRPr lang="en-US" altLang="es-AR" dirty="0"/>
          </a:p>
          <a:p>
            <a:endParaRPr lang="en-US" altLang="es-AR"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FAB1E0C-D531-358E-44D1-D06921F0DBB7}"/>
              </a:ext>
            </a:extLst>
          </p:cNvPr>
          <p:cNvPicPr>
            <a:picLocks noChangeAspect="1"/>
          </p:cNvPicPr>
          <p:nvPr/>
        </p:nvPicPr>
        <p:blipFill rotWithShape="1">
          <a:blip r:embed="rId2">
            <a:duotone>
              <a:schemeClr val="bg2">
                <a:shade val="45000"/>
                <a:satMod val="135000"/>
              </a:schemeClr>
              <a:prstClr val="white"/>
            </a:duotone>
          </a:blip>
          <a:srcRect t="3433"/>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EFD24CE-34A0-2335-C3F8-F92E06BD7FF5}"/>
              </a:ext>
            </a:extLst>
          </p:cNvPr>
          <p:cNvSpPr>
            <a:spLocks noGrp="1"/>
          </p:cNvSpPr>
          <p:nvPr>
            <p:ph type="title"/>
          </p:nvPr>
        </p:nvSpPr>
        <p:spPr>
          <a:xfrm>
            <a:off x="838200" y="365125"/>
            <a:ext cx="10515600" cy="1325563"/>
          </a:xfrm>
        </p:spPr>
        <p:txBody>
          <a:bodyPr>
            <a:normAutofit/>
          </a:bodyPr>
          <a:lstStyle/>
          <a:p>
            <a:r>
              <a:rPr lang="es-AR" dirty="0"/>
              <a:t>Brasil</a:t>
            </a:r>
          </a:p>
        </p:txBody>
      </p:sp>
      <p:graphicFrame>
        <p:nvGraphicFramePr>
          <p:cNvPr id="14" name="Marcador de contenido 2">
            <a:extLst>
              <a:ext uri="{FF2B5EF4-FFF2-40B4-BE49-F238E27FC236}">
                <a16:creationId xmlns:a16="http://schemas.microsoft.com/office/drawing/2014/main" id="{79F150C0-7BE0-F916-C1C0-4BA86A27D152}"/>
              </a:ext>
            </a:extLst>
          </p:cNvPr>
          <p:cNvGraphicFramePr>
            <a:graphicFrameLocks noGrp="1"/>
          </p:cNvGraphicFramePr>
          <p:nvPr>
            <p:ph idx="1"/>
            <p:extLst>
              <p:ext uri="{D42A27DB-BD31-4B8C-83A1-F6EECF244321}">
                <p14:modId xmlns:p14="http://schemas.microsoft.com/office/powerpoint/2010/main" val="1207786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2762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6BFF841-7AB4-AE1B-9C18-5B7C8E18BC1C}"/>
              </a:ext>
            </a:extLst>
          </p:cNvPr>
          <p:cNvSpPr>
            <a:spLocks noGrp="1"/>
          </p:cNvSpPr>
          <p:nvPr>
            <p:ph type="title"/>
          </p:nvPr>
        </p:nvSpPr>
        <p:spPr>
          <a:xfrm>
            <a:off x="1524000" y="1584683"/>
            <a:ext cx="9144000" cy="2551829"/>
          </a:xfrm>
        </p:spPr>
        <p:txBody>
          <a:bodyPr vert="horz" lIns="91440" tIns="45720" rIns="91440" bIns="45720" rtlCol="0" anchor="ctr">
            <a:normAutofit fontScale="90000"/>
          </a:bodyPr>
          <a:lstStyle/>
          <a:p>
            <a:pPr algn="ctr"/>
            <a:r>
              <a:rPr lang="es-AR" sz="6600" kern="1200" dirty="0">
                <a:solidFill>
                  <a:schemeClr val="tx1"/>
                </a:solidFill>
                <a:latin typeface="+mj-lt"/>
                <a:ea typeface="+mj-ea"/>
                <a:cs typeface="+mj-cs"/>
              </a:rPr>
              <a:t>La autonomía en otras cuestiones de las relaciones horizontales</a:t>
            </a:r>
          </a:p>
        </p:txBody>
      </p:sp>
    </p:spTree>
    <p:extLst>
      <p:ext uri="{BB962C8B-B14F-4D97-AF65-F5344CB8AC3E}">
        <p14:creationId xmlns:p14="http://schemas.microsoft.com/office/powerpoint/2010/main" val="2593660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4" name="Rectangle 1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contenido 5">
            <a:extLst>
              <a:ext uri="{FF2B5EF4-FFF2-40B4-BE49-F238E27FC236}">
                <a16:creationId xmlns:a16="http://schemas.microsoft.com/office/drawing/2014/main" id="{102FFFB7-6414-14B5-8353-F3DED1EA807E}"/>
              </a:ext>
            </a:extLst>
          </p:cNvPr>
          <p:cNvSpPr>
            <a:spLocks noGrp="1"/>
          </p:cNvSpPr>
          <p:nvPr>
            <p:ph idx="1"/>
          </p:nvPr>
        </p:nvSpPr>
        <p:spPr>
          <a:xfrm>
            <a:off x="793660" y="2599509"/>
            <a:ext cx="10143668" cy="3435531"/>
          </a:xfrm>
        </p:spPr>
        <p:txBody>
          <a:bodyPr anchor="ctr">
            <a:normAutofit fontScale="92500" lnSpcReduction="10000"/>
          </a:bodyPr>
          <a:lstStyle/>
          <a:p>
            <a:endParaRPr lang="es-AR" sz="2400" dirty="0"/>
          </a:p>
          <a:p>
            <a:endParaRPr lang="es-AR" sz="2400" dirty="0"/>
          </a:p>
          <a:p>
            <a:endParaRPr lang="es-AR" sz="2400" dirty="0"/>
          </a:p>
          <a:p>
            <a:r>
              <a:rPr lang="es-AR" sz="5400" dirty="0"/>
              <a:t>Argentina</a:t>
            </a:r>
          </a:p>
          <a:p>
            <a:r>
              <a:rPr lang="es-AR" sz="5400" dirty="0"/>
              <a:t>Escaso ingreso en los regímenes matrimoniales</a:t>
            </a:r>
          </a:p>
          <a:p>
            <a:endParaRPr lang="es-AR" sz="2400" dirty="0"/>
          </a:p>
          <a:p>
            <a:endParaRPr lang="es-AR" sz="2400" dirty="0"/>
          </a:p>
        </p:txBody>
      </p:sp>
    </p:spTree>
    <p:extLst>
      <p:ext uri="{BB962C8B-B14F-4D97-AF65-F5344CB8AC3E}">
        <p14:creationId xmlns:p14="http://schemas.microsoft.com/office/powerpoint/2010/main" val="2744839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AD00D8B-99FB-481A-81D1-E6D0FD1A2815}"/>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s-AR" sz="7200" kern="1200" dirty="0">
                <a:solidFill>
                  <a:schemeClr val="tx1"/>
                </a:solidFill>
                <a:latin typeface="+mj-lt"/>
                <a:ea typeface="+mj-ea"/>
                <a:cs typeface="+mj-cs"/>
              </a:rPr>
              <a:t>¿Qué debe hacer el legislador</a:t>
            </a:r>
            <a:r>
              <a:rPr lang="en-US" sz="7200" kern="1200" dirty="0">
                <a:solidFill>
                  <a:schemeClr val="tx1"/>
                </a:solidFill>
                <a:latin typeface="+mj-lt"/>
                <a:ea typeface="+mj-ea"/>
                <a:cs typeface="+mj-cs"/>
              </a:rPr>
              <a:t>?</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887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082A1B70-87A6-8349-071A-B82AC1BD4FCE}"/>
              </a:ext>
            </a:extLst>
          </p:cNvPr>
          <p:cNvSpPr>
            <a:spLocks noGrp="1"/>
          </p:cNvSpPr>
          <p:nvPr>
            <p:ph idx="1"/>
          </p:nvPr>
        </p:nvSpPr>
        <p:spPr>
          <a:xfrm>
            <a:off x="793660" y="2599509"/>
            <a:ext cx="10143668" cy="3435531"/>
          </a:xfrm>
        </p:spPr>
        <p:txBody>
          <a:bodyPr anchor="ctr">
            <a:normAutofit lnSpcReduction="10000"/>
          </a:bodyPr>
          <a:lstStyle/>
          <a:p>
            <a:pPr>
              <a:spcAft>
                <a:spcPts val="0"/>
              </a:spcAft>
              <a:defRPr/>
            </a:pPr>
            <a:r>
              <a:rPr lang="es-ES" sz="3200" b="1" dirty="0"/>
              <a:t>Convencional:  Separación de bienes</a:t>
            </a:r>
            <a:endParaRPr lang="es-ES" sz="3200" dirty="0">
              <a:latin typeface="+mj-lt"/>
            </a:endParaRPr>
          </a:p>
          <a:p>
            <a:pPr>
              <a:spcAft>
                <a:spcPts val="0"/>
              </a:spcAft>
              <a:defRPr/>
            </a:pPr>
            <a:endParaRPr lang="es-ES" sz="3200" dirty="0">
              <a:latin typeface="+mj-lt"/>
            </a:endParaRPr>
          </a:p>
          <a:p>
            <a:pPr>
              <a:spcAft>
                <a:spcPts val="0"/>
              </a:spcAft>
              <a:defRPr/>
            </a:pPr>
            <a:r>
              <a:rPr lang="es-ES" sz="3200" b="1" dirty="0">
                <a:latin typeface="+mj-lt"/>
              </a:rPr>
              <a:t>Un régimen legal supletorio:  Comunidad en las ganancias</a:t>
            </a:r>
          </a:p>
          <a:p>
            <a:pPr>
              <a:spcAft>
                <a:spcPts val="0"/>
              </a:spcAft>
              <a:defRPr/>
            </a:pPr>
            <a:endParaRPr lang="es-ES" sz="3200" dirty="0">
              <a:latin typeface="+mj-lt"/>
            </a:endParaRPr>
          </a:p>
          <a:p>
            <a:pPr>
              <a:spcAft>
                <a:spcPts val="0"/>
              </a:spcAft>
              <a:defRPr/>
            </a:pPr>
            <a:endParaRPr lang="es-ES" sz="2400" dirty="0">
              <a:latin typeface="+mj-lt"/>
            </a:endParaRPr>
          </a:p>
          <a:p>
            <a:pPr marL="0" indent="0">
              <a:spcAft>
                <a:spcPts val="0"/>
              </a:spcAft>
              <a:buNone/>
              <a:defRPr/>
            </a:pPr>
            <a:r>
              <a:rPr lang="es-ES" sz="2400" b="1" dirty="0"/>
              <a:t>	</a:t>
            </a:r>
            <a:endParaRPr lang="es-ES" sz="2400" dirty="0">
              <a:latin typeface="+mj-lt"/>
            </a:endParaRPr>
          </a:p>
          <a:p>
            <a:endParaRPr lang="es-AR" sz="2400" dirty="0"/>
          </a:p>
        </p:txBody>
      </p:sp>
    </p:spTree>
    <p:extLst>
      <p:ext uri="{BB962C8B-B14F-4D97-AF65-F5344CB8AC3E}">
        <p14:creationId xmlns:p14="http://schemas.microsoft.com/office/powerpoint/2010/main" val="696615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E41B18-730E-B875-A81B-A8EA51B9AFE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2 Marcador de contenido">
            <a:extLst>
              <a:ext uri="{FF2B5EF4-FFF2-40B4-BE49-F238E27FC236}">
                <a16:creationId xmlns:a16="http://schemas.microsoft.com/office/drawing/2014/main" id="{A2543FC8-276C-6EFA-C0FD-FF9C72CB32B8}"/>
              </a:ext>
            </a:extLst>
          </p:cNvPr>
          <p:cNvSpPr>
            <a:spLocks noGrp="1"/>
          </p:cNvSpPr>
          <p:nvPr>
            <p:ph idx="4294967295"/>
          </p:nvPr>
        </p:nvSpPr>
        <p:spPr>
          <a:xfrm>
            <a:off x="838200" y="848412"/>
            <a:ext cx="10515600" cy="5328551"/>
          </a:xfrm>
        </p:spPr>
        <p:txBody>
          <a:bodyPr vert="horz" lIns="91440" tIns="45720" rIns="91440" bIns="45720" rtlCol="0">
            <a:normAutofit/>
          </a:bodyPr>
          <a:lstStyle/>
          <a:p>
            <a:pPr marL="0">
              <a:spcAft>
                <a:spcPts val="0"/>
              </a:spcAft>
              <a:defRPr/>
            </a:pPr>
            <a:r>
              <a:rPr lang="es-AR" sz="3200" dirty="0"/>
              <a:t>¿Por qué?  Fundamentos :</a:t>
            </a:r>
          </a:p>
          <a:p>
            <a:pPr>
              <a:spcAft>
                <a:spcPts val="0"/>
              </a:spcAft>
              <a:defRPr/>
            </a:pPr>
            <a:endParaRPr lang="es-AR" sz="3200" dirty="0"/>
          </a:p>
          <a:p>
            <a:pPr>
              <a:spcAft>
                <a:spcPts val="0"/>
              </a:spcAft>
              <a:defRPr/>
            </a:pPr>
            <a:r>
              <a:rPr lang="es-AR" sz="3200" dirty="0"/>
              <a:t>a) Es el sistema más adecuado a </a:t>
            </a:r>
            <a:r>
              <a:rPr lang="es-AR" sz="3200" i="1" dirty="0"/>
              <a:t>la igualdad jurídica </a:t>
            </a:r>
            <a:r>
              <a:rPr lang="es-AR" sz="3200" dirty="0"/>
              <a:t>de los cónyuges y a la capacidad de la que gozan; </a:t>
            </a:r>
          </a:p>
          <a:p>
            <a:pPr>
              <a:spcAft>
                <a:spcPts val="0"/>
              </a:spcAft>
              <a:defRPr/>
            </a:pPr>
            <a:endParaRPr lang="es-AR" sz="3200" dirty="0"/>
          </a:p>
          <a:p>
            <a:pPr>
              <a:spcAft>
                <a:spcPts val="0"/>
              </a:spcAft>
              <a:defRPr/>
            </a:pPr>
            <a:r>
              <a:rPr lang="es-AR" sz="3200" dirty="0"/>
              <a:t>b) Es el aceptado </a:t>
            </a:r>
            <a:r>
              <a:rPr lang="es-AR" sz="3200" i="1" dirty="0"/>
              <a:t>mayoritariamente</a:t>
            </a:r>
            <a:r>
              <a:rPr lang="es-AR" sz="3200" dirty="0"/>
              <a:t> en el derecho comparado;</a:t>
            </a:r>
          </a:p>
          <a:p>
            <a:pPr>
              <a:spcAft>
                <a:spcPts val="0"/>
              </a:spcAft>
              <a:defRPr/>
            </a:pPr>
            <a:endParaRPr lang="es-AR" sz="3200" dirty="0"/>
          </a:p>
          <a:p>
            <a:pPr>
              <a:spcAft>
                <a:spcPts val="0"/>
              </a:spcAft>
              <a:defRPr/>
            </a:pPr>
            <a:r>
              <a:rPr lang="es-AR" sz="3200" dirty="0"/>
              <a:t>c) Es el más adaptado a la </a:t>
            </a:r>
            <a:r>
              <a:rPr lang="es-AR" sz="3200" i="1" dirty="0"/>
              <a:t>realidad socioeconómica </a:t>
            </a:r>
            <a:r>
              <a:rPr lang="es-AR" sz="3200" dirty="0"/>
              <a:t>de las familias de la Argentina, en el este momento. </a:t>
            </a:r>
          </a:p>
          <a:p>
            <a:pPr>
              <a:spcAft>
                <a:spcPts val="0"/>
              </a:spcAft>
              <a:defRPr/>
            </a:pPr>
            <a:endParaRPr lang="en-US" sz="2000" dirty="0"/>
          </a:p>
        </p:txBody>
      </p:sp>
    </p:spTree>
    <p:extLst>
      <p:ext uri="{BB962C8B-B14F-4D97-AF65-F5344CB8AC3E}">
        <p14:creationId xmlns:p14="http://schemas.microsoft.com/office/powerpoint/2010/main" val="389953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a:extLst>
              <a:ext uri="{FF2B5EF4-FFF2-40B4-BE49-F238E27FC236}">
                <a16:creationId xmlns:a16="http://schemas.microsoft.com/office/drawing/2014/main" id="{67C4D1FE-AC11-4285-95C7-BEF0E7D339C6}"/>
              </a:ext>
            </a:extLst>
          </p:cNvPr>
          <p:cNvSpPr>
            <a:spLocks noGrp="1"/>
          </p:cNvSpPr>
          <p:nvPr>
            <p:ph type="ctrTitle"/>
          </p:nvPr>
        </p:nvSpPr>
        <p:spPr>
          <a:xfrm>
            <a:off x="987689" y="3071183"/>
            <a:ext cx="9910296" cy="2590027"/>
          </a:xfrm>
        </p:spPr>
        <p:txBody>
          <a:bodyPr anchor="t">
            <a:normAutofit/>
          </a:bodyPr>
          <a:lstStyle/>
          <a:p>
            <a:pPr algn="l"/>
            <a:r>
              <a:rPr lang="es-AR" sz="5600"/>
              <a:t>EL DERECHO A LA VIDA FAMILIAR Y EL DERECHO A CASARSE Y A NO CASARSE</a:t>
            </a:r>
          </a:p>
        </p:txBody>
      </p:sp>
      <p:sp>
        <p:nvSpPr>
          <p:cNvPr id="17" name="Rectangle 16">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390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39" name="Rectangle 4403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41" name="Freeform: Shape 4404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043" name="Arc 440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4034" name="2 Marcador de contenido">
            <a:extLst>
              <a:ext uri="{FF2B5EF4-FFF2-40B4-BE49-F238E27FC236}">
                <a16:creationId xmlns:a16="http://schemas.microsoft.com/office/drawing/2014/main" id="{4D9F1FAC-4524-4A04-8459-ED5ACDDD575B}"/>
              </a:ext>
            </a:extLst>
          </p:cNvPr>
          <p:cNvSpPr>
            <a:spLocks noGrp="1"/>
          </p:cNvSpPr>
          <p:nvPr>
            <p:ph idx="4294967295"/>
          </p:nvPr>
        </p:nvSpPr>
        <p:spPr>
          <a:xfrm>
            <a:off x="838200" y="895546"/>
            <a:ext cx="10515600" cy="5281417"/>
          </a:xfrm>
        </p:spPr>
        <p:txBody>
          <a:bodyPr vert="horz" lIns="91440" tIns="45720" rIns="91440" bIns="45720" rtlCol="0">
            <a:normAutofit/>
          </a:bodyPr>
          <a:lstStyle/>
          <a:p>
            <a:r>
              <a:rPr lang="es-AR" altLang="es-AR" sz="3200" b="1" dirty="0"/>
              <a:t>Las uniones familiares no conyugales en la Argentina</a:t>
            </a:r>
          </a:p>
          <a:p>
            <a:endParaRPr lang="es-AR" altLang="es-AR" sz="3200" b="1" dirty="0"/>
          </a:p>
          <a:p>
            <a:endParaRPr lang="es-AR" altLang="es-AR" sz="3200" dirty="0"/>
          </a:p>
          <a:p>
            <a:r>
              <a:rPr lang="es-AR" altLang="es-AR" sz="3200" dirty="0"/>
              <a:t>Dificultad en la regulación. La tensión autonomía/solidaridad</a:t>
            </a:r>
          </a:p>
          <a:p>
            <a:endParaRPr lang="es-AR" altLang="es-AR" sz="3200" dirty="0"/>
          </a:p>
          <a:p>
            <a:endParaRPr lang="es-AR" altLang="es-AR" sz="3200" dirty="0"/>
          </a:p>
          <a:p>
            <a:r>
              <a:rPr lang="es-AR" altLang="es-AR" sz="3200" dirty="0"/>
              <a:t>El CCyC (arts. 509/528)</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63" name="Rectangle 4506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65" name="Freeform: Shape 4506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067" name="Arc 4506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058" name="2 Marcador de contenido">
            <a:extLst>
              <a:ext uri="{FF2B5EF4-FFF2-40B4-BE49-F238E27FC236}">
                <a16:creationId xmlns:a16="http://schemas.microsoft.com/office/drawing/2014/main" id="{842C6215-1097-44A0-B80D-C84D8F8647D2}"/>
              </a:ext>
            </a:extLst>
          </p:cNvPr>
          <p:cNvSpPr>
            <a:spLocks noGrp="1"/>
          </p:cNvSpPr>
          <p:nvPr>
            <p:ph idx="1"/>
          </p:nvPr>
        </p:nvSpPr>
        <p:spPr>
          <a:xfrm>
            <a:off x="838200" y="591344"/>
            <a:ext cx="10515600" cy="5585619"/>
          </a:xfrm>
        </p:spPr>
        <p:txBody>
          <a:bodyPr vert="horz" lIns="91440" tIns="45720" rIns="91440" bIns="45720" rtlCol="0">
            <a:normAutofit lnSpcReduction="10000"/>
          </a:bodyPr>
          <a:lstStyle/>
          <a:p>
            <a:pPr indent="-228600">
              <a:buFont typeface="Arial" panose="020B0604020202020204" pitchFamily="34" charset="0"/>
              <a:buChar char="•"/>
            </a:pPr>
            <a:r>
              <a:rPr lang="es-AR" altLang="es-AR" dirty="0">
                <a:latin typeface="+mn-lt"/>
                <a:ea typeface="+mn-ea"/>
                <a:cs typeface="+mn-cs"/>
              </a:rPr>
              <a:t>Para respetar la autonomía (libertad) y también la solidaridad y responsabilidad familiar, </a:t>
            </a:r>
            <a:r>
              <a:rPr lang="es-AR" altLang="es-AR" i="1" dirty="0">
                <a:latin typeface="+mn-lt"/>
                <a:ea typeface="+mn-ea"/>
                <a:cs typeface="+mn-cs"/>
              </a:rPr>
              <a:t>independientemente de los pactos que los integrantes puedan celebrar</a:t>
            </a:r>
            <a:r>
              <a:rPr lang="es-AR" altLang="es-AR" dirty="0">
                <a:latin typeface="+mn-lt"/>
                <a:ea typeface="+mn-ea"/>
                <a:cs typeface="+mn-cs"/>
              </a:rPr>
              <a:t>, se regula: </a:t>
            </a:r>
          </a:p>
          <a:p>
            <a:pPr indent="-228600">
              <a:buFont typeface="Arial" panose="020B0604020202020204" pitchFamily="34" charset="0"/>
              <a:buChar char="•"/>
            </a:pPr>
            <a:endParaRPr lang="es-AR" altLang="es-AR" dirty="0">
              <a:latin typeface="+mn-lt"/>
              <a:ea typeface="+mn-ea"/>
              <a:cs typeface="+mn-cs"/>
            </a:endParaRPr>
          </a:p>
          <a:p>
            <a:pPr indent="-228600">
              <a:buFont typeface="Arial" panose="020B0604020202020204" pitchFamily="34" charset="0"/>
              <a:buChar char="•"/>
            </a:pPr>
            <a:endParaRPr lang="es-AR" altLang="es-AR" dirty="0">
              <a:latin typeface="+mn-lt"/>
              <a:ea typeface="+mn-ea"/>
              <a:cs typeface="+mn-cs"/>
            </a:endParaRPr>
          </a:p>
          <a:p>
            <a:pPr indent="-228600">
              <a:buFont typeface="Arial" panose="020B0604020202020204" pitchFamily="34" charset="0"/>
              <a:buChar char="•"/>
            </a:pPr>
            <a:r>
              <a:rPr lang="es-AR" altLang="es-AR" b="1" dirty="0">
                <a:latin typeface="+mn-lt"/>
                <a:ea typeface="+mn-ea"/>
                <a:cs typeface="+mn-cs"/>
              </a:rPr>
              <a:t>deber de asistencia (obligación solidaria deudas domésticas) </a:t>
            </a:r>
          </a:p>
          <a:p>
            <a:pPr indent="-228600">
              <a:buFont typeface="Arial" panose="020B0604020202020204" pitchFamily="34" charset="0"/>
              <a:buChar char="•"/>
            </a:pPr>
            <a:r>
              <a:rPr lang="es-AR" altLang="es-AR" b="1" dirty="0">
                <a:solidFill>
                  <a:srgbClr val="C00000"/>
                </a:solidFill>
                <a:latin typeface="+mn-lt"/>
                <a:ea typeface="+mn-ea"/>
                <a:cs typeface="+mn-cs"/>
              </a:rPr>
              <a:t>protección de la vivienda familiar</a:t>
            </a:r>
            <a:r>
              <a:rPr lang="es-AR" altLang="es-AR" dirty="0">
                <a:latin typeface="+mn-lt"/>
                <a:ea typeface="+mn-ea"/>
                <a:cs typeface="+mn-cs"/>
              </a:rPr>
              <a:t>; </a:t>
            </a:r>
          </a:p>
          <a:p>
            <a:pPr indent="-228600">
              <a:buFont typeface="Arial" panose="020B0604020202020204" pitchFamily="34" charset="0"/>
              <a:buChar char="•"/>
            </a:pPr>
            <a:r>
              <a:rPr lang="es-AR" altLang="es-AR" b="1" dirty="0">
                <a:solidFill>
                  <a:srgbClr val="6524DE"/>
                </a:solidFill>
                <a:latin typeface="+mn-lt"/>
                <a:ea typeface="+mn-ea"/>
                <a:cs typeface="+mn-cs"/>
              </a:rPr>
              <a:t>régimen de las compensaciones económicas</a:t>
            </a:r>
            <a:r>
              <a:rPr lang="es-AR" altLang="es-AR" dirty="0">
                <a:latin typeface="+mn-lt"/>
                <a:ea typeface="+mn-ea"/>
                <a:cs typeface="+mn-cs"/>
              </a:rPr>
              <a:t>.</a:t>
            </a:r>
          </a:p>
          <a:p>
            <a:pPr indent="-228600">
              <a:buFont typeface="Arial" panose="020B0604020202020204" pitchFamily="34" charset="0"/>
              <a:buChar char="•"/>
            </a:pPr>
            <a:endParaRPr lang="es-AR" altLang="es-AR" b="1" dirty="0"/>
          </a:p>
          <a:p>
            <a:pPr indent="-228600">
              <a:buFont typeface="Arial" panose="020B0604020202020204" pitchFamily="34" charset="0"/>
              <a:buChar char="•"/>
            </a:pPr>
            <a:endParaRPr lang="es-AR" altLang="es-AR" b="1" dirty="0">
              <a:latin typeface="+mn-lt"/>
              <a:ea typeface="+mn-ea"/>
              <a:cs typeface="+mn-cs"/>
            </a:endParaRPr>
          </a:p>
          <a:p>
            <a:pPr indent="-228600">
              <a:buFont typeface="Arial" panose="020B0604020202020204" pitchFamily="34" charset="0"/>
              <a:buChar char="•"/>
            </a:pPr>
            <a:r>
              <a:rPr lang="es-AR" altLang="es-AR" b="1" dirty="0"/>
              <a:t>No hay presunción de comunidad, como en el proyecto de Brasil</a:t>
            </a:r>
          </a:p>
          <a:p>
            <a:pPr indent="-228600">
              <a:buFont typeface="Arial" panose="020B0604020202020204" pitchFamily="34" charset="0"/>
              <a:buChar char="•"/>
            </a:pPr>
            <a:endParaRPr lang="en-US" altLang="es-AR" dirty="0">
              <a:latin typeface="+mn-lt"/>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4584DA-895C-476D-4114-8EF9808E44C2}"/>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26D2D0F4-F3D3-F817-789E-75791911CB5E}"/>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s-AR" sz="6700" kern="1200" dirty="0">
                <a:solidFill>
                  <a:schemeClr val="tx1"/>
                </a:solidFill>
                <a:latin typeface="+mj-lt"/>
                <a:ea typeface="+mj-ea"/>
                <a:cs typeface="+mj-cs"/>
              </a:rPr>
              <a:t>La autonomía en las relaciones paterno filiales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460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71480F-3702-E6B1-17F4-3E2E04513040}"/>
            </a:ext>
          </a:extLst>
        </p:cNvPr>
        <p:cNvGrpSpPr/>
        <p:nvPr/>
      </p:nvGrpSpPr>
      <p:grpSpPr>
        <a:xfrm>
          <a:off x="0" y="0"/>
          <a:ext cx="0" cy="0"/>
          <a:chOff x="0" y="0"/>
          <a:chExt cx="0" cy="0"/>
        </a:xfrm>
      </p:grpSpPr>
      <p:sp useBgFill="1">
        <p:nvSpPr>
          <p:cNvPr id="56327" name="Rectangle 563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9" name="Freeform: Shape 563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331" name="Arc 563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6322" name="2 Marcador de contenido">
            <a:extLst>
              <a:ext uri="{FF2B5EF4-FFF2-40B4-BE49-F238E27FC236}">
                <a16:creationId xmlns:a16="http://schemas.microsoft.com/office/drawing/2014/main" id="{E8D3874A-D1A3-77F2-FFAE-9D0FDDD2B481}"/>
              </a:ext>
            </a:extLst>
          </p:cNvPr>
          <p:cNvSpPr>
            <a:spLocks noGrp="1"/>
          </p:cNvSpPr>
          <p:nvPr>
            <p:ph idx="1"/>
          </p:nvPr>
        </p:nvSpPr>
        <p:spPr>
          <a:xfrm>
            <a:off x="951321" y="920651"/>
            <a:ext cx="10515600" cy="5112503"/>
          </a:xfrm>
        </p:spPr>
        <p:txBody>
          <a:bodyPr>
            <a:normAutofit/>
          </a:bodyPr>
          <a:lstStyle/>
          <a:p>
            <a:endParaRPr lang="es-MX" altLang="es-AR" dirty="0"/>
          </a:p>
          <a:p>
            <a:r>
              <a:rPr lang="es-AR" altLang="es-AR" sz="3600" dirty="0"/>
              <a:t>* la voluntad </a:t>
            </a:r>
            <a:r>
              <a:rPr lang="es-AR" altLang="es-AR" sz="3600" dirty="0" err="1"/>
              <a:t>procreacional</a:t>
            </a:r>
            <a:r>
              <a:rPr lang="es-AR" altLang="es-AR" sz="3600" dirty="0"/>
              <a:t> en la reproducción médicamente asistida; </a:t>
            </a:r>
          </a:p>
          <a:p>
            <a:endParaRPr lang="es-AR" altLang="es-AR" sz="3600" dirty="0"/>
          </a:p>
          <a:p>
            <a:r>
              <a:rPr lang="es-AR" altLang="es-AR" sz="3600" dirty="0"/>
              <a:t>* el proyecto parental referido a los derechos de comunicación,  acuerdos sobre alimentos, etc.</a:t>
            </a:r>
          </a:p>
          <a:p>
            <a:endParaRPr lang="es-AR" altLang="es-AR" sz="3600" dirty="0"/>
          </a:p>
          <a:p>
            <a:r>
              <a:rPr lang="es-AR" altLang="es-AR" sz="3600" dirty="0"/>
              <a:t>* delegación del ejercicio de la custodia en un tercero (art. 643)</a:t>
            </a:r>
          </a:p>
          <a:p>
            <a:endParaRPr lang="es-AR" altLang="es-AR" sz="3600" dirty="0"/>
          </a:p>
          <a:p>
            <a:pPr>
              <a:buFont typeface="Rage Italic" panose="03070502040507070304" pitchFamily="66" charset="0"/>
              <a:buNone/>
            </a:pPr>
            <a:endParaRPr lang="es-AR" altLang="es-AR" dirty="0"/>
          </a:p>
        </p:txBody>
      </p:sp>
    </p:spTree>
    <p:extLst>
      <p:ext uri="{BB962C8B-B14F-4D97-AF65-F5344CB8AC3E}">
        <p14:creationId xmlns:p14="http://schemas.microsoft.com/office/powerpoint/2010/main" val="1193972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9DF1119-17BC-4DF1-AE94-2A44402D1EA8}"/>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8000" kern="1200">
                <a:solidFill>
                  <a:schemeClr val="tx1"/>
                </a:solidFill>
                <a:latin typeface="+mj-lt"/>
                <a:ea typeface="+mj-ea"/>
                <a:cs typeface="+mj-cs"/>
              </a:rPr>
              <a:t>Autonomía progresiva de NNA</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025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CDA9FA02-0B1A-2FEC-B39B-4C8434444AD1}"/>
              </a:ext>
            </a:extLst>
          </p:cNvPr>
          <p:cNvSpPr>
            <a:spLocks noGrp="1"/>
          </p:cNvSpPr>
          <p:nvPr>
            <p:ph idx="1"/>
          </p:nvPr>
        </p:nvSpPr>
        <p:spPr>
          <a:xfrm>
            <a:off x="838200" y="1825625"/>
            <a:ext cx="10515600" cy="4351338"/>
          </a:xfrm>
        </p:spPr>
        <p:txBody>
          <a:bodyPr>
            <a:normAutofit/>
          </a:bodyPr>
          <a:lstStyle/>
          <a:p>
            <a:r>
              <a:rPr lang="es-AR" dirty="0"/>
              <a:t>A) El adolescente</a:t>
            </a:r>
          </a:p>
          <a:p>
            <a:endParaRPr lang="es-AR" dirty="0"/>
          </a:p>
          <a:p>
            <a:endParaRPr lang="es-AR" dirty="0"/>
          </a:p>
          <a:p>
            <a:r>
              <a:rPr lang="es-AR" dirty="0"/>
              <a:t>B) La edad y grado de madurez: Arts. 24, 26, 66, 404, 425, 595, 596, 598, 608, 613, 617, 626, 627, 639, 679, 690, 707 CCyC</a:t>
            </a:r>
          </a:p>
        </p:txBody>
      </p:sp>
    </p:spTree>
    <p:extLst>
      <p:ext uri="{BB962C8B-B14F-4D97-AF65-F5344CB8AC3E}">
        <p14:creationId xmlns:p14="http://schemas.microsoft.com/office/powerpoint/2010/main" val="809137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9C3146CA-AB45-E5CB-60C5-1BEA1F23376D}"/>
              </a:ext>
            </a:extLst>
          </p:cNvPr>
          <p:cNvSpPr>
            <a:spLocks noGrp="1"/>
          </p:cNvSpPr>
          <p:nvPr>
            <p:ph idx="1"/>
          </p:nvPr>
        </p:nvSpPr>
        <p:spPr>
          <a:xfrm>
            <a:off x="838200" y="810705"/>
            <a:ext cx="10515600" cy="5366258"/>
          </a:xfrm>
        </p:spPr>
        <p:txBody>
          <a:bodyPr>
            <a:normAutofit/>
          </a:bodyPr>
          <a:lstStyle/>
          <a:p>
            <a:r>
              <a:rPr lang="es-AR" sz="3200" dirty="0">
                <a:effectLst/>
                <a:latin typeface="Bierstadt" panose="020B0004020202020204" pitchFamily="34" charset="0"/>
                <a:ea typeface="Times New Roman" panose="02020603050405020304" pitchFamily="18" charset="0"/>
                <a:cs typeface="Arial" panose="020B0604020202020204" pitchFamily="34" charset="0"/>
              </a:rPr>
              <a:t>ARTÍCULO 639.- Principios generales. Enumeración. La responsabilidad parental se rige por los siguientes principios:</a:t>
            </a:r>
            <a:br>
              <a:rPr lang="es-AR" sz="3200" dirty="0">
                <a:effectLst/>
                <a:latin typeface="Bierstadt" panose="020B0004020202020204" pitchFamily="34" charset="0"/>
                <a:ea typeface="Times New Roman" panose="02020603050405020304" pitchFamily="18" charset="0"/>
                <a:cs typeface="Arial" panose="020B0604020202020204" pitchFamily="34" charset="0"/>
              </a:rPr>
            </a:br>
            <a:br>
              <a:rPr lang="es-AR" sz="3200" dirty="0">
                <a:effectLst/>
                <a:latin typeface="Bierstadt" panose="020B0004020202020204" pitchFamily="34" charset="0"/>
                <a:ea typeface="Times New Roman" panose="02020603050405020304" pitchFamily="18" charset="0"/>
                <a:cs typeface="Arial" panose="020B0604020202020204" pitchFamily="34" charset="0"/>
              </a:rPr>
            </a:br>
            <a:r>
              <a:rPr lang="es-AR" sz="3200" dirty="0">
                <a:effectLst/>
                <a:latin typeface="Bierstadt" panose="020B0004020202020204" pitchFamily="34" charset="0"/>
                <a:ea typeface="Times New Roman" panose="02020603050405020304" pitchFamily="18" charset="0"/>
                <a:cs typeface="Arial" panose="020B0604020202020204" pitchFamily="34" charset="0"/>
              </a:rPr>
              <a:t>a) el interés superior del niño;</a:t>
            </a:r>
            <a:br>
              <a:rPr lang="es-AR" sz="3200" dirty="0">
                <a:effectLst/>
                <a:latin typeface="Bierstadt" panose="020B0004020202020204" pitchFamily="34" charset="0"/>
                <a:ea typeface="Times New Roman" panose="02020603050405020304" pitchFamily="18" charset="0"/>
                <a:cs typeface="Arial" panose="020B0604020202020204" pitchFamily="34" charset="0"/>
              </a:rPr>
            </a:br>
            <a:br>
              <a:rPr lang="es-AR" sz="3200" dirty="0">
                <a:effectLst/>
                <a:latin typeface="Bierstadt" panose="020B0004020202020204" pitchFamily="34" charset="0"/>
                <a:ea typeface="Times New Roman" panose="02020603050405020304" pitchFamily="18" charset="0"/>
                <a:cs typeface="Arial" panose="020B0604020202020204" pitchFamily="34" charset="0"/>
              </a:rPr>
            </a:br>
            <a:r>
              <a:rPr lang="es-AR" sz="3200" dirty="0">
                <a:effectLst/>
                <a:latin typeface="Bierstadt" panose="020B0004020202020204" pitchFamily="34" charset="0"/>
                <a:ea typeface="Times New Roman" panose="02020603050405020304" pitchFamily="18" charset="0"/>
                <a:cs typeface="Arial" panose="020B0604020202020204" pitchFamily="34" charset="0"/>
              </a:rPr>
              <a:t>b) la autonomía progresiva del hijo conforme a sus características psicofísicas, aptitudes y desarrollo. </a:t>
            </a:r>
            <a:r>
              <a:rPr lang="es-AR" sz="3200" b="1" dirty="0">
                <a:solidFill>
                  <a:srgbClr val="C00000"/>
                </a:solidFill>
                <a:effectLst/>
                <a:latin typeface="Bierstadt" panose="020B0004020202020204" pitchFamily="34" charset="0"/>
                <a:ea typeface="Times New Roman" panose="02020603050405020304" pitchFamily="18" charset="0"/>
                <a:cs typeface="Arial" panose="020B0604020202020204" pitchFamily="34" charset="0"/>
              </a:rPr>
              <a:t>A mayor autonomía, disminuye la representación de los progenitores en el ejercicio de los derechos de los hijos;</a:t>
            </a:r>
            <a:endParaRPr lang="es-AR" sz="3200" b="1" dirty="0">
              <a:solidFill>
                <a:srgbClr val="C00000"/>
              </a:solidFill>
              <a:latin typeface="Bierstadt" panose="020B0004020202020204" pitchFamily="34" charset="0"/>
            </a:endParaRPr>
          </a:p>
        </p:txBody>
      </p:sp>
    </p:spTree>
    <p:extLst>
      <p:ext uri="{BB962C8B-B14F-4D97-AF65-F5344CB8AC3E}">
        <p14:creationId xmlns:p14="http://schemas.microsoft.com/office/powerpoint/2010/main" val="3831756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 name="Marcador de contenido 4">
            <a:extLst>
              <a:ext uri="{FF2B5EF4-FFF2-40B4-BE49-F238E27FC236}">
                <a16:creationId xmlns:a16="http://schemas.microsoft.com/office/drawing/2014/main" id="{1CE8DCA5-E936-740A-A5A9-D49276D9E2CE}"/>
              </a:ext>
            </a:extLst>
          </p:cNvPr>
          <p:cNvGraphicFramePr>
            <a:graphicFrameLocks noGrp="1"/>
          </p:cNvGraphicFramePr>
          <p:nvPr>
            <p:ph idx="1"/>
            <p:extLst>
              <p:ext uri="{D42A27DB-BD31-4B8C-83A1-F6EECF244321}">
                <p14:modId xmlns:p14="http://schemas.microsoft.com/office/powerpoint/2010/main" val="3688263847"/>
              </p:ext>
            </p:extLst>
          </p:nvPr>
        </p:nvGraphicFramePr>
        <p:xfrm>
          <a:off x="838200" y="461913"/>
          <a:ext cx="10515600" cy="5715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591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Marcador de contenido 4">
            <a:extLst>
              <a:ext uri="{FF2B5EF4-FFF2-40B4-BE49-F238E27FC236}">
                <a16:creationId xmlns:a16="http://schemas.microsoft.com/office/drawing/2014/main" id="{EC1517A1-F574-4A92-90AC-259041B68869}"/>
              </a:ext>
            </a:extLst>
          </p:cNvPr>
          <p:cNvSpPr>
            <a:spLocks noGrp="1"/>
          </p:cNvSpPr>
          <p:nvPr>
            <p:ph idx="1"/>
          </p:nvPr>
        </p:nvSpPr>
        <p:spPr>
          <a:xfrm>
            <a:off x="838200" y="477998"/>
            <a:ext cx="10515600" cy="5698965"/>
          </a:xfrm>
        </p:spPr>
        <p:txBody>
          <a:bodyPr vert="horz" lIns="91440" tIns="45720" rIns="91440" bIns="45720" rtlCol="0">
            <a:normAutofit/>
          </a:bodyPr>
          <a:lstStyle/>
          <a:p>
            <a:pPr indent="-228600">
              <a:buFont typeface="Arial" panose="020B0604020202020204" pitchFamily="34" charset="0"/>
              <a:buChar char="•"/>
            </a:pPr>
            <a:r>
              <a:rPr lang="es-AR" b="1" dirty="0">
                <a:latin typeface="+mn-lt"/>
                <a:ea typeface="+mn-ea"/>
                <a:cs typeface="+mn-cs"/>
              </a:rPr>
              <a:t>Numerosos temas</a:t>
            </a:r>
          </a:p>
          <a:p>
            <a:pPr indent="-228600">
              <a:buFont typeface="Arial" panose="020B0604020202020204" pitchFamily="34" charset="0"/>
              <a:buChar char="•"/>
            </a:pPr>
            <a:endParaRPr lang="es-AR" b="1" dirty="0">
              <a:latin typeface="+mn-lt"/>
              <a:ea typeface="+mn-ea"/>
              <a:cs typeface="+mn-cs"/>
            </a:endParaRPr>
          </a:p>
          <a:p>
            <a:pPr indent="-228600">
              <a:buFont typeface="Arial" panose="020B0604020202020204" pitchFamily="34" charset="0"/>
              <a:buChar char="•"/>
            </a:pPr>
            <a:r>
              <a:rPr lang="es-AR" dirty="0">
                <a:latin typeface="+mn-lt"/>
                <a:ea typeface="+mn-ea"/>
                <a:cs typeface="+mn-cs"/>
              </a:rPr>
              <a:t>Elección del colegio</a:t>
            </a:r>
          </a:p>
          <a:p>
            <a:pPr indent="-228600">
              <a:buFont typeface="Arial" panose="020B0604020202020204" pitchFamily="34" charset="0"/>
              <a:buChar char="•"/>
            </a:pPr>
            <a:r>
              <a:rPr lang="es-AR" dirty="0">
                <a:latin typeface="+mn-lt"/>
                <a:ea typeface="+mn-ea"/>
                <a:cs typeface="+mn-cs"/>
              </a:rPr>
              <a:t>Derecho de comunicación</a:t>
            </a:r>
          </a:p>
          <a:p>
            <a:pPr indent="-228600">
              <a:buFont typeface="Arial" panose="020B0604020202020204" pitchFamily="34" charset="0"/>
              <a:buChar char="•"/>
            </a:pPr>
            <a:r>
              <a:rPr lang="es-AR" dirty="0">
                <a:latin typeface="+mn-lt"/>
                <a:ea typeface="+mn-ea"/>
                <a:cs typeface="+mn-cs"/>
              </a:rPr>
              <a:t>Adopción</a:t>
            </a:r>
          </a:p>
          <a:p>
            <a:pPr indent="-228600">
              <a:buFont typeface="Arial" panose="020B0604020202020204" pitchFamily="34" charset="0"/>
              <a:buChar char="•"/>
            </a:pPr>
            <a:r>
              <a:rPr lang="es-AR" dirty="0">
                <a:latin typeface="+mn-lt"/>
                <a:ea typeface="+mn-ea"/>
                <a:cs typeface="+mn-cs"/>
              </a:rPr>
              <a:t>Cambio de nombre</a:t>
            </a:r>
          </a:p>
          <a:p>
            <a:pPr indent="-228600">
              <a:buFont typeface="Arial" panose="020B0604020202020204" pitchFamily="34" charset="0"/>
              <a:buChar char="•"/>
            </a:pPr>
            <a:r>
              <a:rPr lang="es-AR" dirty="0">
                <a:latin typeface="+mn-lt"/>
                <a:ea typeface="+mn-ea"/>
                <a:cs typeface="+mn-cs"/>
              </a:rPr>
              <a:t>Autorización para viajar al extranjero</a:t>
            </a:r>
          </a:p>
          <a:p>
            <a:pPr indent="-228600">
              <a:buFont typeface="Arial" panose="020B0604020202020204" pitchFamily="34" charset="0"/>
              <a:buChar char="•"/>
            </a:pPr>
            <a:r>
              <a:rPr lang="es-AR" dirty="0">
                <a:latin typeface="+mn-lt"/>
                <a:ea typeface="+mn-ea"/>
                <a:cs typeface="+mn-cs"/>
              </a:rPr>
              <a:t>Negativa a ser restituido conforme Convención de la Haya</a:t>
            </a:r>
          </a:p>
          <a:p>
            <a:pPr indent="-228600">
              <a:buFont typeface="Arial" panose="020B0604020202020204" pitchFamily="34" charset="0"/>
              <a:buChar char="•"/>
            </a:pPr>
            <a:r>
              <a:rPr lang="es-AR" dirty="0">
                <a:latin typeface="+mn-lt"/>
                <a:ea typeface="+mn-ea"/>
                <a:cs typeface="+mn-cs"/>
              </a:rPr>
              <a:t>Actos de contenido patrimonial (petición de subsidios)</a:t>
            </a:r>
          </a:p>
          <a:p>
            <a:pPr indent="-228600">
              <a:buFont typeface="Arial" panose="020B0604020202020204" pitchFamily="34" charset="0"/>
              <a:buChar char="•"/>
            </a:pPr>
            <a:r>
              <a:rPr lang="es-AR" dirty="0">
                <a:latin typeface="+mn-lt"/>
                <a:ea typeface="+mn-ea"/>
                <a:cs typeface="+mn-cs"/>
              </a:rPr>
              <a:t>Nulidad de contrato de servicios suscripto por los padres</a:t>
            </a:r>
          </a:p>
          <a:p>
            <a:pPr indent="-228600">
              <a:buFont typeface="Arial" panose="020B0604020202020204" pitchFamily="34" charset="0"/>
              <a:buChar char="•"/>
            </a:pPr>
            <a:r>
              <a:rPr lang="es-AR" dirty="0">
                <a:latin typeface="+mn-lt"/>
                <a:ea typeface="+mn-ea"/>
                <a:cs typeface="+mn-cs"/>
              </a:rPr>
              <a:t>Captación de imágenes</a:t>
            </a:r>
          </a:p>
          <a:p>
            <a:pPr indent="-228600">
              <a:buFont typeface="Arial" panose="020B0604020202020204" pitchFamily="34" charset="0"/>
              <a:buChar char="•"/>
            </a:pPr>
            <a:endParaRPr lang="es-AR" sz="1800" dirty="0">
              <a:latin typeface="+mn-lt"/>
              <a:ea typeface="+mn-ea"/>
              <a:cs typeface="+mn-cs"/>
            </a:endParaRPr>
          </a:p>
          <a:p>
            <a:pPr indent="-228600">
              <a:buFont typeface="Arial" panose="020B0604020202020204" pitchFamily="34" charset="0"/>
              <a:buChar char="•"/>
            </a:pPr>
            <a:endParaRPr lang="en-US" sz="1800" dirty="0">
              <a:latin typeface="+mn-lt"/>
              <a:ea typeface="+mn-ea"/>
              <a:cs typeface="+mn-cs"/>
            </a:endParaRPr>
          </a:p>
          <a:p>
            <a:pPr indent="-228600">
              <a:buFont typeface="Arial" panose="020B0604020202020204" pitchFamily="34" charset="0"/>
              <a:buChar char="•"/>
            </a:pPr>
            <a:endParaRPr lang="en-US" sz="1800" dirty="0">
              <a:latin typeface="+mn-lt"/>
              <a:ea typeface="+mn-ea"/>
              <a:cs typeface="+mn-cs"/>
            </a:endParaRPr>
          </a:p>
        </p:txBody>
      </p:sp>
    </p:spTree>
    <p:extLst>
      <p:ext uri="{BB962C8B-B14F-4D97-AF65-F5344CB8AC3E}">
        <p14:creationId xmlns:p14="http://schemas.microsoft.com/office/powerpoint/2010/main" val="1322742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9159D302-4197-4FA9-8F9B-0817B641E3DC}"/>
              </a:ext>
            </a:extLst>
          </p:cNvPr>
          <p:cNvSpPr>
            <a:spLocks noGrp="1"/>
          </p:cNvSpPr>
          <p:nvPr>
            <p:ph idx="1"/>
          </p:nvPr>
        </p:nvSpPr>
        <p:spPr>
          <a:xfrm>
            <a:off x="838200" y="772998"/>
            <a:ext cx="10515600" cy="5403965"/>
          </a:xfrm>
        </p:spPr>
        <p:txBody>
          <a:bodyPr vert="horz" lIns="91440" tIns="45720" rIns="91440" bIns="45720" rtlCol="0">
            <a:normAutofit/>
          </a:bodyPr>
          <a:lstStyle/>
          <a:p>
            <a:pPr indent="-228600">
              <a:buFont typeface="Arial" panose="020B0604020202020204" pitchFamily="34" charset="0"/>
              <a:buChar char="•"/>
            </a:pPr>
            <a:r>
              <a:rPr lang="es-AR" b="1" dirty="0">
                <a:latin typeface="+mn-lt"/>
                <a:ea typeface="+mn-ea"/>
                <a:cs typeface="+mn-cs"/>
              </a:rPr>
              <a:t>Derechos sobre el propio cuerpo</a:t>
            </a:r>
          </a:p>
          <a:p>
            <a:pPr indent="-228600">
              <a:buFont typeface="Arial" panose="020B0604020202020204" pitchFamily="34" charset="0"/>
              <a:buChar char="•"/>
            </a:pPr>
            <a:endParaRPr lang="es-AR" dirty="0">
              <a:latin typeface="+mn-lt"/>
              <a:ea typeface="+mn-ea"/>
              <a:cs typeface="+mn-cs"/>
            </a:endParaRPr>
          </a:p>
          <a:p>
            <a:pPr lvl="1" indent="-228600">
              <a:buFont typeface="Arial" panose="020B0604020202020204" pitchFamily="34" charset="0"/>
              <a:buChar char="•"/>
            </a:pPr>
            <a:r>
              <a:rPr lang="es-AR" sz="4000" dirty="0">
                <a:latin typeface="+mn-lt"/>
                <a:ea typeface="+mn-ea"/>
                <a:cs typeface="+mn-cs"/>
              </a:rPr>
              <a:t>Derecho al secreto médico (profesionales)</a:t>
            </a:r>
          </a:p>
          <a:p>
            <a:pPr indent="-228600">
              <a:buFont typeface="Arial" panose="020B0604020202020204" pitchFamily="34" charset="0"/>
              <a:buChar char="•"/>
            </a:pPr>
            <a:endParaRPr lang="es-AR" sz="4400" dirty="0">
              <a:latin typeface="+mn-lt"/>
              <a:ea typeface="+mn-ea"/>
              <a:cs typeface="+mn-cs"/>
            </a:endParaRPr>
          </a:p>
          <a:p>
            <a:pPr lvl="1" indent="-228600">
              <a:buFont typeface="Arial" panose="020B0604020202020204" pitchFamily="34" charset="0"/>
              <a:buChar char="•"/>
            </a:pPr>
            <a:r>
              <a:rPr lang="es-AR" sz="4000" dirty="0">
                <a:latin typeface="+mn-lt"/>
                <a:ea typeface="+mn-ea"/>
                <a:cs typeface="+mn-cs"/>
              </a:rPr>
              <a:t>Derecho a la identidad de género</a:t>
            </a:r>
          </a:p>
          <a:p>
            <a:pPr lvl="1" indent="-228600">
              <a:buFont typeface="Arial" panose="020B0604020202020204" pitchFamily="34" charset="0"/>
              <a:buChar char="•"/>
            </a:pPr>
            <a:endParaRPr lang="es-AR" sz="4000" dirty="0">
              <a:latin typeface="+mn-lt"/>
              <a:ea typeface="+mn-ea"/>
              <a:cs typeface="+mn-cs"/>
            </a:endParaRPr>
          </a:p>
          <a:p>
            <a:pPr lvl="1" indent="-228600">
              <a:buFont typeface="Arial" panose="020B0604020202020204" pitchFamily="34" charset="0"/>
              <a:buChar char="•"/>
            </a:pPr>
            <a:r>
              <a:rPr lang="es-AR" sz="4000" dirty="0">
                <a:latin typeface="+mn-lt"/>
                <a:ea typeface="+mn-ea"/>
                <a:cs typeface="+mn-cs"/>
              </a:rPr>
              <a:t>Interrupción del embarazo</a:t>
            </a:r>
          </a:p>
          <a:p>
            <a:pPr indent="-228600">
              <a:buFont typeface="Arial" panose="020B0604020202020204" pitchFamily="34" charset="0"/>
              <a:buChar char="•"/>
            </a:pPr>
            <a:endParaRPr lang="en-US" dirty="0">
              <a:latin typeface="+mn-lt"/>
              <a:ea typeface="+mn-ea"/>
              <a:cs typeface="+mn-cs"/>
            </a:endParaRPr>
          </a:p>
          <a:p>
            <a:pPr indent="-228600">
              <a:buFont typeface="Arial" panose="020B0604020202020204" pitchFamily="34" charset="0"/>
              <a:buChar char="•"/>
            </a:pPr>
            <a:endParaRPr lang="en-US" dirty="0">
              <a:latin typeface="+mn-lt"/>
              <a:ea typeface="+mn-ea"/>
              <a:cs typeface="+mn-cs"/>
            </a:endParaRPr>
          </a:p>
          <a:p>
            <a:pPr indent="-228600">
              <a:buFont typeface="Arial" panose="020B0604020202020204" pitchFamily="34" charset="0"/>
              <a:buChar char="•"/>
            </a:pPr>
            <a:endParaRPr lang="en-US" dirty="0">
              <a:latin typeface="+mn-lt"/>
              <a:ea typeface="+mn-ea"/>
              <a:cs typeface="+mn-cs"/>
            </a:endParaRPr>
          </a:p>
          <a:p>
            <a:pPr indent="-228600">
              <a:buFont typeface="Arial" panose="020B0604020202020204" pitchFamily="34" charset="0"/>
              <a:buChar char="•"/>
            </a:pPr>
            <a:endParaRPr lang="en-US" dirty="0">
              <a:latin typeface="+mn-lt"/>
              <a:ea typeface="+mn-ea"/>
              <a:cs typeface="+mn-cs"/>
            </a:endParaRPr>
          </a:p>
        </p:txBody>
      </p:sp>
    </p:spTree>
    <p:extLst>
      <p:ext uri="{BB962C8B-B14F-4D97-AF65-F5344CB8AC3E}">
        <p14:creationId xmlns:p14="http://schemas.microsoft.com/office/powerpoint/2010/main" val="1772895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A89E117-2F33-41A9-AD4A-8EE602968BD4}"/>
              </a:ext>
            </a:extLst>
          </p:cNvPr>
          <p:cNvSpPr>
            <a:spLocks noGrp="1"/>
          </p:cNvSpPr>
          <p:nvPr>
            <p:ph type="ctrTitle"/>
          </p:nvPr>
        </p:nvSpPr>
        <p:spPr>
          <a:xfrm>
            <a:off x="4038600" y="1939159"/>
            <a:ext cx="7644627" cy="2751086"/>
          </a:xfrm>
        </p:spPr>
        <p:txBody>
          <a:bodyPr vert="horz" lIns="91440" tIns="45720" rIns="91440" bIns="45720" rtlCol="0" anchor="b">
            <a:normAutofit/>
          </a:bodyPr>
          <a:lstStyle/>
          <a:p>
            <a:r>
              <a:rPr lang="en-US" sz="6000" kern="1200" dirty="0">
                <a:solidFill>
                  <a:schemeClr val="tx1"/>
                </a:solidFill>
                <a:latin typeface="+mj-lt"/>
                <a:ea typeface="+mj-ea"/>
                <a:cs typeface="+mj-cs"/>
              </a:rPr>
              <a:t>SOLIDARIDAD</a:t>
            </a:r>
          </a:p>
        </p:txBody>
      </p:sp>
    </p:spTree>
    <p:extLst>
      <p:ext uri="{BB962C8B-B14F-4D97-AF65-F5344CB8AC3E}">
        <p14:creationId xmlns:p14="http://schemas.microsoft.com/office/powerpoint/2010/main" val="3853687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Marcador de contenido 5">
            <a:extLst>
              <a:ext uri="{FF2B5EF4-FFF2-40B4-BE49-F238E27FC236}">
                <a16:creationId xmlns:a16="http://schemas.microsoft.com/office/drawing/2014/main" id="{F1E99EEC-AFB2-62F1-6B3F-2EAC4F52E18C}"/>
              </a:ext>
            </a:extLst>
          </p:cNvPr>
          <p:cNvSpPr>
            <a:spLocks noGrp="1"/>
          </p:cNvSpPr>
          <p:nvPr>
            <p:ph idx="1"/>
          </p:nvPr>
        </p:nvSpPr>
        <p:spPr>
          <a:xfrm>
            <a:off x="838200" y="1234911"/>
            <a:ext cx="10515600" cy="4942052"/>
          </a:xfrm>
        </p:spPr>
        <p:txBody>
          <a:bodyPr>
            <a:normAutofit/>
          </a:bodyPr>
          <a:lstStyle/>
          <a:p>
            <a:r>
              <a:rPr lang="es-AR" dirty="0"/>
              <a:t>EN RELACIONES HORIZONTALES</a:t>
            </a:r>
          </a:p>
          <a:p>
            <a:endParaRPr lang="es-AR" dirty="0"/>
          </a:p>
          <a:p>
            <a:r>
              <a:rPr lang="es-AR" dirty="0"/>
              <a:t>ARGENTINA: cesa obligación de alimentos del cónyuge  del conviviente con la extinción del vínculo, excepto:</a:t>
            </a:r>
          </a:p>
          <a:p>
            <a:endParaRPr lang="es-AR" dirty="0"/>
          </a:p>
          <a:p>
            <a:endParaRPr lang="es-AR" dirty="0"/>
          </a:p>
          <a:p>
            <a:r>
              <a:rPr lang="es-AR" dirty="0"/>
              <a:t>Cónyuge enfermo con anterioridad</a:t>
            </a:r>
          </a:p>
          <a:p>
            <a:r>
              <a:rPr lang="es-AR" dirty="0"/>
              <a:t>Necesarios de extrema necesidad</a:t>
            </a:r>
          </a:p>
          <a:p>
            <a:r>
              <a:rPr lang="es-AR" dirty="0"/>
              <a:t>No puede superar el número de años del matrimonio</a:t>
            </a:r>
          </a:p>
        </p:txBody>
      </p:sp>
    </p:spTree>
    <p:extLst>
      <p:ext uri="{BB962C8B-B14F-4D97-AF65-F5344CB8AC3E}">
        <p14:creationId xmlns:p14="http://schemas.microsoft.com/office/powerpoint/2010/main" val="3066291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4EBBC6F-BB4E-0A54-B5FE-87592539A125}"/>
              </a:ext>
            </a:extLst>
          </p:cNvPr>
          <p:cNvSpPr>
            <a:spLocks noGrp="1"/>
          </p:cNvSpPr>
          <p:nvPr>
            <p:ph idx="1"/>
          </p:nvPr>
        </p:nvSpPr>
        <p:spPr/>
        <p:txBody>
          <a:bodyPr>
            <a:normAutofit lnSpcReduction="10000"/>
          </a:bodyPr>
          <a:lstStyle/>
          <a:p>
            <a:r>
              <a:rPr lang="es-AR" dirty="0"/>
              <a:t>Brasil</a:t>
            </a:r>
          </a:p>
          <a:p>
            <a:endParaRPr lang="es-AR" sz="4800" dirty="0"/>
          </a:p>
          <a:p>
            <a:r>
              <a:rPr lang="pt-BR" sz="3600" b="0" i="0" u="none" strike="noStrike" baseline="0" dirty="0">
                <a:solidFill>
                  <a:srgbClr val="000000"/>
                </a:solidFill>
              </a:rPr>
              <a:t>Art. 1.704. Se um dos cônjuges ou companheiros, após o rompimento da sociedade conjugal, vier a necessitar de alimentos, será o outro obrigado a prestá-los mediante pensão a ser fixada pelo juiz, desde que o </a:t>
            </a:r>
            <a:r>
              <a:rPr lang="pt-BR" sz="3600" b="1" i="0" u="none" strike="noStrike" baseline="0" dirty="0">
                <a:solidFill>
                  <a:srgbClr val="000000"/>
                </a:solidFill>
              </a:rPr>
              <a:t>rompimento não se tenha dado por comportamento grave do requerente</a:t>
            </a:r>
            <a:r>
              <a:rPr lang="pt-BR" sz="3600" b="0" i="0" u="none" strike="noStrike" baseline="0" dirty="0">
                <a:solidFill>
                  <a:srgbClr val="000000"/>
                </a:solidFill>
              </a:rPr>
              <a:t>, nos termos do artigo 1.708-A. </a:t>
            </a:r>
            <a:r>
              <a:rPr lang="pt-BR" sz="1800" b="0" i="0" u="none" strike="noStrike" baseline="0" dirty="0">
                <a:solidFill>
                  <a:srgbClr val="000000"/>
                </a:solidFill>
                <a:latin typeface="Times New Roman" panose="02020603050405020304" pitchFamily="18" charset="0"/>
              </a:rPr>
              <a:t>	</a:t>
            </a:r>
          </a:p>
          <a:p>
            <a:endParaRPr lang="es-AR" dirty="0"/>
          </a:p>
        </p:txBody>
      </p:sp>
    </p:spTree>
    <p:extLst>
      <p:ext uri="{BB962C8B-B14F-4D97-AF65-F5344CB8AC3E}">
        <p14:creationId xmlns:p14="http://schemas.microsoft.com/office/powerpoint/2010/main" val="1111853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463C57B-7268-5259-A844-452D74FC9E62}"/>
              </a:ext>
            </a:extLst>
          </p:cNvPr>
          <p:cNvSpPr>
            <a:spLocks noGrp="1"/>
          </p:cNvSpPr>
          <p:nvPr>
            <p:ph idx="1"/>
          </p:nvPr>
        </p:nvSpPr>
        <p:spPr/>
        <p:txBody>
          <a:bodyPr/>
          <a:lstStyle/>
          <a:p>
            <a:r>
              <a:rPr lang="pt-BR" sz="4400" b="0" i="0" u="none" strike="noStrike" baseline="0" dirty="0">
                <a:solidFill>
                  <a:srgbClr val="000000"/>
                </a:solidFill>
              </a:rPr>
              <a:t>Art. 1.708-A. O direito a haver os alimentos poderá ser extinto ou reduzido, caso o credor tenha causado ou venha a causar ao devedor danos psíquicos ou grave constrangimento, incluindo as hipóteses de violência 	</a:t>
            </a:r>
          </a:p>
          <a:p>
            <a:endParaRPr lang="es-AR" dirty="0"/>
          </a:p>
        </p:txBody>
      </p:sp>
    </p:spTree>
    <p:extLst>
      <p:ext uri="{BB962C8B-B14F-4D97-AF65-F5344CB8AC3E}">
        <p14:creationId xmlns:p14="http://schemas.microsoft.com/office/powerpoint/2010/main" val="226048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3">
            <a:extLst>
              <a:ext uri="{FF2B5EF4-FFF2-40B4-BE49-F238E27FC236}">
                <a16:creationId xmlns:a16="http://schemas.microsoft.com/office/drawing/2014/main" id="{BD40C996-3799-4E3E-82DE-FD002A99DAD2}"/>
              </a:ext>
            </a:extLst>
          </p:cNvPr>
          <p:cNvSpPr>
            <a:spLocks noGrp="1"/>
          </p:cNvSpPr>
          <p:nvPr>
            <p:ph type="title"/>
          </p:nvPr>
        </p:nvSpPr>
        <p:spPr>
          <a:xfrm>
            <a:off x="1524003" y="1999615"/>
            <a:ext cx="9144000" cy="2764028"/>
          </a:xfrm>
        </p:spPr>
        <p:txBody>
          <a:bodyPr vert="horz" lIns="91440" tIns="45720" rIns="91440" bIns="45720" rtlCol="0" anchor="ctr">
            <a:normAutofit fontScale="90000"/>
          </a:bodyPr>
          <a:lstStyle/>
          <a:p>
            <a:pPr algn="ctr"/>
            <a:r>
              <a:rPr lang="en-US" sz="5000" dirty="0"/>
              <a:t>RELACIONES VERTICALES</a:t>
            </a:r>
            <a:br>
              <a:rPr lang="en-US" sz="5000" dirty="0"/>
            </a:br>
            <a:r>
              <a:rPr lang="en-US" sz="5000" kern="1200" dirty="0">
                <a:solidFill>
                  <a:schemeClr val="tx1"/>
                </a:solidFill>
                <a:latin typeface="+mj-lt"/>
                <a:ea typeface="+mj-ea"/>
                <a:cs typeface="+mj-cs"/>
              </a:rPr>
              <a:t>APLICACIÓN ANALÓGICA DE LA OBLIGACIÓN ALIMENTARIA DEL PADRE AFIN</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276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contenido 2"/>
          <p:cNvSpPr>
            <a:spLocks noGrp="1"/>
          </p:cNvSpPr>
          <p:nvPr>
            <p:ph idx="1"/>
          </p:nvPr>
        </p:nvSpPr>
        <p:spPr>
          <a:xfrm>
            <a:off x="838200" y="1899601"/>
            <a:ext cx="10515600" cy="4272599"/>
          </a:xfrm>
        </p:spPr>
        <p:txBody>
          <a:bodyPr vert="horz" lIns="91440" tIns="45720" rIns="91440" bIns="45720" rtlCol="0">
            <a:normAutofit lnSpcReduction="10000"/>
          </a:bodyPr>
          <a:lstStyle/>
          <a:p>
            <a:pPr indent="-228600">
              <a:buFont typeface="Arial" panose="020B0604020202020204" pitchFamily="34" charset="0"/>
              <a:buChar char="•"/>
            </a:pPr>
            <a:r>
              <a:rPr lang="es-AR" dirty="0">
                <a:latin typeface="+mn-lt"/>
                <a:ea typeface="+mn-ea"/>
                <a:cs typeface="+mn-cs"/>
              </a:rPr>
              <a:t>ARTÍCULO 676.- Alimentos. La obligación alimentaria del cónyuge o conviviente respecto de los hijos del otro tiene carácter subsidiario. Cesa este deber en los casos de disolución del vínculo conyugal o ruptura de la convivencia. Sin embargo, si el cambio de situación puede ocasionar un grave daño al niño o adolescente y el cónyuge o conviviente asumió durante la vida en común el sustento del hijo del otro, puede fijarse una cuota asistencial a su cargo con carácter transitorio, cuya duración debe definir el juez de acuerdo a las condiciones de fortuna del obligado, las necesidades del alimentado y el tiempo de la convivencia.</a:t>
            </a:r>
          </a:p>
          <a:p>
            <a:pPr indent="-228600">
              <a:buFont typeface="Arial" panose="020B0604020202020204" pitchFamily="34" charset="0"/>
              <a:buChar char="•"/>
            </a:pPr>
            <a:endParaRPr lang="en-US" sz="2200" dirty="0">
              <a:latin typeface="+mn-lt"/>
              <a:ea typeface="+mn-ea"/>
              <a:cs typeface="+mn-cs"/>
            </a:endParaRPr>
          </a:p>
        </p:txBody>
      </p:sp>
    </p:spTree>
    <p:extLst>
      <p:ext uri="{BB962C8B-B14F-4D97-AF65-F5344CB8AC3E}">
        <p14:creationId xmlns:p14="http://schemas.microsoft.com/office/powerpoint/2010/main" val="127253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solidFill>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ítulo 1">
            <a:extLst>
              <a:ext uri="{FF2B5EF4-FFF2-40B4-BE49-F238E27FC236}">
                <a16:creationId xmlns:a16="http://schemas.microsoft.com/office/drawing/2014/main" id="{B8CF30F1-68E6-E4E8-B4B3-76200537315D}"/>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6600" kern="1200">
                <a:solidFill>
                  <a:schemeClr val="tx1"/>
                </a:solidFill>
                <a:latin typeface="+mj-lt"/>
                <a:ea typeface="+mj-ea"/>
                <a:cs typeface="+mj-cs"/>
              </a:rPr>
              <a:t>VIVIENDA</a:t>
            </a:r>
          </a:p>
        </p:txBody>
      </p:sp>
      <p:sp>
        <p:nvSpPr>
          <p:cNvPr id="11" name="Rectangle: Rounded Corners 10">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643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CFC27E88-8B4F-97B4-8708-F67B13E59ACE}"/>
              </a:ext>
            </a:extLst>
          </p:cNvPr>
          <p:cNvSpPr>
            <a:spLocks noGrp="1"/>
          </p:cNvSpPr>
          <p:nvPr>
            <p:ph type="body" idx="1"/>
          </p:nvPr>
        </p:nvSpPr>
        <p:spPr>
          <a:xfrm>
            <a:off x="839788" y="1681163"/>
            <a:ext cx="4401515" cy="823912"/>
          </a:xfrm>
          <a:ln>
            <a:solidFill>
              <a:schemeClr val="tx1"/>
            </a:solidFill>
          </a:ln>
        </p:spPr>
        <p:txBody>
          <a:bodyPr/>
          <a:lstStyle/>
          <a:p>
            <a:r>
              <a:rPr lang="es-AR" dirty="0"/>
              <a:t>Brasil</a:t>
            </a:r>
          </a:p>
        </p:txBody>
      </p:sp>
      <p:sp>
        <p:nvSpPr>
          <p:cNvPr id="9" name="Marcador de contenido 8">
            <a:extLst>
              <a:ext uri="{FF2B5EF4-FFF2-40B4-BE49-F238E27FC236}">
                <a16:creationId xmlns:a16="http://schemas.microsoft.com/office/drawing/2014/main" id="{862AEB16-1CF7-F518-C58C-1365A260840F}"/>
              </a:ext>
            </a:extLst>
          </p:cNvPr>
          <p:cNvSpPr>
            <a:spLocks noGrp="1"/>
          </p:cNvSpPr>
          <p:nvPr>
            <p:ph sz="half" idx="2"/>
          </p:nvPr>
        </p:nvSpPr>
        <p:spPr>
          <a:xfrm>
            <a:off x="836612" y="3148552"/>
            <a:ext cx="5157787" cy="3041109"/>
          </a:xfrm>
          <a:ln>
            <a:solidFill>
              <a:schemeClr val="tx1">
                <a:lumMod val="95000"/>
                <a:lumOff val="5000"/>
              </a:schemeClr>
            </a:solidFill>
          </a:ln>
        </p:spPr>
        <p:txBody>
          <a:bodyPr/>
          <a:lstStyle/>
          <a:p>
            <a:r>
              <a:rPr lang="es-AR" dirty="0"/>
              <a:t>Ley especial</a:t>
            </a:r>
          </a:p>
          <a:p>
            <a:r>
              <a:rPr lang="es-AR" dirty="0"/>
              <a:t>Eliminación del Código</a:t>
            </a:r>
          </a:p>
        </p:txBody>
      </p:sp>
      <p:sp>
        <p:nvSpPr>
          <p:cNvPr id="10" name="Marcador de texto 9">
            <a:extLst>
              <a:ext uri="{FF2B5EF4-FFF2-40B4-BE49-F238E27FC236}">
                <a16:creationId xmlns:a16="http://schemas.microsoft.com/office/drawing/2014/main" id="{DAA805A2-1531-C198-33CA-F6D66B045CFD}"/>
              </a:ext>
            </a:extLst>
          </p:cNvPr>
          <p:cNvSpPr>
            <a:spLocks noGrp="1"/>
          </p:cNvSpPr>
          <p:nvPr>
            <p:ph type="body" sz="quarter" idx="3"/>
          </p:nvPr>
        </p:nvSpPr>
        <p:spPr>
          <a:ln>
            <a:solidFill>
              <a:schemeClr val="tx1">
                <a:lumMod val="95000"/>
                <a:lumOff val="5000"/>
              </a:schemeClr>
            </a:solidFill>
          </a:ln>
        </p:spPr>
        <p:txBody>
          <a:bodyPr/>
          <a:lstStyle/>
          <a:p>
            <a:r>
              <a:rPr lang="es-AR" dirty="0"/>
              <a:t>Argentina</a:t>
            </a:r>
          </a:p>
        </p:txBody>
      </p:sp>
      <p:sp>
        <p:nvSpPr>
          <p:cNvPr id="11" name="Marcador de contenido 10">
            <a:extLst>
              <a:ext uri="{FF2B5EF4-FFF2-40B4-BE49-F238E27FC236}">
                <a16:creationId xmlns:a16="http://schemas.microsoft.com/office/drawing/2014/main" id="{5722A768-AE5B-EE9E-B5BF-1662DD70F0FB}"/>
              </a:ext>
            </a:extLst>
          </p:cNvPr>
          <p:cNvSpPr>
            <a:spLocks noGrp="1"/>
          </p:cNvSpPr>
          <p:nvPr>
            <p:ph sz="quarter" idx="4"/>
          </p:nvPr>
        </p:nvSpPr>
        <p:spPr>
          <a:xfrm>
            <a:off x="6172200" y="3148553"/>
            <a:ext cx="5183188" cy="3041110"/>
          </a:xfrm>
          <a:ln>
            <a:solidFill>
              <a:schemeClr val="tx1">
                <a:lumMod val="85000"/>
                <a:lumOff val="15000"/>
              </a:schemeClr>
            </a:solidFill>
          </a:ln>
        </p:spPr>
        <p:txBody>
          <a:bodyPr/>
          <a:lstStyle/>
          <a:p>
            <a:r>
              <a:rPr lang="es-AR" dirty="0"/>
              <a:t>Régimen de protección de la vivienda, tenga o no familia</a:t>
            </a:r>
          </a:p>
          <a:p>
            <a:endParaRPr lang="es-AR" dirty="0"/>
          </a:p>
          <a:p>
            <a:r>
              <a:rPr lang="es-AR" dirty="0"/>
              <a:t>(arts. 244/256)</a:t>
            </a:r>
          </a:p>
        </p:txBody>
      </p:sp>
    </p:spTree>
    <p:extLst>
      <p:ext uri="{BB962C8B-B14F-4D97-AF65-F5344CB8AC3E}">
        <p14:creationId xmlns:p14="http://schemas.microsoft.com/office/powerpoint/2010/main" val="3712313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0B089-9B32-DEE3-AB72-82277BAEF20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E4D5DD6-7158-D035-7734-CED138C834C0}"/>
              </a:ext>
            </a:extLst>
          </p:cNvPr>
          <p:cNvSpPr>
            <a:spLocks noGrp="1"/>
          </p:cNvSpPr>
          <p:nvPr>
            <p:ph type="title"/>
          </p:nvPr>
        </p:nvSpPr>
        <p:spPr>
          <a:xfrm>
            <a:off x="839788" y="365126"/>
            <a:ext cx="9218612" cy="823912"/>
          </a:xfrm>
        </p:spPr>
        <p:txBody>
          <a:bodyPr vert="horz" lIns="91440" tIns="45720" rIns="91440" bIns="45720" rtlCol="0" anchor="ctr">
            <a:normAutofit fontScale="90000"/>
          </a:bodyPr>
          <a:lstStyle/>
          <a:p>
            <a:pPr algn="ctr"/>
            <a:br>
              <a:rPr lang="en-US" sz="3100" kern="1200" dirty="0">
                <a:solidFill>
                  <a:schemeClr val="tx1"/>
                </a:solidFill>
                <a:latin typeface="+mj-lt"/>
                <a:ea typeface="+mj-ea"/>
                <a:cs typeface="+mj-cs"/>
              </a:rPr>
            </a:br>
            <a:br>
              <a:rPr lang="en-US" sz="3100" kern="1200" dirty="0">
                <a:solidFill>
                  <a:schemeClr val="tx1"/>
                </a:solidFill>
                <a:latin typeface="+mj-lt"/>
                <a:ea typeface="+mj-ea"/>
                <a:cs typeface="+mj-cs"/>
              </a:rPr>
            </a:br>
            <a:br>
              <a:rPr lang="en-US" sz="3100" kern="1200" dirty="0">
                <a:solidFill>
                  <a:schemeClr val="tx1"/>
                </a:solidFill>
                <a:latin typeface="+mj-lt"/>
                <a:ea typeface="+mj-ea"/>
                <a:cs typeface="+mj-cs"/>
              </a:rPr>
            </a:br>
            <a:r>
              <a:rPr lang="es-AR" sz="3100" b="1" kern="1200" dirty="0">
                <a:solidFill>
                  <a:schemeClr val="tx1"/>
                </a:solidFill>
                <a:latin typeface="+mj-lt"/>
                <a:ea typeface="+mj-ea"/>
                <a:cs typeface="+mj-cs"/>
              </a:rPr>
              <a:t>Metodología. </a:t>
            </a:r>
            <a:br>
              <a:rPr lang="es-AR" sz="3100" b="1" kern="1200" dirty="0">
                <a:solidFill>
                  <a:schemeClr val="tx1"/>
                </a:solidFill>
                <a:latin typeface="+mj-lt"/>
                <a:ea typeface="+mj-ea"/>
                <a:cs typeface="+mj-cs"/>
              </a:rPr>
            </a:br>
            <a:br>
              <a:rPr lang="en-US" sz="3100" kern="1200" dirty="0">
                <a:solidFill>
                  <a:schemeClr val="tx1"/>
                </a:solidFill>
                <a:latin typeface="+mj-lt"/>
                <a:ea typeface="+mj-ea"/>
                <a:cs typeface="+mj-cs"/>
              </a:rPr>
            </a:br>
            <a:br>
              <a:rPr lang="en-US" sz="3100" kern="1200" dirty="0">
                <a:solidFill>
                  <a:schemeClr val="tx1"/>
                </a:solidFill>
                <a:latin typeface="+mj-lt"/>
                <a:ea typeface="+mj-ea"/>
                <a:cs typeface="+mj-cs"/>
              </a:rPr>
            </a:br>
            <a:endParaRPr lang="en-US" sz="3100" kern="1200" dirty="0">
              <a:solidFill>
                <a:schemeClr val="tx1"/>
              </a:solidFill>
              <a:latin typeface="+mj-lt"/>
              <a:ea typeface="+mj-ea"/>
              <a:cs typeface="+mj-cs"/>
            </a:endParaRPr>
          </a:p>
        </p:txBody>
      </p:sp>
      <p:sp>
        <p:nvSpPr>
          <p:cNvPr id="4" name="Marcador de texto 3">
            <a:extLst>
              <a:ext uri="{FF2B5EF4-FFF2-40B4-BE49-F238E27FC236}">
                <a16:creationId xmlns:a16="http://schemas.microsoft.com/office/drawing/2014/main" id="{F66D427E-8AAF-2089-BAB8-C0A3EA703160}"/>
              </a:ext>
            </a:extLst>
          </p:cNvPr>
          <p:cNvSpPr>
            <a:spLocks noGrp="1"/>
          </p:cNvSpPr>
          <p:nvPr>
            <p:ph type="body" idx="1"/>
          </p:nvPr>
        </p:nvSpPr>
        <p:spPr/>
        <p:txBody>
          <a:bodyPr/>
          <a:lstStyle/>
          <a:p>
            <a:r>
              <a:rPr lang="en-US" sz="2400" kern="1200" dirty="0">
                <a:solidFill>
                  <a:schemeClr val="tx1"/>
                </a:solidFill>
                <a:latin typeface="+mj-lt"/>
                <a:ea typeface="+mj-ea"/>
                <a:cs typeface="+mj-cs"/>
              </a:rPr>
              <a:t>Argentina :</a:t>
            </a:r>
            <a:endParaRPr lang="es-AR" dirty="0"/>
          </a:p>
        </p:txBody>
      </p:sp>
      <p:sp>
        <p:nvSpPr>
          <p:cNvPr id="5" name="Marcador de contenido 4">
            <a:extLst>
              <a:ext uri="{FF2B5EF4-FFF2-40B4-BE49-F238E27FC236}">
                <a16:creationId xmlns:a16="http://schemas.microsoft.com/office/drawing/2014/main" id="{3E8C5C03-CFB5-583F-552C-63F6E19772EE}"/>
              </a:ext>
            </a:extLst>
          </p:cNvPr>
          <p:cNvSpPr>
            <a:spLocks noGrp="1"/>
          </p:cNvSpPr>
          <p:nvPr>
            <p:ph sz="half" idx="2"/>
          </p:nvPr>
        </p:nvSpPr>
        <p:spPr>
          <a:xfrm>
            <a:off x="291307" y="3429000"/>
            <a:ext cx="5157787" cy="2559495"/>
          </a:xfrm>
          <a:ln>
            <a:solidFill>
              <a:schemeClr val="tx1"/>
            </a:solidFill>
          </a:ln>
        </p:spPr>
        <p:txBody>
          <a:bodyPr/>
          <a:lstStyle/>
          <a:p>
            <a:r>
              <a:rPr lang="es-AR" dirty="0">
                <a:latin typeface="+mj-lt"/>
                <a:ea typeface="+mj-ea"/>
                <a:cs typeface="+mj-cs"/>
              </a:rPr>
              <a:t>N</a:t>
            </a:r>
            <a:r>
              <a:rPr lang="es-AR" sz="2800" kern="1200" dirty="0">
                <a:solidFill>
                  <a:schemeClr val="tx1"/>
                </a:solidFill>
                <a:latin typeface="+mj-lt"/>
                <a:ea typeface="+mj-ea"/>
                <a:cs typeface="+mj-cs"/>
              </a:rPr>
              <a:t>uevo Código</a:t>
            </a:r>
          </a:p>
          <a:p>
            <a:endParaRPr lang="es-AR" dirty="0">
              <a:latin typeface="+mj-lt"/>
              <a:ea typeface="+mj-ea"/>
              <a:cs typeface="+mj-cs"/>
            </a:endParaRPr>
          </a:p>
          <a:p>
            <a:r>
              <a:rPr lang="es-AR" dirty="0">
                <a:latin typeface="+mj-lt"/>
                <a:ea typeface="+mj-ea"/>
                <a:cs typeface="+mj-cs"/>
              </a:rPr>
              <a:t>El derecho de las familias </a:t>
            </a:r>
            <a:r>
              <a:rPr lang="es-AR" b="1" dirty="0">
                <a:solidFill>
                  <a:srgbClr val="FF0000"/>
                </a:solidFill>
                <a:latin typeface="+mj-lt"/>
                <a:ea typeface="+mj-ea"/>
                <a:cs typeface="+mj-cs"/>
              </a:rPr>
              <a:t>en </a:t>
            </a:r>
            <a:r>
              <a:rPr lang="es-AR" dirty="0">
                <a:latin typeface="+mj-lt"/>
                <a:ea typeface="+mj-ea"/>
                <a:cs typeface="+mj-cs"/>
              </a:rPr>
              <a:t>el CC</a:t>
            </a:r>
            <a:endParaRPr lang="es-AR" dirty="0"/>
          </a:p>
          <a:p>
            <a:endParaRPr lang="en-US" dirty="0">
              <a:latin typeface="+mj-lt"/>
              <a:ea typeface="+mj-ea"/>
              <a:cs typeface="+mj-cs"/>
            </a:endParaRPr>
          </a:p>
        </p:txBody>
      </p:sp>
      <p:sp>
        <p:nvSpPr>
          <p:cNvPr id="6" name="Marcador de texto 5">
            <a:extLst>
              <a:ext uri="{FF2B5EF4-FFF2-40B4-BE49-F238E27FC236}">
                <a16:creationId xmlns:a16="http://schemas.microsoft.com/office/drawing/2014/main" id="{651BA1C7-C2A5-0F39-8C87-1033DC07BD46}"/>
              </a:ext>
            </a:extLst>
          </p:cNvPr>
          <p:cNvSpPr>
            <a:spLocks noGrp="1"/>
          </p:cNvSpPr>
          <p:nvPr>
            <p:ph type="body" sz="quarter" idx="3"/>
          </p:nvPr>
        </p:nvSpPr>
        <p:spPr/>
        <p:txBody>
          <a:bodyPr/>
          <a:lstStyle/>
          <a:p>
            <a:r>
              <a:rPr lang="es-AR" sz="2400" kern="1200" dirty="0">
                <a:solidFill>
                  <a:schemeClr val="tx1"/>
                </a:solidFill>
                <a:latin typeface="+mj-lt"/>
                <a:ea typeface="+mj-ea"/>
                <a:cs typeface="+mj-cs"/>
              </a:rPr>
              <a:t>Brasil:</a:t>
            </a:r>
            <a:endParaRPr lang="es-AR" dirty="0"/>
          </a:p>
        </p:txBody>
      </p:sp>
      <p:sp>
        <p:nvSpPr>
          <p:cNvPr id="8" name="Marcador de contenido 7">
            <a:extLst>
              <a:ext uri="{FF2B5EF4-FFF2-40B4-BE49-F238E27FC236}">
                <a16:creationId xmlns:a16="http://schemas.microsoft.com/office/drawing/2014/main" id="{B555A371-DB46-09AD-6868-B279F21847F9}"/>
              </a:ext>
            </a:extLst>
          </p:cNvPr>
          <p:cNvSpPr>
            <a:spLocks noGrp="1"/>
          </p:cNvSpPr>
          <p:nvPr>
            <p:ph sz="quarter" idx="4"/>
          </p:nvPr>
        </p:nvSpPr>
        <p:spPr>
          <a:xfrm>
            <a:off x="6172200" y="3355848"/>
            <a:ext cx="5183188" cy="2632647"/>
          </a:xfrm>
          <a:ln>
            <a:solidFill>
              <a:schemeClr val="bg2">
                <a:lumMod val="25000"/>
              </a:schemeClr>
            </a:solidFill>
          </a:ln>
        </p:spPr>
        <p:txBody>
          <a:bodyPr/>
          <a:lstStyle/>
          <a:p>
            <a:r>
              <a:rPr lang="es-AR" dirty="0">
                <a:latin typeface="+mj-lt"/>
                <a:ea typeface="+mj-ea"/>
                <a:cs typeface="+mj-cs"/>
              </a:rPr>
              <a:t>R</a:t>
            </a:r>
            <a:r>
              <a:rPr lang="es-AR" sz="2800" kern="1200" dirty="0">
                <a:solidFill>
                  <a:schemeClr val="tx1"/>
                </a:solidFill>
                <a:latin typeface="+mj-lt"/>
                <a:ea typeface="+mj-ea"/>
                <a:cs typeface="+mj-cs"/>
              </a:rPr>
              <a:t>eformas del código vigente</a:t>
            </a:r>
          </a:p>
          <a:p>
            <a:endParaRPr lang="es-AR" dirty="0">
              <a:latin typeface="+mj-lt"/>
              <a:ea typeface="+mj-ea"/>
              <a:cs typeface="+mj-cs"/>
            </a:endParaRPr>
          </a:p>
          <a:p>
            <a:r>
              <a:rPr lang="es-AR" dirty="0">
                <a:latin typeface="+mj-lt"/>
                <a:ea typeface="+mj-ea"/>
                <a:cs typeface="+mj-cs"/>
              </a:rPr>
              <a:t>El derecho de las familias en el CC</a:t>
            </a:r>
            <a:endParaRPr lang="es-AR" dirty="0"/>
          </a:p>
          <a:p>
            <a:endParaRPr lang="es-AR" dirty="0"/>
          </a:p>
        </p:txBody>
      </p:sp>
    </p:spTree>
    <p:extLst>
      <p:ext uri="{BB962C8B-B14F-4D97-AF65-F5344CB8AC3E}">
        <p14:creationId xmlns:p14="http://schemas.microsoft.com/office/powerpoint/2010/main" val="4017182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5A7CC2B-9107-50A1-76D4-BED06B3EFF2E}"/>
              </a:ext>
            </a:extLst>
          </p:cNvPr>
          <p:cNvSpPr>
            <a:spLocks noGrp="1"/>
          </p:cNvSpPr>
          <p:nvPr>
            <p:ph type="title"/>
          </p:nvPr>
        </p:nvSpPr>
        <p:spPr>
          <a:xfrm>
            <a:off x="987689" y="3071183"/>
            <a:ext cx="9910296" cy="2590027"/>
          </a:xfrm>
        </p:spPr>
        <p:txBody>
          <a:bodyPr vert="horz" lIns="91440" tIns="45720" rIns="91440" bIns="45720" rtlCol="0" anchor="t">
            <a:normAutofit/>
          </a:bodyPr>
          <a:lstStyle/>
          <a:p>
            <a:r>
              <a:rPr lang="en-US" sz="7400" kern="1200">
                <a:solidFill>
                  <a:schemeClr val="tx1"/>
                </a:solidFill>
                <a:latin typeface="+mj-lt"/>
                <a:ea typeface="+mj-ea"/>
                <a:cs typeface="+mj-cs"/>
              </a:rPr>
              <a:t>Conclusiones provisorias antes del debate</a:t>
            </a:r>
          </a:p>
        </p:txBody>
      </p:sp>
      <p:sp>
        <p:nvSpPr>
          <p:cNvPr id="15" name="Rectangle 1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560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639" name="Rectangle 6963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41" name="Freeform: Shape 6964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643" name="Arc 696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9634" name="2 Marcador de contenido">
            <a:extLst>
              <a:ext uri="{FF2B5EF4-FFF2-40B4-BE49-F238E27FC236}">
                <a16:creationId xmlns:a16="http://schemas.microsoft.com/office/drawing/2014/main" id="{6D8797E7-48C6-4972-88AC-DB50FDAB662F}"/>
              </a:ext>
            </a:extLst>
          </p:cNvPr>
          <p:cNvSpPr>
            <a:spLocks noGrp="1"/>
          </p:cNvSpPr>
          <p:nvPr>
            <p:ph idx="1"/>
          </p:nvPr>
        </p:nvSpPr>
        <p:spPr>
          <a:xfrm>
            <a:off x="838200" y="1825625"/>
            <a:ext cx="10515600" cy="4351338"/>
          </a:xfrm>
        </p:spPr>
        <p:txBody>
          <a:bodyPr vert="horz" lIns="91440" tIns="45720" rIns="91440" bIns="45720" rtlCol="0">
            <a:normAutofit/>
          </a:bodyPr>
          <a:lstStyle/>
          <a:p>
            <a:pPr indent="-228600">
              <a:buFont typeface="Arial" panose="020B0604020202020204" pitchFamily="34" charset="0"/>
              <a:buChar char="•"/>
            </a:pPr>
            <a:endParaRPr lang="en-US" altLang="es-AR" b="1" dirty="0">
              <a:latin typeface="+mn-lt"/>
              <a:ea typeface="+mn-ea"/>
              <a:cs typeface="+mn-cs"/>
            </a:endParaRPr>
          </a:p>
          <a:p>
            <a:pPr indent="-228600">
              <a:buFont typeface="Arial" panose="020B0604020202020204" pitchFamily="34" charset="0"/>
              <a:buChar char="•"/>
            </a:pPr>
            <a:r>
              <a:rPr lang="es-AR" altLang="es-AR" sz="4000" dirty="0">
                <a:latin typeface="+mn-lt"/>
                <a:ea typeface="+mn-ea"/>
                <a:cs typeface="+mn-cs"/>
              </a:rPr>
              <a:t>“En lo interno de la familia debe haber el menos derecho posible, pero todo el derecho que sea necesario”</a:t>
            </a:r>
          </a:p>
          <a:p>
            <a:pPr indent="-228600">
              <a:buFont typeface="Arial" panose="020B0604020202020204" pitchFamily="34" charset="0"/>
              <a:buChar char="•"/>
            </a:pPr>
            <a:endParaRPr lang="es-AR" altLang="es-AR" sz="4000" dirty="0">
              <a:latin typeface="+mn-lt"/>
              <a:ea typeface="+mn-ea"/>
              <a:cs typeface="+mn-cs"/>
            </a:endParaRPr>
          </a:p>
          <a:p>
            <a:pPr indent="-228600">
              <a:buFont typeface="Arial" panose="020B0604020202020204" pitchFamily="34" charset="0"/>
              <a:buChar char="•"/>
            </a:pPr>
            <a:r>
              <a:rPr lang="es-AR" altLang="es-AR" sz="4000" dirty="0">
                <a:latin typeface="+mn-lt"/>
                <a:ea typeface="+mn-ea"/>
                <a:cs typeface="+mn-cs"/>
              </a:rPr>
              <a:t>La </a:t>
            </a:r>
            <a:r>
              <a:rPr lang="es-AR" altLang="es-AR" sz="4000" dirty="0" err="1">
                <a:latin typeface="+mn-lt"/>
                <a:ea typeface="+mn-ea"/>
                <a:cs typeface="+mn-cs"/>
              </a:rPr>
              <a:t>auto-regulación</a:t>
            </a:r>
            <a:r>
              <a:rPr lang="es-AR" altLang="es-AR" sz="4000" dirty="0">
                <a:latin typeface="+mn-lt"/>
                <a:ea typeface="+mn-ea"/>
                <a:cs typeface="+mn-cs"/>
              </a:rPr>
              <a:t> también es derecho.</a:t>
            </a:r>
          </a:p>
          <a:p>
            <a:pPr indent="-228600">
              <a:buFont typeface="Arial" panose="020B0604020202020204" pitchFamily="34" charset="0"/>
              <a:buChar char="•"/>
            </a:pPr>
            <a:endParaRPr lang="es-AR" altLang="es-AR" sz="4000" b="1" dirty="0">
              <a:latin typeface="+mn-lt"/>
              <a:ea typeface="+mn-ea"/>
              <a:cs typeface="+mn-cs"/>
            </a:endParaRPr>
          </a:p>
          <a:p>
            <a:pPr indent="-228600">
              <a:buFont typeface="Arial" panose="020B0604020202020204" pitchFamily="34" charset="0"/>
              <a:buChar char="•"/>
            </a:pPr>
            <a:endParaRPr lang="en-US" altLang="es-AR" dirty="0">
              <a:latin typeface="+mn-lt"/>
              <a:ea typeface="+mn-ea"/>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ítulo 3">
            <a:extLst>
              <a:ext uri="{FF2B5EF4-FFF2-40B4-BE49-F238E27FC236}">
                <a16:creationId xmlns:a16="http://schemas.microsoft.com/office/drawing/2014/main" id="{E98DCA46-603B-4178-8707-30E192CE6B8D}"/>
              </a:ext>
            </a:extLst>
          </p:cNvPr>
          <p:cNvSpPr>
            <a:spLocks noGrp="1"/>
          </p:cNvSpPr>
          <p:nvPr>
            <p:ph type="title"/>
          </p:nvPr>
        </p:nvSpPr>
        <p:spPr>
          <a:xfrm>
            <a:off x="838200" y="365125"/>
            <a:ext cx="10515600" cy="1325563"/>
          </a:xfrm>
        </p:spPr>
        <p:txBody>
          <a:bodyPr rtlCol="0">
            <a:normAutofit/>
          </a:bodyPr>
          <a:lstStyle/>
          <a:p>
            <a:pPr rtl="0"/>
            <a:r>
              <a:rPr lang="es-ES"/>
              <a:t>UNA DEUDA PENDIENTE. </a:t>
            </a:r>
            <a:br>
              <a:rPr lang="es-ES"/>
            </a:br>
            <a:r>
              <a:rPr lang="es-ES"/>
              <a:t>La dilación indebida de los procesos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Marcador de contenido 1">
            <a:extLst>
              <a:ext uri="{FF2B5EF4-FFF2-40B4-BE49-F238E27FC236}">
                <a16:creationId xmlns:a16="http://schemas.microsoft.com/office/drawing/2014/main" id="{DE256E97-4C09-4B95-98D0-B0D76AC74883}"/>
              </a:ext>
            </a:extLst>
          </p:cNvPr>
          <p:cNvSpPr>
            <a:spLocks noGrp="1"/>
          </p:cNvSpPr>
          <p:nvPr>
            <p:ph idx="1"/>
          </p:nvPr>
        </p:nvSpPr>
        <p:spPr>
          <a:xfrm>
            <a:off x="838200" y="1825625"/>
            <a:ext cx="10515600" cy="4351338"/>
          </a:xfrm>
        </p:spPr>
        <p:txBody>
          <a:bodyPr>
            <a:normAutofit/>
          </a:bodyPr>
          <a:lstStyle/>
          <a:p>
            <a:endParaRPr lang="es-AR" sz="2400" b="1" i="0" u="none" strike="noStrike" baseline="0" dirty="0">
              <a:latin typeface="Verdana" panose="020B0604030504040204" pitchFamily="34" charset="0"/>
            </a:endParaRPr>
          </a:p>
          <a:p>
            <a:r>
              <a:rPr lang="es-AR" sz="2400" b="1" i="0" u="none" strike="noStrike" baseline="0" dirty="0">
                <a:latin typeface="Verdana" panose="020B0604030504040204" pitchFamily="34" charset="0"/>
              </a:rPr>
              <a:t>Corte IDH, CASO SPOLTORE VS. ARGENTINA, 9/6/2020</a:t>
            </a:r>
          </a:p>
          <a:p>
            <a:r>
              <a:rPr lang="es-MX" sz="2400" b="0" i="0" u="none" strike="noStrike" baseline="0" dirty="0">
                <a:latin typeface="Verdana" panose="020B0604030504040204" pitchFamily="34" charset="0"/>
              </a:rPr>
              <a:t>Por tres votos a favor, incluido el de la Presidenta de la Corte, y tres en contra, que: </a:t>
            </a:r>
          </a:p>
          <a:p>
            <a:r>
              <a:rPr lang="es-MX" sz="2400" b="0" i="0" u="none" strike="noStrike" baseline="0" dirty="0">
                <a:latin typeface="Verdana" panose="020B0604030504040204" pitchFamily="34" charset="0"/>
              </a:rPr>
              <a:t>El Estado es responsable por la violación de los derechos reconocidos en los artículos 8.1 y 25.1 de la Convención Americana sobre Derechos Humanos, en relación con la obligación de respetar y garantizar dichos derechos, consagrada en el artículo 1.1 de la misma, por la violación del plazo razonable en el proceso judicial, en perjuicio de Victorio </a:t>
            </a:r>
            <a:r>
              <a:rPr lang="es-MX" sz="2400" b="0" i="0" u="none" strike="noStrike" baseline="0" dirty="0" err="1">
                <a:latin typeface="Verdana" panose="020B0604030504040204" pitchFamily="34" charset="0"/>
              </a:rPr>
              <a:t>Spoltore</a:t>
            </a:r>
            <a:r>
              <a:rPr lang="es-MX" sz="2400" b="0" i="0" u="none" strike="noStrike" baseline="0" dirty="0">
                <a:latin typeface="Verdana" panose="020B0604030504040204" pitchFamily="34" charset="0"/>
              </a:rPr>
              <a:t>, en los términos de los párrafos 41 y 45 de la presente Sentencia. </a:t>
            </a:r>
          </a:p>
          <a:p>
            <a:endParaRPr lang="es-AR" sz="2400" b="0" i="0" u="none" strike="noStrike" baseline="0" dirty="0">
              <a:latin typeface="Verdana" panose="020B0604030504040204" pitchFamily="34" charset="0"/>
            </a:endParaRPr>
          </a:p>
          <a:p>
            <a:endParaRPr lang="es-AR" sz="2400" dirty="0"/>
          </a:p>
        </p:txBody>
      </p:sp>
    </p:spTree>
    <p:extLst>
      <p:ext uri="{BB962C8B-B14F-4D97-AF65-F5344CB8AC3E}">
        <p14:creationId xmlns:p14="http://schemas.microsoft.com/office/powerpoint/2010/main" val="1796264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27" name="Rectangle 8192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29" name="Freeform: Shape 8192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931" name="Arc 8193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1922" name="2 Marcador de contenido">
            <a:extLst>
              <a:ext uri="{FF2B5EF4-FFF2-40B4-BE49-F238E27FC236}">
                <a16:creationId xmlns:a16="http://schemas.microsoft.com/office/drawing/2014/main" id="{526A8FB8-45D0-4859-8491-389D4C2DCC13}"/>
              </a:ext>
            </a:extLst>
          </p:cNvPr>
          <p:cNvSpPr>
            <a:spLocks noGrp="1"/>
          </p:cNvSpPr>
          <p:nvPr>
            <p:ph idx="1"/>
          </p:nvPr>
        </p:nvSpPr>
        <p:spPr>
          <a:xfrm>
            <a:off x="838200" y="591344"/>
            <a:ext cx="10515600" cy="5585619"/>
          </a:xfrm>
        </p:spPr>
        <p:txBody>
          <a:bodyPr vert="horz" lIns="91440" tIns="45720" rIns="91440" bIns="45720" rtlCol="0">
            <a:normAutofit/>
          </a:bodyPr>
          <a:lstStyle/>
          <a:p>
            <a:pPr indent="-228600">
              <a:buFont typeface="Arial" panose="020B0604020202020204" pitchFamily="34" charset="0"/>
              <a:buChar char="•"/>
            </a:pPr>
            <a:r>
              <a:rPr lang="es-AR" altLang="it-IT" dirty="0">
                <a:latin typeface="+mn-lt"/>
                <a:ea typeface="+mn-ea"/>
                <a:cs typeface="+mn-cs"/>
              </a:rPr>
              <a:t>Los dogmas de un pasado tranquilo son inadecuados para el tormentoso presente. La ocasión está llena de dificultades y hemos de estar a la altura de la ocasión. Como nuestro caso es nuevo, hemos de pensar de nuevo y actuar de nuevo. Hemos de liberarnos a nosotros mismos…….</a:t>
            </a:r>
          </a:p>
          <a:p>
            <a:pPr indent="-228600">
              <a:buFont typeface="Arial" panose="020B0604020202020204" pitchFamily="34" charset="0"/>
              <a:buChar char="•"/>
            </a:pPr>
            <a:endParaRPr lang="es-AR" altLang="it-IT" dirty="0">
              <a:latin typeface="+mn-lt"/>
              <a:ea typeface="+mn-ea"/>
              <a:cs typeface="+mn-cs"/>
            </a:endParaRPr>
          </a:p>
          <a:p>
            <a:pPr indent="-228600">
              <a:buFont typeface="Arial" panose="020B0604020202020204" pitchFamily="34" charset="0"/>
              <a:buChar char="•"/>
            </a:pPr>
            <a:endParaRPr lang="es-AR" altLang="it-IT" dirty="0">
              <a:latin typeface="+mn-lt"/>
              <a:ea typeface="+mn-ea"/>
              <a:cs typeface="+mn-cs"/>
            </a:endParaRPr>
          </a:p>
          <a:p>
            <a:pPr indent="-228600">
              <a:buFont typeface="Arial" panose="020B0604020202020204" pitchFamily="34" charset="0"/>
              <a:buChar char="•"/>
            </a:pPr>
            <a:r>
              <a:rPr lang="es-AR" altLang="it-IT" i="1" dirty="0">
                <a:latin typeface="+mn-lt"/>
                <a:ea typeface="+mn-ea"/>
                <a:cs typeface="+mn-cs"/>
              </a:rPr>
              <a:t>Lincoln, Abraham, recordado por Javier </a:t>
            </a:r>
            <a:r>
              <a:rPr lang="es-AR" altLang="it-IT" i="1" dirty="0" err="1">
                <a:latin typeface="+mn-lt"/>
                <a:ea typeface="+mn-ea"/>
                <a:cs typeface="+mn-cs"/>
              </a:rPr>
              <a:t>Alcoriza</a:t>
            </a:r>
            <a:r>
              <a:rPr lang="es-AR" altLang="it-IT" i="1" dirty="0">
                <a:latin typeface="+mn-lt"/>
                <a:ea typeface="+mn-ea"/>
                <a:cs typeface="+mn-cs"/>
              </a:rPr>
              <a:t> en el estudio preliminar de El discurso de Gettysburg y otros escritos sobre la unión, Madrid, ed. Tecnos, 2005, pág. XIV</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22E91C-8DB5-405A-A38E-4B1896744CE8}"/>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s-AR" sz="4100" b="1" kern="1200" dirty="0">
                <a:solidFill>
                  <a:schemeClr val="tx1"/>
                </a:solidFill>
                <a:latin typeface="+mj-lt"/>
                <a:ea typeface="+mj-ea"/>
                <a:cs typeface="+mj-cs"/>
              </a:rPr>
              <a:t>El bloque de constitucionalidad y el derecho de las familias</a:t>
            </a:r>
            <a:r>
              <a:rPr lang="en-US" sz="4100" b="1" kern="1200" dirty="0">
                <a:solidFill>
                  <a:schemeClr val="tx1"/>
                </a:solidFill>
                <a:latin typeface="+mj-lt"/>
                <a:ea typeface="+mj-ea"/>
                <a:cs typeface="+mj-cs"/>
              </a:rPr>
              <a:t>.</a:t>
            </a:r>
            <a:br>
              <a:rPr lang="en-US" sz="4100" b="1" kern="1200" dirty="0">
                <a:solidFill>
                  <a:schemeClr val="tx1"/>
                </a:solidFill>
                <a:latin typeface="+mj-lt"/>
                <a:ea typeface="+mj-ea"/>
                <a:cs typeface="+mj-cs"/>
              </a:rPr>
            </a:br>
            <a:endParaRPr lang="en-US" sz="4100" b="1" kern="1200" dirty="0">
              <a:solidFill>
                <a:schemeClr val="tx1"/>
              </a:solidFill>
              <a:latin typeface="+mj-lt"/>
              <a:ea typeface="+mj-ea"/>
              <a:cs typeface="+mj-cs"/>
            </a:endParaRPr>
          </a:p>
        </p:txBody>
      </p:sp>
    </p:spTree>
    <p:extLst>
      <p:ext uri="{BB962C8B-B14F-4D97-AF65-F5344CB8AC3E}">
        <p14:creationId xmlns:p14="http://schemas.microsoft.com/office/powerpoint/2010/main" val="2287654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47" name="Rectangle 11264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49" name="Freeform: Shape 11264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651" name="Arc 11265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2642" name="Marcador de contenido 4">
            <a:extLst>
              <a:ext uri="{FF2B5EF4-FFF2-40B4-BE49-F238E27FC236}">
                <a16:creationId xmlns:a16="http://schemas.microsoft.com/office/drawing/2014/main" id="{C37BA9CA-9A75-4A84-A64D-742201A16921}"/>
              </a:ext>
            </a:extLst>
          </p:cNvPr>
          <p:cNvSpPr>
            <a:spLocks noGrp="1"/>
          </p:cNvSpPr>
          <p:nvPr>
            <p:ph idx="1"/>
          </p:nvPr>
        </p:nvSpPr>
        <p:spPr>
          <a:xfrm>
            <a:off x="838200" y="791852"/>
            <a:ext cx="10515600" cy="5385111"/>
          </a:xfrm>
        </p:spPr>
        <p:txBody>
          <a:bodyPr vert="horz" lIns="91440" tIns="45720" rIns="91440" bIns="45720" rtlCol="0">
            <a:normAutofit/>
          </a:bodyPr>
          <a:lstStyle/>
          <a:p>
            <a:pPr marL="255588" indent="-228600">
              <a:buFont typeface="Arial" panose="020B0604020202020204" pitchFamily="34" charset="0"/>
              <a:buChar char="•"/>
            </a:pPr>
            <a:r>
              <a:rPr lang="es-AR" altLang="es-AR" sz="4000" dirty="0">
                <a:latin typeface="+mn-lt"/>
                <a:ea typeface="+mn-ea"/>
                <a:cs typeface="+mn-cs"/>
                <a:sym typeface="Arial" panose="020B0604020202020204" pitchFamily="34" charset="0"/>
              </a:rPr>
              <a:t>ARTÍCULO 1º.- </a:t>
            </a:r>
            <a:r>
              <a:rPr lang="es-AR" altLang="es-AR" sz="4000" b="1" dirty="0">
                <a:latin typeface="+mn-lt"/>
                <a:ea typeface="+mn-ea"/>
                <a:cs typeface="+mn-cs"/>
                <a:sym typeface="Arial" panose="020B0604020202020204" pitchFamily="34" charset="0"/>
              </a:rPr>
              <a:t>Fuentes y aplicación</a:t>
            </a:r>
            <a:r>
              <a:rPr lang="es-AR" altLang="es-AR" sz="4000" dirty="0">
                <a:latin typeface="+mn-lt"/>
                <a:ea typeface="+mn-ea"/>
                <a:cs typeface="+mn-cs"/>
                <a:sym typeface="Arial" panose="020B0604020202020204" pitchFamily="34" charset="0"/>
              </a:rPr>
              <a:t>. Los </a:t>
            </a:r>
            <a:r>
              <a:rPr lang="es-AR" altLang="es-AR" sz="4000" b="1" i="1" dirty="0">
                <a:latin typeface="+mn-lt"/>
                <a:ea typeface="+mn-ea"/>
                <a:cs typeface="+mn-cs"/>
                <a:sym typeface="Arial" panose="020B0604020202020204" pitchFamily="34" charset="0"/>
              </a:rPr>
              <a:t>casos</a:t>
            </a:r>
            <a:r>
              <a:rPr lang="es-AR" altLang="es-AR" sz="4000" dirty="0">
                <a:latin typeface="+mn-lt"/>
                <a:ea typeface="+mn-ea"/>
                <a:cs typeface="+mn-cs"/>
                <a:sym typeface="Arial" panose="020B0604020202020204" pitchFamily="34" charset="0"/>
              </a:rPr>
              <a:t> que este Código rige deben ser resueltos según las leyes</a:t>
            </a:r>
            <a:r>
              <a:rPr lang="es-AR" altLang="es-AR" sz="4000" i="1" dirty="0">
                <a:latin typeface="+mn-lt"/>
                <a:ea typeface="+mn-ea"/>
                <a:cs typeface="+mn-cs"/>
                <a:sym typeface="Arial" panose="020B0604020202020204" pitchFamily="34" charset="0"/>
              </a:rPr>
              <a:t> </a:t>
            </a:r>
            <a:r>
              <a:rPr lang="es-AR" altLang="es-AR" sz="4000" dirty="0">
                <a:latin typeface="+mn-lt"/>
                <a:ea typeface="+mn-ea"/>
                <a:cs typeface="+mn-cs"/>
                <a:sym typeface="Arial" panose="020B0604020202020204" pitchFamily="34" charset="0"/>
              </a:rPr>
              <a:t>que resulten aplicables, conforme con la </a:t>
            </a:r>
            <a:r>
              <a:rPr lang="es-AR" altLang="es-AR" sz="4000" b="1" dirty="0">
                <a:latin typeface="+mn-lt"/>
                <a:ea typeface="+mn-ea"/>
                <a:cs typeface="+mn-cs"/>
                <a:sym typeface="Arial" panose="020B0604020202020204" pitchFamily="34" charset="0"/>
              </a:rPr>
              <a:t>Constitución </a:t>
            </a:r>
            <a:r>
              <a:rPr lang="es-AR" altLang="es-AR" sz="4000" dirty="0">
                <a:latin typeface="+mn-lt"/>
                <a:ea typeface="+mn-ea"/>
                <a:cs typeface="+mn-cs"/>
                <a:sym typeface="Arial" panose="020B0604020202020204" pitchFamily="34" charset="0"/>
              </a:rPr>
              <a:t>Nacional y los </a:t>
            </a:r>
            <a:r>
              <a:rPr lang="es-AR" altLang="es-AR" sz="4000" b="1" dirty="0">
                <a:latin typeface="+mn-lt"/>
                <a:ea typeface="+mn-ea"/>
                <a:cs typeface="+mn-cs"/>
                <a:sym typeface="Arial" panose="020B0604020202020204" pitchFamily="34" charset="0"/>
              </a:rPr>
              <a:t>tratados de derechos humanos </a:t>
            </a:r>
            <a:r>
              <a:rPr lang="es-AR" altLang="es-AR" sz="4000" dirty="0">
                <a:latin typeface="+mn-lt"/>
                <a:ea typeface="+mn-ea"/>
                <a:cs typeface="+mn-cs"/>
                <a:sym typeface="Arial" panose="020B0604020202020204" pitchFamily="34" charset="0"/>
              </a:rPr>
              <a:t>en los que la República sea parte. A tal efecto, se tendrá en cuenta la finalidad de la norma. </a:t>
            </a:r>
          </a:p>
          <a:p>
            <a:pPr marL="255588" indent="-228600">
              <a:buFont typeface="Arial" panose="020B0604020202020204" pitchFamily="34" charset="0"/>
              <a:buChar char="•"/>
            </a:pPr>
            <a:r>
              <a:rPr lang="en-US" altLang="es-AR" sz="4000" dirty="0">
                <a:latin typeface="+mn-lt"/>
                <a:ea typeface="+mn-ea"/>
                <a:cs typeface="+mn-cs"/>
                <a:sym typeface="Arial" panose="020B0604020202020204" pitchFamily="34" charset="0"/>
              </a:rPr>
              <a:t>………..</a:t>
            </a:r>
          </a:p>
          <a:p>
            <a:pPr marL="255588" indent="-228600">
              <a:buFont typeface="Arial" panose="020B0604020202020204" pitchFamily="34" charset="0"/>
              <a:buChar char="•"/>
            </a:pPr>
            <a:endParaRPr lang="en-US" altLang="es-AR" dirty="0">
              <a:latin typeface="+mn-lt"/>
              <a:ea typeface="+mn-ea"/>
              <a:cs typeface="+mn-cs"/>
              <a:sym typeface="Arial" panose="020B0604020202020204" pitchFamily="34" charset="0"/>
            </a:endParaRPr>
          </a:p>
        </p:txBody>
      </p:sp>
    </p:spTree>
    <p:extLst>
      <p:ext uri="{BB962C8B-B14F-4D97-AF65-F5344CB8AC3E}">
        <p14:creationId xmlns:p14="http://schemas.microsoft.com/office/powerpoint/2010/main" val="853310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3.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2549</TotalTime>
  <Words>2682</Words>
  <Application>Microsoft Office PowerPoint</Application>
  <PresentationFormat>Panorámica</PresentationFormat>
  <Paragraphs>305</Paragraphs>
  <Slides>73</Slides>
  <Notes>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73</vt:i4>
      </vt:variant>
    </vt:vector>
  </HeadingPairs>
  <TitlesOfParts>
    <vt:vector size="85" baseType="lpstr">
      <vt:lpstr>Abadi</vt:lpstr>
      <vt:lpstr>Aptos</vt:lpstr>
      <vt:lpstr>Aptos Display</vt:lpstr>
      <vt:lpstr>Arial</vt:lpstr>
      <vt:lpstr>Bierstadt</vt:lpstr>
      <vt:lpstr>Calibri</vt:lpstr>
      <vt:lpstr>Georgia</vt:lpstr>
      <vt:lpstr>MyriadPro-Bold</vt:lpstr>
      <vt:lpstr>Rage Italic</vt:lpstr>
      <vt:lpstr>Times New Roman</vt:lpstr>
      <vt:lpstr>Verdana</vt:lpstr>
      <vt:lpstr>Tema de Office</vt:lpstr>
      <vt:lpstr>Cambios y desafíos de la modernización del Derecho de las Familias</vt:lpstr>
      <vt:lpstr>Presentación de PowerPoint</vt:lpstr>
      <vt:lpstr>Presentación de PowerPoint</vt:lpstr>
      <vt:lpstr>Presentación de PowerPoint</vt:lpstr>
      <vt:lpstr>¿Qué debe hacer el legislador?</vt:lpstr>
      <vt:lpstr>Presentación de PowerPoint</vt:lpstr>
      <vt:lpstr>   Metodología.    </vt:lpstr>
      <vt:lpstr>El bloque de constitucionalidad y el derecho de las familias. </vt:lpstr>
      <vt:lpstr>Presentación de PowerPoint</vt:lpstr>
      <vt:lpstr>Presentación de PowerPoint</vt:lpstr>
      <vt:lpstr>Razonabilidad</vt:lpstr>
      <vt:lpstr>MICRO SISTEMAS DE DERECHOS HUMANOS</vt:lpstr>
      <vt:lpstr>Tres valores constitucionales básicos.  Su relectura   y puesta en equilibrio</vt:lpstr>
      <vt:lpstr>Igualdad (real)   Libertad   Fraternidad </vt:lpstr>
      <vt:lpstr>UNO VALOR MÁS  EFICACIA</vt:lpstr>
      <vt:lpstr>Presentación de PowerPoint</vt:lpstr>
      <vt:lpstr>Presentación de PowerPoint</vt:lpstr>
      <vt:lpstr>Presentación de PowerPoint</vt:lpstr>
      <vt:lpstr>  EL EQUILIBRIO A TRAVÉS DEL    PRINCIPIO DE PROPORCIONALIDAD   Libertad/igualdad/solidaridad   </vt:lpstr>
      <vt:lpstr>Una primera impresión (relaciones entre adultos) </vt:lpstr>
      <vt:lpstr>Presentación de PowerPoint</vt:lpstr>
      <vt:lpstr>IGUALDAD REAL/ PLURALISMO</vt:lpstr>
      <vt:lpstr>Igualdad hombre/mujer La visión de género</vt:lpstr>
      <vt:lpstr>La Corte IDH reconoce que la familia fue un “instrumento” de desigualdades que perjudicaron a la mujer </vt:lpstr>
      <vt:lpstr>Presentación de PowerPoint</vt:lpstr>
      <vt:lpstr>Presentación de PowerPoint</vt:lpstr>
      <vt:lpstr>Presentación de PowerPoint</vt:lpstr>
      <vt:lpstr>La mujer embarazada</vt:lpstr>
      <vt:lpstr>Valor del trabajo doméstico</vt:lpstr>
      <vt:lpstr>Relaciones verticales</vt:lpstr>
      <vt:lpstr>Igualdad de todos los hijos. Filiación</vt:lpstr>
      <vt:lpstr>Brasil:  socio-afectividad</vt:lpstr>
      <vt:lpstr>ARGENTINA Familias ensambladas</vt:lpstr>
      <vt:lpstr>Multiparentalidad</vt:lpstr>
      <vt:lpstr>Presentación de PowerPoint</vt:lpstr>
      <vt:lpstr>Reproducción humana asistida</vt:lpstr>
      <vt:lpstr>Presentación de PowerPoint</vt:lpstr>
      <vt:lpstr>La atribución de la paternidad fuera del matrimonio</vt:lpstr>
      <vt:lpstr>AUTONOMIA/ LIBERTAD</vt:lpstr>
      <vt:lpstr>La progresiva retirada del orden público y la lenta incorporación de la autonomía</vt:lpstr>
      <vt:lpstr>Presentación de PowerPoint</vt:lpstr>
      <vt:lpstr>Presentación de PowerPoint</vt:lpstr>
      <vt:lpstr>Presentación de PowerPoint</vt:lpstr>
      <vt:lpstr>Presentación de PowerPoint</vt:lpstr>
      <vt:lpstr>Autonomía y divorcio</vt:lpstr>
      <vt:lpstr>Presentación de PowerPoint</vt:lpstr>
      <vt:lpstr>Brasil</vt:lpstr>
      <vt:lpstr>La autonomía en otras cuestiones de las relaciones horizontales</vt:lpstr>
      <vt:lpstr>Presentación de PowerPoint</vt:lpstr>
      <vt:lpstr>Presentación de PowerPoint</vt:lpstr>
      <vt:lpstr>Presentación de PowerPoint</vt:lpstr>
      <vt:lpstr>EL DERECHO A LA VIDA FAMILIAR Y EL DERECHO A CASARSE Y A NO CASARSE</vt:lpstr>
      <vt:lpstr>Presentación de PowerPoint</vt:lpstr>
      <vt:lpstr>Presentación de PowerPoint</vt:lpstr>
      <vt:lpstr>La autonomía en las relaciones paterno filiales</vt:lpstr>
      <vt:lpstr>Presentación de PowerPoint</vt:lpstr>
      <vt:lpstr>Autonomía progresiva de NNA</vt:lpstr>
      <vt:lpstr>Presentación de PowerPoint</vt:lpstr>
      <vt:lpstr>Presentación de PowerPoint</vt:lpstr>
      <vt:lpstr>Presentación de PowerPoint</vt:lpstr>
      <vt:lpstr>Presentación de PowerPoint</vt:lpstr>
      <vt:lpstr>SOLIDARIDAD</vt:lpstr>
      <vt:lpstr>Presentación de PowerPoint</vt:lpstr>
      <vt:lpstr>Presentación de PowerPoint</vt:lpstr>
      <vt:lpstr>Presentación de PowerPoint</vt:lpstr>
      <vt:lpstr>RELACIONES VERTICALES APLICACIÓN ANALÓGICA DE LA OBLIGACIÓN ALIMENTARIA DEL PADRE AFIN</vt:lpstr>
      <vt:lpstr>Presentación de PowerPoint</vt:lpstr>
      <vt:lpstr>VIVIENDA</vt:lpstr>
      <vt:lpstr>Presentación de PowerPoint</vt:lpstr>
      <vt:lpstr>Conclusiones provisorias antes del debate</vt:lpstr>
      <vt:lpstr>Presentación de PowerPoint</vt:lpstr>
      <vt:lpstr>UNA DEUDA PENDIENTE.  La dilación indebida de los procesos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de recursos humanos 1</dc:title>
  <dc:creator>Aida Kemelmajer</dc:creator>
  <cp:lastModifiedBy>Aida Kemelmajer</cp:lastModifiedBy>
  <cp:revision>30</cp:revision>
  <dcterms:created xsi:type="dcterms:W3CDTF">2020-10-17T11:23:58Z</dcterms:created>
  <dcterms:modified xsi:type="dcterms:W3CDTF">2024-02-22T21:31:14Z</dcterms:modified>
</cp:coreProperties>
</file>