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58" y="1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653F5E74-6383-4F27-8D18-D43439500A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F709CB1-343D-4ED6-8D8F-5A5718C37A67}" type="slidenum">
              <a:rPr lang="pt-BR"/>
              <a:pPr/>
              <a:t>1</a:t>
            </a:fld>
            <a:endParaRPr lang="pt-BR"/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32EFE64-C9CC-48C0-BA62-15F37D1F459F}" type="slidenum">
              <a:rPr lang="pt-BR"/>
              <a:pPr/>
              <a:t>10</a:t>
            </a:fld>
            <a:endParaRPr lang="pt-BR"/>
          </a:p>
        </p:txBody>
      </p:sp>
      <p:sp>
        <p:nvSpPr>
          <p:cNvPr id="2457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79509CF-C967-4C2A-929E-410BD7CA8AE7}" type="slidenum">
              <a:rPr lang="pt-BR"/>
              <a:pPr/>
              <a:t>11</a:t>
            </a:fld>
            <a:endParaRPr lang="pt-BR"/>
          </a:p>
        </p:txBody>
      </p:sp>
      <p:sp>
        <p:nvSpPr>
          <p:cNvPr id="2560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D6F831A-DA9D-43AC-ACF4-BFB74B98A441}" type="slidenum">
              <a:rPr lang="pt-BR"/>
              <a:pPr/>
              <a:t>2</a:t>
            </a:fld>
            <a:endParaRPr lang="pt-BR"/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7613C2E-F0F7-4B37-9D3F-9AB9A8C8927A}" type="slidenum">
              <a:rPr lang="pt-BR"/>
              <a:pPr/>
              <a:t>3</a:t>
            </a:fld>
            <a:endParaRPr lang="pt-BR"/>
          </a:p>
        </p:txBody>
      </p:sp>
      <p:sp>
        <p:nvSpPr>
          <p:cNvPr id="1741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7E1913C-05C3-4C02-8D0E-B796DD6264D4}" type="slidenum">
              <a:rPr lang="pt-BR"/>
              <a:pPr/>
              <a:t>4</a:t>
            </a:fld>
            <a:endParaRPr lang="pt-BR"/>
          </a:p>
        </p:txBody>
      </p:sp>
      <p:sp>
        <p:nvSpPr>
          <p:cNvPr id="1843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85E881A-97EC-4320-AE9F-5D0614026C30}" type="slidenum">
              <a:rPr lang="pt-BR"/>
              <a:pPr/>
              <a:t>5</a:t>
            </a:fld>
            <a:endParaRPr lang="pt-BR"/>
          </a:p>
        </p:txBody>
      </p:sp>
      <p:sp>
        <p:nvSpPr>
          <p:cNvPr id="1945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C9206A1-DEB4-42E0-8ACA-2638D85874CA}" type="slidenum">
              <a:rPr lang="pt-BR"/>
              <a:pPr/>
              <a:t>6</a:t>
            </a:fld>
            <a:endParaRPr lang="pt-BR"/>
          </a:p>
        </p:txBody>
      </p:sp>
      <p:sp>
        <p:nvSpPr>
          <p:cNvPr id="2048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4D4003F7-6904-4EFF-935D-DD375BB7F3A9}" type="slidenum">
              <a:rPr lang="pt-BR"/>
              <a:pPr/>
              <a:t>7</a:t>
            </a:fld>
            <a:endParaRPr lang="pt-BR"/>
          </a:p>
        </p:txBody>
      </p:sp>
      <p:sp>
        <p:nvSpPr>
          <p:cNvPr id="2150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1C6C4CF-6ED7-4CA8-A801-6B8812EAF0B8}" type="slidenum">
              <a:rPr lang="pt-BR"/>
              <a:pPr/>
              <a:t>8</a:t>
            </a:fld>
            <a:endParaRPr lang="pt-BR"/>
          </a:p>
        </p:txBody>
      </p:sp>
      <p:sp>
        <p:nvSpPr>
          <p:cNvPr id="2253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69B11EBC-0224-4E11-9567-46319F0CE752}" type="slidenum">
              <a:rPr lang="pt-BR"/>
              <a:pPr/>
              <a:t>9</a:t>
            </a:fld>
            <a:endParaRPr lang="pt-BR"/>
          </a:p>
        </p:txBody>
      </p:sp>
      <p:sp>
        <p:nvSpPr>
          <p:cNvPr id="2355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74548-9583-4D7C-99B2-81E782B38C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A627B-AAA4-4715-AE27-3C3EF6D0C8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9067F-8633-46F0-A028-246676FFFC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4405-327A-49EB-988A-3F7D4AF2FC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879A8-3E60-4093-B8F9-536F3626DD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F3D32-3124-420D-9699-8E93E34F15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60588" y="1768475"/>
            <a:ext cx="3630612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43600" y="1768475"/>
            <a:ext cx="3630613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96EB-D6B8-4E5D-994E-CA6AE006C3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97798-29A8-4F61-ABC4-05C7AB0483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0111-8D6C-4E98-9290-A569662860C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25BA8-34D9-4836-A4C9-737E7151CD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B366-09F8-4D6A-A65C-B5BC50C5C7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ED2B2-CDDE-4323-8A6F-F05D2D677D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B7C2A-96C4-4BC1-9F45-FEBE822806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7179E-567D-40E0-A0AD-84181EE502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21600" y="301625"/>
            <a:ext cx="1852613" cy="64547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160588" y="301625"/>
            <a:ext cx="5408612" cy="64547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7A516-B592-43C8-B85E-3CAE0E07BF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B787-B572-4BBD-BEAE-D8E18B13F53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C2AC-2833-4D5B-A12F-5906EC5685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970C-09B3-445D-AF6D-D7A4678328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725B-8B50-4B39-9A4E-7FD9A74E68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217E-B185-47D0-AD9F-5D776B75BD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8A4EB-B233-4FF9-838A-DA94AEC5DA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0FFD5-C56B-4157-BB19-BF9822A1BA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69AD7AC-E9A3-493C-8E82-0E018CB2D9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160588" y="301625"/>
            <a:ext cx="74136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0588" y="1768475"/>
            <a:ext cx="7413625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9A508D5B-5DF8-42EC-9FEA-D411F07DFA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179388" y="179388"/>
            <a:ext cx="1725612" cy="6119812"/>
          </a:xfrm>
          <a:prstGeom prst="roundRect">
            <a:avLst>
              <a:gd name="adj" fmla="val 88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79388" y="1778000"/>
            <a:ext cx="1619250" cy="38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38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pt-BR" sz="1000" b="1" smtClean="0"/>
              <a:t>18 de outubro de 2013</a:t>
            </a:r>
          </a:p>
          <a:p>
            <a:pPr algn="ctr">
              <a:defRPr/>
            </a:pPr>
            <a:r>
              <a:rPr lang="pt-BR" sz="1000" b="1" smtClean="0"/>
              <a:t>Brasília – DF – Brasil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4463" y="900113"/>
            <a:ext cx="19796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lnSpc>
                <a:spcPct val="101000"/>
              </a:lnSpc>
              <a:defRPr/>
            </a:pPr>
            <a:r>
              <a:rPr lang="pt-BR" sz="1100" b="1" smtClean="0">
                <a:latin typeface="Verdana" pitchFamily="32" charset="0"/>
              </a:rPr>
              <a:t>MPF, sociedade e </a:t>
            </a:r>
          </a:p>
          <a:p>
            <a:pPr algn="ctr">
              <a:lnSpc>
                <a:spcPct val="101000"/>
              </a:lnSpc>
              <a:defRPr/>
            </a:pPr>
            <a:r>
              <a:rPr lang="pt-BR" sz="1100" b="1" smtClean="0">
                <a:latin typeface="Verdana" pitchFamily="32" charset="0"/>
              </a:rPr>
              <a:t>Senado na defesa </a:t>
            </a:r>
            <a:br>
              <a:rPr lang="pt-BR" sz="1100" b="1" smtClean="0">
                <a:latin typeface="Verdana" pitchFamily="32" charset="0"/>
              </a:rPr>
            </a:br>
            <a:r>
              <a:rPr lang="pt-BR" sz="1100" b="1" smtClean="0">
                <a:latin typeface="Verdana" pitchFamily="32" charset="0"/>
              </a:rPr>
              <a:t>do Povo Cinta Larga</a:t>
            </a:r>
            <a:r>
              <a:rPr lang="pt-BR" sz="1200" b="1" smtClean="0">
                <a:latin typeface="Franklin Gothic Medium" pitchFamily="32" charset="0"/>
              </a:rPr>
              <a:t> </a:t>
            </a:r>
          </a:p>
        </p:txBody>
      </p:sp>
      <p:pic>
        <p:nvPicPr>
          <p:cNvPr id="2058" name="Picture 9"/>
          <p:cNvPicPr>
            <a:picLocks noChangeAspect="1" noChangeArrowheads="1"/>
          </p:cNvPicPr>
          <p:nvPr/>
        </p:nvPicPr>
        <p:blipFill>
          <a:blip r:embed="rId14" cstate="print"/>
          <a:srcRect t="18054" b="69380"/>
          <a:stretch>
            <a:fillRect/>
          </a:stretch>
        </p:blipFill>
        <p:spPr bwMode="auto">
          <a:xfrm>
            <a:off x="88900" y="539750"/>
            <a:ext cx="1890713" cy="249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eginaldotrindade@mpf.mp.b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2160588" y="301625"/>
            <a:ext cx="7415212" cy="6456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b="94984"/>
          <a:stretch>
            <a:fillRect/>
          </a:stretch>
        </p:blipFill>
        <p:spPr bwMode="auto">
          <a:xfrm>
            <a:off x="0" y="0"/>
            <a:ext cx="10085388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1909763"/>
            <a:ext cx="5353050" cy="3752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4900" y="0"/>
            <a:ext cx="7705725" cy="5662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IX – Contatos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588" y="1768475"/>
            <a:ext cx="7415212" cy="4989513"/>
          </a:xfrm>
        </p:spPr>
        <p:txBody>
          <a:bodyPr tIns="22932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Reginaldo Trindade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Procurador da República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Responsável, no Estado de Rondônia, pela Defesa do Povo Cinta Larga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>
              <a:hlinkClick r:id="rId3"/>
            </a:endParaRP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(69) 3216-0500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ctr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MUITO OBRIGADO!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8808"/>
          <a:lstStyle/>
          <a:p>
            <a:pPr eaLnBrk="1"/>
            <a:endParaRPr lang="pt-BR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10080625" cy="7559675"/>
          </a:xfrm>
          <a:prstGeom prst="roundRect">
            <a:avLst>
              <a:gd name="adj" fmla="val 19"/>
            </a:avLst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-15875"/>
            <a:ext cx="5667375" cy="757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2160588" y="301625"/>
            <a:ext cx="7415212" cy="645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808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ctr">
              <a:defRPr/>
            </a:pPr>
            <a:r>
              <a:rPr lang="pt-BR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MPF, SOCIEDADE E SENADO NA DEFESA DO POVO</a:t>
            </a:r>
          </a:p>
          <a:p>
            <a:pPr algn="ctr">
              <a:defRPr/>
            </a:pPr>
            <a:r>
              <a:rPr lang="pt-BR" sz="4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CINTA LARGA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I – Introdução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00338" y="1260475"/>
            <a:ext cx="7559675" cy="6249988"/>
          </a:xfrm>
        </p:spPr>
        <p:txBody>
          <a:bodyPr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1. Quem é o Povo Cinta Larga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2. Onde vivem. Suas Terras 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3. Breve História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2305050" y="179388"/>
            <a:ext cx="7415213" cy="8280400"/>
          </a:xfrm>
        </p:spPr>
        <p:txBody>
          <a:bodyPr tIns="31752" anchor="t"/>
          <a:lstStyle/>
          <a:p>
            <a:pPr marL="342900" indent="-342900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3600" b="1" u="sng" smtClean="0"/>
              <a:t>II – O DRAMA CINTA LARGA</a:t>
            </a:r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3200" b="1" smtClean="0"/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800" b="1" smtClean="0"/>
              <a:t>1. Os problemas do Povo Cinta Larga</a:t>
            </a:r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2800" b="1" smtClean="0"/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800" b="1" smtClean="0"/>
              <a:t>2. Atualidade dos problemas</a:t>
            </a:r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3200" b="1" smtClean="0"/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pt-BR" sz="2800" b="1" smtClean="0"/>
              <a:t>3. Necessidade de paralisação do garimpo X (não) atuação do Governo Federal</a:t>
            </a:r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2800" b="1" smtClean="0"/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3200" smtClean="0"/>
          </a:p>
          <a:p>
            <a:pPr marL="342900" indent="-342900" algn="just" eaLnBrk="1"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pt-BR" sz="3200" smtClean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71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8808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u="sng" smtClean="0"/>
              <a:t>III – Alguns números da atuação do MPF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052638" y="2124075"/>
          <a:ext cx="7920037" cy="4181475"/>
        </p:xfrm>
        <a:graphic>
          <a:graphicData uri="http://schemas.openxmlformats.org/presentationml/2006/ole">
            <p:oleObj spid="_x0000_s7171" r:id="rId4" imgW="4849560" imgH="2254680" progId="">
              <p:embed/>
            </p:oleObj>
          </a:graphicData>
        </a:graphic>
      </p:graphicFrame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79613" y="5940425"/>
            <a:ext cx="6030912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>
                <a:solidFill>
                  <a:srgbClr val="000000"/>
                </a:solidFill>
              </a:rPr>
              <a:t>Fonta: Inquérito Civil Público nº 1.31.000.000258/2004-16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>
                <a:solidFill>
                  <a:srgbClr val="000000"/>
                </a:solidFill>
              </a:rPr>
              <a:t>(abril de 2004 a novembro de 2012)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0"/>
            <a:ext cx="7415212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V – Atuação pouco virtuosa do Governo Federal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588" y="1439863"/>
            <a:ext cx="7380287" cy="7329487"/>
          </a:xfrm>
        </p:spPr>
        <p:txBody>
          <a:bodyPr tIns="27342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1. Política opressora do Governo Federal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a) milhões gastos em repressão e quase nada em proteção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b) repasse de recursos à Força Tarefa Roosevelt 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2. Desassistência Judiciária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3. Política Mineral desfavorável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a) requerimentos de mineração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100" b="1" smtClean="0"/>
              <a:t>b) reversão dos diamantes apreendidos em prol dos índios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165100"/>
            <a:ext cx="7415212" cy="72231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VI – FUNAI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24075" y="1079500"/>
            <a:ext cx="7415213" cy="6300788"/>
          </a:xfrm>
        </p:spPr>
        <p:txBody>
          <a:bodyPr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1. Primazia da Questão Cinta Larga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2. Ausência de planejamento e estratégias adequadas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3. Carência de recursos de toda ordem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b="1" smtClean="0"/>
              <a:t>4. Desastrosa atuação da ex-diretoria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VII – GRUPO CLAMOR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588" y="1768475"/>
            <a:ext cx="7415212" cy="4989513"/>
          </a:xfrm>
        </p:spPr>
        <p:txBody>
          <a:bodyPr tIns="22932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1. CLAMOR – CINTA LARGA: Amigos em Movimento pelo Resgate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2. Parceria entre o MPF e a Sociedade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3. Objetivos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4. Componentes e Atuação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160588" y="301625"/>
            <a:ext cx="7415212" cy="1262063"/>
          </a:xfrm>
        </p:spPr>
        <p:txBody>
          <a:bodyPr tIns="31752"/>
          <a:lstStyle/>
          <a:p>
            <a:pPr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3600" b="1" u="sng" smtClean="0"/>
              <a:t>VIII – Desafios e Perspectivas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60588" y="1768475"/>
            <a:ext cx="7415212" cy="4989513"/>
          </a:xfrm>
        </p:spPr>
        <p:txBody>
          <a:bodyPr tIns="22932"/>
          <a:lstStyle/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1. Paralisação do Garimpo X Invisibilidade da Questão Cinta Larga 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2. Repressão e Prevenção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3. Plano de Vida para o Povo Cinta Larga</a:t>
            </a:r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endParaRPr lang="pt-BR" sz="2600" b="1" smtClean="0"/>
          </a:p>
          <a:p>
            <a:pPr algn="just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pt-BR" sz="2600" b="1" smtClean="0"/>
              <a:t>4. Mudança de Atitude do Governo Federal X Extinção do Povo Cinta Larga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300</Words>
  <Application>Microsoft Office PowerPoint</Application>
  <PresentationFormat>Personalizar</PresentationFormat>
  <Paragraphs>71</Paragraphs>
  <Slides>11</Slides>
  <Notes>11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Microsoft YaHei</vt:lpstr>
      <vt:lpstr>Times New Roman</vt:lpstr>
      <vt:lpstr>Verdana</vt:lpstr>
      <vt:lpstr>Franklin Gothic Medium</vt:lpstr>
      <vt:lpstr>Tema do Office</vt:lpstr>
      <vt:lpstr>1_Tema do Office</vt:lpstr>
      <vt:lpstr>Slide 1</vt:lpstr>
      <vt:lpstr>Slide 2</vt:lpstr>
      <vt:lpstr>I – Introdução</vt:lpstr>
      <vt:lpstr>Slide 4</vt:lpstr>
      <vt:lpstr>III – Alguns números da atuação do MPF</vt:lpstr>
      <vt:lpstr>V – Atuação pouco virtuosa do Governo Federal</vt:lpstr>
      <vt:lpstr>VI – FUNAI</vt:lpstr>
      <vt:lpstr>VII – GRUPO CLAMOR</vt:lpstr>
      <vt:lpstr>VIII – Desafios e Perspectivas</vt:lpstr>
      <vt:lpstr>IX – Contatos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luizray</cp:lastModifiedBy>
  <cp:revision>33</cp:revision>
  <cp:lastPrinted>1601-01-01T00:00:00Z</cp:lastPrinted>
  <dcterms:created xsi:type="dcterms:W3CDTF">2011-06-10T13:31:23Z</dcterms:created>
  <dcterms:modified xsi:type="dcterms:W3CDTF">2013-10-18T16:17:20Z</dcterms:modified>
</cp:coreProperties>
</file>