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4" r:id="rId5"/>
    <p:sldId id="260" r:id="rId6"/>
    <p:sldId id="265" r:id="rId7"/>
    <p:sldId id="309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7987"/>
    <a:srgbClr val="FFDF79"/>
    <a:srgbClr val="926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3C145-C3A5-463D-AD04-6B276E4775E5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CD266-F74E-4684-B7CA-3E895F55E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50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CD266-F74E-4684-B7CA-3E895F55EEB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96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12192000" cy="40005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665988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  <p:sp>
        <p:nvSpPr>
          <p:cNvPr id="8" name="Triângulo isósceles 7"/>
          <p:cNvSpPr/>
          <p:nvPr userDrawn="1"/>
        </p:nvSpPr>
        <p:spPr>
          <a:xfrm rot="10800000">
            <a:off x="723900" y="3876621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17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3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003177"/>
            <a:ext cx="6659880" cy="2506786"/>
          </a:xfrm>
        </p:spPr>
        <p:txBody>
          <a:bodyPr/>
          <a:lstStyle/>
          <a:p>
            <a:pPr algn="ctr"/>
            <a:r>
              <a:rPr lang="pt-BR" dirty="0"/>
              <a:t>CEITEC - Desestatização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4AAEFC-418F-4F59-B9E7-29EB19B95396}"/>
              </a:ext>
            </a:extLst>
          </p:cNvPr>
          <p:cNvSpPr txBox="1"/>
          <p:nvPr/>
        </p:nvSpPr>
        <p:spPr>
          <a:xfrm>
            <a:off x="431800" y="4216400"/>
            <a:ext cx="11396133" cy="187743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ctr"/>
            <a:r>
              <a:rPr lang="pt-BR" sz="4000" dirty="0"/>
              <a:t>ATUAÇÃO DO TCU</a:t>
            </a:r>
          </a:p>
          <a:p>
            <a:endParaRPr lang="pt-BR" sz="4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7353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1612" y="770577"/>
            <a:ext cx="6810559" cy="2658423"/>
          </a:xfrm>
        </p:spPr>
        <p:txBody>
          <a:bodyPr/>
          <a:lstStyle/>
          <a:p>
            <a:pPr algn="ctr"/>
            <a:r>
              <a:rPr lang="pt-BR" sz="5000" dirty="0"/>
              <a:t>Processo no TCU: Des   TC 020.973/2020-9</a:t>
            </a:r>
            <a:br>
              <a:rPr lang="pt-BR" sz="5000" dirty="0"/>
            </a:br>
            <a:r>
              <a:rPr lang="pt-BR" sz="5000" dirty="0"/>
              <a:t>Encerrado em 26/6/2023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4AAEFC-418F-4F59-B9E7-29EB19B95396}"/>
              </a:ext>
            </a:extLst>
          </p:cNvPr>
          <p:cNvSpPr txBox="1"/>
          <p:nvPr/>
        </p:nvSpPr>
        <p:spPr>
          <a:xfrm>
            <a:off x="91441" y="3803904"/>
            <a:ext cx="11794066" cy="32316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just"/>
            <a:r>
              <a:rPr lang="pt-BR" sz="2800" dirty="0"/>
              <a:t>	Marcos: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Decreto 10.065 de 14/10/2019 – Inclusão PPI – buscar parcerias estratégicas;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Decreto 10.297 de 30/3/2020 – Inclusão PND e manutenção estudos PPI;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13ª Reunião CPPI de 10/6/2020 – recomendou a dissolução da </a:t>
            </a:r>
            <a:r>
              <a:rPr lang="pt-BR" sz="2800" dirty="0" err="1"/>
              <a:t>Ceitec</a:t>
            </a:r>
            <a:r>
              <a:rPr lang="pt-BR" sz="2800" dirty="0"/>
              <a:t>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Decreto 10.578 de 15/12/2020 – autoriza a dissolução da </a:t>
            </a:r>
            <a:r>
              <a:rPr lang="pt-BR" sz="2800" dirty="0" err="1"/>
              <a:t>Ceitec</a:t>
            </a:r>
            <a:endParaRPr lang="pt-BR" sz="2800" dirty="0"/>
          </a:p>
          <a:p>
            <a:pPr marL="514350" indent="-514350" algn="r">
              <a:buAutoNum type="alphaLcParenR"/>
            </a:pPr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851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4696" y="1111265"/>
            <a:ext cx="6659880" cy="1831770"/>
          </a:xfrm>
        </p:spPr>
        <p:txBody>
          <a:bodyPr/>
          <a:lstStyle/>
          <a:p>
            <a:pPr algn="ctr"/>
            <a:r>
              <a:rPr lang="pt-BR" dirty="0"/>
              <a:t>Atuação do TCU no processo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4AAEFC-418F-4F59-B9E7-29EB19B95396}"/>
              </a:ext>
            </a:extLst>
          </p:cNvPr>
          <p:cNvSpPr txBox="1"/>
          <p:nvPr/>
        </p:nvSpPr>
        <p:spPr>
          <a:xfrm>
            <a:off x="163286" y="3701143"/>
            <a:ext cx="11664647" cy="378565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457200" indent="-457200" algn="just">
              <a:buFontTx/>
              <a:buChar char="-"/>
            </a:pPr>
            <a:r>
              <a:rPr lang="pt-BR" sz="2800" dirty="0"/>
              <a:t>10/06/2020 – Proposta de cautelar – CPPI e SPPI - possíveis prejuízos à legitimidade e legalidade da dissolução da </a:t>
            </a:r>
            <a:r>
              <a:rPr lang="pt-BR" sz="2800" dirty="0" err="1"/>
              <a:t>Ceitec</a:t>
            </a:r>
            <a:r>
              <a:rPr lang="pt-BR" sz="2800" dirty="0"/>
              <a:t>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02/10/2020 – Oitiva ME, MCTI, CPPI e SPPI quanto aos indícios de irregularidade apontados, em relação à dissolução da </a:t>
            </a:r>
            <a:r>
              <a:rPr lang="pt-BR" sz="2800" dirty="0" err="1"/>
              <a:t>Ceitec</a:t>
            </a:r>
            <a:r>
              <a:rPr lang="pt-BR" sz="2800" dirty="0"/>
              <a:t>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06/01/2021 – Proposta inicial da Unidade técnica de dar Ciência ao CPPI, MCTI de impropriedades identificadas, prevenção em casos futuros.</a:t>
            </a:r>
          </a:p>
          <a:p>
            <a:pPr algn="just"/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30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7933" y="1702117"/>
            <a:ext cx="6659880" cy="1726883"/>
          </a:xfrm>
        </p:spPr>
        <p:txBody>
          <a:bodyPr/>
          <a:lstStyle/>
          <a:p>
            <a:pPr algn="ctr"/>
            <a:r>
              <a:rPr lang="pt-BR" dirty="0"/>
              <a:t>Assuntos relevantes sobre a </a:t>
            </a:r>
            <a:r>
              <a:rPr lang="pt-BR" dirty="0" err="1"/>
              <a:t>Ceitec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4AAEFC-418F-4F59-B9E7-29EB19B95396}"/>
              </a:ext>
            </a:extLst>
          </p:cNvPr>
          <p:cNvSpPr txBox="1"/>
          <p:nvPr/>
        </p:nvSpPr>
        <p:spPr>
          <a:xfrm>
            <a:off x="397933" y="3759200"/>
            <a:ext cx="11396133" cy="32316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just"/>
            <a:r>
              <a:rPr lang="pt-BR" sz="2800" dirty="0"/>
              <a:t>-    Questionamentos com imóvel doado para instalação da </a:t>
            </a:r>
            <a:r>
              <a:rPr lang="pt-BR" sz="2800" dirty="0" err="1"/>
              <a:t>Ceitec</a:t>
            </a:r>
            <a:r>
              <a:rPr lang="pt-BR" sz="2800" dirty="0"/>
              <a:t>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Custo de cerca de R$140 milhões para descontaminação e descomissionamento da sala limpa;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Questões relacionadas a: carência de razões para demonstrar o interesse público na liquidação da empresa – necessidade de atenção aos  princípios da motivação, eficiência e economicidade.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5602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7743" y="1234439"/>
            <a:ext cx="6146945" cy="1815275"/>
          </a:xfrm>
        </p:spPr>
        <p:txBody>
          <a:bodyPr/>
          <a:lstStyle/>
          <a:p>
            <a:pPr algn="ctr"/>
            <a:r>
              <a:rPr lang="pt-BR" dirty="0"/>
              <a:t>Atuação do TCU no processo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4AAEFC-418F-4F59-B9E7-29EB19B95396}"/>
              </a:ext>
            </a:extLst>
          </p:cNvPr>
          <p:cNvSpPr txBox="1"/>
          <p:nvPr/>
        </p:nvSpPr>
        <p:spPr>
          <a:xfrm>
            <a:off x="123662" y="3808287"/>
            <a:ext cx="11622023" cy="350865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457200" indent="-457200" algn="just">
              <a:buFontTx/>
              <a:buChar char="-"/>
            </a:pPr>
            <a:r>
              <a:rPr lang="pt-BR" sz="2800" dirty="0"/>
              <a:t>08/09/2021 – Acórdão 2061/2021 – P: Determinação ao ME que se abstenha de dar prosseguimento do processo de desestatização da </a:t>
            </a:r>
            <a:r>
              <a:rPr lang="pt-BR" sz="2800" dirty="0" err="1"/>
              <a:t>Ceitec</a:t>
            </a:r>
            <a:r>
              <a:rPr lang="pt-BR" sz="2800" dirty="0"/>
              <a:t>; Justifique: atendimento ao interesse público com a desestatização; as ações relacionadas à regularização do terreno; e esclarecer os serviços de descontaminação e descomissionamento da sala limpa;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01/10/2021 – Pedido de Reexame do ME e MCTI não provido; Ac 736/2022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7209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1800" y="948850"/>
            <a:ext cx="6659880" cy="1831770"/>
          </a:xfrm>
        </p:spPr>
        <p:txBody>
          <a:bodyPr/>
          <a:lstStyle/>
          <a:p>
            <a:pPr algn="ctr"/>
            <a:r>
              <a:rPr lang="pt-BR" dirty="0"/>
              <a:t>Atuação do TCU no processo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4AAEFC-418F-4F59-B9E7-29EB19B95396}"/>
              </a:ext>
            </a:extLst>
          </p:cNvPr>
          <p:cNvSpPr txBox="1"/>
          <p:nvPr/>
        </p:nvSpPr>
        <p:spPr>
          <a:xfrm>
            <a:off x="184912" y="3823208"/>
            <a:ext cx="11396133" cy="34470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457200" indent="-457200" algn="just">
              <a:buFontTx/>
              <a:buChar char="-"/>
            </a:pPr>
            <a:r>
              <a:rPr lang="pt-BR" sz="2800" dirty="0"/>
              <a:t>26/10/2022 – Acórdão 2327/2022 Plenário – ME esclarecer questões que podem afetar dissolução da </a:t>
            </a:r>
            <a:r>
              <a:rPr lang="pt-BR" sz="2800" dirty="0" err="1"/>
              <a:t>Ceitec</a:t>
            </a:r>
            <a:r>
              <a:rPr lang="pt-BR" sz="2800" dirty="0"/>
              <a:t>: relativas ao imóvel; relevância das atividades da </a:t>
            </a:r>
            <a:r>
              <a:rPr lang="pt-BR" sz="2800" dirty="0" err="1"/>
              <a:t>Ceitec</a:t>
            </a:r>
            <a:r>
              <a:rPr lang="pt-BR" sz="2800" dirty="0"/>
              <a:t> e outras questões técnicas;</a:t>
            </a:r>
          </a:p>
          <a:p>
            <a:pPr algn="just"/>
            <a:r>
              <a:rPr lang="pt-BR" sz="1400" dirty="0"/>
              <a:t>	</a:t>
            </a:r>
          </a:p>
          <a:p>
            <a:pPr marL="457200" indent="-457200" algn="just">
              <a:buFontTx/>
              <a:buChar char="-"/>
            </a:pPr>
            <a:r>
              <a:rPr lang="pt-BR" sz="2800" dirty="0"/>
              <a:t>05/06/2023 – Acórdão 1095/2023 P – Determinou arquivamento do processo por perda de objeto. Uma vez que a gestão iniciada em 1/1/2023 decidiu excluir a </a:t>
            </a:r>
            <a:r>
              <a:rPr lang="pt-BR" sz="2800" dirty="0" err="1"/>
              <a:t>Ceitec</a:t>
            </a:r>
            <a:r>
              <a:rPr lang="pt-BR" sz="2800" dirty="0"/>
              <a:t> do PND. Decreto 11.478 de 06/04/2023.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714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4031" y="108854"/>
            <a:ext cx="6921031" cy="2859429"/>
          </a:xfrm>
        </p:spPr>
        <p:txBody>
          <a:bodyPr/>
          <a:lstStyle/>
          <a:p>
            <a:pPr algn="ctr"/>
            <a:r>
              <a:rPr lang="pt-BR" dirty="0"/>
              <a:t>Obrigado!</a:t>
            </a:r>
            <a:endParaRPr lang="pt-BR" sz="4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181EF44-BC00-5898-6210-1A80003260F9}"/>
              </a:ext>
            </a:extLst>
          </p:cNvPr>
          <p:cNvSpPr txBox="1"/>
          <p:nvPr/>
        </p:nvSpPr>
        <p:spPr>
          <a:xfrm>
            <a:off x="609601" y="4348489"/>
            <a:ext cx="10747716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/>
              <a:t>Agostinho Garrido Teixeira de Carvalho</a:t>
            </a:r>
          </a:p>
          <a:p>
            <a:pPr algn="ctr"/>
            <a:r>
              <a:rPr lang="pt-BR" sz="3000" dirty="0"/>
              <a:t>Secretaria de Controle Externo de Contas Públicas</a:t>
            </a:r>
          </a:p>
          <a:p>
            <a:pPr algn="ctr"/>
            <a:r>
              <a:rPr lang="pt-BR" sz="3000" dirty="0"/>
              <a:t>Auditor Chefe - AudBancos</a:t>
            </a:r>
          </a:p>
        </p:txBody>
      </p:sp>
    </p:spTree>
    <p:extLst>
      <p:ext uri="{BB962C8B-B14F-4D97-AF65-F5344CB8AC3E}">
        <p14:creationId xmlns:p14="http://schemas.microsoft.com/office/powerpoint/2010/main" val="26346789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1863</TotalTime>
  <Words>361</Words>
  <Application>Microsoft Office PowerPoint</Application>
  <PresentationFormat>Widescreen</PresentationFormat>
  <Paragraphs>35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do Office</vt:lpstr>
      <vt:lpstr>CEITEC - Desestatização</vt:lpstr>
      <vt:lpstr>Processo no TCU: Des   TC 020.973/2020-9 Encerrado em 26/6/2023</vt:lpstr>
      <vt:lpstr>Atuação do TCU no processo</vt:lpstr>
      <vt:lpstr>Assuntos relevantes sobre a Ceitec</vt:lpstr>
      <vt:lpstr>Atuação do TCU no processo</vt:lpstr>
      <vt:lpstr>Atuação do TCU no processo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Financiamentos a estados estrangeiros</dc:title>
  <dc:creator>Charles Santana de Castro</dc:creator>
  <cp:lastModifiedBy>Felipe Luiz da Silva</cp:lastModifiedBy>
  <cp:revision>4</cp:revision>
  <dcterms:created xsi:type="dcterms:W3CDTF">2023-06-22T17:43:27Z</dcterms:created>
  <dcterms:modified xsi:type="dcterms:W3CDTF">2024-12-04T17:14:19Z</dcterms:modified>
</cp:coreProperties>
</file>