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76" r:id="rId4"/>
    <p:sldId id="280" r:id="rId5"/>
    <p:sldId id="275" r:id="rId6"/>
    <p:sldId id="270" r:id="rId7"/>
    <p:sldId id="278" r:id="rId8"/>
  </p:sldIdLst>
  <p:sldSz cx="12192000" cy="6858000"/>
  <p:notesSz cx="7104063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E6"/>
    <a:srgbClr val="C0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ACB6CF-C9E4-48C3-9553-9F2546F8F29A}" v="9" dt="2025-08-26T20:44:07.6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nícius de Oliveira Botelho" userId="bec5384a-69f5-47c1-8366-5e628c683a01" providerId="ADAL" clId="{692AAFB7-DA78-4DD2-A77A-536EBA9BBD99}"/>
    <pc:docChg chg="undo custSel modSld">
      <pc:chgData name="Vinícius de Oliveira Botelho" userId="bec5384a-69f5-47c1-8366-5e628c683a01" providerId="ADAL" clId="{692AAFB7-DA78-4DD2-A77A-536EBA9BBD99}" dt="2025-06-28T14:35:43.549" v="181" actId="20577"/>
      <pc:docMkLst>
        <pc:docMk/>
      </pc:docMkLst>
      <pc:sldChg chg="modSp mod">
        <pc:chgData name="Vinícius de Oliveira Botelho" userId="bec5384a-69f5-47c1-8366-5e628c683a01" providerId="ADAL" clId="{692AAFB7-DA78-4DD2-A77A-536EBA9BBD99}" dt="2025-06-26T10:20:42.682" v="72" actId="27636"/>
        <pc:sldMkLst>
          <pc:docMk/>
          <pc:sldMk cId="3611794150" sldId="256"/>
        </pc:sldMkLst>
        <pc:spChg chg="mod">
          <ac:chgData name="Vinícius de Oliveira Botelho" userId="bec5384a-69f5-47c1-8366-5e628c683a01" providerId="ADAL" clId="{692AAFB7-DA78-4DD2-A77A-536EBA9BBD99}" dt="2025-06-26T10:20:42.682" v="72" actId="27636"/>
          <ac:spMkLst>
            <pc:docMk/>
            <pc:sldMk cId="3611794150" sldId="256"/>
            <ac:spMk id="2" creationId="{BBAC5895-A2A8-AEFA-C57D-2A0415DE528F}"/>
          </ac:spMkLst>
        </pc:spChg>
      </pc:sldChg>
      <pc:sldChg chg="modSp mod">
        <pc:chgData name="Vinícius de Oliveira Botelho" userId="bec5384a-69f5-47c1-8366-5e628c683a01" providerId="ADAL" clId="{692AAFB7-DA78-4DD2-A77A-536EBA9BBD99}" dt="2025-06-28T14:35:43.549" v="181" actId="20577"/>
        <pc:sldMkLst>
          <pc:docMk/>
          <pc:sldMk cId="1019242214" sldId="279"/>
        </pc:sldMkLst>
      </pc:sldChg>
    </pc:docChg>
  </pc:docChgLst>
  <pc:docChgLst>
    <pc:chgData name="Vinícius de Oliveira Botelho" userId="bec5384a-69f5-47c1-8366-5e628c683a01" providerId="ADAL" clId="{DF0AE5E8-1C10-4FD3-AAAB-E805C4E03C3A}"/>
    <pc:docChg chg="undo custSel addSld delSld modSld sldOrd">
      <pc:chgData name="Vinícius de Oliveira Botelho" userId="bec5384a-69f5-47c1-8366-5e628c683a01" providerId="ADAL" clId="{DF0AE5E8-1C10-4FD3-AAAB-E805C4E03C3A}" dt="2025-08-26T20:50:38.231" v="551" actId="6549"/>
      <pc:docMkLst>
        <pc:docMk/>
      </pc:docMkLst>
      <pc:sldChg chg="modSp mod">
        <pc:chgData name="Vinícius de Oliveira Botelho" userId="bec5384a-69f5-47c1-8366-5e628c683a01" providerId="ADAL" clId="{DF0AE5E8-1C10-4FD3-AAAB-E805C4E03C3A}" dt="2025-08-26T20:28:34.163" v="117" actId="20577"/>
        <pc:sldMkLst>
          <pc:docMk/>
          <pc:sldMk cId="3611794150" sldId="256"/>
        </pc:sldMkLst>
        <pc:spChg chg="mod">
          <ac:chgData name="Vinícius de Oliveira Botelho" userId="bec5384a-69f5-47c1-8366-5e628c683a01" providerId="ADAL" clId="{DF0AE5E8-1C10-4FD3-AAAB-E805C4E03C3A}" dt="2025-08-26T20:28:13.711" v="67" actId="20577"/>
          <ac:spMkLst>
            <pc:docMk/>
            <pc:sldMk cId="3611794150" sldId="256"/>
            <ac:spMk id="2" creationId="{BBAC5895-A2A8-AEFA-C57D-2A0415DE528F}"/>
          </ac:spMkLst>
        </pc:spChg>
        <pc:spChg chg="mod">
          <ac:chgData name="Vinícius de Oliveira Botelho" userId="bec5384a-69f5-47c1-8366-5e628c683a01" providerId="ADAL" clId="{DF0AE5E8-1C10-4FD3-AAAB-E805C4E03C3A}" dt="2025-08-26T20:28:34.163" v="117" actId="20577"/>
          <ac:spMkLst>
            <pc:docMk/>
            <pc:sldMk cId="3611794150" sldId="256"/>
            <ac:spMk id="3" creationId="{919283F6-D79B-AFFF-4FA3-C88CC32E42D0}"/>
          </ac:spMkLst>
        </pc:spChg>
      </pc:sldChg>
      <pc:sldChg chg="del">
        <pc:chgData name="Vinícius de Oliveira Botelho" userId="bec5384a-69f5-47c1-8366-5e628c683a01" providerId="ADAL" clId="{DF0AE5E8-1C10-4FD3-AAAB-E805C4E03C3A}" dt="2025-08-26T20:27:40.553" v="4" actId="47"/>
        <pc:sldMkLst>
          <pc:docMk/>
          <pc:sldMk cId="3257168137" sldId="259"/>
        </pc:sldMkLst>
      </pc:sldChg>
      <pc:sldChg chg="del">
        <pc:chgData name="Vinícius de Oliveira Botelho" userId="bec5384a-69f5-47c1-8366-5e628c683a01" providerId="ADAL" clId="{DF0AE5E8-1C10-4FD3-AAAB-E805C4E03C3A}" dt="2025-08-26T20:27:40.553" v="4" actId="47"/>
        <pc:sldMkLst>
          <pc:docMk/>
          <pc:sldMk cId="1920253780" sldId="260"/>
        </pc:sldMkLst>
      </pc:sldChg>
      <pc:sldChg chg="del">
        <pc:chgData name="Vinícius de Oliveira Botelho" userId="bec5384a-69f5-47c1-8366-5e628c683a01" providerId="ADAL" clId="{DF0AE5E8-1C10-4FD3-AAAB-E805C4E03C3A}" dt="2025-08-26T20:27:40.553" v="4" actId="47"/>
        <pc:sldMkLst>
          <pc:docMk/>
          <pc:sldMk cId="3280671166" sldId="261"/>
        </pc:sldMkLst>
      </pc:sldChg>
      <pc:sldChg chg="del">
        <pc:chgData name="Vinícius de Oliveira Botelho" userId="bec5384a-69f5-47c1-8366-5e628c683a01" providerId="ADAL" clId="{DF0AE5E8-1C10-4FD3-AAAB-E805C4E03C3A}" dt="2025-08-26T20:27:40.553" v="4" actId="47"/>
        <pc:sldMkLst>
          <pc:docMk/>
          <pc:sldMk cId="2637430204" sldId="263"/>
        </pc:sldMkLst>
      </pc:sldChg>
      <pc:sldChg chg="modSp del mod">
        <pc:chgData name="Vinícius de Oliveira Botelho" userId="bec5384a-69f5-47c1-8366-5e628c683a01" providerId="ADAL" clId="{DF0AE5E8-1C10-4FD3-AAAB-E805C4E03C3A}" dt="2025-08-26T20:30:28.338" v="143" actId="47"/>
        <pc:sldMkLst>
          <pc:docMk/>
          <pc:sldMk cId="2795711507" sldId="264"/>
        </pc:sldMkLst>
        <pc:spChg chg="mod">
          <ac:chgData name="Vinícius de Oliveira Botelho" userId="bec5384a-69f5-47c1-8366-5e628c683a01" providerId="ADAL" clId="{DF0AE5E8-1C10-4FD3-AAAB-E805C4E03C3A}" dt="2025-08-26T20:29:17.910" v="125" actId="113"/>
          <ac:spMkLst>
            <pc:docMk/>
            <pc:sldMk cId="2795711507" sldId="264"/>
            <ac:spMk id="2" creationId="{7B0E4779-F561-3EF1-D0D5-B93077E2EDA1}"/>
          </ac:spMkLst>
        </pc:spChg>
      </pc:sldChg>
      <pc:sldChg chg="del">
        <pc:chgData name="Vinícius de Oliveira Botelho" userId="bec5384a-69f5-47c1-8366-5e628c683a01" providerId="ADAL" clId="{DF0AE5E8-1C10-4FD3-AAAB-E805C4E03C3A}" dt="2025-08-26T20:27:25.771" v="3" actId="47"/>
        <pc:sldMkLst>
          <pc:docMk/>
          <pc:sldMk cId="1905271409" sldId="266"/>
        </pc:sldMkLst>
      </pc:sldChg>
      <pc:sldChg chg="del">
        <pc:chgData name="Vinícius de Oliveira Botelho" userId="bec5384a-69f5-47c1-8366-5e628c683a01" providerId="ADAL" clId="{DF0AE5E8-1C10-4FD3-AAAB-E805C4E03C3A}" dt="2025-08-26T20:27:17.290" v="1" actId="47"/>
        <pc:sldMkLst>
          <pc:docMk/>
          <pc:sldMk cId="809887351" sldId="267"/>
        </pc:sldMkLst>
      </pc:sldChg>
      <pc:sldChg chg="del">
        <pc:chgData name="Vinícius de Oliveira Botelho" userId="bec5384a-69f5-47c1-8366-5e628c683a01" providerId="ADAL" clId="{DF0AE5E8-1C10-4FD3-AAAB-E805C4E03C3A}" dt="2025-08-26T20:27:19.849" v="2" actId="47"/>
        <pc:sldMkLst>
          <pc:docMk/>
          <pc:sldMk cId="3739782379" sldId="268"/>
        </pc:sldMkLst>
      </pc:sldChg>
      <pc:sldChg chg="modSp mod">
        <pc:chgData name="Vinícius de Oliveira Botelho" userId="bec5384a-69f5-47c1-8366-5e628c683a01" providerId="ADAL" clId="{DF0AE5E8-1C10-4FD3-AAAB-E805C4E03C3A}" dt="2025-08-26T20:35:24.825" v="178" actId="14100"/>
        <pc:sldMkLst>
          <pc:docMk/>
          <pc:sldMk cId="1867750484" sldId="270"/>
        </pc:sldMkLst>
        <pc:spChg chg="mod">
          <ac:chgData name="Vinícius de Oliveira Botelho" userId="bec5384a-69f5-47c1-8366-5e628c683a01" providerId="ADAL" clId="{DF0AE5E8-1C10-4FD3-AAAB-E805C4E03C3A}" dt="2025-08-26T20:35:24.825" v="178" actId="14100"/>
          <ac:spMkLst>
            <pc:docMk/>
            <pc:sldMk cId="1867750484" sldId="270"/>
            <ac:spMk id="2" creationId="{D3F63B1A-E56F-BB81-6137-F72F5ECDB5CF}"/>
          </ac:spMkLst>
        </pc:spChg>
      </pc:sldChg>
      <pc:sldChg chg="del">
        <pc:chgData name="Vinícius de Oliveira Botelho" userId="bec5384a-69f5-47c1-8366-5e628c683a01" providerId="ADAL" clId="{DF0AE5E8-1C10-4FD3-AAAB-E805C4E03C3A}" dt="2025-08-26T20:27:40.553" v="4" actId="47"/>
        <pc:sldMkLst>
          <pc:docMk/>
          <pc:sldMk cId="3915444712" sldId="272"/>
        </pc:sldMkLst>
      </pc:sldChg>
      <pc:sldChg chg="modSp mod">
        <pc:chgData name="Vinícius de Oliveira Botelho" userId="bec5384a-69f5-47c1-8366-5e628c683a01" providerId="ADAL" clId="{DF0AE5E8-1C10-4FD3-AAAB-E805C4E03C3A}" dt="2025-08-26T20:50:38.231" v="551" actId="6549"/>
        <pc:sldMkLst>
          <pc:docMk/>
          <pc:sldMk cId="3668405190" sldId="275"/>
        </pc:sldMkLst>
        <pc:spChg chg="mod">
          <ac:chgData name="Vinícius de Oliveira Botelho" userId="bec5384a-69f5-47c1-8366-5e628c683a01" providerId="ADAL" clId="{DF0AE5E8-1C10-4FD3-AAAB-E805C4E03C3A}" dt="2025-08-26T20:42:05.917" v="487" actId="14100"/>
          <ac:spMkLst>
            <pc:docMk/>
            <pc:sldMk cId="3668405190" sldId="275"/>
            <ac:spMk id="2" creationId="{193175F8-E20A-0CEB-8316-AB0C8935E4CE}"/>
          </ac:spMkLst>
        </pc:spChg>
        <pc:spChg chg="mod">
          <ac:chgData name="Vinícius de Oliveira Botelho" userId="bec5384a-69f5-47c1-8366-5e628c683a01" providerId="ADAL" clId="{DF0AE5E8-1C10-4FD3-AAAB-E805C4E03C3A}" dt="2025-08-26T20:50:38.231" v="551" actId="6549"/>
          <ac:spMkLst>
            <pc:docMk/>
            <pc:sldMk cId="3668405190" sldId="275"/>
            <ac:spMk id="3" creationId="{1EB318D6-EED7-60D0-AFC7-6530DA612F6C}"/>
          </ac:spMkLst>
        </pc:spChg>
      </pc:sldChg>
      <pc:sldChg chg="addSp delSp modSp mod">
        <pc:chgData name="Vinícius de Oliveira Botelho" userId="bec5384a-69f5-47c1-8366-5e628c683a01" providerId="ADAL" clId="{DF0AE5E8-1C10-4FD3-AAAB-E805C4E03C3A}" dt="2025-08-26T20:41:22.906" v="418" actId="6549"/>
        <pc:sldMkLst>
          <pc:docMk/>
          <pc:sldMk cId="1569776562" sldId="276"/>
        </pc:sldMkLst>
        <pc:spChg chg="add mod">
          <ac:chgData name="Vinícius de Oliveira Botelho" userId="bec5384a-69f5-47c1-8366-5e628c683a01" providerId="ADAL" clId="{DF0AE5E8-1C10-4FD3-AAAB-E805C4E03C3A}" dt="2025-08-26T20:34:29.787" v="169" actId="14100"/>
          <ac:spMkLst>
            <pc:docMk/>
            <pc:sldMk cId="1569776562" sldId="276"/>
            <ac:spMk id="2" creationId="{2949C58A-28C0-0EE8-2A0D-AC26E03BB761}"/>
          </ac:spMkLst>
        </pc:spChg>
        <pc:spChg chg="add mod">
          <ac:chgData name="Vinícius de Oliveira Botelho" userId="bec5384a-69f5-47c1-8366-5e628c683a01" providerId="ADAL" clId="{DF0AE5E8-1C10-4FD3-AAAB-E805C4E03C3A}" dt="2025-08-26T20:34:23.545" v="167" actId="1076"/>
          <ac:spMkLst>
            <pc:docMk/>
            <pc:sldMk cId="1569776562" sldId="276"/>
            <ac:spMk id="3" creationId="{0A419C0A-052A-9A83-9EF1-D4446CBE1D2F}"/>
          </ac:spMkLst>
        </pc:spChg>
        <pc:spChg chg="del">
          <ac:chgData name="Vinícius de Oliveira Botelho" userId="bec5384a-69f5-47c1-8366-5e628c683a01" providerId="ADAL" clId="{DF0AE5E8-1C10-4FD3-AAAB-E805C4E03C3A}" dt="2025-08-26T20:34:04.236" v="162" actId="478"/>
          <ac:spMkLst>
            <pc:docMk/>
            <pc:sldMk cId="1569776562" sldId="276"/>
            <ac:spMk id="8" creationId="{E16F5955-78A6-BAF6-BFE4-DEAB10C0B8DC}"/>
          </ac:spMkLst>
        </pc:spChg>
        <pc:spChg chg="mod">
          <ac:chgData name="Vinícius de Oliveira Botelho" userId="bec5384a-69f5-47c1-8366-5e628c683a01" providerId="ADAL" clId="{DF0AE5E8-1C10-4FD3-AAAB-E805C4E03C3A}" dt="2025-08-26T20:41:22.906" v="418" actId="6549"/>
          <ac:spMkLst>
            <pc:docMk/>
            <pc:sldMk cId="1569776562" sldId="276"/>
            <ac:spMk id="9" creationId="{F4BF4580-B658-271A-AD27-C2BA025D5D61}"/>
          </ac:spMkLst>
        </pc:spChg>
        <pc:picChg chg="add mod">
          <ac:chgData name="Vinícius de Oliveira Botelho" userId="bec5384a-69f5-47c1-8366-5e628c683a01" providerId="ADAL" clId="{DF0AE5E8-1C10-4FD3-AAAB-E805C4E03C3A}" dt="2025-08-26T20:36:01.875" v="180" actId="14100"/>
          <ac:picMkLst>
            <pc:docMk/>
            <pc:sldMk cId="1569776562" sldId="276"/>
            <ac:picMk id="4" creationId="{89F30D36-0D0C-AB27-2059-DB0716EF6BCA}"/>
          </ac:picMkLst>
        </pc:picChg>
      </pc:sldChg>
      <pc:sldChg chg="del">
        <pc:chgData name="Vinícius de Oliveira Botelho" userId="bec5384a-69f5-47c1-8366-5e628c683a01" providerId="ADAL" clId="{DF0AE5E8-1C10-4FD3-AAAB-E805C4E03C3A}" dt="2025-08-26T20:31:40.669" v="161" actId="47"/>
        <pc:sldMkLst>
          <pc:docMk/>
          <pc:sldMk cId="4087691020" sldId="277"/>
        </pc:sldMkLst>
      </pc:sldChg>
      <pc:sldChg chg="modSp mod">
        <pc:chgData name="Vinícius de Oliveira Botelho" userId="bec5384a-69f5-47c1-8366-5e628c683a01" providerId="ADAL" clId="{DF0AE5E8-1C10-4FD3-AAAB-E805C4E03C3A}" dt="2025-08-26T20:44:14.661" v="549" actId="20577"/>
        <pc:sldMkLst>
          <pc:docMk/>
          <pc:sldMk cId="1686564997" sldId="278"/>
        </pc:sldMkLst>
        <pc:spChg chg="mod">
          <ac:chgData name="Vinícius de Oliveira Botelho" userId="bec5384a-69f5-47c1-8366-5e628c683a01" providerId="ADAL" clId="{DF0AE5E8-1C10-4FD3-AAAB-E805C4E03C3A}" dt="2025-08-26T20:44:14.661" v="549" actId="20577"/>
          <ac:spMkLst>
            <pc:docMk/>
            <pc:sldMk cId="1686564997" sldId="278"/>
            <ac:spMk id="2" creationId="{699D69D4-8951-C3E8-80AF-A0585AB03CA8}"/>
          </ac:spMkLst>
        </pc:spChg>
      </pc:sldChg>
      <pc:sldChg chg="modSp add del mod">
        <pc:chgData name="Vinícius de Oliveira Botelho" userId="bec5384a-69f5-47c1-8366-5e628c683a01" providerId="ADAL" clId="{DF0AE5E8-1C10-4FD3-AAAB-E805C4E03C3A}" dt="2025-08-26T20:39:05.505" v="409" actId="27636"/>
        <pc:sldMkLst>
          <pc:docMk/>
          <pc:sldMk cId="1019242214" sldId="279"/>
        </pc:sldMkLst>
        <pc:spChg chg="mod">
          <ac:chgData name="Vinícius de Oliveira Botelho" userId="bec5384a-69f5-47c1-8366-5e628c683a01" providerId="ADAL" clId="{DF0AE5E8-1C10-4FD3-AAAB-E805C4E03C3A}" dt="2025-08-26T20:39:05.505" v="409" actId="27636"/>
          <ac:spMkLst>
            <pc:docMk/>
            <pc:sldMk cId="1019242214" sldId="279"/>
            <ac:spMk id="5" creationId="{881E6DAE-6E97-D55C-8095-ED368E6B0BA5}"/>
          </ac:spMkLst>
        </pc:spChg>
      </pc:sldChg>
      <pc:sldChg chg="add del">
        <pc:chgData name="Vinícius de Oliveira Botelho" userId="bec5384a-69f5-47c1-8366-5e628c683a01" providerId="ADAL" clId="{DF0AE5E8-1C10-4FD3-AAAB-E805C4E03C3A}" dt="2025-08-26T20:36:07.892" v="182" actId="47"/>
        <pc:sldMkLst>
          <pc:docMk/>
          <pc:sldMk cId="1181493054" sldId="279"/>
        </pc:sldMkLst>
      </pc:sldChg>
      <pc:sldChg chg="addSp delSp modSp add mod ord">
        <pc:chgData name="Vinícius de Oliveira Botelho" userId="bec5384a-69f5-47c1-8366-5e628c683a01" providerId="ADAL" clId="{DF0AE5E8-1C10-4FD3-AAAB-E805C4E03C3A}" dt="2025-08-26T20:43:41.706" v="492" actId="14100"/>
        <pc:sldMkLst>
          <pc:docMk/>
          <pc:sldMk cId="151704558" sldId="280"/>
        </pc:sldMkLst>
        <pc:spChg chg="mod">
          <ac:chgData name="Vinícius de Oliveira Botelho" userId="bec5384a-69f5-47c1-8366-5e628c683a01" providerId="ADAL" clId="{DF0AE5E8-1C10-4FD3-AAAB-E805C4E03C3A}" dt="2025-08-26T20:41:59.508" v="484" actId="14100"/>
          <ac:spMkLst>
            <pc:docMk/>
            <pc:sldMk cId="151704558" sldId="280"/>
            <ac:spMk id="2" creationId="{9B5B3B10-023D-AFD0-2FFE-7D648A390F00}"/>
          </ac:spMkLst>
        </pc:spChg>
        <pc:spChg chg="mod">
          <ac:chgData name="Vinícius de Oliveira Botelho" userId="bec5384a-69f5-47c1-8366-5e628c683a01" providerId="ADAL" clId="{DF0AE5E8-1C10-4FD3-AAAB-E805C4E03C3A}" dt="2025-08-26T20:38:33.029" v="400" actId="20577"/>
          <ac:spMkLst>
            <pc:docMk/>
            <pc:sldMk cId="151704558" sldId="280"/>
            <ac:spMk id="4" creationId="{A74E6188-EBCB-635F-306A-14DDBBF070D2}"/>
          </ac:spMkLst>
        </pc:spChg>
        <pc:spChg chg="del">
          <ac:chgData name="Vinícius de Oliveira Botelho" userId="bec5384a-69f5-47c1-8366-5e628c683a01" providerId="ADAL" clId="{DF0AE5E8-1C10-4FD3-AAAB-E805C4E03C3A}" dt="2025-08-26T20:37:32.787" v="309" actId="478"/>
          <ac:spMkLst>
            <pc:docMk/>
            <pc:sldMk cId="151704558" sldId="280"/>
            <ac:spMk id="9" creationId="{4ADFA12A-EF87-72BA-4C5E-132B6751EC53}"/>
          </ac:spMkLst>
        </pc:spChg>
        <pc:picChg chg="add del">
          <ac:chgData name="Vinícius de Oliveira Botelho" userId="bec5384a-69f5-47c1-8366-5e628c683a01" providerId="ADAL" clId="{DF0AE5E8-1C10-4FD3-AAAB-E805C4E03C3A}" dt="2025-08-26T20:37:54.022" v="311" actId="478"/>
          <ac:picMkLst>
            <pc:docMk/>
            <pc:sldMk cId="151704558" sldId="280"/>
            <ac:picMk id="3" creationId="{592270C9-281B-74C1-2BF0-F0D978D7228D}"/>
          </ac:picMkLst>
        </pc:picChg>
        <pc:picChg chg="add del mod">
          <ac:chgData name="Vinícius de Oliveira Botelho" userId="bec5384a-69f5-47c1-8366-5e628c683a01" providerId="ADAL" clId="{DF0AE5E8-1C10-4FD3-AAAB-E805C4E03C3A}" dt="2025-08-26T20:43:16.958" v="488" actId="478"/>
          <ac:picMkLst>
            <pc:docMk/>
            <pc:sldMk cId="151704558" sldId="280"/>
            <ac:picMk id="5" creationId="{9A9F7025-7D9F-DF28-7DBD-E40E62F94685}"/>
          </ac:picMkLst>
        </pc:picChg>
        <pc:picChg chg="add mod">
          <ac:chgData name="Vinícius de Oliveira Botelho" userId="bec5384a-69f5-47c1-8366-5e628c683a01" providerId="ADAL" clId="{DF0AE5E8-1C10-4FD3-AAAB-E805C4E03C3A}" dt="2025-08-26T20:43:41.706" v="492" actId="14100"/>
          <ac:picMkLst>
            <pc:docMk/>
            <pc:sldMk cId="151704558" sldId="280"/>
            <ac:picMk id="6" creationId="{E47C0E96-A3CD-07B7-967E-923E22A85988}"/>
          </ac:picMkLst>
        </pc:picChg>
        <pc:picChg chg="del">
          <ac:chgData name="Vinícius de Oliveira Botelho" userId="bec5384a-69f5-47c1-8366-5e628c683a01" providerId="ADAL" clId="{DF0AE5E8-1C10-4FD3-AAAB-E805C4E03C3A}" dt="2025-08-26T20:37:30.874" v="308" actId="478"/>
          <ac:picMkLst>
            <pc:docMk/>
            <pc:sldMk cId="151704558" sldId="280"/>
            <ac:picMk id="11" creationId="{E5B86391-A465-104A-1A76-8713632B9892}"/>
          </ac:picMkLst>
        </pc:picChg>
      </pc:sldChg>
    </pc:docChg>
  </pc:docChgLst>
  <pc:docChgLst>
    <pc:chgData name="Vinícius de Oliveira Botelho" userId="bec5384a-69f5-47c1-8366-5e628c683a01" providerId="ADAL" clId="{28B0C8B5-753F-4295-870E-6786A5A84AD3}"/>
    <pc:docChg chg="undo custSel addSld delSld modSld modMainMaster">
      <pc:chgData name="Vinícius de Oliveira Botelho" userId="bec5384a-69f5-47c1-8366-5e628c683a01" providerId="ADAL" clId="{28B0C8B5-753F-4295-870E-6786A5A84AD3}" dt="2025-06-26T16:11:04.801" v="12109" actId="20577"/>
      <pc:docMkLst>
        <pc:docMk/>
      </pc:docMkLst>
      <pc:sldChg chg="addSp delSp modSp mod">
        <pc:chgData name="Vinícius de Oliveira Botelho" userId="bec5384a-69f5-47c1-8366-5e628c683a01" providerId="ADAL" clId="{28B0C8B5-753F-4295-870E-6786A5A84AD3}" dt="2025-06-25T20:22:51.611" v="11713" actId="478"/>
        <pc:sldMkLst>
          <pc:docMk/>
          <pc:sldMk cId="3611794150" sldId="256"/>
        </pc:sldMkLst>
        <pc:spChg chg="mod">
          <ac:chgData name="Vinícius de Oliveira Botelho" userId="bec5384a-69f5-47c1-8366-5e628c683a01" providerId="ADAL" clId="{28B0C8B5-753F-4295-870E-6786A5A84AD3}" dt="2025-06-25T20:22:40.323" v="11710" actId="14100"/>
          <ac:spMkLst>
            <pc:docMk/>
            <pc:sldMk cId="3611794150" sldId="256"/>
            <ac:spMk id="2" creationId="{BBAC5895-A2A8-AEFA-C57D-2A0415DE528F}"/>
          </ac:spMkLst>
        </pc:spChg>
        <pc:spChg chg="mod">
          <ac:chgData name="Vinícius de Oliveira Botelho" userId="bec5384a-69f5-47c1-8366-5e628c683a01" providerId="ADAL" clId="{28B0C8B5-753F-4295-870E-6786A5A84AD3}" dt="2025-06-25T20:22:43.986" v="11712" actId="14100"/>
          <ac:spMkLst>
            <pc:docMk/>
            <pc:sldMk cId="3611794150" sldId="256"/>
            <ac:spMk id="3" creationId="{919283F6-D79B-AFFF-4FA3-C88CC32E42D0}"/>
          </ac:spMkLst>
        </pc:spChg>
      </pc:sldChg>
      <pc:sldChg chg="del">
        <pc:chgData name="Vinícius de Oliveira Botelho" userId="bec5384a-69f5-47c1-8366-5e628c683a01" providerId="ADAL" clId="{28B0C8B5-753F-4295-870E-6786A5A84AD3}" dt="2025-06-25T12:57:41.355" v="1729" actId="47"/>
        <pc:sldMkLst>
          <pc:docMk/>
          <pc:sldMk cId="3747188579" sldId="258"/>
        </pc:sldMkLst>
      </pc:sldChg>
      <pc:sldChg chg="modSp mod">
        <pc:chgData name="Vinícius de Oliveira Botelho" userId="bec5384a-69f5-47c1-8366-5e628c683a01" providerId="ADAL" clId="{28B0C8B5-753F-4295-870E-6786A5A84AD3}" dt="2025-06-25T19:33:15.429" v="10284" actId="27636"/>
        <pc:sldMkLst>
          <pc:docMk/>
          <pc:sldMk cId="3257168137" sldId="259"/>
        </pc:sldMkLst>
      </pc:sldChg>
      <pc:sldChg chg="modSp add mod">
        <pc:chgData name="Vinícius de Oliveira Botelho" userId="bec5384a-69f5-47c1-8366-5e628c683a01" providerId="ADAL" clId="{28B0C8B5-753F-4295-870E-6786A5A84AD3}" dt="2025-06-25T19:33:46.038" v="10285" actId="6549"/>
        <pc:sldMkLst>
          <pc:docMk/>
          <pc:sldMk cId="1920253780" sldId="260"/>
        </pc:sldMkLst>
      </pc:sldChg>
      <pc:sldChg chg="modSp add mod">
        <pc:chgData name="Vinícius de Oliveira Botelho" userId="bec5384a-69f5-47c1-8366-5e628c683a01" providerId="ADAL" clId="{28B0C8B5-753F-4295-870E-6786A5A84AD3}" dt="2025-06-25T17:10:47.022" v="7660" actId="20577"/>
        <pc:sldMkLst>
          <pc:docMk/>
          <pc:sldMk cId="3280671166" sldId="261"/>
        </pc:sldMkLst>
      </pc:sldChg>
      <pc:sldChg chg="modSp add del mod">
        <pc:chgData name="Vinícius de Oliveira Botelho" userId="bec5384a-69f5-47c1-8366-5e628c683a01" providerId="ADAL" clId="{28B0C8B5-753F-4295-870E-6786A5A84AD3}" dt="2025-06-25T20:17:30.874" v="11584" actId="47"/>
        <pc:sldMkLst>
          <pc:docMk/>
          <pc:sldMk cId="510382465" sldId="262"/>
        </pc:sldMkLst>
      </pc:sldChg>
      <pc:sldChg chg="addSp delSp modSp add mod">
        <pc:chgData name="Vinícius de Oliveira Botelho" userId="bec5384a-69f5-47c1-8366-5e628c683a01" providerId="ADAL" clId="{28B0C8B5-753F-4295-870E-6786A5A84AD3}" dt="2025-06-26T16:11:04.801" v="12109" actId="20577"/>
        <pc:sldMkLst>
          <pc:docMk/>
          <pc:sldMk cId="2637430204" sldId="263"/>
        </pc:sldMkLst>
      </pc:sldChg>
      <pc:sldChg chg="addSp delSp modSp add mod">
        <pc:chgData name="Vinícius de Oliveira Botelho" userId="bec5384a-69f5-47c1-8366-5e628c683a01" providerId="ADAL" clId="{28B0C8B5-753F-4295-870E-6786A5A84AD3}" dt="2025-06-26T15:50:27.230" v="11857" actId="1076"/>
        <pc:sldMkLst>
          <pc:docMk/>
          <pc:sldMk cId="2795711507" sldId="264"/>
        </pc:sldMkLst>
      </pc:sldChg>
      <pc:sldChg chg="modSp add del mod">
        <pc:chgData name="Vinícius de Oliveira Botelho" userId="bec5384a-69f5-47c1-8366-5e628c683a01" providerId="ADAL" clId="{28B0C8B5-753F-4295-870E-6786A5A84AD3}" dt="2025-06-25T16:54:56.757" v="5494" actId="47"/>
        <pc:sldMkLst>
          <pc:docMk/>
          <pc:sldMk cId="31581969" sldId="265"/>
        </pc:sldMkLst>
      </pc:sldChg>
      <pc:sldChg chg="addSp delSp modSp add mod">
        <pc:chgData name="Vinícius de Oliveira Botelho" userId="bec5384a-69f5-47c1-8366-5e628c683a01" providerId="ADAL" clId="{28B0C8B5-753F-4295-870E-6786A5A84AD3}" dt="2025-06-25T20:16:13.144" v="11545" actId="6549"/>
        <pc:sldMkLst>
          <pc:docMk/>
          <pc:sldMk cId="1905271409" sldId="266"/>
        </pc:sldMkLst>
      </pc:sldChg>
      <pc:sldChg chg="addSp delSp modSp add mod">
        <pc:chgData name="Vinícius de Oliveira Botelho" userId="bec5384a-69f5-47c1-8366-5e628c683a01" providerId="ADAL" clId="{28B0C8B5-753F-4295-870E-6786A5A84AD3}" dt="2025-06-26T15:52:47.197" v="11976" actId="20577"/>
        <pc:sldMkLst>
          <pc:docMk/>
          <pc:sldMk cId="809887351" sldId="267"/>
        </pc:sldMkLst>
      </pc:sldChg>
      <pc:sldChg chg="addSp delSp modSp add mod">
        <pc:chgData name="Vinícius de Oliveira Botelho" userId="bec5384a-69f5-47c1-8366-5e628c683a01" providerId="ADAL" clId="{28B0C8B5-753F-4295-870E-6786A5A84AD3}" dt="2025-06-26T15:54:29.005" v="12094" actId="1076"/>
        <pc:sldMkLst>
          <pc:docMk/>
          <pc:sldMk cId="3739782379" sldId="268"/>
        </pc:sldMkLst>
      </pc:sldChg>
      <pc:sldChg chg="add del">
        <pc:chgData name="Vinícius de Oliveira Botelho" userId="bec5384a-69f5-47c1-8366-5e628c683a01" providerId="ADAL" clId="{28B0C8B5-753F-4295-870E-6786A5A84AD3}" dt="2025-06-25T15:50:34.940" v="3714"/>
        <pc:sldMkLst>
          <pc:docMk/>
          <pc:sldMk cId="1161378476" sldId="269"/>
        </pc:sldMkLst>
      </pc:sldChg>
      <pc:sldChg chg="modSp add del mod">
        <pc:chgData name="Vinícius de Oliveira Botelho" userId="bec5384a-69f5-47c1-8366-5e628c683a01" providerId="ADAL" clId="{28B0C8B5-753F-4295-870E-6786A5A84AD3}" dt="2025-06-25T16:54:55.071" v="5493" actId="47"/>
        <pc:sldMkLst>
          <pc:docMk/>
          <pc:sldMk cId="3545925074" sldId="269"/>
        </pc:sldMkLst>
      </pc:sldChg>
      <pc:sldChg chg="addSp delSp modSp add mod">
        <pc:chgData name="Vinícius de Oliveira Botelho" userId="bec5384a-69f5-47c1-8366-5e628c683a01" providerId="ADAL" clId="{28B0C8B5-753F-4295-870E-6786A5A84AD3}" dt="2025-06-26T15:54:52.974" v="12097" actId="1076"/>
        <pc:sldMkLst>
          <pc:docMk/>
          <pc:sldMk cId="1867750484" sldId="270"/>
        </pc:sldMkLst>
        <pc:spChg chg="mod">
          <ac:chgData name="Vinícius de Oliveira Botelho" userId="bec5384a-69f5-47c1-8366-5e628c683a01" providerId="ADAL" clId="{28B0C8B5-753F-4295-870E-6786A5A84AD3}" dt="2025-06-25T20:26:33.034" v="11828" actId="6549"/>
          <ac:spMkLst>
            <pc:docMk/>
            <pc:sldMk cId="1867750484" sldId="270"/>
            <ac:spMk id="2" creationId="{D3F63B1A-E56F-BB81-6137-F72F5ECDB5CF}"/>
          </ac:spMkLst>
        </pc:spChg>
        <pc:spChg chg="mod">
          <ac:chgData name="Vinícius de Oliveira Botelho" userId="bec5384a-69f5-47c1-8366-5e628c683a01" providerId="ADAL" clId="{28B0C8B5-753F-4295-870E-6786A5A84AD3}" dt="2025-06-25T17:22:25.174" v="8273" actId="20577"/>
          <ac:spMkLst>
            <pc:docMk/>
            <pc:sldMk cId="1867750484" sldId="270"/>
            <ac:spMk id="4" creationId="{041E5C20-484D-A293-7B68-3D6E09DF8369}"/>
          </ac:spMkLst>
        </pc:spChg>
        <pc:spChg chg="add mod">
          <ac:chgData name="Vinícius de Oliveira Botelho" userId="bec5384a-69f5-47c1-8366-5e628c683a01" providerId="ADAL" clId="{28B0C8B5-753F-4295-870E-6786A5A84AD3}" dt="2025-06-26T15:54:52.974" v="12097" actId="1076"/>
          <ac:spMkLst>
            <pc:docMk/>
            <pc:sldMk cId="1867750484" sldId="270"/>
            <ac:spMk id="9" creationId="{14FDF6E2-7070-F173-FCAE-70D753D73B78}"/>
          </ac:spMkLst>
        </pc:spChg>
        <pc:picChg chg="add mod">
          <ac:chgData name="Vinícius de Oliveira Botelho" userId="bec5384a-69f5-47c1-8366-5e628c683a01" providerId="ADAL" clId="{28B0C8B5-753F-4295-870E-6786A5A84AD3}" dt="2025-06-26T15:54:47.805" v="12096" actId="1076"/>
          <ac:picMkLst>
            <pc:docMk/>
            <pc:sldMk cId="1867750484" sldId="270"/>
            <ac:picMk id="11" creationId="{2EB4461E-2942-E1E8-F498-6E92D82F6DD9}"/>
          </ac:picMkLst>
        </pc:picChg>
      </pc:sldChg>
      <pc:sldChg chg="addSp delSp modSp add del mod">
        <pc:chgData name="Vinícius de Oliveira Botelho" userId="bec5384a-69f5-47c1-8366-5e628c683a01" providerId="ADAL" clId="{28B0C8B5-753F-4295-870E-6786A5A84AD3}" dt="2025-06-25T20:16:59.154" v="11565" actId="47"/>
        <pc:sldMkLst>
          <pc:docMk/>
          <pc:sldMk cId="2256309522" sldId="271"/>
        </pc:sldMkLst>
      </pc:sldChg>
      <pc:sldChg chg="modSp add mod">
        <pc:chgData name="Vinícius de Oliveira Botelho" userId="bec5384a-69f5-47c1-8366-5e628c683a01" providerId="ADAL" clId="{28B0C8B5-753F-4295-870E-6786A5A84AD3}" dt="2025-06-25T19:34:13.546" v="10351" actId="20577"/>
        <pc:sldMkLst>
          <pc:docMk/>
          <pc:sldMk cId="3915444712" sldId="272"/>
        </pc:sldMkLst>
      </pc:sldChg>
      <pc:sldChg chg="modSp add del mod">
        <pc:chgData name="Vinícius de Oliveira Botelho" userId="bec5384a-69f5-47c1-8366-5e628c683a01" providerId="ADAL" clId="{28B0C8B5-753F-4295-870E-6786A5A84AD3}" dt="2025-06-25T17:40:13.767" v="9244" actId="47"/>
        <pc:sldMkLst>
          <pc:docMk/>
          <pc:sldMk cId="1707228107" sldId="273"/>
        </pc:sldMkLst>
      </pc:sldChg>
      <pc:sldChg chg="modSp add del mod">
        <pc:chgData name="Vinícius de Oliveira Botelho" userId="bec5384a-69f5-47c1-8366-5e628c683a01" providerId="ADAL" clId="{28B0C8B5-753F-4295-870E-6786A5A84AD3}" dt="2025-06-25T17:40:10.471" v="9243" actId="47"/>
        <pc:sldMkLst>
          <pc:docMk/>
          <pc:sldMk cId="1725350323" sldId="274"/>
        </pc:sldMkLst>
      </pc:sldChg>
      <pc:sldChg chg="modSp add mod">
        <pc:chgData name="Vinícius de Oliveira Botelho" userId="bec5384a-69f5-47c1-8366-5e628c683a01" providerId="ADAL" clId="{28B0C8B5-753F-4295-870E-6786A5A84AD3}" dt="2025-06-25T20:16:16.313" v="11546" actId="20577"/>
        <pc:sldMkLst>
          <pc:docMk/>
          <pc:sldMk cId="3668405190" sldId="275"/>
        </pc:sldMkLst>
        <pc:spChg chg="mod">
          <ac:chgData name="Vinícius de Oliveira Botelho" userId="bec5384a-69f5-47c1-8366-5e628c683a01" providerId="ADAL" clId="{28B0C8B5-753F-4295-870E-6786A5A84AD3}" dt="2025-06-25T20:16:16.313" v="11546" actId="20577"/>
          <ac:spMkLst>
            <pc:docMk/>
            <pc:sldMk cId="3668405190" sldId="275"/>
            <ac:spMk id="2" creationId="{193175F8-E20A-0CEB-8316-AB0C8935E4CE}"/>
          </ac:spMkLst>
        </pc:spChg>
        <pc:spChg chg="mod">
          <ac:chgData name="Vinícius de Oliveira Botelho" userId="bec5384a-69f5-47c1-8366-5e628c683a01" providerId="ADAL" clId="{28B0C8B5-753F-4295-870E-6786A5A84AD3}" dt="2025-06-25T19:32:03.833" v="10232" actId="15"/>
          <ac:spMkLst>
            <pc:docMk/>
            <pc:sldMk cId="3668405190" sldId="275"/>
            <ac:spMk id="3" creationId="{1EB318D6-EED7-60D0-AFC7-6530DA612F6C}"/>
          </ac:spMkLst>
        </pc:spChg>
      </pc:sldChg>
      <pc:sldChg chg="addSp delSp modSp add mod">
        <pc:chgData name="Vinícius de Oliveira Botelho" userId="bec5384a-69f5-47c1-8366-5e628c683a01" providerId="ADAL" clId="{28B0C8B5-753F-4295-870E-6786A5A84AD3}" dt="2025-06-25T20:24:32.340" v="11783"/>
        <pc:sldMkLst>
          <pc:docMk/>
          <pc:sldMk cId="1569776562" sldId="276"/>
        </pc:sldMkLst>
        <pc:spChg chg="add mod">
          <ac:chgData name="Vinícius de Oliveira Botelho" userId="bec5384a-69f5-47c1-8366-5e628c683a01" providerId="ADAL" clId="{28B0C8B5-753F-4295-870E-6786A5A84AD3}" dt="2025-06-25T20:24:32.340" v="11783"/>
          <ac:spMkLst>
            <pc:docMk/>
            <pc:sldMk cId="1569776562" sldId="276"/>
            <ac:spMk id="9" creationId="{F4BF4580-B658-271A-AD27-C2BA025D5D61}"/>
          </ac:spMkLst>
        </pc:spChg>
      </pc:sldChg>
      <pc:sldChg chg="addSp delSp modSp add mod">
        <pc:chgData name="Vinícius de Oliveira Botelho" userId="bec5384a-69f5-47c1-8366-5e628c683a01" providerId="ADAL" clId="{28B0C8B5-753F-4295-870E-6786A5A84AD3}" dt="2025-06-25T20:25:09.625" v="11806"/>
        <pc:sldMkLst>
          <pc:docMk/>
          <pc:sldMk cId="4087691020" sldId="277"/>
        </pc:sldMkLst>
      </pc:sldChg>
      <pc:sldChg chg="addSp delSp modSp add mod">
        <pc:chgData name="Vinícius de Oliveira Botelho" userId="bec5384a-69f5-47c1-8366-5e628c683a01" providerId="ADAL" clId="{28B0C8B5-753F-4295-870E-6786A5A84AD3}" dt="2025-06-25T20:25:25.663" v="11819" actId="20577"/>
        <pc:sldMkLst>
          <pc:docMk/>
          <pc:sldMk cId="1686564997" sldId="278"/>
        </pc:sldMkLst>
        <pc:spChg chg="add mod">
          <ac:chgData name="Vinícius de Oliveira Botelho" userId="bec5384a-69f5-47c1-8366-5e628c683a01" providerId="ADAL" clId="{28B0C8B5-753F-4295-870E-6786A5A84AD3}" dt="2025-06-25T20:25:23.040" v="11810" actId="27636"/>
          <ac:spMkLst>
            <pc:docMk/>
            <pc:sldMk cId="1686564997" sldId="278"/>
            <ac:spMk id="2" creationId="{699D69D4-8951-C3E8-80AF-A0585AB03CA8}"/>
          </ac:spMkLst>
        </pc:spChg>
        <pc:spChg chg="add mod">
          <ac:chgData name="Vinícius de Oliveira Botelho" userId="bec5384a-69f5-47c1-8366-5e628c683a01" providerId="ADAL" clId="{28B0C8B5-753F-4295-870E-6786A5A84AD3}" dt="2025-06-25T20:25:25.663" v="11819" actId="20577"/>
          <ac:spMkLst>
            <pc:docMk/>
            <pc:sldMk cId="1686564997" sldId="278"/>
            <ac:spMk id="3" creationId="{A10DB5C8-80BF-2D58-1DEA-ABD00B1D2D71}"/>
          </ac:spMkLst>
        </pc:spChg>
      </pc:sldChg>
      <pc:sldChg chg="addSp delSp modSp add mod">
        <pc:chgData name="Vinícius de Oliveira Botelho" userId="bec5384a-69f5-47c1-8366-5e628c683a01" providerId="ADAL" clId="{28B0C8B5-753F-4295-870E-6786A5A84AD3}" dt="2025-06-26T15:55:24.272" v="12106" actId="20577"/>
        <pc:sldMkLst>
          <pc:docMk/>
          <pc:sldMk cId="1019242214" sldId="279"/>
        </pc:sldMkLst>
      </pc:sldChg>
      <pc:sldMasterChg chg="addSp delSp modSp mod">
        <pc:chgData name="Vinícius de Oliveira Botelho" userId="bec5384a-69f5-47c1-8366-5e628c683a01" providerId="ADAL" clId="{28B0C8B5-753F-4295-870E-6786A5A84AD3}" dt="2025-06-26T16:10:51.533" v="12107" actId="478"/>
        <pc:sldMasterMkLst>
          <pc:docMk/>
          <pc:sldMasterMk cId="1235182567" sldId="2147483648"/>
        </pc:sldMasterMkLst>
        <pc:spChg chg="add mod">
          <ac:chgData name="Vinícius de Oliveira Botelho" userId="bec5384a-69f5-47c1-8366-5e628c683a01" providerId="ADAL" clId="{28B0C8B5-753F-4295-870E-6786A5A84AD3}" dt="2025-06-25T19:58:47.790" v="10507"/>
          <ac:spMkLst>
            <pc:docMk/>
            <pc:sldMasterMk cId="1235182567" sldId="2147483648"/>
            <ac:spMk id="8" creationId="{E73CCA98-1606-B7E3-1BC8-6B1835313D36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4CBAA5-6146-35B3-866B-25F95C0755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2EB83F0-9770-5D44-0256-E90ECA84F5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47FC87-5DBA-4FA7-2F38-A8E2D8483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DC6C-1EB8-4700-8BC2-8F18019C78B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15263C9-3B9F-6AEC-F013-73AE0E430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DEC62C7-05E3-E08D-2744-274E8CFE2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429-4037-4FA5-AE76-AD223C390A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1539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ADC37C-3C8C-35F7-687C-7349E29AA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4045C63-CFFB-0EC4-5A33-196CE5D712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9072EB-11AA-EA89-A118-62374E37C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DC6C-1EB8-4700-8BC2-8F18019C78B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B6F4AA4-09C2-3238-5C7F-514319B18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B8CA00-CF5A-9D6F-7BA2-430160BD7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429-4037-4FA5-AE76-AD223C390A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9941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8D84C61-6BBB-C1A7-DB46-455891709C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54BA908-A96E-A514-0F8D-4E9CF38FF2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096C215-56DE-3BBA-587A-23CD009D7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DC6C-1EB8-4700-8BC2-8F18019C78B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5BAA4F0-D6F3-0EF9-83C2-1CA21010B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A2B173A-A111-8468-9331-1384038E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429-4037-4FA5-AE76-AD223C390A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3097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5B44FD-54AE-F4F3-A29F-A9BAAF1A3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0577A0-9C42-C4FA-D143-BED0AA43E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254B91-71A8-D053-35F8-4AA22DD40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DC6C-1EB8-4700-8BC2-8F18019C78B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6E2E4A-9D81-0F66-A5AB-20ED2669F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84C2FD-2C5D-526A-7CD8-00FCC4386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429-4037-4FA5-AE76-AD223C390A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6588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BB788D-2685-CC04-ED88-AA87DEE81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158D4E5-BB6B-4050-E368-42BE9B71F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31542A-908E-C74C-530F-0B2C6305C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DC6C-1EB8-4700-8BC2-8F18019C78B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9975E8-95CC-C034-94A4-7B9251F8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C68502E-42C1-1545-6D75-AB353EC70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429-4037-4FA5-AE76-AD223C390A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146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16866-F133-A64A-3CF5-0D6469701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FDFAF1-F233-01D2-34AC-26432F45DB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B628002-E98B-CAA5-CEC3-818C58B8C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DD1E884-9E6C-37EE-2C70-8FEC0ADE4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DC6C-1EB8-4700-8BC2-8F18019C78B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7971986-2849-DB4C-6887-21174B9A8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A3E321C-9956-974D-6578-9387561A6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429-4037-4FA5-AE76-AD223C390A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1788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0850CA-FB68-C8A4-F4D3-CCF3AF88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BCFD39E-D939-4B12-C807-EDF07EF6F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1D9556C-4772-98BA-3B4D-50FE9CE10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1B9D6ED-5C47-32F0-8170-5E3FD0CFE4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E23892F-A230-7FBC-1C22-66503B55AA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1672A01-0316-9445-9C6B-9C5120E2B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DC6C-1EB8-4700-8BC2-8F18019C78B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8DBEDD8-26FE-4B78-A05E-C169F3A82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57743D2-14D5-7EAB-8753-1B28AC44C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429-4037-4FA5-AE76-AD223C390A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705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6633AB-F440-101E-D7EA-91D5BD03F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095D064-C4A6-441A-1472-04A076ECE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DC6C-1EB8-4700-8BC2-8F18019C78B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8D92332-FC21-7414-DF9B-0AFA79A06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9C5E856-85F3-9D80-9659-64B7C33C6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429-4037-4FA5-AE76-AD223C390A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9258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80DCF5D-891F-2ADC-E30B-71354F1C1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DC6C-1EB8-4700-8BC2-8F18019C78B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FA2EF1C-4328-C010-00ED-1269D555E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027A716-752B-59D1-DD4A-3FB9380A1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429-4037-4FA5-AE76-AD223C390A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754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AD9757-5B42-B026-FD7E-95E8ECECA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4BB796E-8791-659F-7955-C484F4678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5019B09-E47F-4A4A-2104-4D1D4C151F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372611A-3BCE-AE63-70C5-E786F338D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DC6C-1EB8-4700-8BC2-8F18019C78B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AD261C8-9F33-AE58-AFF2-B04F7AFB0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A29AB0A-95B1-679B-5615-43EA7CAE2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429-4037-4FA5-AE76-AD223C390A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560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C6E5D3-D285-71E1-5CB9-BD0A53329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DF2B6E4-A699-376F-EE5C-EACBF8C2E4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2903924-E107-CFE9-5692-9233CDC56F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28D6DD3-6E96-3049-D083-9392BE70A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DC6C-1EB8-4700-8BC2-8F18019C78B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0570435-0BD6-4767-C093-5C92E77FA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284435D-8171-8E2A-FE5D-B5744ACFE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82429-4037-4FA5-AE76-AD223C390A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23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678CEC2-D581-544E-28A6-C54C911E1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DA37724-59AE-9AD6-ADFC-62FF4F633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7625026-F102-40C7-BDD0-F1D143922E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F7DC6C-1EB8-4700-8BC2-8F18019C78B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1F2B100-C53C-09D9-30CC-2204FD0A63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EA9EFEC-A77A-040E-E7A5-4D262E038C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482429-4037-4FA5-AE76-AD223C390AB5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E73CCA98-1606-B7E3-1BC8-6B1835313D36}"/>
              </a:ext>
            </a:extLst>
          </p:cNvPr>
          <p:cNvSpPr/>
          <p:nvPr userDrawn="1"/>
        </p:nvSpPr>
        <p:spPr>
          <a:xfrm>
            <a:off x="0" y="0"/>
            <a:ext cx="64655" cy="6858000"/>
          </a:xfrm>
          <a:prstGeom prst="rect">
            <a:avLst/>
          </a:prstGeom>
          <a:solidFill>
            <a:srgbClr val="0028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518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AC5895-A2A8-AEFA-C57D-2A0415DE52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2" y="1122363"/>
            <a:ext cx="10667998" cy="2387600"/>
          </a:xfrm>
        </p:spPr>
        <p:txBody>
          <a:bodyPr>
            <a:normAutofit/>
          </a:bodyPr>
          <a:lstStyle/>
          <a:p>
            <a:pPr algn="l"/>
            <a:r>
              <a:rPr lang="pt-BR" b="1" dirty="0">
                <a:solidFill>
                  <a:srgbClr val="0028E6"/>
                </a:solidFill>
              </a:rPr>
              <a:t>Apresentação para Audiência Pública sobre a MP 1.303/2025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9283F6-D79B-AFFF-4FA3-C88CC32E42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3999" cy="1655762"/>
          </a:xfrm>
        </p:spPr>
        <p:txBody>
          <a:bodyPr/>
          <a:lstStyle/>
          <a:p>
            <a:pPr algn="l"/>
            <a:r>
              <a:rPr lang="pt-BR" dirty="0"/>
              <a:t>Cristiane Coelho (Fin)</a:t>
            </a:r>
          </a:p>
          <a:p>
            <a:pPr algn="l"/>
            <a:r>
              <a:rPr lang="pt-BR" dirty="0"/>
              <a:t>Agosto de 2025</a:t>
            </a:r>
          </a:p>
        </p:txBody>
      </p:sp>
    </p:spTree>
    <p:extLst>
      <p:ext uri="{BB962C8B-B14F-4D97-AF65-F5344CB8AC3E}">
        <p14:creationId xmlns:p14="http://schemas.microsoft.com/office/powerpoint/2010/main" val="3611794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153EB4-53EE-18EF-5D40-812489D25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881E6DAE-6E97-D55C-8095-ED368E6B0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477" y="1387290"/>
            <a:ext cx="8724523" cy="4331069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Nesta apresentação, apresento dados para contribuir com o debate sobre o grau de tributação do setor financeiro no Brasil</a:t>
            </a:r>
          </a:p>
          <a:p>
            <a:endParaRPr lang="pt-BR" dirty="0"/>
          </a:p>
          <a:p>
            <a:r>
              <a:rPr lang="pt-BR" dirty="0"/>
              <a:t>Os dados mostram que:</a:t>
            </a:r>
          </a:p>
          <a:p>
            <a:pPr lvl="1"/>
            <a:r>
              <a:rPr lang="pt-BR" dirty="0"/>
              <a:t>A carga tributária brasileira já é bastante alta, geralmente observada só em países com pelo menos o dobro do PIB </a:t>
            </a:r>
            <a:r>
              <a:rPr lang="pt-BR" i="1" dirty="0"/>
              <a:t>per capita </a:t>
            </a:r>
            <a:r>
              <a:rPr lang="pt-BR" dirty="0"/>
              <a:t>do Brasil</a:t>
            </a:r>
          </a:p>
          <a:p>
            <a:pPr lvl="1"/>
            <a:r>
              <a:rPr lang="pt-BR" dirty="0"/>
              <a:t>A arrecadação vem aumentando consideravelmente nos últimos anos</a:t>
            </a:r>
          </a:p>
          <a:p>
            <a:pPr lvl="1"/>
            <a:r>
              <a:rPr lang="pt-BR" dirty="0"/>
              <a:t>Não bastasse a carga tributária elevada para padrões internacionais, o setor financeiro é muito mais tributado do que os demais setores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6E742C45-76B7-DC17-0D4E-55E5893C045E}"/>
              </a:ext>
            </a:extLst>
          </p:cNvPr>
          <p:cNvSpPr/>
          <p:nvPr/>
        </p:nvSpPr>
        <p:spPr>
          <a:xfrm>
            <a:off x="0" y="0"/>
            <a:ext cx="3467477" cy="6858000"/>
          </a:xfrm>
          <a:prstGeom prst="rect">
            <a:avLst/>
          </a:prstGeom>
          <a:solidFill>
            <a:srgbClr val="0028E6"/>
          </a:solidFill>
          <a:ln>
            <a:solidFill>
              <a:srgbClr val="0028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4000" b="1" dirty="0"/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1019242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4D77B6-4468-7E9A-0590-C8BA84628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F4BF4580-B658-271A-AD27-C2BA025D5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" y="0"/>
            <a:ext cx="12125325" cy="38502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000" b="1" dirty="0">
                <a:solidFill>
                  <a:srgbClr val="0028E6"/>
                </a:solidFill>
              </a:rPr>
              <a:t>Para padrões internacionais, a carga tributária brasileira é bastante elevada</a:t>
            </a:r>
          </a:p>
          <a:p>
            <a:r>
              <a:rPr lang="pt-BR" sz="2000" dirty="0">
                <a:solidFill>
                  <a:srgbClr val="0028E6"/>
                </a:solidFill>
              </a:rPr>
              <a:t>A carga tributária brasileira só é comparável à observada entre membros da OCDE ou países com mais do dobro do nosso PIB </a:t>
            </a:r>
            <a:r>
              <a:rPr lang="pt-BR" sz="2000" i="1" dirty="0">
                <a:solidFill>
                  <a:srgbClr val="0028E6"/>
                </a:solidFill>
              </a:rPr>
              <a:t>per capita</a:t>
            </a:r>
            <a:endParaRPr lang="pt-BR" sz="2000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949C58A-28C0-0EE8-2A0D-AC26E03BB761}"/>
              </a:ext>
            </a:extLst>
          </p:cNvPr>
          <p:cNvSpPr txBox="1"/>
          <p:nvPr/>
        </p:nvSpPr>
        <p:spPr>
          <a:xfrm>
            <a:off x="5114926" y="6396335"/>
            <a:ext cx="7077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/>
              <a:t>Notas</a:t>
            </a:r>
            <a:r>
              <a:rPr lang="pt-BR" sz="1200" dirty="0"/>
              <a:t>: elaboração própria, usando dados do OECD Data Explorer para 2021 em uma amostra de 134 países. Dados do setor público consolidado. Valor para o Brasil em 33%.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A419C0A-052A-9A83-9EF1-D4446CBE1D2F}"/>
              </a:ext>
            </a:extLst>
          </p:cNvPr>
          <p:cNvSpPr txBox="1"/>
          <p:nvPr/>
        </p:nvSpPr>
        <p:spPr>
          <a:xfrm>
            <a:off x="1219577" y="3388557"/>
            <a:ext cx="31142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/>
              <a:t>A carga tributária brasileira é superior à praticada em mais de 75% dos países</a:t>
            </a:r>
          </a:p>
        </p:txBody>
      </p:sp>
      <p:pic>
        <p:nvPicPr>
          <p:cNvPr id="4" name="Imagem 3" descr="Gráfico, Gráfico de linhas&#10;&#10;O conteúdo gerado por IA pode estar incorreto.">
            <a:extLst>
              <a:ext uri="{FF2B5EF4-FFF2-40B4-BE49-F238E27FC236}">
                <a16:creationId xmlns:a16="http://schemas.microsoft.com/office/drawing/2014/main" id="{89F30D36-0D0C-AB27-2059-DB0716EF6B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776" y="2136854"/>
            <a:ext cx="6210301" cy="3933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776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942E75-B672-A402-8B9B-E8EA85934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B3B10-023D-AFD0-2FFE-7D648A390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74" y="0"/>
            <a:ext cx="12125325" cy="1195057"/>
          </a:xfrm>
        </p:spPr>
        <p:txBody>
          <a:bodyPr>
            <a:noAutofit/>
          </a:bodyPr>
          <a:lstStyle/>
          <a:p>
            <a:r>
              <a:rPr lang="pt-BR" sz="4000" b="1" dirty="0">
                <a:solidFill>
                  <a:srgbClr val="0028E6"/>
                </a:solidFill>
              </a:rPr>
              <a:t>A arrecadação federal tem crescido acima do PIB nos últimos anos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74E6188-EBCB-635F-306A-14DDBBF070D2}"/>
              </a:ext>
            </a:extLst>
          </p:cNvPr>
          <p:cNvSpPr txBox="1"/>
          <p:nvPr/>
        </p:nvSpPr>
        <p:spPr>
          <a:xfrm>
            <a:off x="977774" y="6396335"/>
            <a:ext cx="110805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/>
              <a:t>Notas</a:t>
            </a:r>
            <a:r>
              <a:rPr lang="pt-BR" sz="1200" dirty="0"/>
              <a:t>: elaboração própria, usando dados de arrecadação da Receita Federal do Brasil e dados do PIB do Banco Central do Brasil.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E47C0E96-A3CD-07B7-967E-923E22A859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773" y="1434636"/>
            <a:ext cx="7985157" cy="496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04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D0A11-098D-9DE4-154D-59F192CB9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3175F8-E20A-0CEB-8316-AB0C8935E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8255"/>
            <a:ext cx="11353800" cy="1325563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rgbClr val="0028E6"/>
                </a:solidFill>
              </a:rPr>
              <a:t>O setor financeiro é o que mais paga impostos</a:t>
            </a:r>
            <a:br>
              <a:rPr lang="pt-BR" sz="4000" b="1" dirty="0">
                <a:solidFill>
                  <a:srgbClr val="0028E6"/>
                </a:solidFill>
              </a:rPr>
            </a:br>
            <a:endParaRPr lang="pt-BR" sz="4000" b="1" dirty="0">
              <a:solidFill>
                <a:srgbClr val="0028E6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EB318D6-EED7-60D0-AFC7-6530DA612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r>
              <a:rPr lang="pt-BR" i="1" dirty="0"/>
              <a:t>Atividades de Serviços Financeiros</a:t>
            </a:r>
            <a:r>
              <a:rPr lang="pt-BR" dirty="0"/>
              <a:t> </a:t>
            </a:r>
            <a:r>
              <a:rPr lang="pt-BR" b="1" dirty="0"/>
              <a:t>foi o setor que mais pagou</a:t>
            </a:r>
            <a:r>
              <a:rPr lang="pt-BR" dirty="0"/>
              <a:t> </a:t>
            </a:r>
            <a:r>
              <a:rPr lang="pt-BR" b="1" dirty="0"/>
              <a:t>impostos</a:t>
            </a:r>
            <a:r>
              <a:rPr lang="pt-BR" dirty="0"/>
              <a:t> administrados pela RFB em 2023</a:t>
            </a:r>
          </a:p>
          <a:p>
            <a:pPr lvl="1"/>
            <a:r>
              <a:rPr lang="pt-BR" dirty="0"/>
              <a:t>O setor ocupa a </a:t>
            </a:r>
            <a:r>
              <a:rPr lang="pt-BR" b="1" dirty="0"/>
              <a:t>primeira posição desde 2011</a:t>
            </a:r>
            <a:r>
              <a:rPr lang="pt-BR" dirty="0"/>
              <a:t>.</a:t>
            </a:r>
          </a:p>
          <a:p>
            <a:endParaRPr lang="pt-BR" i="1" dirty="0"/>
          </a:p>
          <a:p>
            <a:r>
              <a:rPr lang="pt-BR" i="1" dirty="0"/>
              <a:t>Atividades Auxiliares dos Serviços Financeiros, Seguros, Previdência Complementar e Planos de Saúde</a:t>
            </a:r>
            <a:r>
              <a:rPr lang="pt-BR" dirty="0"/>
              <a:t> </a:t>
            </a:r>
            <a:r>
              <a:rPr lang="pt-BR" b="1" dirty="0"/>
              <a:t>foi o sexto setor que mais pagou</a:t>
            </a:r>
            <a:r>
              <a:rPr lang="pt-BR" dirty="0"/>
              <a:t> </a:t>
            </a:r>
            <a:r>
              <a:rPr lang="pt-BR" b="1" dirty="0"/>
              <a:t>impostos</a:t>
            </a:r>
            <a:r>
              <a:rPr lang="pt-BR" dirty="0"/>
              <a:t> administrados pela RFB em 2023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673484E-9EA2-9A03-050E-0703AD3C0CBD}"/>
              </a:ext>
            </a:extLst>
          </p:cNvPr>
          <p:cNvSpPr txBox="1"/>
          <p:nvPr/>
        </p:nvSpPr>
        <p:spPr>
          <a:xfrm>
            <a:off x="977774" y="6396335"/>
            <a:ext cx="11080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/>
              <a:t>Notas</a:t>
            </a:r>
            <a:r>
              <a:rPr lang="pt-BR" sz="1200" dirty="0"/>
              <a:t>: elaboração própria, usando dados de Arrecadação por Divisão Econômica da CNAE (2011-2023), da Receita Federal do Brasil. </a:t>
            </a:r>
          </a:p>
          <a:p>
            <a:r>
              <a:rPr lang="pt-BR" sz="1200" dirty="0"/>
              <a:t>Total de 86 setores. Os setores destacados são a CNAE 64 e a CNAE 66.</a:t>
            </a:r>
          </a:p>
        </p:txBody>
      </p:sp>
    </p:spTree>
    <p:extLst>
      <p:ext uri="{BB962C8B-B14F-4D97-AF65-F5344CB8AC3E}">
        <p14:creationId xmlns:p14="http://schemas.microsoft.com/office/powerpoint/2010/main" val="3668405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FC3B8-7995-E43D-AAA0-CC0E29C5E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F63B1A-E56F-BB81-6137-F72F5ECD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74" y="0"/>
            <a:ext cx="12125325" cy="1325563"/>
          </a:xfrm>
        </p:spPr>
        <p:txBody>
          <a:bodyPr>
            <a:noAutofit/>
          </a:bodyPr>
          <a:lstStyle/>
          <a:p>
            <a:r>
              <a:rPr lang="pt-BR" sz="4000" b="1" dirty="0">
                <a:solidFill>
                  <a:srgbClr val="0028E6"/>
                </a:solidFill>
              </a:rPr>
              <a:t>O setor financeiro paga muito mais impostos do que sua participação no PIB sugeriria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41E5C20-484D-A293-7B68-3D6E09DF8369}"/>
              </a:ext>
            </a:extLst>
          </p:cNvPr>
          <p:cNvSpPr txBox="1"/>
          <p:nvPr/>
        </p:nvSpPr>
        <p:spPr>
          <a:xfrm>
            <a:off x="977774" y="6396335"/>
            <a:ext cx="11080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/>
              <a:t>Notas</a:t>
            </a:r>
            <a:r>
              <a:rPr lang="pt-BR" sz="1200" dirty="0"/>
              <a:t>: elaboração própria, usando dados de Arrecadação por Divisão Econômica da CNAE (2011-2023), da Receita Federal do Brasil, e do Sistema de Contas Nacionais de (2016 a 2021), do IBGE.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4FDF6E2-7070-F173-FCAE-70D753D73B78}"/>
              </a:ext>
            </a:extLst>
          </p:cNvPr>
          <p:cNvSpPr txBox="1"/>
          <p:nvPr/>
        </p:nvSpPr>
        <p:spPr>
          <a:xfrm>
            <a:off x="977774" y="1963785"/>
            <a:ext cx="354017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Para a maior parte dos setores, a proporção de impostos pagos oscila entre 5 pontos percentuais, a mais ou a menos, da participação daquele setor no PIB (</a:t>
            </a:r>
            <a:r>
              <a:rPr lang="pt-BR" b="1" dirty="0">
                <a:solidFill>
                  <a:srgbClr val="C09200"/>
                </a:solidFill>
              </a:rPr>
              <a:t>linha laranja pontilhada</a:t>
            </a:r>
            <a:r>
              <a:rPr lang="pt-BR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/>
              <a:t>O setor financeiro destoa desse padrão</a:t>
            </a:r>
            <a:r>
              <a:rPr lang="pt-BR" dirty="0"/>
              <a:t>, com proporção de impostos pagos mais de 10 pontos percentuais acima da participação do setor no PIB (</a:t>
            </a:r>
            <a:r>
              <a:rPr lang="pt-BR" b="1" dirty="0">
                <a:solidFill>
                  <a:srgbClr val="FF0000"/>
                </a:solidFill>
              </a:rPr>
              <a:t>pontos vermelhos</a:t>
            </a:r>
            <a:r>
              <a:rPr lang="pt-BR" dirty="0"/>
              <a:t>)</a:t>
            </a:r>
          </a:p>
        </p:txBody>
      </p:sp>
      <p:pic>
        <p:nvPicPr>
          <p:cNvPr id="11" name="Imagem 10" descr="Gráfico, Gráfico de dispersão&#10;&#10;O conteúdo gerado por IA pode estar incorreto.">
            <a:extLst>
              <a:ext uri="{FF2B5EF4-FFF2-40B4-BE49-F238E27FC236}">
                <a16:creationId xmlns:a16="http://schemas.microsoft.com/office/drawing/2014/main" id="{2EB4461E-2942-E1E8-F498-6E92D82F6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1080" y="1690688"/>
            <a:ext cx="7130920" cy="4516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750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063B2-8AF0-9C58-1804-CEE421833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699D69D4-8951-C3E8-80AF-A0585AB03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477" y="1381667"/>
            <a:ext cx="8724523" cy="4094666"/>
          </a:xfrm>
        </p:spPr>
        <p:txBody>
          <a:bodyPr>
            <a:normAutofit/>
          </a:bodyPr>
          <a:lstStyle/>
          <a:p>
            <a:r>
              <a:rPr lang="pt-BR" dirty="0"/>
              <a:t>A carga tributária brasileira é elevada, e tem crescido recentemente</a:t>
            </a:r>
          </a:p>
          <a:p>
            <a:endParaRPr lang="pt-BR" dirty="0"/>
          </a:p>
          <a:p>
            <a:r>
              <a:rPr lang="pt-BR" dirty="0"/>
              <a:t>A carga tributária incide de forma bastante desigual entre os setores, e o setor financeiro arca com uma parcela muito maior da arrecadação do que a sua participação no PIB sugeriria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A10DB5C8-80BF-2D58-1DEA-ABD00B1D2D71}"/>
              </a:ext>
            </a:extLst>
          </p:cNvPr>
          <p:cNvSpPr/>
          <p:nvPr/>
        </p:nvSpPr>
        <p:spPr>
          <a:xfrm>
            <a:off x="0" y="0"/>
            <a:ext cx="3467477" cy="6858000"/>
          </a:xfrm>
          <a:prstGeom prst="rect">
            <a:avLst/>
          </a:prstGeom>
          <a:solidFill>
            <a:srgbClr val="0028E6"/>
          </a:solidFill>
          <a:ln>
            <a:solidFill>
              <a:srgbClr val="0028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4000" b="1" dirty="0"/>
              <a:t>Conclusão</a:t>
            </a:r>
          </a:p>
        </p:txBody>
      </p:sp>
    </p:spTree>
    <p:extLst>
      <p:ext uri="{BB962C8B-B14F-4D97-AF65-F5344CB8AC3E}">
        <p14:creationId xmlns:p14="http://schemas.microsoft.com/office/powerpoint/2010/main" val="16865649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476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do Office</vt:lpstr>
      <vt:lpstr>Apresentação para Audiência Pública sobre a MP 1.303/2025</vt:lpstr>
      <vt:lpstr>Apresentação do PowerPoint</vt:lpstr>
      <vt:lpstr>Apresentação do PowerPoint</vt:lpstr>
      <vt:lpstr>A arrecadação federal tem crescido acima do PIB nos últimos anos</vt:lpstr>
      <vt:lpstr>O setor financeiro é o que mais paga impostos </vt:lpstr>
      <vt:lpstr>O setor financeiro paga muito mais impostos do que sua participação no PIB sugeriria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Vinícius de Oliveira Botelho</dc:creator>
  <cp:lastModifiedBy>Vinícius de Oliveira Botelho</cp:lastModifiedBy>
  <cp:revision>1</cp:revision>
  <dcterms:created xsi:type="dcterms:W3CDTF">2025-06-25T12:22:23Z</dcterms:created>
  <dcterms:modified xsi:type="dcterms:W3CDTF">2025-08-26T20:50:42Z</dcterms:modified>
</cp:coreProperties>
</file>