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8" r:id="rId3"/>
    <p:sldId id="271" r:id="rId4"/>
    <p:sldId id="276" r:id="rId5"/>
    <p:sldId id="265" r:id="rId6"/>
    <p:sldId id="278" r:id="rId7"/>
    <p:sldId id="274" r:id="rId8"/>
    <p:sldId id="264" r:id="rId9"/>
    <p:sldId id="275" r:id="rId10"/>
    <p:sldId id="277" r:id="rId11"/>
  </p:sldIdLst>
  <p:sldSz cx="12192000" cy="6858000"/>
  <p:notesSz cx="6858000" cy="9144000"/>
  <p:embeddedFontLst>
    <p:embeddedFont>
      <p:font typeface="Norway Sans Display" panose="020B0604020202020204" charset="0"/>
      <p:regular r:id="rId14"/>
    </p:embeddedFont>
    <p:embeddedFont>
      <p:font typeface="Norway Sans Display Fine" panose="020B060402020202020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orway Sans Display Superfine" panose="020B0604020202020204" charset="0"/>
      <p:bold r:id="rId20"/>
    </p:embeddedFont>
    <p:embeddedFont>
      <p:font typeface="Norway Sans Text" panose="020B060402020202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7F6"/>
    <a:srgbClr val="004DE8"/>
    <a:srgbClr val="C8102E"/>
    <a:srgbClr val="00205B"/>
    <a:srgbClr val="004D17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D9EEC-022D-4B5D-9143-AEBAD72589DA}" v="73" dt="2023-06-20T16:38:51.816"/>
    <p1510:client id="{93783428-244C-4110-A9D0-B78F510BB68C}" v="30" dt="2023-06-20T12:05:57.913"/>
  </p1510:revLst>
</p1510:revInfo>
</file>

<file path=ppt/tableStyles.xml><?xml version="1.0" encoding="utf-8"?>
<a:tblStyleLst xmlns:a="http://schemas.openxmlformats.org/drawingml/2006/main" def="{C83174D2-7A1C-4C34-83EE-DC5DA7E3F717}">
  <a:tblStyle styleId="{C83174D2-7A1C-4C34-83EE-DC5DA7E3F717}" styleName="Brand Norwa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rgbClr val="000000"/>
              </a:solidFill>
            </a:ln>
          </a:left>
          <a:right>
            <a:ln w="12700" cmpd="sng">
              <a:solidFill>
                <a:srgbClr val="000000"/>
              </a:solidFill>
            </a:ln>
          </a:right>
          <a:top>
            <a:ln w="12700" cmpd="sng">
              <a:solidFill>
                <a:srgbClr val="000000"/>
              </a:solidFill>
            </a:ln>
          </a:top>
          <a:bottom>
            <a:ln w="12700" cmpd="sng">
              <a:solidFill>
                <a:srgbClr val="000000"/>
              </a:solidFill>
            </a:ln>
          </a:bottom>
          <a:insideH>
            <a:ln w="12700" cmpd="sng">
              <a:solidFill>
                <a:srgbClr val="000000"/>
              </a:solidFill>
            </a:ln>
          </a:insideH>
          <a:insideV>
            <a:ln w="12700" cmpd="sng">
              <a:solidFill>
                <a:srgbClr val="000000"/>
              </a:solidFill>
            </a:ln>
          </a:insideV>
        </a:tcBdr>
        <a:fill>
          <a:noFill/>
        </a:fill>
      </a:tcStyle>
    </a:wholeTbl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83174D2-7A1C-4C34-83EE-DC5DA7E3F716}" styleName="Brand Norway #2">
    <a:wholeTbl>
      <a:tcTxStyle>
        <a:fontRef idx="minor">
          <a:scrgbClr r="0" g="0" b="0"/>
        </a:fontRef>
        <a:schemeClr val="lt1"/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noFill/>
        </a:fill>
      </a:tcStyle>
    </a:wholeTbl>
    <a:firstRow>
      <a:tcTxStyle b="on">
        <a:fontRef idx="minor"/>
        <a:schemeClr val="accent5"/>
      </a:tcTxStyle>
      <a:tcStyle>
        <a:tcBdr/>
        <a:fillRef idx="1">
          <a:schemeClr val="lt2"/>
        </a:fillRef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86395" autoAdjust="0"/>
  </p:normalViewPr>
  <p:slideViewPr>
    <p:cSldViewPr snapToGrid="0">
      <p:cViewPr varScale="1">
        <p:scale>
          <a:sx n="82" d="100"/>
          <a:sy n="82" d="100"/>
        </p:scale>
        <p:origin x="60" y="264"/>
      </p:cViewPr>
      <p:guideLst/>
    </p:cSldViewPr>
  </p:slideViewPr>
  <p:outlineViewPr>
    <p:cViewPr>
      <p:scale>
        <a:sx n="33" d="100"/>
        <a:sy n="33" d="100"/>
      </p:scale>
      <p:origin x="0" y="-55775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582" y="4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A1DA32D-5DD1-7943-B66D-2294CB5421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E992CA-B51F-AC4B-825B-5C578FCD61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C04BC-0671-614B-9B97-C216B4CD78A1}" type="datetimeFigureOut">
              <a:rPr lang="nb-NO" smtClean="0"/>
              <a:t>20.06.2023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6D4ABD-C853-1B45-8797-44EEA8CC48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26CD86-A8E3-BB46-9B98-9955F40C3A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98BC4-5CE9-6F4B-8BD6-582927B7F178}" type="slidenum">
              <a:rPr lang="nb-NO" smtClean="0"/>
              <a:t>‹nº›</a:t>
            </a:fld>
            <a:endParaRPr lang="nb-NO" dirty="0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xmlns="" id="{6AE6F02C-BA6D-B748-BFCB-389D53E58985}"/>
              </a:ext>
            </a:extLst>
          </p:cNvPr>
          <p:cNvCxnSpPr/>
          <p:nvPr/>
        </p:nvCxnSpPr>
        <p:spPr>
          <a:xfrm>
            <a:off x="2981739" y="4141304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81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63665-D85A-4604-825C-8A04CCF2AE9E}" type="datetimeFigureOut">
              <a:rPr lang="nb-NO" smtClean="0"/>
              <a:t>20.06.2023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76DC-946E-4AC6-910C-FDDD89A34957}" type="slidenum">
              <a:rPr lang="nb-NO" smtClean="0"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185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1) slide w/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xmlns="" id="{CC8F74E8-C47F-4F79-BFBD-2BA1BCC4BA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9817" y="-44537"/>
            <a:ext cx="12254948" cy="690253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Velg «Bilder» under «Sett inn»-fanen for å endre bakgrunnsbilde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99DDA34-006C-1641-A03A-BBA1A37ACE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267056"/>
            <a:ext cx="11068471" cy="2246769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70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First or last </a:t>
            </a:r>
            <a:r>
              <a:rPr lang="nb-NO" dirty="0" err="1"/>
              <a:t>page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presentation</a:t>
            </a:r>
            <a:endParaRPr lang="en-US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xmlns="" id="{A5D9EFA7-7D92-474E-9309-8BEE61529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621558"/>
            <a:ext cx="3548063" cy="365125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speaker, Date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CC7844-AF78-4CDB-94F5-49EE58CAC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38FA48C7-ADE8-4A1F-B9DF-3D90E9F434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641998" y="3945607"/>
            <a:ext cx="3871326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</p:spTree>
    <p:extLst>
      <p:ext uri="{BB962C8B-B14F-4D97-AF65-F5344CB8AC3E}">
        <p14:creationId xmlns:p14="http://schemas.microsoft.com/office/powerpoint/2010/main" val="158673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2), 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EEE399BB-250A-9441-A9D0-37FD4E27C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9264" y="2252200"/>
            <a:ext cx="6111874" cy="37527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F001FB-5C64-7D41-8E48-AED228F731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790E12-F035-834B-AAB6-A8C1F68C3F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AEFC658-CB88-4E49-BF1F-4E5096C7B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70788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1491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H2), content 1 column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3CF38B-7D4B-9443-BD1F-A875DCFD84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EEE399BB-250A-9441-A9D0-37FD4E27C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9264" y="2252200"/>
            <a:ext cx="6111874" cy="3752724"/>
          </a:xfrm>
        </p:spPr>
        <p:txBody>
          <a:bodyPr/>
          <a:lstStyle>
            <a:lvl1pPr>
              <a:lnSpc>
                <a:spcPts val="18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8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8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8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F001FB-5C64-7D41-8E48-AED228F731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66874" y="6248172"/>
            <a:ext cx="3313113" cy="2473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790E12-F035-834B-AAB6-A8C1F68C3F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en-GB" noProof="0" smtClean="0"/>
              <a:pPr/>
              <a:t>‹nº›</a:t>
            </a:fld>
            <a:endParaRPr lang="en-GB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AEFC658-CB88-4E49-BF1F-4E5096C7B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132343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562175EF-D7A0-2544-BA25-30BF71C60A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647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(H2), content 1 column,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56B1877-C38A-D049-9A7F-236EB0E381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EEE399BB-250A-9441-A9D0-37FD4E27C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9264" y="2252200"/>
            <a:ext cx="6111874" cy="3752724"/>
          </a:xfrm>
        </p:spPr>
        <p:txBody>
          <a:bodyPr/>
          <a:lstStyle>
            <a:lvl1pPr>
              <a:lnSpc>
                <a:spcPts val="18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8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8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8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F001FB-5C64-7D41-8E48-AED228F731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66874" y="6248172"/>
            <a:ext cx="3313113" cy="2473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790E12-F035-834B-AAB6-A8C1F68C3F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AEFC658-CB88-4E49-BF1F-4E5096C7B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132343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562175EF-D7A0-2544-BA25-30BF71C60A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788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picture (right)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xmlns="" id="{31EBEAE7-AB40-6E43-9ABF-88853714B87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36096" y="854765"/>
            <a:ext cx="6655904" cy="60032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9A55446-5933-A04B-B25E-54152E566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2133600"/>
            <a:ext cx="4429124" cy="38713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Plassholder for tittel 1">
            <a:extLst>
              <a:ext uri="{FF2B5EF4-FFF2-40B4-BE49-F238E27FC236}">
                <a16:creationId xmlns:a16="http://schemas.microsoft.com/office/drawing/2014/main" xmlns="" id="{C9CB69D1-0E09-D146-A4BF-669411F0F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439261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FFC908-008B-CE43-9BE4-6331E7CD2A5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A25D75-6C46-4C41-8806-6C49AC98ECB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xmlns="" id="{001038E8-10F9-4ED9-B4AC-A4D1586134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641998" y="3945607"/>
            <a:ext cx="3871326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</p:spTree>
    <p:extLst>
      <p:ext uri="{BB962C8B-B14F-4D97-AF65-F5344CB8AC3E}">
        <p14:creationId xmlns:p14="http://schemas.microsoft.com/office/powerpoint/2010/main" val="990226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picture coll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4">
            <a:extLst>
              <a:ext uri="{FF2B5EF4-FFF2-40B4-BE49-F238E27FC236}">
                <a16:creationId xmlns:a16="http://schemas.microsoft.com/office/drawing/2014/main" xmlns="" id="{3CD2FC8F-23AF-F242-9978-FFC1BB0F4C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78472" y="4711148"/>
            <a:ext cx="3320891" cy="21468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0" name="Plassholder for bilde 14">
            <a:extLst>
              <a:ext uri="{FF2B5EF4-FFF2-40B4-BE49-F238E27FC236}">
                <a16:creationId xmlns:a16="http://schemas.microsoft.com/office/drawing/2014/main" xmlns="" id="{6237BB05-43A8-9F4C-BD9A-EB5B216F2A4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133599"/>
            <a:ext cx="4979988" cy="38877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2" name="Plassholder for bilde 14">
            <a:extLst>
              <a:ext uri="{FF2B5EF4-FFF2-40B4-BE49-F238E27FC236}">
                <a16:creationId xmlns:a16="http://schemas.microsoft.com/office/drawing/2014/main" xmlns="" id="{BEE9DC8D-9E45-944D-A447-5D3F71F416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29677" y="4711148"/>
            <a:ext cx="2771776" cy="214685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xmlns="" id="{4B50D49E-E146-BE44-8B35-476393CFF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439261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xmlns="" id="{109C962A-C6F9-4A42-B51A-AF9FD7C1DC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36096" y="854765"/>
            <a:ext cx="6080943" cy="330973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xmlns="" id="{2DFE0DF6-88B2-4978-B72E-B3D93E1AE60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3724827" y="4721974"/>
            <a:ext cx="1866313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xmlns="" id="{ED74A84A-8110-4366-81D0-A2AA8103F5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0373279" y="2856006"/>
            <a:ext cx="1866313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xmlns="" id="{AC92D1F2-46DB-4824-BF37-D478CBB211B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10940889" y="5578930"/>
            <a:ext cx="1866313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xmlns="" id="{710FD723-F445-4F9B-8772-595DD6C6FF5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7073740" y="5578930"/>
            <a:ext cx="1866313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DDEE7C8-D729-4CCC-82B0-158AC38F813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BCC4AAE-FFDB-4E98-A336-F84CF42B7B69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8873839" y="6236449"/>
            <a:ext cx="2743200" cy="247313"/>
          </a:xfrm>
        </p:spPr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4430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ack (H3) slide w/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xmlns="" id="{E7D5D274-35F9-4DB7-B61A-9BE3873775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Velg «Bilder» under «Sett inn»-fanen for å endre bakgrunnsbilde 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xmlns="" id="{612879CC-2FB6-4121-8D82-5EFADF4608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641998" y="3945607"/>
            <a:ext cx="3871326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4F2B26-C8FB-4CD0-A1CF-0708339335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750D84E-1CF3-4E34-B149-459928EE5B8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564C4D-2740-4921-95AE-4B36FA79CF8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F5DB24B-6584-4B3B-963A-5392F103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835200"/>
            <a:ext cx="11066400" cy="396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4788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(H3) slide w/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4">
            <a:extLst>
              <a:ext uri="{FF2B5EF4-FFF2-40B4-BE49-F238E27FC236}">
                <a16:creationId xmlns:a16="http://schemas.microsoft.com/office/drawing/2014/main" xmlns="" id="{6E5FBAED-D266-8A41-8B27-DC1FB897B3B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33676E-702E-9D4A-9137-8865D374D9B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19B09E5C-B4C4-4782-9D06-36B87B2ACE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641998" y="3945607"/>
            <a:ext cx="3871326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E01A0B-83C2-4DC9-A7E4-C9C95167B5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ACDFD038-7C2A-4A59-9996-26663F2F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835200"/>
            <a:ext cx="11066400" cy="492443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3556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A2CDA27-DAE2-9A46-BD55-F3776B46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33600"/>
            <a:ext cx="9418085" cy="38713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xmlns="" id="{275EC021-F5C7-D844-BDDC-8FDCA5A34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042733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66EDD8-2B9D-E440-A13F-55BC37791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D426CE-9F4F-9643-9F3B-41E6497D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3954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0DCD6AB1-2BE5-BF42-989E-393970D45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2133600"/>
            <a:ext cx="4436772" cy="38713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xmlns="" id="{321B75FD-9D5B-0746-A2D0-CB60EA6B3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440019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EEE399BB-250A-9441-A9D0-37FD4E27C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9264" y="2133600"/>
            <a:ext cx="4436772" cy="3871324"/>
          </a:xfrm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F001FB-5C64-7D41-8E48-AED228F731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790E12-F035-834B-AAB6-A8C1F68C3F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2DD8A48-FF6E-9947-A7A2-1D1CDB44EE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9263" y="836614"/>
            <a:ext cx="4436772" cy="400109"/>
          </a:xfrm>
        </p:spPr>
        <p:txBody>
          <a:bodyPr/>
          <a:lstStyle>
            <a:lvl1pPr marL="0" indent="0">
              <a:buNone/>
              <a:defRPr sz="260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1583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2),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abell 7">
            <a:extLst>
              <a:ext uri="{FF2B5EF4-FFF2-40B4-BE49-F238E27FC236}">
                <a16:creationId xmlns:a16="http://schemas.microsoft.com/office/drawing/2014/main" xmlns="" id="{5699E6BB-6B8C-4568-954B-0BB353D131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519738" y="2133600"/>
            <a:ext cx="6121399" cy="3887788"/>
          </a:xfrm>
          <a:noFill/>
        </p:spPr>
        <p:txBody>
          <a:bodyPr/>
          <a:lstStyle/>
          <a:p>
            <a:r>
              <a:rPr lang="en-GB"/>
              <a:t>Click icon to add table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1D4D5BA-195E-E94A-B4BD-74CDE3AE0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70788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9F986E2-CCD5-EB4E-A24D-0BD1F745690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D77076-57A2-084A-A363-34A4DFA1E3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555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1) slide w/ picture,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xmlns="" id="{CC8F74E8-C47F-4F79-BFBD-2BA1BCC4BA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9817" y="-44537"/>
            <a:ext cx="12254948" cy="69025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Velg «Bilder» under «Sett inn»-fanen for å endre bakgrunnsbilde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99DDA34-006C-1641-A03A-BBA1A37ACE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267056"/>
            <a:ext cx="11068471" cy="2246769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First or last </a:t>
            </a:r>
            <a:r>
              <a:rPr lang="nb-NO" dirty="0" err="1"/>
              <a:t>page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presentation</a:t>
            </a:r>
            <a:endParaRPr lang="en-US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xmlns="" id="{A5D9EFA7-7D92-474E-9309-8BEE61529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621558"/>
            <a:ext cx="3548063" cy="365125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speaker, Date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6EB65110-2E0C-4582-9B69-D083EE97F8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xmlns="" id="{FB7F1966-7256-41D4-BA0B-755BAB203C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641998" y="3945607"/>
            <a:ext cx="3871326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</p:spTree>
    <p:extLst>
      <p:ext uri="{BB962C8B-B14F-4D97-AF65-F5344CB8AC3E}">
        <p14:creationId xmlns:p14="http://schemas.microsoft.com/office/powerpoint/2010/main" val="3873110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content 1 colum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5E78D3-F768-E048-A476-C6750AD9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8C4CF7-596E-7448-A6DD-1026942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xmlns="" id="{AF21C13D-3D66-074E-BEE8-C81089160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1066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683467F-7EAF-5540-BC2B-68A78DB6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33601"/>
            <a:ext cx="11090275" cy="3887786"/>
          </a:xfrm>
          <a:noFill/>
        </p:spPr>
        <p:txBody>
          <a:bodyPr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730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5E78D3-F768-E048-A476-C6750AD9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8C4CF7-596E-7448-A6DD-1026942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xmlns="" id="{0A2AE745-8986-F241-901F-0A595DD2EC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2133600"/>
            <a:ext cx="3304759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sz="1500" b="1">
                <a:latin typeface="+mn-lt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xmlns="" id="{EDC04C9B-42E8-E545-A2D3-BB418C556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2533902"/>
            <a:ext cx="3304759" cy="3487485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sz="1200" b="0"/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xmlns="" id="{DCFA7E4A-872E-F849-8C11-E713FD97D2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513" y="2133601"/>
            <a:ext cx="3358966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sz="1500" b="1">
                <a:latin typeface="+mn-lt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xmlns="" id="{18CB099A-3FEE-744F-94A7-8A4E7E0E1E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1513" y="2533903"/>
            <a:ext cx="3358966" cy="3487485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sz="1200" b="0"/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xmlns="" id="{704A946A-99D8-DA45-B6AB-3CCBCCE01E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43620" y="2133600"/>
            <a:ext cx="3307175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lang="nb-NO" b="1" dirty="0"/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xmlns="" id="{8B7919C7-DDF1-734F-8847-9B6CAD1514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43620" y="2533902"/>
            <a:ext cx="3307175" cy="3487485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lang="nb-NO" sz="1200" dirty="0"/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xmlns="" id="{AF21C13D-3D66-074E-BEE8-C81089160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1066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718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Team three per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4">
            <a:extLst>
              <a:ext uri="{FF2B5EF4-FFF2-40B4-BE49-F238E27FC236}">
                <a16:creationId xmlns:a16="http://schemas.microsoft.com/office/drawing/2014/main" xmlns="" id="{923BAAEF-6750-B340-8343-21B33206A8A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3" y="2143446"/>
            <a:ext cx="3304760" cy="230155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xmlns="" id="{C5CE4B1C-F64F-42EA-9EA9-9C46A67789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2617925" y="3152650"/>
            <a:ext cx="1866313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5E78D3-F768-E048-A476-C6750AD9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8C4CF7-596E-7448-A6DD-1026942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xmlns="" id="{AF21C13D-3D66-074E-BEE8-C81089160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1066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xmlns="" id="{2E7AACDA-AE34-2B41-8505-EF775A5865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4611102"/>
            <a:ext cx="3304759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sz="1500" b="1">
                <a:latin typeface="+mn-lt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7" name="Plassholder for tekst 6">
            <a:extLst>
              <a:ext uri="{FF2B5EF4-FFF2-40B4-BE49-F238E27FC236}">
                <a16:creationId xmlns:a16="http://schemas.microsoft.com/office/drawing/2014/main" xmlns="" id="{09AA6C6A-DC55-E94A-B902-2DFFD820AB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5011405"/>
            <a:ext cx="3304759" cy="1009984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sz="1200" b="0"/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9" name="Plassholder for bilde 14">
            <a:extLst>
              <a:ext uri="{FF2B5EF4-FFF2-40B4-BE49-F238E27FC236}">
                <a16:creationId xmlns:a16="http://schemas.microsoft.com/office/drawing/2014/main" xmlns="" id="{37313FD5-2633-6348-AA44-BA6EE9F7430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3785" y="2143446"/>
            <a:ext cx="3297978" cy="230155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0" name="Plassholder for bilde 14">
            <a:extLst>
              <a:ext uri="{FF2B5EF4-FFF2-40B4-BE49-F238E27FC236}">
                <a16:creationId xmlns:a16="http://schemas.microsoft.com/office/drawing/2014/main" xmlns="" id="{9E350648-F86B-8B44-B10B-2D45CB71CD2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91512" y="2133600"/>
            <a:ext cx="3349625" cy="230155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21" name="Plassholder for tekst 6">
            <a:extLst>
              <a:ext uri="{FF2B5EF4-FFF2-40B4-BE49-F238E27FC236}">
                <a16:creationId xmlns:a16="http://schemas.microsoft.com/office/drawing/2014/main" xmlns="" id="{B9BB1A2C-9012-7740-A147-1CACF43104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513" y="4611103"/>
            <a:ext cx="3358966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sz="1500" b="1">
                <a:latin typeface="+mn-lt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tekst 6">
            <a:extLst>
              <a:ext uri="{FF2B5EF4-FFF2-40B4-BE49-F238E27FC236}">
                <a16:creationId xmlns:a16="http://schemas.microsoft.com/office/drawing/2014/main" xmlns="" id="{CC5A3759-6FAD-CF4F-97B2-E427657FB5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1513" y="5011406"/>
            <a:ext cx="3358966" cy="1009984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sz="1200" b="0"/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xmlns="" id="{B558D76F-6BC1-A345-A522-716736DA72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43620" y="4611102"/>
            <a:ext cx="3307175" cy="230859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buNone/>
              <a:defRPr lang="nb-NO" b="1" dirty="0"/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4" name="Plassholder for tekst 6">
            <a:extLst>
              <a:ext uri="{FF2B5EF4-FFF2-40B4-BE49-F238E27FC236}">
                <a16:creationId xmlns:a16="http://schemas.microsoft.com/office/drawing/2014/main" xmlns="" id="{668D5628-D251-5147-A85C-D434B689C0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43620" y="5011405"/>
            <a:ext cx="3307175" cy="1009984"/>
          </a:xfrm>
          <a:prstGeom prst="rect">
            <a:avLst/>
          </a:prstGeom>
        </p:spPr>
        <p:txBody>
          <a:bodyPr lIns="0" tIns="45720" rIns="91440" bIns="45720"/>
          <a:lstStyle>
            <a:lvl1pPr marL="0" indent="0" algn="l">
              <a:lnSpc>
                <a:spcPts val="1600"/>
              </a:lnSpc>
              <a:buNone/>
              <a:defRPr lang="nb-NO" sz="1200" dirty="0"/>
            </a:lvl1pPr>
          </a:lstStyle>
          <a:p>
            <a:pPr lvl="0"/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xmlns="" id="{647CA594-985F-44CB-8E7C-4CFB8C36DE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6542226" y="3152650"/>
            <a:ext cx="1866313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xmlns="" id="{08827099-E378-472D-A84A-D46D15E0BCE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10415727" y="3152651"/>
            <a:ext cx="1866313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</p:spTree>
    <p:extLst>
      <p:ext uri="{BB962C8B-B14F-4D97-AF65-F5344CB8AC3E}">
        <p14:creationId xmlns:p14="http://schemas.microsoft.com/office/powerpoint/2010/main" val="1352088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3), Team three person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5E78D3-F768-E048-A476-C6750AD9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8C4CF7-596E-7448-A6DD-10269428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xmlns="" id="{AF21C13D-3D66-074E-BEE8-C81089160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36613"/>
            <a:ext cx="11066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wrap="square" lIns="0" tIns="0" rIns="0" bIns="0" rtlCol="0" anchor="t" anchorCtr="0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Click to edit title</a:t>
            </a:r>
            <a:endParaRPr lang="nb-NO" dirty="0"/>
          </a:p>
        </p:txBody>
      </p:sp>
      <p:sp>
        <p:nvSpPr>
          <p:cNvPr id="13" name="Plassholder for bilde 14">
            <a:extLst>
              <a:ext uri="{FF2B5EF4-FFF2-40B4-BE49-F238E27FC236}">
                <a16:creationId xmlns:a16="http://schemas.microsoft.com/office/drawing/2014/main" xmlns="" id="{DE7242C1-E2AB-4645-BF38-542AFF86381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3" y="2143446"/>
            <a:ext cx="3304760" cy="387794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4" name="Plassholder for bilde 14">
            <a:extLst>
              <a:ext uri="{FF2B5EF4-FFF2-40B4-BE49-F238E27FC236}">
                <a16:creationId xmlns:a16="http://schemas.microsoft.com/office/drawing/2014/main" xmlns="" id="{A5B41C10-A450-DD4A-A037-BA2BBFA68E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3785" y="2143446"/>
            <a:ext cx="3297978" cy="387794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xmlns="" id="{98FA9F1E-6017-4D4A-8FC2-4A06113AA7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91512" y="2133600"/>
            <a:ext cx="3349625" cy="387794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xmlns="" id="{B1920FF2-96EB-4897-A1F4-FC9A0438DB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2112272" y="4172654"/>
            <a:ext cx="2877622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xmlns="" id="{B8AA450D-53CA-430C-9B4D-CB941C150C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6036573" y="4172654"/>
            <a:ext cx="2877622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4E8BE690-AFB3-4529-A456-329AD43B9B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9910074" y="4172655"/>
            <a:ext cx="2877622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</p:spTree>
    <p:extLst>
      <p:ext uri="{BB962C8B-B14F-4D97-AF65-F5344CB8AC3E}">
        <p14:creationId xmlns:p14="http://schemas.microsoft.com/office/powerpoint/2010/main" val="206060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3A54A67-7423-0546-9AF9-B88920EB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29206D-46D9-344A-B9CF-FD09F536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1973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hite (H3) slide w/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xmlns="" id="{E7D5D274-35F9-4DB7-B61A-9BE3873775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683467F-7EAF-5540-BC2B-68A78DB6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555200"/>
            <a:ext cx="11090275" cy="4467600"/>
          </a:xfrm>
          <a:noFill/>
        </p:spPr>
        <p:txBody>
          <a:bodyPr/>
          <a:lstStyle>
            <a:lvl1pPr marL="0" indent="0">
              <a:lnSpc>
                <a:spcPts val="1800"/>
              </a:lnSpc>
              <a:buNone/>
              <a:defRPr sz="1600" b="0">
                <a:solidFill>
                  <a:schemeClr val="tx1"/>
                </a:solidFill>
              </a:defRPr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33676E-702E-9D4A-9137-8865D374D9B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19B09E5C-B4C4-4782-9D06-36B87B2ACE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8697661" y="3001270"/>
            <a:ext cx="5760000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ACDFD038-7C2A-4A59-9996-26663F2F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835200"/>
            <a:ext cx="11160000" cy="720000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D14F2B26-C8FB-4CD0-A1CF-0708339335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3776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White (H3) slide w/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xmlns="" id="{E7D5D274-35F9-4DB7-B61A-9BE3873775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683467F-7EAF-5540-BC2B-68A78DB6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5831100"/>
            <a:ext cx="11090275" cy="399600"/>
          </a:xfrm>
          <a:noFill/>
        </p:spPr>
        <p:txBody>
          <a:bodyPr/>
          <a:lstStyle>
            <a:lvl1pPr marL="0" indent="0">
              <a:lnSpc>
                <a:spcPts val="1800"/>
              </a:lnSpc>
              <a:buNone/>
              <a:defRPr sz="1600" b="0">
                <a:solidFill>
                  <a:schemeClr val="tx1"/>
                </a:solidFill>
              </a:defRPr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33676E-702E-9D4A-9137-8865D374D9B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19B09E5C-B4C4-4782-9D06-36B87B2ACE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8697661" y="3001270"/>
            <a:ext cx="5760000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ACDFD038-7C2A-4A59-9996-26663F2F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088600"/>
            <a:ext cx="11160000" cy="720000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D14F2B26-C8FB-4CD0-A1CF-0708339335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341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hite (H3) slide w/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4">
            <a:extLst>
              <a:ext uri="{FF2B5EF4-FFF2-40B4-BE49-F238E27FC236}">
                <a16:creationId xmlns:a16="http://schemas.microsoft.com/office/drawing/2014/main" xmlns="" id="{6E5FBAED-D266-8A41-8B27-DC1FB897B3B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683467F-7EAF-5540-BC2B-68A78DB6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555200"/>
            <a:ext cx="11090275" cy="4467600"/>
          </a:xfrm>
          <a:noFill/>
        </p:spPr>
        <p:txBody>
          <a:bodyPr/>
          <a:lstStyle>
            <a:lvl1pPr marL="0" indent="0">
              <a:lnSpc>
                <a:spcPts val="1800"/>
              </a:lnSpc>
              <a:buNone/>
              <a:defRPr sz="1600" b="0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33676E-702E-9D4A-9137-8865D374D9B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19B09E5C-B4C4-4782-9D06-36B87B2ACE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8697661" y="3001270"/>
            <a:ext cx="5760000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E01A0B-83C2-4DC9-A7E4-C9C95167B5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ACDFD038-7C2A-4A59-9996-26663F2F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835200"/>
            <a:ext cx="11160000" cy="720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9994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hite (H3) slide w/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bilde 14">
            <a:extLst>
              <a:ext uri="{FF2B5EF4-FFF2-40B4-BE49-F238E27FC236}">
                <a16:creationId xmlns:a16="http://schemas.microsoft.com/office/drawing/2014/main" xmlns="" id="{6E5FBAED-D266-8A41-8B27-DC1FB897B3B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683467F-7EAF-5540-BC2B-68A78DB6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5831100"/>
            <a:ext cx="11090275" cy="400076"/>
          </a:xfrm>
          <a:noFill/>
        </p:spPr>
        <p:txBody>
          <a:bodyPr/>
          <a:lstStyle>
            <a:lvl1pPr marL="0" indent="0">
              <a:lnSpc>
                <a:spcPts val="1800"/>
              </a:lnSpc>
              <a:buNone/>
              <a:defRPr sz="1600" b="0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33676E-702E-9D4A-9137-8865D374D9B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336762-D2E6-9249-875C-13CEA6F227C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xmlns="" id="{19B09E5C-B4C4-4782-9D06-36B87B2ACE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8697661" y="3001270"/>
            <a:ext cx="5760000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E01A0B-83C2-4DC9-A7E4-C9C95167B5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54" y="6305550"/>
            <a:ext cx="786788" cy="150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ACDFD038-7C2A-4A59-9996-26663F2F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088600"/>
            <a:ext cx="11160000" cy="720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514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1) slide,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9BF90D-B49E-1C44-807C-BECE5994FE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2067E0E-E522-B348-BF1F-B1C4406986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267056"/>
            <a:ext cx="11068471" cy="2246769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First or last </a:t>
            </a:r>
            <a:r>
              <a:rPr lang="nb-NO" dirty="0" err="1"/>
              <a:t>page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presentation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7C390F5C-D5CE-E345-BBEF-07975E4EF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621558"/>
            <a:ext cx="3548063" cy="365125"/>
          </a:xfrm>
        </p:spPr>
        <p:txBody>
          <a:bodyPr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speaker, Date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883F7D8-A8B4-2842-848F-E129AF0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4" y="6305550"/>
            <a:ext cx="786788" cy="1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8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(H1) slide,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3A2A5F-8D20-D74B-8344-9215641E2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805665"/>
            <a:ext cx="11068471" cy="116955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Chapter 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CDF73A-CE1C-B44E-80CE-6DB09F58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EBA3F3-DA93-3440-882D-E58DB75E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4AB474-820E-F84F-BDBB-4D4C767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4" y="6305550"/>
            <a:ext cx="786788" cy="1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5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1) slide,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9BF90D-B49E-1C44-807C-BECE5994FE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805665"/>
            <a:ext cx="11068471" cy="116955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Chapter 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CDF73A-CE1C-B44E-80CE-6DB09F58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EBA3F3-DA93-3440-882D-E58DB75E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24AB474-820E-F84F-BDBB-4D4C767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4" y="6305550"/>
            <a:ext cx="786788" cy="1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(H1) slide,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E53D1555-E763-CC45-AE8F-E7897315A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805665"/>
            <a:ext cx="11068471" cy="1169551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>
              <a:defRPr sz="7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Sub chapter 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CDF73A-CE1C-B44E-80CE-6DB09F58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Pioneering Sustainability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EBA3F3-DA93-3440-882D-E58DB75E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635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H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D411298-99FF-A649-831C-7502C85F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70788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63F72B9-1184-F34B-B548-6C79C029C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36096" y="836613"/>
            <a:ext cx="6081229" cy="4852987"/>
          </a:xfr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>
              <a:defRPr sz="4500"/>
            </a:lvl2pPr>
            <a:lvl3pPr>
              <a:defRPr sz="4500"/>
            </a:lvl3pPr>
            <a:lvl4pPr>
              <a:defRPr sz="4500"/>
            </a:lvl4pPr>
            <a:lvl5pPr>
              <a:defRPr sz="4500"/>
            </a:lvl5pPr>
          </a:lstStyle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r>
              <a:rPr lang="en-US" dirty="0"/>
              <a:t>Chapter 3</a:t>
            </a:r>
          </a:p>
          <a:p>
            <a:pPr lvl="0"/>
            <a:r>
              <a:rPr lang="en-US" dirty="0"/>
              <a:t>Chapter 1</a:t>
            </a:r>
          </a:p>
          <a:p>
            <a:pPr lvl="0"/>
            <a:r>
              <a:rPr lang="en-US" dirty="0"/>
              <a:t>Chapter 2</a:t>
            </a:r>
          </a:p>
          <a:p>
            <a:pPr lvl="0"/>
            <a:endParaRPr lang="nb-NO" dirty="0"/>
          </a:p>
          <a:p>
            <a:pPr lvl="0"/>
            <a:endParaRPr lang="en-US" dirty="0"/>
          </a:p>
          <a:p>
            <a:pPr lvl="0"/>
            <a:endParaRPr lang="nb-NO" dirty="0"/>
          </a:p>
          <a:p>
            <a:pPr lvl="0"/>
            <a:endParaRPr lang="en-US" dirty="0"/>
          </a:p>
          <a:p>
            <a:pPr lvl="0"/>
            <a:endParaRPr lang="nb-NO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7C2FAAC-0BC6-483D-AB97-2BB11079C7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FC2B20-7397-472D-919C-AFC13C00210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534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 (H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0B3C47B-EED9-B449-9BB4-F40F72427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10514012" cy="70788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3394BC-F0EC-994E-AE0E-F4A5C5670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6874" y="6248172"/>
            <a:ext cx="3313113" cy="247312"/>
          </a:xfrm>
        </p:spPr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6CD09-4684-7248-8B96-689B570F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108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H2), picture (right)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275046B-99FA-0846-A0D3-67DC80CA4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133600"/>
            <a:ext cx="4436772" cy="70788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xmlns="" id="{E875C1EB-B876-C946-A91E-9EEC69DAB4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36096" y="854765"/>
            <a:ext cx="6655904" cy="60032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2AC6D139-8E0F-1543-BC9F-78F7883A3C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Pioneering Sustainability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A12EB26B-31F2-6F49-93DC-9EB3AD5982F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B3393BA7-6354-B94E-ACDB-9D99465BFA7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4502" y="4016516"/>
            <a:ext cx="4415486" cy="1988408"/>
          </a:xfrm>
        </p:spPr>
        <p:txBody>
          <a:bodyPr anchor="b" anchorCtr="0"/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6E5DE78-B819-4A37-B9EE-BC449564E0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641998" y="3945607"/>
            <a:ext cx="3871326" cy="247312"/>
          </a:xfrm>
          <a:prstGeom prst="rect">
            <a:avLst/>
          </a:prstGeom>
        </p:spPr>
        <p:txBody>
          <a:bodyPr lIns="0" tIns="46800" rIns="0" bIns="45720"/>
          <a:lstStyle>
            <a:lvl1pPr marL="0" marR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© image credit</a:t>
            </a:r>
          </a:p>
        </p:txBody>
      </p:sp>
    </p:spTree>
    <p:extLst>
      <p:ext uri="{BB962C8B-B14F-4D97-AF65-F5344CB8AC3E}">
        <p14:creationId xmlns:p14="http://schemas.microsoft.com/office/powerpoint/2010/main" val="403994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4" y="2997200"/>
            <a:ext cx="11086954" cy="30077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</a:t>
            </a:r>
          </a:p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Indent bullet goes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4" y="2138302"/>
            <a:ext cx="4351074" cy="70788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GB" noProof="0" dirty="0"/>
              <a:t>Title goes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6874" y="6248172"/>
            <a:ext cx="3313113" cy="247312"/>
          </a:xfrm>
          <a:prstGeom prst="rect">
            <a:avLst/>
          </a:prstGeom>
        </p:spPr>
        <p:txBody>
          <a:bodyPr vert="horz" wrap="square" lIns="0" tIns="46800" rIns="0" bIns="45720" rtlCol="0" anchor="t" anchorCtr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Pioneering Sustainability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516127-A418-754B-B569-5064B36FA92E}"/>
              </a:ext>
            </a:extLst>
          </p:cNvPr>
          <p:cNvSpPr/>
          <p:nvPr userDrawn="1"/>
        </p:nvSpPr>
        <p:spPr>
          <a:xfrm>
            <a:off x="0" y="-5254"/>
            <a:ext cx="3325091" cy="99847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75F688B-8655-1741-A084-FCF4243590F5}"/>
              </a:ext>
            </a:extLst>
          </p:cNvPr>
          <p:cNvSpPr/>
          <p:nvPr userDrawn="1"/>
        </p:nvSpPr>
        <p:spPr>
          <a:xfrm>
            <a:off x="3325090" y="6815488"/>
            <a:ext cx="554182" cy="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BAB247-4A0A-734B-B32E-EC59DD2C1E10}"/>
              </a:ext>
            </a:extLst>
          </p:cNvPr>
          <p:cNvSpPr/>
          <p:nvPr userDrawn="1"/>
        </p:nvSpPr>
        <p:spPr>
          <a:xfrm>
            <a:off x="4987636" y="6815488"/>
            <a:ext cx="554182" cy="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003356E-3CF6-C743-8A3F-D85E274C0BD1}"/>
              </a:ext>
            </a:extLst>
          </p:cNvPr>
          <p:cNvSpPr/>
          <p:nvPr userDrawn="1"/>
        </p:nvSpPr>
        <p:spPr>
          <a:xfrm>
            <a:off x="5541818" y="-5254"/>
            <a:ext cx="6650182" cy="99847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0743ABC-FA05-634E-915D-8CE2E1529BE8}"/>
              </a:ext>
            </a:extLst>
          </p:cNvPr>
          <p:cNvSpPr/>
          <p:nvPr userDrawn="1"/>
        </p:nvSpPr>
        <p:spPr>
          <a:xfrm>
            <a:off x="3879273" y="-5254"/>
            <a:ext cx="1108362" cy="99847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5B9587-8C11-E342-8804-EBBDB214C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3839" y="6248172"/>
            <a:ext cx="2743200" cy="24731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F55C8C32-3726-474C-BF0E-FBF3A9F2C382}" type="slidenum">
              <a:rPr lang="nb-NO" smtClean="0"/>
              <a:pPr/>
              <a:t>‹nº›</a:t>
            </a:fld>
            <a:endParaRPr lang="nb-NO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FF418AF-BAA6-9446-B23F-4465722A3D17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4" y="6305550"/>
            <a:ext cx="786788" cy="1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2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13" r:id="rId2"/>
    <p:sldLayoutId id="2147483702" r:id="rId3"/>
    <p:sldLayoutId id="2147483716" r:id="rId4"/>
    <p:sldLayoutId id="2147483703" r:id="rId5"/>
    <p:sldLayoutId id="2147483715" r:id="rId6"/>
    <p:sldLayoutId id="2147483688" r:id="rId7"/>
    <p:sldLayoutId id="2147483678" r:id="rId8"/>
    <p:sldLayoutId id="2147483679" r:id="rId9"/>
    <p:sldLayoutId id="2147483711" r:id="rId10"/>
    <p:sldLayoutId id="2147483714" r:id="rId11"/>
    <p:sldLayoutId id="2147483717" r:id="rId12"/>
    <p:sldLayoutId id="2147483696" r:id="rId13"/>
    <p:sldLayoutId id="2147483697" r:id="rId14"/>
    <p:sldLayoutId id="2147483680" r:id="rId15"/>
    <p:sldLayoutId id="2147483706" r:id="rId16"/>
    <p:sldLayoutId id="2147483700" r:id="rId17"/>
    <p:sldLayoutId id="2147483704" r:id="rId18"/>
    <p:sldLayoutId id="2147483682" r:id="rId19"/>
    <p:sldLayoutId id="2147483709" r:id="rId20"/>
    <p:sldLayoutId id="2147483712" r:id="rId21"/>
    <p:sldLayoutId id="2147483708" r:id="rId22"/>
    <p:sldLayoutId id="2147483710" r:id="rId23"/>
    <p:sldLayoutId id="2147483705" r:id="rId24"/>
    <p:sldLayoutId id="2147483718" r:id="rId25"/>
    <p:sldLayoutId id="2147483719" r:id="rId26"/>
    <p:sldLayoutId id="2147483720" r:id="rId27"/>
    <p:sldLayoutId id="2147483721" r:id="rId28"/>
  </p:sldLayoutIdLst>
  <p:hf hdr="0" dt="0"/>
  <p:txStyles>
    <p:titleStyle>
      <a:lvl1pPr algn="l" defTabSz="914446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Norway Sans Display" panose="020B0500030000000000" pitchFamily="34" charset="0"/>
          <a:ea typeface="+mj-ea"/>
          <a:cs typeface="+mj-cs"/>
        </a:defRPr>
      </a:lvl1pPr>
    </p:titleStyle>
    <p:bodyStyle>
      <a:lvl1pPr marL="135027" indent="-135027" algn="l" defTabSz="914446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Norway Sans Text" panose="020B0500030000000000" pitchFamily="34" charset="0"/>
          <a:ea typeface="+mn-ea"/>
          <a:cs typeface="+mn-cs"/>
        </a:defRPr>
      </a:lvl1pPr>
      <a:lvl2pPr marL="450090" marR="0" indent="-144029" algn="l" defTabSz="914446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tx1"/>
        </a:buClr>
        <a:buSzPct val="100000"/>
        <a:buFontTx/>
        <a:buChar char="◦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rway Sans Display Fine" panose="020B0500030000000000" pitchFamily="34" charset="0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orway Sans Display Superfine" panose="020B0500030000000000" pitchFamily="34" charset="0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44" userDrawn="1">
          <p15:clr>
            <a:srgbClr val="F26B43"/>
          </p15:clr>
        </p15:guide>
        <p15:guide id="2" pos="3477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pos="3137" userDrawn="1">
          <p15:clr>
            <a:srgbClr val="F26B43"/>
          </p15:clr>
        </p15:guide>
        <p15:guide id="7" pos="2797" userDrawn="1">
          <p15:clr>
            <a:srgbClr val="F26B43"/>
          </p15:clr>
        </p15:guide>
        <p15:guide id="8" pos="2434" userDrawn="1">
          <p15:clr>
            <a:srgbClr val="F26B43"/>
          </p15:clr>
        </p15:guide>
        <p15:guide id="9" pos="2094" userDrawn="1">
          <p15:clr>
            <a:srgbClr val="F26B43"/>
          </p15:clr>
        </p15:guide>
        <p15:guide id="10" pos="1753" userDrawn="1">
          <p15:clr>
            <a:srgbClr val="F26B43"/>
          </p15:clr>
        </p15:guide>
        <p15:guide id="11" pos="1391" userDrawn="1">
          <p15:clr>
            <a:srgbClr val="F26B43"/>
          </p15:clr>
        </p15:guide>
        <p15:guide id="12" pos="1050" userDrawn="1">
          <p15:clr>
            <a:srgbClr val="F26B43"/>
          </p15:clr>
        </p15:guide>
        <p15:guide id="13" pos="688" userDrawn="1">
          <p15:clr>
            <a:srgbClr val="F26B43"/>
          </p15:clr>
        </p15:guide>
        <p15:guide id="14" pos="347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80" userDrawn="1">
          <p15:clr>
            <a:srgbClr val="F26B43"/>
          </p15:clr>
        </p15:guide>
        <p15:guide id="17" pos="4543" userDrawn="1">
          <p15:clr>
            <a:srgbClr val="F26B43"/>
          </p15:clr>
        </p15:guide>
        <p15:guide id="18" pos="4883" userDrawn="1">
          <p15:clr>
            <a:srgbClr val="F26B43"/>
          </p15:clr>
        </p15:guide>
        <p15:guide id="19" pos="5223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5927" userDrawn="1">
          <p15:clr>
            <a:srgbClr val="F26B43"/>
          </p15:clr>
        </p15:guide>
        <p15:guide id="22" pos="6289" userDrawn="1">
          <p15:clr>
            <a:srgbClr val="F26B43"/>
          </p15:clr>
        </p15:guide>
        <p15:guide id="23" pos="6630" userDrawn="1">
          <p15:clr>
            <a:srgbClr val="F26B43"/>
          </p15:clr>
        </p15:guide>
        <p15:guide id="24" pos="6970" userDrawn="1">
          <p15:clr>
            <a:srgbClr val="F26B43"/>
          </p15:clr>
        </p15:guide>
        <p15:guide id="25" pos="7333" userDrawn="1">
          <p15:clr>
            <a:srgbClr val="F26B43"/>
          </p15:clr>
        </p15:guide>
        <p15:guide id="26" userDrawn="1">
          <p15:clr>
            <a:srgbClr val="F26B43"/>
          </p15:clr>
        </p15:guide>
        <p15:guide id="27" orient="horz" pos="527" userDrawn="1">
          <p15:clr>
            <a:srgbClr val="F26B43"/>
          </p15:clr>
        </p15:guide>
        <p15:guide id="28" orient="horz" pos="3793" userDrawn="1">
          <p15:clr>
            <a:srgbClr val="F26B43"/>
          </p15:clr>
        </p15:guide>
        <p15:guide id="29" orient="horz" pos="1888" userDrawn="1">
          <p15:clr>
            <a:srgbClr val="F26B43"/>
          </p15:clr>
        </p15:guide>
        <p15:guide id="30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BA6362BA-25CB-E4FF-74F6-2DBC168319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045" b="12045"/>
          <a:stretch>
            <a:fillRect/>
          </a:stretch>
        </p:blipFill>
        <p:spPr>
          <a:xfrm>
            <a:off x="0" y="66695"/>
            <a:ext cx="12192000" cy="68670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D14C5CD1-7E59-B144-9F6D-C177ADC0B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8054" y="2503852"/>
            <a:ext cx="7165553" cy="3323987"/>
          </a:xfrm>
        </p:spPr>
        <p:txBody>
          <a:bodyPr/>
          <a:lstStyle/>
          <a:p>
            <a:r>
              <a:rPr lang="nb-NO" dirty="0" err="1">
                <a:solidFill>
                  <a:schemeClr val="bg1"/>
                </a:solidFill>
              </a:rPr>
              <a:t>Mobilidade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elétrica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na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Noruega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54A62D-6DB3-8E4A-8D3B-27D2466FB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292" y="5261577"/>
            <a:ext cx="3548063" cy="566262"/>
          </a:xfrm>
        </p:spPr>
        <p:txBody>
          <a:bodyPr/>
          <a:lstStyle/>
          <a:p>
            <a:r>
              <a:rPr lang="nb-NO" dirty="0" err="1">
                <a:solidFill>
                  <a:schemeClr val="bg1"/>
                </a:solidFill>
              </a:rPr>
              <a:t>Embaixador</a:t>
            </a:r>
            <a:r>
              <a:rPr lang="nb-NO" dirty="0">
                <a:solidFill>
                  <a:schemeClr val="bg1"/>
                </a:solidFill>
              </a:rPr>
              <a:t> Odd Magne Ruud</a:t>
            </a:r>
          </a:p>
          <a:p>
            <a:r>
              <a:rPr lang="nb-NO" dirty="0" err="1">
                <a:solidFill>
                  <a:schemeClr val="bg1"/>
                </a:solidFill>
              </a:rPr>
              <a:t>Noruega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58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875F3F-924E-5537-799D-74285477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11690" y="6248172"/>
            <a:ext cx="3313113" cy="247312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E41543-355B-1A1D-4C1B-AF0CAD0D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D3B6B1F-4D52-2996-FA67-EBFF79E657D8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30BEAE64-E8AE-5B02-005E-666D99959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550F844-FE53-ECAB-4A7B-AEEDE5E2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17" y="814596"/>
            <a:ext cx="6784656" cy="50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111BD-4A52-3A37-7715-5F0575C0C2F1}"/>
              </a:ext>
            </a:extLst>
          </p:cNvPr>
          <p:cNvSpPr txBox="1"/>
          <p:nvPr/>
        </p:nvSpPr>
        <p:spPr>
          <a:xfrm>
            <a:off x="2564617" y="157161"/>
            <a:ext cx="719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err="1"/>
              <a:t>Muito</a:t>
            </a:r>
            <a:r>
              <a:rPr lang="nb-NO" sz="3600" b="1" dirty="0"/>
              <a:t> </a:t>
            </a:r>
            <a:r>
              <a:rPr lang="nb-NO" sz="3600" b="1" dirty="0" err="1"/>
              <a:t>obrigado</a:t>
            </a:r>
            <a:r>
              <a:rPr lang="nb-NO" sz="3600" b="1" dirty="0"/>
              <a:t>! Tusen takk! </a:t>
            </a:r>
          </a:p>
        </p:txBody>
      </p:sp>
    </p:spTree>
    <p:extLst>
      <p:ext uri="{BB962C8B-B14F-4D97-AF65-F5344CB8AC3E}">
        <p14:creationId xmlns:p14="http://schemas.microsoft.com/office/powerpoint/2010/main" val="3005282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DB0FC8F-CCD5-1248-1419-734C5EBA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9012" y="6220268"/>
            <a:ext cx="3313113" cy="247312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77C08BA-361D-0285-5771-0EDED917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E4C876B-BAD3-A784-34A9-A85FAFFD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MS Norte</a:t>
            </a:r>
          </a:p>
        </p:txBody>
      </p:sp>
      <p:pic>
        <p:nvPicPr>
          <p:cNvPr id="7" name="Content Placeholder 6" descr="A model of a ship&#10;&#10;Description automatically generated with medium confidence">
            <a:extLst>
              <a:ext uri="{FF2B5EF4-FFF2-40B4-BE49-F238E27FC236}">
                <a16:creationId xmlns:a16="http://schemas.microsoft.com/office/drawing/2014/main" xmlns="" id="{4883D4CA-7123-EDE8-C0D4-2179F29C1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75" y="1558213"/>
            <a:ext cx="7919649" cy="418411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D36411-7EC3-FB07-5DF7-634BA56F13AC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271A9A29-E36E-0135-A83A-3B4CC32C4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  <p:pic>
        <p:nvPicPr>
          <p:cNvPr id="1026" name="Picture 2" descr="Nå er elbilene gode nok. Infrastrukturen er det store problemet - Tu.no">
            <a:extLst>
              <a:ext uri="{FF2B5EF4-FFF2-40B4-BE49-F238E27FC236}">
                <a16:creationId xmlns:a16="http://schemas.microsoft.com/office/drawing/2014/main" xmlns="" id="{9E8D3280-A83F-3347-A863-5269D93D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30" y="477994"/>
            <a:ext cx="9431693" cy="531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4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F5A8C2-6D42-0256-9EE0-458DF5BB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296807"/>
            <a:ext cx="10463439" cy="800219"/>
          </a:xfrm>
        </p:spPr>
        <p:txBody>
          <a:bodyPr/>
          <a:lstStyle/>
          <a:p>
            <a:pPr algn="ctr"/>
            <a:r>
              <a:rPr lang="nb-NO" dirty="0"/>
              <a:t> Parque de </a:t>
            </a:r>
            <a:r>
              <a:rPr lang="nb-NO" dirty="0" err="1"/>
              <a:t>carregamento</a:t>
            </a:r>
            <a:r>
              <a:rPr lang="nb-NO" dirty="0"/>
              <a:t> </a:t>
            </a:r>
            <a:r>
              <a:rPr lang="nb-NO" dirty="0" err="1"/>
              <a:t>elétrico</a:t>
            </a:r>
            <a:r>
              <a:rPr lang="nb-NO" dirty="0"/>
              <a:t> em Sarpsborg </a:t>
            </a:r>
            <a:r>
              <a:rPr lang="nb-NO" dirty="0" err="1"/>
              <a:t>na</a:t>
            </a:r>
            <a:r>
              <a:rPr lang="nb-NO" dirty="0"/>
              <a:t> </a:t>
            </a:r>
            <a:r>
              <a:rPr lang="nb-NO" dirty="0" err="1"/>
              <a:t>Noruega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7B4872-9AAF-D887-4542-39FF76C906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8344" y="6248172"/>
            <a:ext cx="3313113" cy="247312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642B7-FCC4-3686-8935-13CCCEC8A7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3</a:t>
            </a:fld>
            <a:endParaRPr lang="nb-NO" dirty="0"/>
          </a:p>
        </p:txBody>
      </p:sp>
      <p:pic>
        <p:nvPicPr>
          <p:cNvPr id="8" name="Content Placeholder 8" descr="Logo&#10;&#10;Description automatically generated">
            <a:extLst>
              <a:ext uri="{FF2B5EF4-FFF2-40B4-BE49-F238E27FC236}">
                <a16:creationId xmlns:a16="http://schemas.microsoft.com/office/drawing/2014/main" xmlns="" id="{438FC00A-0A24-0731-DE34-E559ECF37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14" y="2010096"/>
            <a:ext cx="4498571" cy="1418904"/>
          </a:xfrm>
        </p:spPr>
      </p:pic>
      <p:pic>
        <p:nvPicPr>
          <p:cNvPr id="9" name="Content Placeholder 18" descr="Qr code&#10;&#10;Description automatically generated">
            <a:extLst>
              <a:ext uri="{FF2B5EF4-FFF2-40B4-BE49-F238E27FC236}">
                <a16:creationId xmlns:a16="http://schemas.microsoft.com/office/drawing/2014/main" xmlns="" id="{95E2ABEC-A6E6-58E4-158B-B4A07762A10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7287" r="6825" b="7972"/>
          <a:stretch/>
        </p:blipFill>
        <p:spPr>
          <a:xfrm>
            <a:off x="5556000" y="4781080"/>
            <a:ext cx="1080000" cy="10754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886578B-9C9F-F36C-5F42-3568DFE3A376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6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8695FEBE-C445-9976-4AA5-AA5660DA9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40E77C-C4CA-DD76-843C-73E5F8AF8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469" y="819800"/>
            <a:ext cx="9225060" cy="50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8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B2C0B4-9D60-0687-1EEF-7F1E8EB8F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2084476"/>
            <a:ext cx="2890606" cy="1169551"/>
          </a:xfrm>
        </p:spPr>
        <p:txBody>
          <a:bodyPr/>
          <a:lstStyle/>
          <a:p>
            <a:r>
              <a:rPr lang="nb-NO" dirty="0"/>
              <a:t>Think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80F3F7E-E7F4-5D75-CE50-7658BE3B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3658" y="6244834"/>
            <a:ext cx="3313113" cy="247312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3561D2-7B75-8ECE-5DEB-EEC4449D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8" name="Picture 7" descr="A picture containing car, wheel, vehicle, land vehicle&#10;&#10;Description automatically generated">
            <a:extLst>
              <a:ext uri="{FF2B5EF4-FFF2-40B4-BE49-F238E27FC236}">
                <a16:creationId xmlns:a16="http://schemas.microsoft.com/office/drawing/2014/main" xmlns="" id="{76E2ADD8-09B9-9224-F015-AD23618E7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66" y="598513"/>
            <a:ext cx="7950070" cy="53000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31228A-BF37-373A-FEB5-984085CBA196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CC99490D-1DEC-BE9E-AE13-2B3335AA4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D144EF-D18F-E5AD-7BD0-7D5BC1E81B52}"/>
              </a:ext>
            </a:extLst>
          </p:cNvPr>
          <p:cNvSpPr txBox="1"/>
          <p:nvPr/>
        </p:nvSpPr>
        <p:spPr>
          <a:xfrm>
            <a:off x="281893" y="3270614"/>
            <a:ext cx="328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err="1"/>
              <a:t>Carro</a:t>
            </a:r>
            <a:r>
              <a:rPr lang="nb-NO" sz="2000" b="1" dirty="0"/>
              <a:t> </a:t>
            </a:r>
            <a:r>
              <a:rPr lang="nb-NO" sz="2000" b="1" dirty="0" err="1"/>
              <a:t>elétrico</a:t>
            </a:r>
            <a:r>
              <a:rPr lang="nb-NO" sz="2000" b="1" dirty="0"/>
              <a:t> </a:t>
            </a:r>
            <a:r>
              <a:rPr lang="nb-NO" sz="2000" b="1" dirty="0" err="1"/>
              <a:t>produzido</a:t>
            </a:r>
            <a:r>
              <a:rPr lang="nb-NO" sz="2000" b="1" dirty="0"/>
              <a:t> </a:t>
            </a:r>
            <a:r>
              <a:rPr lang="nb-NO" sz="2000" b="1" dirty="0" err="1"/>
              <a:t>na</a:t>
            </a:r>
            <a:r>
              <a:rPr lang="nb-NO" sz="2000" b="1" dirty="0"/>
              <a:t> </a:t>
            </a:r>
            <a:r>
              <a:rPr lang="nb-NO" sz="2000" b="1" dirty="0" err="1"/>
              <a:t>Noruega</a:t>
            </a:r>
            <a:r>
              <a:rPr lang="nb-NO" sz="2000" b="1" dirty="0"/>
              <a:t> entre 1999-2011</a:t>
            </a:r>
          </a:p>
        </p:txBody>
      </p:sp>
    </p:spTree>
    <p:extLst>
      <p:ext uri="{BB962C8B-B14F-4D97-AF65-F5344CB8AC3E}">
        <p14:creationId xmlns:p14="http://schemas.microsoft.com/office/powerpoint/2010/main" val="143465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60F12FF-AB22-B1BF-B373-3B71D863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46" y="469498"/>
            <a:ext cx="10365953" cy="892552"/>
          </a:xfrm>
        </p:spPr>
        <p:txBody>
          <a:bodyPr/>
          <a:lstStyle/>
          <a:p>
            <a:pPr algn="ctr"/>
            <a:r>
              <a:rPr lang="nb-NO" sz="3200" dirty="0"/>
              <a:t>Tesla Y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O </a:t>
            </a:r>
            <a:r>
              <a:rPr lang="nb-NO" dirty="0" err="1"/>
              <a:t>carro</a:t>
            </a:r>
            <a:r>
              <a:rPr lang="nb-NO" dirty="0"/>
              <a:t> mais </a:t>
            </a:r>
            <a:r>
              <a:rPr lang="nb-NO" dirty="0" err="1"/>
              <a:t>vendido</a:t>
            </a:r>
            <a:r>
              <a:rPr lang="nb-NO" dirty="0"/>
              <a:t> </a:t>
            </a:r>
            <a:r>
              <a:rPr lang="nb-NO" dirty="0" err="1"/>
              <a:t>na</a:t>
            </a:r>
            <a:r>
              <a:rPr lang="nb-NO" dirty="0"/>
              <a:t> </a:t>
            </a:r>
            <a:r>
              <a:rPr lang="nb-NO" dirty="0" err="1"/>
              <a:t>Noruega</a:t>
            </a:r>
            <a:r>
              <a:rPr lang="nb-NO" dirty="0"/>
              <a:t> em 2023</a:t>
            </a:r>
            <a:endParaRPr lang="nb-NO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7A8D75-87D6-80E9-21F6-A58AE8E153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46886" y="6220268"/>
            <a:ext cx="3313113" cy="247312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F6F5E4-431D-E92B-0C7F-ECDB4A6092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2050" name="Picture 2" descr="Utvidet test av Tesla Model Y Long Range (des 2022) - Nybiltester">
            <a:extLst>
              <a:ext uri="{FF2B5EF4-FFF2-40B4-BE49-F238E27FC236}">
                <a16:creationId xmlns:a16="http://schemas.microsoft.com/office/drawing/2014/main" xmlns="" id="{045F3A0D-FD17-C1E7-EAE5-30124D8AD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88" y="1621341"/>
            <a:ext cx="4917035" cy="368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d el-bil gjennom Setesdal | setesdal.com | Offisielt nettsted for Setesdal">
            <a:extLst>
              <a:ext uri="{FF2B5EF4-FFF2-40B4-BE49-F238E27FC236}">
                <a16:creationId xmlns:a16="http://schemas.microsoft.com/office/drawing/2014/main" xmlns="" id="{70C5232B-2E59-D13F-CBFD-93F7DB925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23" y="1621341"/>
            <a:ext cx="4917034" cy="368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7BC2815-D759-DBB7-600C-C701C7D38464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353F0E0A-C662-F536-3471-3E5B9A8BB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6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994DF4-C3F7-91B8-941C-0E2262926B7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C04062-B6D8-059F-6C9F-7B7B04B81D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86335" y="6248172"/>
            <a:ext cx="3313113" cy="401200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B599A5-1EE3-76C9-A505-F4F85B59FC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67AD31-5FD3-EABD-9426-E537872ABFE6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97BFB310-5631-6E6E-40BA-1766F6686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xmlns="" id="{090DDB01-986D-CDCC-F076-D3F11697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52589"/>
            <a:ext cx="8991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3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8B48593-ABE7-232A-5115-54B1B06E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32" y="517063"/>
            <a:ext cx="10561896" cy="430887"/>
          </a:xfrm>
        </p:spPr>
        <p:txBody>
          <a:bodyPr/>
          <a:lstStyle/>
          <a:p>
            <a:pPr algn="ctr"/>
            <a:r>
              <a:rPr lang="pt-BR" sz="2800" dirty="0">
                <a:effectLst/>
                <a:latin typeface="+mj-lt"/>
                <a:ea typeface="Calibri" panose="020F0502020204030204" pitchFamily="34" charset="0"/>
              </a:rPr>
              <a:t>Transporte público com emissão zero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70C03C-733A-7308-B458-A63BD713F9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8343" y="6248173"/>
            <a:ext cx="3313113" cy="247312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2D740-3ACD-D1D3-BB46-85494163CE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3074" name="Picture 2" descr="Transportørkontrakter og prisavtaler">
            <a:extLst>
              <a:ext uri="{FF2B5EF4-FFF2-40B4-BE49-F238E27FC236}">
                <a16:creationId xmlns:a16="http://schemas.microsoft.com/office/drawing/2014/main" xmlns="" id="{F922BC40-E9F2-F382-87CB-78D96C6D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38" y="1156471"/>
            <a:ext cx="8526684" cy="419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B9BB2E-B660-DE2D-0D2B-748AA7E1E28E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77B43806-5D2C-08CE-3E24-479EA4A34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4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442B1E1-1964-B672-553F-3040013C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97922"/>
            <a:ext cx="10421937" cy="738664"/>
          </a:xfrm>
        </p:spPr>
        <p:txBody>
          <a:bodyPr/>
          <a:lstStyle/>
          <a:p>
            <a:pPr algn="ctr"/>
            <a:r>
              <a:rPr lang="nb-NO" sz="2800" dirty="0"/>
              <a:t>MF HYDRA</a:t>
            </a:r>
            <a:r>
              <a:rPr lang="nb-NO" dirty="0"/>
              <a:t/>
            </a:r>
            <a:br>
              <a:rPr lang="nb-NO" dirty="0"/>
            </a:br>
            <a:r>
              <a:rPr lang="nb-NO" sz="2000" dirty="0"/>
              <a:t>a primeira balsa </a:t>
            </a:r>
            <a:r>
              <a:rPr lang="nb-NO" sz="2000" dirty="0" err="1"/>
              <a:t>movida</a:t>
            </a:r>
            <a:r>
              <a:rPr lang="nb-NO" sz="2000" dirty="0"/>
              <a:t> a </a:t>
            </a:r>
            <a:r>
              <a:rPr lang="nb-NO" sz="2000" dirty="0" err="1"/>
              <a:t>hidrogênio</a:t>
            </a:r>
            <a:r>
              <a:rPr lang="nb-NO" sz="2000" dirty="0"/>
              <a:t> do </a:t>
            </a:r>
            <a:r>
              <a:rPr lang="nb-NO" sz="2000" dirty="0" err="1"/>
              <a:t>mundo</a:t>
            </a:r>
            <a:endParaRPr lang="nb-NO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033D26-0C8B-EB25-A800-B23B4865A7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629192" y="6248172"/>
            <a:ext cx="1786679" cy="247312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A3E2C3-9952-0F0B-EDB0-28FF04296E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8</a:t>
            </a:fld>
            <a:endParaRPr lang="nb-NO" dirty="0"/>
          </a:p>
        </p:txBody>
      </p:sp>
      <p:pic>
        <p:nvPicPr>
          <p:cNvPr id="1026" name="Picture 2" descr="Ukens Skipsbesøk: MF «Hydra»">
            <a:extLst>
              <a:ext uri="{FF2B5EF4-FFF2-40B4-BE49-F238E27FC236}">
                <a16:creationId xmlns:a16="http://schemas.microsoft.com/office/drawing/2014/main" xmlns="" id="{2787FC03-2745-5C6C-C7D8-9CC1D1A87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61"/>
          <a:stretch/>
        </p:blipFill>
        <p:spPr bwMode="auto">
          <a:xfrm>
            <a:off x="5990431" y="1353904"/>
            <a:ext cx="542544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07E3A7-8D2C-4A11-229D-06F4288BDF94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369DE27E-12E2-93A9-7629-DDC729E2A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50E0D6-E6AA-90DE-3140-6C51B8843A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84" r="11037" b="6724"/>
          <a:stretch/>
        </p:blipFill>
        <p:spPr>
          <a:xfrm>
            <a:off x="776129" y="1353904"/>
            <a:ext cx="4852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281A1B-B5D9-6651-247A-D2DACC45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4368" y="6248172"/>
            <a:ext cx="3313113" cy="247312"/>
          </a:xfrm>
        </p:spPr>
        <p:txBody>
          <a:bodyPr/>
          <a:lstStyle/>
          <a:p>
            <a:r>
              <a:rPr lang="en-GB" b="1" dirty="0" err="1"/>
              <a:t>Sustentabilidade</a:t>
            </a:r>
            <a:r>
              <a:rPr lang="en-GB" b="1" dirty="0"/>
              <a:t> </a:t>
            </a:r>
            <a:r>
              <a:rPr lang="en-GB" b="1" dirty="0" err="1"/>
              <a:t>Pioneira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199985-73F1-6EAB-5766-33474778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8C32-3726-474C-BF0E-FBF3A9F2C382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642F7B-ACDE-219C-DC39-43C441B27C09}"/>
              </a:ext>
            </a:extLst>
          </p:cNvPr>
          <p:cNvSpPr/>
          <p:nvPr/>
        </p:nvSpPr>
        <p:spPr>
          <a:xfrm>
            <a:off x="289249" y="5906278"/>
            <a:ext cx="1996751" cy="830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4" descr="A picture containing screenshot, black, font, text&#10;&#10;Description automatically generated">
            <a:extLst>
              <a:ext uri="{FF2B5EF4-FFF2-40B4-BE49-F238E27FC236}">
                <a16:creationId xmlns:a16="http://schemas.microsoft.com/office/drawing/2014/main" xmlns="" id="{33BE3636-9D1A-3D7E-3A53-C7730476E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6126656"/>
            <a:ext cx="1892813" cy="434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1FBB50-32E3-5609-35FB-17436169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04" y="489857"/>
            <a:ext cx="7221894" cy="54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1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orway2">
      <a:dk1>
        <a:srgbClr val="000000"/>
      </a:dk1>
      <a:lt1>
        <a:srgbClr val="FFFFFF"/>
      </a:lt1>
      <a:dk2>
        <a:srgbClr val="C8102E"/>
      </a:dk2>
      <a:lt2>
        <a:srgbClr val="F6F6F6"/>
      </a:lt2>
      <a:accent1>
        <a:srgbClr val="C8102E"/>
      </a:accent1>
      <a:accent2>
        <a:srgbClr val="004DE8"/>
      </a:accent2>
      <a:accent3>
        <a:srgbClr val="005505"/>
      </a:accent3>
      <a:accent4>
        <a:srgbClr val="FF0031"/>
      </a:accent4>
      <a:accent5>
        <a:srgbClr val="00205B"/>
      </a:accent5>
      <a:accent6>
        <a:srgbClr val="868686"/>
      </a:accent6>
      <a:hlink>
        <a:srgbClr val="0563C1"/>
      </a:hlink>
      <a:folHlink>
        <a:srgbClr val="954F72"/>
      </a:folHlink>
    </a:clrScheme>
    <a:fontScheme name="Brand Norway">
      <a:majorFont>
        <a:latin typeface="Norway Sans Display"/>
        <a:ea typeface=""/>
        <a:cs typeface=""/>
      </a:majorFont>
      <a:minorFont>
        <a:latin typeface="Norway Sans Tex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m Norway Presentation.pptx" id="{83AB85CD-BD69-46E4-BAA0-327B4C63EAA7}" vid="{42E5E5F3-D9F6-416B-B1C3-173010ACCE9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271</TotalTime>
  <Words>70</Words>
  <Application>Microsoft Office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Norway Sans Display</vt:lpstr>
      <vt:lpstr>Norway Sans Display Fine</vt:lpstr>
      <vt:lpstr>Calibri</vt:lpstr>
      <vt:lpstr>Norway Sans Display Superfine</vt:lpstr>
      <vt:lpstr>Norway Sans Text</vt:lpstr>
      <vt:lpstr>Arial</vt:lpstr>
      <vt:lpstr>Office-tema</vt:lpstr>
      <vt:lpstr>Mobilidade elétrica na Noruega</vt:lpstr>
      <vt:lpstr>MS Norte</vt:lpstr>
      <vt:lpstr> Parque de carregamento elétrico em Sarpsborg na Noruega</vt:lpstr>
      <vt:lpstr>Think</vt:lpstr>
      <vt:lpstr>Tesla Y O carro mais vendido na Noruega em 2023</vt:lpstr>
      <vt:lpstr>Apresentação do PowerPoint</vt:lpstr>
      <vt:lpstr>Transporte público com emissão zero</vt:lpstr>
      <vt:lpstr>MF HYDRA a primeira balsa movida a hidrogênio do mundo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Andersen, Ida Louise (OSL-SDG)</dc:creator>
  <cp:lastModifiedBy>Felipe Luiz da Silva</cp:lastModifiedBy>
  <cp:revision>4</cp:revision>
  <cp:lastPrinted>2019-01-25T16:46:47Z</cp:lastPrinted>
  <dcterms:created xsi:type="dcterms:W3CDTF">2019-08-19T10:54:03Z</dcterms:created>
  <dcterms:modified xsi:type="dcterms:W3CDTF">2023-06-20T20:03:50Z</dcterms:modified>
</cp:coreProperties>
</file>