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6" r:id="rId2"/>
    <p:sldId id="325" r:id="rId3"/>
    <p:sldId id="326" r:id="rId4"/>
    <p:sldId id="317" r:id="rId5"/>
    <p:sldId id="314" r:id="rId6"/>
    <p:sldId id="283" r:id="rId7"/>
    <p:sldId id="284" r:id="rId8"/>
    <p:sldId id="282" r:id="rId9"/>
    <p:sldId id="264" r:id="rId10"/>
    <p:sldId id="272" r:id="rId11"/>
    <p:sldId id="275" r:id="rId12"/>
    <p:sldId id="266" r:id="rId13"/>
    <p:sldId id="327" r:id="rId14"/>
    <p:sldId id="301" r:id="rId15"/>
    <p:sldId id="311" r:id="rId16"/>
    <p:sldId id="319" r:id="rId17"/>
    <p:sldId id="315" r:id="rId18"/>
    <p:sldId id="304" r:id="rId19"/>
    <p:sldId id="308" r:id="rId20"/>
    <p:sldId id="320" r:id="rId21"/>
    <p:sldId id="323" r:id="rId22"/>
    <p:sldId id="324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56" r:id="rId32"/>
    <p:sldId id="344" r:id="rId33"/>
    <p:sldId id="347" r:id="rId34"/>
    <p:sldId id="350" r:id="rId35"/>
    <p:sldId id="354" r:id="rId36"/>
    <p:sldId id="355" r:id="rId37"/>
    <p:sldId id="276" r:id="rId38"/>
    <p:sldId id="281" r:id="rId39"/>
    <p:sldId id="310" r:id="rId40"/>
    <p:sldId id="260" r:id="rId4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CD-4EFF-8344-2DCFB522D9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CD-4EFF-8344-2DCFB522D9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CD-4EFF-8344-2DCFB522D9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CD-4EFF-8344-2DCFB522D9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CD-4EFF-8344-2DCFB522D9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CD-4EFF-8344-2DCFB522D9D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FCD-4EFF-8344-2DCFB522D9D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FCD-4EFF-8344-2DCFB522D9D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FCD-4EFF-8344-2DCFB522D9D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FCD-4EFF-8344-2DCFB522D9D9}"/>
              </c:ext>
            </c:extLst>
          </c:dPt>
          <c:cat>
            <c:strRef>
              <c:f>Planilha1!$A$2:$A$11</c:f>
              <c:strCache>
                <c:ptCount val="10"/>
                <c:pt idx="0">
                  <c:v>ALAGOAS </c:v>
                </c:pt>
                <c:pt idx="1">
                  <c:v>BAHIA </c:v>
                </c:pt>
                <c:pt idx="2">
                  <c:v>CEARÁ </c:v>
                </c:pt>
                <c:pt idx="3">
                  <c:v>MARANHÃO </c:v>
                </c:pt>
                <c:pt idx="4">
                  <c:v>MINAS GERAIS </c:v>
                </c:pt>
                <c:pt idx="5">
                  <c:v>PARAÍBA </c:v>
                </c:pt>
                <c:pt idx="6">
                  <c:v>PERNAMBUCO </c:v>
                </c:pt>
                <c:pt idx="7">
                  <c:v>PIAUÍ </c:v>
                </c:pt>
                <c:pt idx="8">
                  <c:v>RIO GRANDE DO NORTE </c:v>
                </c:pt>
                <c:pt idx="9">
                  <c:v>SERGIPE </c:v>
                </c:pt>
              </c:strCache>
            </c:strRef>
          </c:cat>
          <c:val>
            <c:numRef>
              <c:f>Planilha1!$B$2:$B$11</c:f>
              <c:numCache>
                <c:formatCode>#,##0</c:formatCode>
                <c:ptCount val="10"/>
                <c:pt idx="0">
                  <c:v>15287760</c:v>
                </c:pt>
                <c:pt idx="1">
                  <c:v>134384970.11000001</c:v>
                </c:pt>
                <c:pt idx="2">
                  <c:v>159834650.55000001</c:v>
                </c:pt>
                <c:pt idx="3">
                  <c:v>2686510</c:v>
                </c:pt>
                <c:pt idx="4">
                  <c:v>33513630.34</c:v>
                </c:pt>
                <c:pt idx="5">
                  <c:v>70270350.060000002</c:v>
                </c:pt>
                <c:pt idx="6">
                  <c:v>75776140.019999996</c:v>
                </c:pt>
                <c:pt idx="7">
                  <c:v>63558920.130000003</c:v>
                </c:pt>
                <c:pt idx="8">
                  <c:v>33869440</c:v>
                </c:pt>
                <c:pt idx="9">
                  <c:v>10899210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FCD-4EFF-8344-2DCFB522D9D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FCD-4EFF-8344-2DCFB522D9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FCD-4EFF-8344-2DCFB522D9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FCD-4EFF-8344-2DCFB522D9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FCD-4EFF-8344-2DCFB522D9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EFCD-4EFF-8344-2DCFB522D9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EFCD-4EFF-8344-2DCFB522D9D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FCD-4EFF-8344-2DCFB522D9D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EFCD-4EFF-8344-2DCFB522D9D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EFCD-4EFF-8344-2DCFB522D9D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FCD-4EFF-8344-2DCFB522D9D9}"/>
              </c:ext>
            </c:extLst>
          </c:dPt>
          <c:dLbls>
            <c:dLbl>
              <c:idx val="0"/>
              <c:layout>
                <c:manualLayout>
                  <c:x val="7.7780752823523536E-2"/>
                  <c:y val="-6.6342056859147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364643977934396E-2"/>
                  <c:y val="-4.054236808059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611631744116617"/>
                  <c:y val="1.4742679302032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76621314337774E-2"/>
                  <c:y val="8.8456075812196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2985188329816236E-2"/>
                  <c:y val="8.76497727707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EFCD-4EFF-8344-2DCFB522D9D9}"/>
                </c:ext>
                <c:ext xmlns:c15="http://schemas.microsoft.com/office/drawing/2012/chart" uri="{CE6537A1-D6FC-4f65-9D91-7224C49458BB}">
                  <c15:layout>
                    <c:manualLayout>
                      <c:w val="8.290039320100237E-2"/>
                      <c:h val="4.975758343302626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1424048070955034"/>
                  <c:y val="8.477040598668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1910177776102054"/>
                  <c:y val="-3.6856698255082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2639372333822588"/>
                  <c:y val="-6.2656387033639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0208723808087476"/>
                  <c:y val="-5.897071720813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6459727886026791E-2"/>
                  <c:y val="-7.7399066335672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EFCD-4EFF-8344-2DCFB522D9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Planilha1!$A$2:$A$11</c:f>
              <c:strCache>
                <c:ptCount val="10"/>
                <c:pt idx="0">
                  <c:v>ALAGOAS </c:v>
                </c:pt>
                <c:pt idx="1">
                  <c:v>BAHIA </c:v>
                </c:pt>
                <c:pt idx="2">
                  <c:v>CEARÁ </c:v>
                </c:pt>
                <c:pt idx="3">
                  <c:v>MARANHÃO </c:v>
                </c:pt>
                <c:pt idx="4">
                  <c:v>MINAS GERAIS </c:v>
                </c:pt>
                <c:pt idx="5">
                  <c:v>PARAÍBA </c:v>
                </c:pt>
                <c:pt idx="6">
                  <c:v>PERNAMBUCO </c:v>
                </c:pt>
                <c:pt idx="7">
                  <c:v>PIAUÍ </c:v>
                </c:pt>
                <c:pt idx="8">
                  <c:v>RIO GRANDE DO NORTE </c:v>
                </c:pt>
                <c:pt idx="9">
                  <c:v>SERGIPE </c:v>
                </c:pt>
              </c:strCache>
            </c:strRef>
          </c:cat>
          <c:val>
            <c:numRef>
              <c:f>Planilha1!$C$2:$C$11</c:f>
              <c:numCache>
                <c:formatCode>0.0%</c:formatCode>
                <c:ptCount val="10"/>
                <c:pt idx="0">
                  <c:v>2.5476136043325767E-2</c:v>
                </c:pt>
                <c:pt idx="1">
                  <c:v>0.22394450074442737</c:v>
                </c:pt>
                <c:pt idx="2">
                  <c:v>0.26635486832925387</c:v>
                </c:pt>
                <c:pt idx="3">
                  <c:v>4.4769079473876558E-3</c:v>
                </c:pt>
                <c:pt idx="4">
                  <c:v>5.5848456925512303E-2</c:v>
                </c:pt>
                <c:pt idx="5">
                  <c:v>0.11710132798661707</c:v>
                </c:pt>
                <c:pt idx="6">
                  <c:v>0.12627639706455504</c:v>
                </c:pt>
                <c:pt idx="7">
                  <c:v>0.10591713213700089</c:v>
                </c:pt>
                <c:pt idx="8">
                  <c:v>5.6441392404855878E-2</c:v>
                </c:pt>
                <c:pt idx="9">
                  <c:v>1.816288041706415E-2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EFCD-4EFF-8344-2DCFB522D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Planilha1!$C$2</c:f>
              <c:strCache>
                <c:ptCount val="1"/>
                <c:pt idx="0">
                  <c:v>Orçamento Realizado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Planilha1!$B$3:$B$17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Planilha1!$C$3:$C$17</c:f>
              <c:numCache>
                <c:formatCode>#,##0</c:formatCode>
                <c:ptCount val="15"/>
                <c:pt idx="0">
                  <c:v>8176</c:v>
                </c:pt>
                <c:pt idx="1">
                  <c:v>40940</c:v>
                </c:pt>
                <c:pt idx="2">
                  <c:v>31962</c:v>
                </c:pt>
                <c:pt idx="3">
                  <c:v>53847</c:v>
                </c:pt>
                <c:pt idx="4">
                  <c:v>34797</c:v>
                </c:pt>
                <c:pt idx="5">
                  <c:v>71425</c:v>
                </c:pt>
                <c:pt idx="6">
                  <c:v>278643</c:v>
                </c:pt>
                <c:pt idx="7">
                  <c:v>526980</c:v>
                </c:pt>
                <c:pt idx="8">
                  <c:v>647913</c:v>
                </c:pt>
                <c:pt idx="9">
                  <c:v>624197</c:v>
                </c:pt>
                <c:pt idx="10">
                  <c:v>896589</c:v>
                </c:pt>
                <c:pt idx="11">
                  <c:v>716187</c:v>
                </c:pt>
                <c:pt idx="12">
                  <c:v>898756</c:v>
                </c:pt>
                <c:pt idx="13">
                  <c:v>782201</c:v>
                </c:pt>
                <c:pt idx="14">
                  <c:v>659741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E1-4544-A686-2AB68F656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202856"/>
        <c:axId val="341198544"/>
      </c:barChart>
      <c:catAx>
        <c:axId val="34120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1198544"/>
        <c:crosses val="autoZero"/>
        <c:auto val="1"/>
        <c:lblAlgn val="ctr"/>
        <c:lblOffset val="100"/>
        <c:noMultiLvlLbl val="0"/>
      </c:catAx>
      <c:valAx>
        <c:axId val="3411985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41202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CD-4EFF-8344-2DCFB522D9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CD-4EFF-8344-2DCFB522D9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CD-4EFF-8344-2DCFB522D9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CD-4EFF-8344-2DCFB522D9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CD-4EFF-8344-2DCFB522D9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CD-4EFF-8344-2DCFB522D9D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FCD-4EFF-8344-2DCFB522D9D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FCD-4EFF-8344-2DCFB522D9D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FCD-4EFF-8344-2DCFB522D9D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FCD-4EFF-8344-2DCFB522D9D9}"/>
              </c:ext>
            </c:extLst>
          </c:dPt>
          <c:cat>
            <c:strRef>
              <c:f>Planilha1!$A$2:$A$11</c:f>
              <c:strCache>
                <c:ptCount val="10"/>
                <c:pt idx="0">
                  <c:v>ALAGOAS </c:v>
                </c:pt>
                <c:pt idx="1">
                  <c:v>BAHIA </c:v>
                </c:pt>
                <c:pt idx="2">
                  <c:v>CEARÁ </c:v>
                </c:pt>
                <c:pt idx="3">
                  <c:v>MARANHÃO </c:v>
                </c:pt>
                <c:pt idx="4">
                  <c:v>MINAS GERAIS </c:v>
                </c:pt>
                <c:pt idx="5">
                  <c:v>PARAÍBA </c:v>
                </c:pt>
                <c:pt idx="6">
                  <c:v>PERNAMBUCO </c:v>
                </c:pt>
                <c:pt idx="7">
                  <c:v>PIAUÍ </c:v>
                </c:pt>
                <c:pt idx="8">
                  <c:v>RIO GRANDE DO NORTE </c:v>
                </c:pt>
                <c:pt idx="9">
                  <c:v>SERGIPE </c:v>
                </c:pt>
              </c:strCache>
            </c:strRef>
          </c:cat>
          <c:val>
            <c:numRef>
              <c:f>Planilha1!$B$2:$B$11</c:f>
              <c:numCache>
                <c:formatCode>#,##0</c:formatCode>
                <c:ptCount val="10"/>
                <c:pt idx="0">
                  <c:v>15287760</c:v>
                </c:pt>
                <c:pt idx="1">
                  <c:v>134384970.11000001</c:v>
                </c:pt>
                <c:pt idx="2">
                  <c:v>159834650.55000001</c:v>
                </c:pt>
                <c:pt idx="3">
                  <c:v>2686510</c:v>
                </c:pt>
                <c:pt idx="4">
                  <c:v>33513630.34</c:v>
                </c:pt>
                <c:pt idx="5">
                  <c:v>70270350.060000002</c:v>
                </c:pt>
                <c:pt idx="6">
                  <c:v>75776140.019999996</c:v>
                </c:pt>
                <c:pt idx="7">
                  <c:v>63558920.130000003</c:v>
                </c:pt>
                <c:pt idx="8">
                  <c:v>33869440</c:v>
                </c:pt>
                <c:pt idx="9">
                  <c:v>10899210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FCD-4EFF-8344-2DCFB522D9D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FCD-4EFF-8344-2DCFB522D9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FCD-4EFF-8344-2DCFB522D9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FCD-4EFF-8344-2DCFB522D9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FCD-4EFF-8344-2DCFB522D9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EFCD-4EFF-8344-2DCFB522D9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EFCD-4EFF-8344-2DCFB522D9D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FCD-4EFF-8344-2DCFB522D9D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EFCD-4EFF-8344-2DCFB522D9D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EFCD-4EFF-8344-2DCFB522D9D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FCD-4EFF-8344-2DCFB522D9D9}"/>
              </c:ext>
            </c:extLst>
          </c:dPt>
          <c:dLbls>
            <c:dLbl>
              <c:idx val="0"/>
              <c:layout>
                <c:manualLayout>
                  <c:x val="7.7780752823523536E-2"/>
                  <c:y val="-6.6342056859147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364643977934396E-2"/>
                  <c:y val="-4.054236808059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611631744116617"/>
                  <c:y val="1.4742679302032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76621314337774E-2"/>
                  <c:y val="8.8456075812196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2985188329816236E-2"/>
                  <c:y val="8.76497727707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EFCD-4EFF-8344-2DCFB522D9D9}"/>
                </c:ext>
                <c:ext xmlns:c15="http://schemas.microsoft.com/office/drawing/2012/chart" uri="{CE6537A1-D6FC-4f65-9D91-7224C49458BB}">
                  <c15:layout>
                    <c:manualLayout>
                      <c:w val="8.290039320100237E-2"/>
                      <c:h val="4.975758343302626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1424048070955034"/>
                  <c:y val="8.477040598668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1910177776102054"/>
                  <c:y val="-3.6856698255082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2639372333822588"/>
                  <c:y val="-6.2656387033639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0208723808087476"/>
                  <c:y val="-5.897071720813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EFCD-4EFF-8344-2DCFB522D9D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6459727886026791E-2"/>
                  <c:y val="-7.7399066335672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EFCD-4EFF-8344-2DCFB522D9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Planilha1!$A$2:$A$11</c:f>
              <c:strCache>
                <c:ptCount val="10"/>
                <c:pt idx="0">
                  <c:v>ALAGOAS </c:v>
                </c:pt>
                <c:pt idx="1">
                  <c:v>BAHIA </c:v>
                </c:pt>
                <c:pt idx="2">
                  <c:v>CEARÁ </c:v>
                </c:pt>
                <c:pt idx="3">
                  <c:v>MARANHÃO </c:v>
                </c:pt>
                <c:pt idx="4">
                  <c:v>MINAS GERAIS </c:v>
                </c:pt>
                <c:pt idx="5">
                  <c:v>PARAÍBA </c:v>
                </c:pt>
                <c:pt idx="6">
                  <c:v>PERNAMBUCO </c:v>
                </c:pt>
                <c:pt idx="7">
                  <c:v>PIAUÍ </c:v>
                </c:pt>
                <c:pt idx="8">
                  <c:v>RIO GRANDE DO NORTE </c:v>
                </c:pt>
                <c:pt idx="9">
                  <c:v>SERGIPE </c:v>
                </c:pt>
              </c:strCache>
            </c:strRef>
          </c:cat>
          <c:val>
            <c:numRef>
              <c:f>Planilha1!$C$2:$C$11</c:f>
              <c:numCache>
                <c:formatCode>0.0%</c:formatCode>
                <c:ptCount val="10"/>
                <c:pt idx="0">
                  <c:v>2.5476136043325767E-2</c:v>
                </c:pt>
                <c:pt idx="1">
                  <c:v>0.22394450074442737</c:v>
                </c:pt>
                <c:pt idx="2">
                  <c:v>0.26635486832925387</c:v>
                </c:pt>
                <c:pt idx="3">
                  <c:v>4.4769079473876558E-3</c:v>
                </c:pt>
                <c:pt idx="4">
                  <c:v>5.5848456925512303E-2</c:v>
                </c:pt>
                <c:pt idx="5">
                  <c:v>0.11710132798661707</c:v>
                </c:pt>
                <c:pt idx="6">
                  <c:v>0.12627639706455504</c:v>
                </c:pt>
                <c:pt idx="7">
                  <c:v>0.10591713213700089</c:v>
                </c:pt>
                <c:pt idx="8">
                  <c:v>5.6441392404855878E-2</c:v>
                </c:pt>
                <c:pt idx="9">
                  <c:v>1.816288041706415E-2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EFCD-4EFF-8344-2DCFB522D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Planilha1!$B$2</c:f>
              <c:strCache>
                <c:ptCount val="1"/>
                <c:pt idx="0">
                  <c:v>HABITAÇÃO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Planilha1!$A$3:$A$17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Planilha1!$B$3:$B$17</c:f>
              <c:numCache>
                <c:formatCode>#,##0</c:formatCode>
                <c:ptCount val="15"/>
                <c:pt idx="0">
                  <c:v>834219</c:v>
                </c:pt>
                <c:pt idx="1">
                  <c:v>866368</c:v>
                </c:pt>
                <c:pt idx="2">
                  <c:v>1398027</c:v>
                </c:pt>
                <c:pt idx="3">
                  <c:v>1759821</c:v>
                </c:pt>
                <c:pt idx="4">
                  <c:v>1873087</c:v>
                </c:pt>
                <c:pt idx="5">
                  <c:v>2824993</c:v>
                </c:pt>
                <c:pt idx="6">
                  <c:v>4021728</c:v>
                </c:pt>
                <c:pt idx="7">
                  <c:v>6911414</c:v>
                </c:pt>
                <c:pt idx="8">
                  <c:v>7755910</c:v>
                </c:pt>
                <c:pt idx="9">
                  <c:v>8141973</c:v>
                </c:pt>
                <c:pt idx="10">
                  <c:v>8817667</c:v>
                </c:pt>
                <c:pt idx="11">
                  <c:v>8988765</c:v>
                </c:pt>
                <c:pt idx="12">
                  <c:v>11450988</c:v>
                </c:pt>
                <c:pt idx="13">
                  <c:v>14660384</c:v>
                </c:pt>
                <c:pt idx="14">
                  <c:v>13152429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BB-4712-BF78-667BA7CE6E97}"/>
            </c:ext>
          </c:extLst>
        </c:ser>
        <c:ser>
          <c:idx val="1"/>
          <c:order val="1"/>
          <c:tx>
            <c:strRef>
              <c:f>Planilha1!$C$2</c:f>
              <c:strCache>
                <c:ptCount val="1"/>
                <c:pt idx="0">
                  <c:v>SANEAMENTO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Planilha1!$A$3:$A$17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Planilha1!$C$3:$C$17</c:f>
              <c:numCache>
                <c:formatCode>#,##0</c:formatCode>
                <c:ptCount val="15"/>
                <c:pt idx="0">
                  <c:v>147096</c:v>
                </c:pt>
                <c:pt idx="1">
                  <c:v>432406</c:v>
                </c:pt>
                <c:pt idx="2">
                  <c:v>114030</c:v>
                </c:pt>
                <c:pt idx="3">
                  <c:v>423622</c:v>
                </c:pt>
                <c:pt idx="4">
                  <c:v>1002854</c:v>
                </c:pt>
                <c:pt idx="5">
                  <c:v>767591</c:v>
                </c:pt>
                <c:pt idx="6">
                  <c:v>497564</c:v>
                </c:pt>
                <c:pt idx="7">
                  <c:v>79069</c:v>
                </c:pt>
                <c:pt idx="8">
                  <c:v>662122</c:v>
                </c:pt>
                <c:pt idx="9">
                  <c:v>573687</c:v>
                </c:pt>
                <c:pt idx="10">
                  <c:v>1305954</c:v>
                </c:pt>
                <c:pt idx="11">
                  <c:v>3035935</c:v>
                </c:pt>
                <c:pt idx="12">
                  <c:v>360267</c:v>
                </c:pt>
                <c:pt idx="13">
                  <c:v>192912</c:v>
                </c:pt>
                <c:pt idx="14">
                  <c:v>538838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BB-4712-BF78-667BA7CE6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983312"/>
        <c:axId val="341987624"/>
      </c:barChart>
      <c:catAx>
        <c:axId val="34198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1987624"/>
        <c:crosses val="autoZero"/>
        <c:auto val="1"/>
        <c:lblAlgn val="ctr"/>
        <c:lblOffset val="100"/>
        <c:noMultiLvlLbl val="0"/>
      </c:catAx>
      <c:valAx>
        <c:axId val="3419876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4198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79EAB-4234-4BD4-B08C-95FC069A14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29884AA-9012-4E40-A451-7C46AB0EF3AF}">
      <dgm:prSet phldrT="[Texto]"/>
      <dgm:spPr>
        <a:ln>
          <a:noFill/>
        </a:ln>
      </dgm:spPr>
      <dgm:t>
        <a:bodyPr/>
        <a:lstStyle/>
        <a:p>
          <a:r>
            <a:rPr lang="pt-BR" dirty="0"/>
            <a:t>Instrumentos</a:t>
          </a:r>
        </a:p>
      </dgm:t>
    </dgm:pt>
    <dgm:pt modelId="{C62FA7DE-70DE-47CC-B259-C9E0D0FE353C}" type="parTrans" cxnId="{6B9E2350-70A3-4235-BE7B-EB2BD795B29C}">
      <dgm:prSet/>
      <dgm:spPr/>
      <dgm:t>
        <a:bodyPr/>
        <a:lstStyle/>
        <a:p>
          <a:endParaRPr lang="pt-BR"/>
        </a:p>
      </dgm:t>
    </dgm:pt>
    <dgm:pt modelId="{70AF0406-3590-42AA-B80B-B7CA483AA98B}" type="sibTrans" cxnId="{6B9E2350-70A3-4235-BE7B-EB2BD795B29C}">
      <dgm:prSet/>
      <dgm:spPr/>
      <dgm:t>
        <a:bodyPr/>
        <a:lstStyle/>
        <a:p>
          <a:endParaRPr lang="pt-BR"/>
        </a:p>
      </dgm:t>
    </dgm:pt>
    <dgm:pt modelId="{93AEA43A-1FA6-4107-8AE9-A67C1448F185}">
      <dgm:prSet phldrT="[Texto]"/>
      <dgm:spPr>
        <a:ln>
          <a:noFill/>
        </a:ln>
      </dgm:spPr>
      <dgm:t>
        <a:bodyPr/>
        <a:lstStyle/>
        <a:p>
          <a:r>
            <a:rPr lang="pt-BR" b="1" dirty="0"/>
            <a:t>Fundos Constitucionais</a:t>
          </a:r>
        </a:p>
      </dgm:t>
    </dgm:pt>
    <dgm:pt modelId="{91F8131C-4671-439C-80F1-7AD2144A034D}" type="parTrans" cxnId="{9F88352B-6A5C-43A9-A7B4-2036489DD0D0}">
      <dgm:prSet/>
      <dgm:spPr/>
      <dgm:t>
        <a:bodyPr/>
        <a:lstStyle/>
        <a:p>
          <a:endParaRPr lang="pt-BR"/>
        </a:p>
      </dgm:t>
    </dgm:pt>
    <dgm:pt modelId="{ABDC8A1E-D6E4-4FC1-9072-ABB4F40B5CA9}" type="sibTrans" cxnId="{9F88352B-6A5C-43A9-A7B4-2036489DD0D0}">
      <dgm:prSet/>
      <dgm:spPr/>
      <dgm:t>
        <a:bodyPr/>
        <a:lstStyle/>
        <a:p>
          <a:endParaRPr lang="pt-BR"/>
        </a:p>
      </dgm:t>
    </dgm:pt>
    <dgm:pt modelId="{39E2416F-75E4-4279-B76A-EA827CC20E07}">
      <dgm:prSet phldrT="[Texto]"/>
      <dgm:spPr>
        <a:ln>
          <a:noFill/>
        </a:ln>
      </dgm:spPr>
      <dgm:t>
        <a:bodyPr/>
        <a:lstStyle/>
        <a:p>
          <a:r>
            <a:rPr lang="pt-BR" b="1" dirty="0"/>
            <a:t>FCDF, FCO, FNO e FNE</a:t>
          </a:r>
        </a:p>
      </dgm:t>
    </dgm:pt>
    <dgm:pt modelId="{BDEE8F27-C7F7-495D-B3D5-66BB2CF24187}" type="parTrans" cxnId="{110B3ED4-C361-4E3D-BF1F-322043222E08}">
      <dgm:prSet/>
      <dgm:spPr/>
      <dgm:t>
        <a:bodyPr/>
        <a:lstStyle/>
        <a:p>
          <a:endParaRPr lang="pt-BR"/>
        </a:p>
      </dgm:t>
    </dgm:pt>
    <dgm:pt modelId="{15D49226-A205-4843-AC85-334262D749A2}" type="sibTrans" cxnId="{110B3ED4-C361-4E3D-BF1F-322043222E08}">
      <dgm:prSet/>
      <dgm:spPr/>
      <dgm:t>
        <a:bodyPr/>
        <a:lstStyle/>
        <a:p>
          <a:endParaRPr lang="pt-BR"/>
        </a:p>
      </dgm:t>
    </dgm:pt>
    <dgm:pt modelId="{EF01BCC5-3CF3-4226-BE63-72E8EA450601}">
      <dgm:prSet phldrT="[Texto]"/>
      <dgm:spPr>
        <a:ln>
          <a:noFill/>
        </a:ln>
      </dgm:spPr>
      <dgm:t>
        <a:bodyPr/>
        <a:lstStyle/>
        <a:p>
          <a:r>
            <a:rPr lang="pt-BR" b="1" dirty="0"/>
            <a:t>PAC, PMCMV, PBF, PRONAF, FIES</a:t>
          </a:r>
        </a:p>
      </dgm:t>
    </dgm:pt>
    <dgm:pt modelId="{D69A23E5-8054-4C0F-83C6-DD4CFB83D30D}" type="parTrans" cxnId="{FFDD8883-6D71-4097-9BAB-59023E3C7A08}">
      <dgm:prSet/>
      <dgm:spPr/>
      <dgm:t>
        <a:bodyPr/>
        <a:lstStyle/>
        <a:p>
          <a:endParaRPr lang="pt-BR"/>
        </a:p>
      </dgm:t>
    </dgm:pt>
    <dgm:pt modelId="{C0E4A360-EFF8-45B1-AC7A-523C0A39D53F}" type="sibTrans" cxnId="{FFDD8883-6D71-4097-9BAB-59023E3C7A08}">
      <dgm:prSet/>
      <dgm:spPr/>
      <dgm:t>
        <a:bodyPr/>
        <a:lstStyle/>
        <a:p>
          <a:endParaRPr lang="pt-BR"/>
        </a:p>
      </dgm:t>
    </dgm:pt>
    <dgm:pt modelId="{8956EACE-E723-47C9-A8A3-0C8930A80444}">
      <dgm:prSet phldrT="[Texto]"/>
      <dgm:spPr>
        <a:ln>
          <a:noFill/>
        </a:ln>
      </dgm:spPr>
      <dgm:t>
        <a:bodyPr/>
        <a:lstStyle/>
        <a:p>
          <a:r>
            <a:rPr lang="pt-BR" b="1" dirty="0"/>
            <a:t>Programas de Governo</a:t>
          </a:r>
        </a:p>
      </dgm:t>
    </dgm:pt>
    <dgm:pt modelId="{71863F8B-76FE-4214-BB2B-F5557BB9B5BD}" type="parTrans" cxnId="{833516D5-56C6-4B6D-89EF-11B41238C34D}">
      <dgm:prSet/>
      <dgm:spPr/>
      <dgm:t>
        <a:bodyPr/>
        <a:lstStyle/>
        <a:p>
          <a:endParaRPr lang="pt-BR"/>
        </a:p>
      </dgm:t>
    </dgm:pt>
    <dgm:pt modelId="{2DB5465E-D9C8-41C2-8A60-381DAB52609B}" type="sibTrans" cxnId="{833516D5-56C6-4B6D-89EF-11B41238C34D}">
      <dgm:prSet/>
      <dgm:spPr/>
      <dgm:t>
        <a:bodyPr/>
        <a:lstStyle/>
        <a:p>
          <a:endParaRPr lang="pt-BR"/>
        </a:p>
      </dgm:t>
    </dgm:pt>
    <dgm:pt modelId="{5E20AF31-5C4A-4375-9BB9-4E3C75D54F1E}">
      <dgm:prSet phldrT="[Texto]"/>
      <dgm:spPr>
        <a:ln>
          <a:noFill/>
        </a:ln>
      </dgm:spPr>
      <dgm:t>
        <a:bodyPr/>
        <a:lstStyle/>
        <a:p>
          <a:r>
            <a:rPr lang="pt-BR" b="1" dirty="0"/>
            <a:t>Loterias, Penhor, Depósitos Judiciais</a:t>
          </a:r>
        </a:p>
      </dgm:t>
    </dgm:pt>
    <dgm:pt modelId="{ED8CA144-8A8A-44D8-91B2-B81F61474CD8}" type="parTrans" cxnId="{DC3EF015-DAD9-400B-8C2D-566E6C284698}">
      <dgm:prSet/>
      <dgm:spPr/>
      <dgm:t>
        <a:bodyPr/>
        <a:lstStyle/>
        <a:p>
          <a:endParaRPr lang="pt-BR"/>
        </a:p>
      </dgm:t>
    </dgm:pt>
    <dgm:pt modelId="{58134FA2-1B52-4E6D-A51C-7B22158784C0}" type="sibTrans" cxnId="{DC3EF015-DAD9-400B-8C2D-566E6C284698}">
      <dgm:prSet/>
      <dgm:spPr/>
      <dgm:t>
        <a:bodyPr/>
        <a:lstStyle/>
        <a:p>
          <a:endParaRPr lang="pt-BR"/>
        </a:p>
      </dgm:t>
    </dgm:pt>
    <dgm:pt modelId="{BE757528-90A6-4FA8-8490-BA5D06C25D70}">
      <dgm:prSet phldrT="[Texto]"/>
      <dgm:spPr>
        <a:ln>
          <a:noFill/>
        </a:ln>
      </dgm:spPr>
      <dgm:t>
        <a:bodyPr/>
        <a:lstStyle/>
        <a:p>
          <a:r>
            <a:rPr lang="pt-BR" b="1" dirty="0"/>
            <a:t>FGTS e FAT</a:t>
          </a:r>
        </a:p>
      </dgm:t>
    </dgm:pt>
    <dgm:pt modelId="{F8E752A8-C0A2-40E7-B57E-F11F6259EA2D}" type="sibTrans" cxnId="{D04C2F18-1A71-4230-9E89-938287B17D7F}">
      <dgm:prSet/>
      <dgm:spPr/>
      <dgm:t>
        <a:bodyPr/>
        <a:lstStyle/>
        <a:p>
          <a:endParaRPr lang="pt-BR"/>
        </a:p>
      </dgm:t>
    </dgm:pt>
    <dgm:pt modelId="{E3441F01-FE08-4DD9-A99A-715BE34381DF}" type="parTrans" cxnId="{D04C2F18-1A71-4230-9E89-938287B17D7F}">
      <dgm:prSet/>
      <dgm:spPr/>
      <dgm:t>
        <a:bodyPr/>
        <a:lstStyle/>
        <a:p>
          <a:endParaRPr lang="pt-BR"/>
        </a:p>
      </dgm:t>
    </dgm:pt>
    <dgm:pt modelId="{5E8EA318-CCFF-4773-B253-FDB3D97D28E4}">
      <dgm:prSet phldrT="[Texto]"/>
      <dgm:spPr>
        <a:ln>
          <a:noFill/>
        </a:ln>
      </dgm:spPr>
      <dgm:t>
        <a:bodyPr/>
        <a:lstStyle/>
        <a:p>
          <a:r>
            <a:rPr lang="pt-BR" b="1" dirty="0"/>
            <a:t>Fundos Parafiscais</a:t>
          </a:r>
        </a:p>
      </dgm:t>
    </dgm:pt>
    <dgm:pt modelId="{7B16E96B-DAF8-4BDE-811C-F90B3983FF8C}" type="sibTrans" cxnId="{CDFFB0EF-2A5F-4096-B7B4-6B65B095A872}">
      <dgm:prSet/>
      <dgm:spPr/>
      <dgm:t>
        <a:bodyPr/>
        <a:lstStyle/>
        <a:p>
          <a:endParaRPr lang="pt-BR"/>
        </a:p>
      </dgm:t>
    </dgm:pt>
    <dgm:pt modelId="{22371D33-CAFB-433E-B8B5-1029E812DDC2}" type="parTrans" cxnId="{CDFFB0EF-2A5F-4096-B7B4-6B65B095A872}">
      <dgm:prSet/>
      <dgm:spPr/>
      <dgm:t>
        <a:bodyPr/>
        <a:lstStyle/>
        <a:p>
          <a:endParaRPr lang="pt-BR"/>
        </a:p>
      </dgm:t>
    </dgm:pt>
    <dgm:pt modelId="{91FBDCE9-73C3-4D1E-B952-F77B12456BBE}">
      <dgm:prSet phldrT="[Texto]"/>
      <dgm:spPr>
        <a:ln>
          <a:noFill/>
        </a:ln>
      </dgm:spPr>
      <dgm:t>
        <a:bodyPr/>
        <a:lstStyle/>
        <a:p>
          <a:r>
            <a:rPr lang="pt-BR" b="1" dirty="0"/>
            <a:t>Comercial</a:t>
          </a:r>
        </a:p>
      </dgm:t>
    </dgm:pt>
    <dgm:pt modelId="{803A5C68-2118-468E-B08C-0C5A28486039}" type="parTrans" cxnId="{7BA330B9-3D7C-44B2-B4D0-164FD4D21DEA}">
      <dgm:prSet/>
      <dgm:spPr/>
      <dgm:t>
        <a:bodyPr/>
        <a:lstStyle/>
        <a:p>
          <a:endParaRPr lang="pt-BR"/>
        </a:p>
      </dgm:t>
    </dgm:pt>
    <dgm:pt modelId="{80FFCB91-ABA7-479A-8EFD-83226EA241A3}" type="sibTrans" cxnId="{7BA330B9-3D7C-44B2-B4D0-164FD4D21DEA}">
      <dgm:prSet/>
      <dgm:spPr/>
      <dgm:t>
        <a:bodyPr/>
        <a:lstStyle/>
        <a:p>
          <a:endParaRPr lang="pt-BR"/>
        </a:p>
      </dgm:t>
    </dgm:pt>
    <dgm:pt modelId="{E1EFA529-8852-479F-8EAA-128B47A1AE51}">
      <dgm:prSet phldrT="[Texto]"/>
      <dgm:spPr>
        <a:ln>
          <a:noFill/>
        </a:ln>
      </dgm:spPr>
      <dgm:t>
        <a:bodyPr/>
        <a:lstStyle/>
        <a:p>
          <a:r>
            <a:rPr lang="pt-BR" b="1" dirty="0"/>
            <a:t>Concorrência com Bancos Privados</a:t>
          </a:r>
        </a:p>
      </dgm:t>
    </dgm:pt>
    <dgm:pt modelId="{2BFA64BC-452B-43FE-B0FC-59887E8969A4}" type="parTrans" cxnId="{8D2370D5-BF55-4898-9C0B-1AA3600DBCC7}">
      <dgm:prSet/>
      <dgm:spPr/>
      <dgm:t>
        <a:bodyPr/>
        <a:lstStyle/>
        <a:p>
          <a:endParaRPr lang="pt-BR"/>
        </a:p>
      </dgm:t>
    </dgm:pt>
    <dgm:pt modelId="{567996E1-AB8F-4473-B8E0-CEEA241A7EDC}" type="sibTrans" cxnId="{8D2370D5-BF55-4898-9C0B-1AA3600DBCC7}">
      <dgm:prSet/>
      <dgm:spPr/>
      <dgm:t>
        <a:bodyPr/>
        <a:lstStyle/>
        <a:p>
          <a:endParaRPr lang="pt-BR"/>
        </a:p>
      </dgm:t>
    </dgm:pt>
    <dgm:pt modelId="{22108041-8BB9-4833-900D-E63336D40D42}">
      <dgm:prSet phldrT="[Texto]"/>
      <dgm:spPr>
        <a:ln>
          <a:noFill/>
        </a:ln>
      </dgm:spPr>
      <dgm:t>
        <a:bodyPr/>
        <a:lstStyle/>
        <a:p>
          <a:r>
            <a:rPr lang="pt-BR" b="1" dirty="0"/>
            <a:t>Repasses fundo a fundo</a:t>
          </a:r>
        </a:p>
      </dgm:t>
    </dgm:pt>
    <dgm:pt modelId="{83720FAA-7F9C-48F9-8A78-46896549C260}" type="parTrans" cxnId="{4F0E6670-C4B1-4316-9070-1E999CB312A7}">
      <dgm:prSet/>
      <dgm:spPr/>
      <dgm:t>
        <a:bodyPr/>
        <a:lstStyle/>
        <a:p>
          <a:endParaRPr lang="pt-BR"/>
        </a:p>
      </dgm:t>
    </dgm:pt>
    <dgm:pt modelId="{A2E78EA5-91B4-45B8-9A19-CE28FB932752}" type="sibTrans" cxnId="{4F0E6670-C4B1-4316-9070-1E999CB312A7}">
      <dgm:prSet/>
      <dgm:spPr/>
      <dgm:t>
        <a:bodyPr/>
        <a:lstStyle/>
        <a:p>
          <a:endParaRPr lang="pt-BR"/>
        </a:p>
      </dgm:t>
    </dgm:pt>
    <dgm:pt modelId="{6BD9F66F-F54C-445B-866B-7EA49F919F6A}">
      <dgm:prSet phldrT="[Texto]"/>
      <dgm:spPr>
        <a:ln>
          <a:noFill/>
        </a:ln>
      </dgm:spPr>
      <dgm:t>
        <a:bodyPr/>
        <a:lstStyle/>
        <a:p>
          <a:r>
            <a:rPr lang="pt-BR" b="1" dirty="0"/>
            <a:t> FUNDEB, FNS</a:t>
          </a:r>
        </a:p>
      </dgm:t>
    </dgm:pt>
    <dgm:pt modelId="{D901E651-7C85-4B20-90D6-9327A49C2E06}" type="parTrans" cxnId="{B28A6D6C-FC85-49F6-A396-AD1A7199E1C7}">
      <dgm:prSet/>
      <dgm:spPr/>
      <dgm:t>
        <a:bodyPr/>
        <a:lstStyle/>
        <a:p>
          <a:endParaRPr lang="pt-BR"/>
        </a:p>
      </dgm:t>
    </dgm:pt>
    <dgm:pt modelId="{05D547AB-3FE6-47D2-96BB-5CC63C23BE7A}" type="sibTrans" cxnId="{B28A6D6C-FC85-49F6-A396-AD1A7199E1C7}">
      <dgm:prSet/>
      <dgm:spPr/>
      <dgm:t>
        <a:bodyPr/>
        <a:lstStyle/>
        <a:p>
          <a:endParaRPr lang="pt-BR"/>
        </a:p>
      </dgm:t>
    </dgm:pt>
    <dgm:pt modelId="{86ECA069-897E-46A2-A565-9870F905D7A4}" type="pres">
      <dgm:prSet presAssocID="{45F79EAB-4234-4BD4-B08C-95FC069A14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F5A2A35-CA07-46D2-BB57-0DB5DF15950E}" type="pres">
      <dgm:prSet presAssocID="{229884AA-9012-4E40-A451-7C46AB0EF3AF}" presName="root1" presStyleCnt="0"/>
      <dgm:spPr/>
    </dgm:pt>
    <dgm:pt modelId="{06351530-8CCC-4980-805C-5A966CFDE29F}" type="pres">
      <dgm:prSet presAssocID="{229884AA-9012-4E40-A451-7C46AB0EF3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C2E0E7-2C93-4BD9-93A8-99DC14CDC48D}" type="pres">
      <dgm:prSet presAssocID="{229884AA-9012-4E40-A451-7C46AB0EF3AF}" presName="level2hierChild" presStyleCnt="0"/>
      <dgm:spPr/>
    </dgm:pt>
    <dgm:pt modelId="{64E96C2C-D6CE-4E19-94DC-4FCE0F591EC0}" type="pres">
      <dgm:prSet presAssocID="{91F8131C-4671-439C-80F1-7AD2144A034D}" presName="conn2-1" presStyleLbl="parChTrans1D2" presStyleIdx="0" presStyleCnt="5"/>
      <dgm:spPr/>
      <dgm:t>
        <a:bodyPr/>
        <a:lstStyle/>
        <a:p>
          <a:endParaRPr lang="pt-BR"/>
        </a:p>
      </dgm:t>
    </dgm:pt>
    <dgm:pt modelId="{6E9B8397-7F66-40BB-AA23-85CD14131C9B}" type="pres">
      <dgm:prSet presAssocID="{91F8131C-4671-439C-80F1-7AD2144A034D}" presName="connTx" presStyleLbl="parChTrans1D2" presStyleIdx="0" presStyleCnt="5"/>
      <dgm:spPr/>
      <dgm:t>
        <a:bodyPr/>
        <a:lstStyle/>
        <a:p>
          <a:endParaRPr lang="pt-BR"/>
        </a:p>
      </dgm:t>
    </dgm:pt>
    <dgm:pt modelId="{98DDA76C-EE9F-42DB-B232-302343AFE68D}" type="pres">
      <dgm:prSet presAssocID="{93AEA43A-1FA6-4107-8AE9-A67C1448F185}" presName="root2" presStyleCnt="0"/>
      <dgm:spPr/>
    </dgm:pt>
    <dgm:pt modelId="{4B5A5EC6-D9C3-464A-B90D-0F590B4A7E55}" type="pres">
      <dgm:prSet presAssocID="{93AEA43A-1FA6-4107-8AE9-A67C1448F18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32B555-0D90-4115-8EBF-4A0675891D71}" type="pres">
      <dgm:prSet presAssocID="{93AEA43A-1FA6-4107-8AE9-A67C1448F185}" presName="level3hierChild" presStyleCnt="0"/>
      <dgm:spPr/>
    </dgm:pt>
    <dgm:pt modelId="{4945B533-48E7-4C46-8698-B72D0E675DC8}" type="pres">
      <dgm:prSet presAssocID="{BDEE8F27-C7F7-495D-B3D5-66BB2CF24187}" presName="conn2-1" presStyleLbl="parChTrans1D3" presStyleIdx="0" presStyleCnt="6"/>
      <dgm:spPr/>
      <dgm:t>
        <a:bodyPr/>
        <a:lstStyle/>
        <a:p>
          <a:endParaRPr lang="pt-BR"/>
        </a:p>
      </dgm:t>
    </dgm:pt>
    <dgm:pt modelId="{52FEDD23-D025-4E3E-A26B-83CA398DA964}" type="pres">
      <dgm:prSet presAssocID="{BDEE8F27-C7F7-495D-B3D5-66BB2CF24187}" presName="connTx" presStyleLbl="parChTrans1D3" presStyleIdx="0" presStyleCnt="6"/>
      <dgm:spPr/>
      <dgm:t>
        <a:bodyPr/>
        <a:lstStyle/>
        <a:p>
          <a:endParaRPr lang="pt-BR"/>
        </a:p>
      </dgm:t>
    </dgm:pt>
    <dgm:pt modelId="{ECA04B05-98F8-4326-85C9-F0730D4C87C9}" type="pres">
      <dgm:prSet presAssocID="{39E2416F-75E4-4279-B76A-EA827CC20E07}" presName="root2" presStyleCnt="0"/>
      <dgm:spPr/>
    </dgm:pt>
    <dgm:pt modelId="{D0989E27-3DAF-4FB8-8E80-0666975DBFDC}" type="pres">
      <dgm:prSet presAssocID="{39E2416F-75E4-4279-B76A-EA827CC20E07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0BDAF2B-DB65-4784-92B9-5F1CC638A933}" type="pres">
      <dgm:prSet presAssocID="{39E2416F-75E4-4279-B76A-EA827CC20E07}" presName="level3hierChild" presStyleCnt="0"/>
      <dgm:spPr/>
    </dgm:pt>
    <dgm:pt modelId="{06CE561E-0BF5-4ADD-AFF2-E9737FDF01B8}" type="pres">
      <dgm:prSet presAssocID="{22371D33-CAFB-433E-B8B5-1029E812DDC2}" presName="conn2-1" presStyleLbl="parChTrans1D2" presStyleIdx="1" presStyleCnt="5"/>
      <dgm:spPr/>
      <dgm:t>
        <a:bodyPr/>
        <a:lstStyle/>
        <a:p>
          <a:endParaRPr lang="pt-BR"/>
        </a:p>
      </dgm:t>
    </dgm:pt>
    <dgm:pt modelId="{31A8AC4C-73F1-454C-ABAC-C06D506F5A38}" type="pres">
      <dgm:prSet presAssocID="{22371D33-CAFB-433E-B8B5-1029E812DDC2}" presName="connTx" presStyleLbl="parChTrans1D2" presStyleIdx="1" presStyleCnt="5"/>
      <dgm:spPr/>
      <dgm:t>
        <a:bodyPr/>
        <a:lstStyle/>
        <a:p>
          <a:endParaRPr lang="pt-BR"/>
        </a:p>
      </dgm:t>
    </dgm:pt>
    <dgm:pt modelId="{D5EEB1F8-6E0E-48D8-8D61-6FB89CE1A64E}" type="pres">
      <dgm:prSet presAssocID="{5E8EA318-CCFF-4773-B253-FDB3D97D28E4}" presName="root2" presStyleCnt="0"/>
      <dgm:spPr/>
    </dgm:pt>
    <dgm:pt modelId="{0FF0D054-2871-4368-8F13-A7181885B09E}" type="pres">
      <dgm:prSet presAssocID="{5E8EA318-CCFF-4773-B253-FDB3D97D28E4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7E980F-0465-43A7-BE32-FE5625861DFE}" type="pres">
      <dgm:prSet presAssocID="{5E8EA318-CCFF-4773-B253-FDB3D97D28E4}" presName="level3hierChild" presStyleCnt="0"/>
      <dgm:spPr/>
    </dgm:pt>
    <dgm:pt modelId="{4CA85C45-500B-4EE4-B04E-888FF7EAC859}" type="pres">
      <dgm:prSet presAssocID="{E3441F01-FE08-4DD9-A99A-715BE34381DF}" presName="conn2-1" presStyleLbl="parChTrans1D3" presStyleIdx="1" presStyleCnt="6"/>
      <dgm:spPr/>
      <dgm:t>
        <a:bodyPr/>
        <a:lstStyle/>
        <a:p>
          <a:endParaRPr lang="pt-BR"/>
        </a:p>
      </dgm:t>
    </dgm:pt>
    <dgm:pt modelId="{9F80AFCD-BE31-420F-85BC-D48395AA83A8}" type="pres">
      <dgm:prSet presAssocID="{E3441F01-FE08-4DD9-A99A-715BE34381DF}" presName="connTx" presStyleLbl="parChTrans1D3" presStyleIdx="1" presStyleCnt="6"/>
      <dgm:spPr/>
      <dgm:t>
        <a:bodyPr/>
        <a:lstStyle/>
        <a:p>
          <a:endParaRPr lang="pt-BR"/>
        </a:p>
      </dgm:t>
    </dgm:pt>
    <dgm:pt modelId="{B24321FA-A52D-4D5A-A3ED-E1C93C8AC895}" type="pres">
      <dgm:prSet presAssocID="{BE757528-90A6-4FA8-8490-BA5D06C25D70}" presName="root2" presStyleCnt="0"/>
      <dgm:spPr/>
    </dgm:pt>
    <dgm:pt modelId="{18ACD742-37B6-41A8-A7A8-6B7EDCF7F48A}" type="pres">
      <dgm:prSet presAssocID="{BE757528-90A6-4FA8-8490-BA5D06C25D70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B4DBB12-3CAD-4533-A0DB-E2ADAFB82698}" type="pres">
      <dgm:prSet presAssocID="{BE757528-90A6-4FA8-8490-BA5D06C25D70}" presName="level3hierChild" presStyleCnt="0"/>
      <dgm:spPr/>
    </dgm:pt>
    <dgm:pt modelId="{8A42CD7B-8514-4B60-8784-F56AD54E87F4}" type="pres">
      <dgm:prSet presAssocID="{ED8CA144-8A8A-44D8-91B2-B81F61474CD8}" presName="conn2-1" presStyleLbl="parChTrans1D3" presStyleIdx="2" presStyleCnt="6"/>
      <dgm:spPr/>
      <dgm:t>
        <a:bodyPr/>
        <a:lstStyle/>
        <a:p>
          <a:endParaRPr lang="pt-BR"/>
        </a:p>
      </dgm:t>
    </dgm:pt>
    <dgm:pt modelId="{B9872580-751A-4A66-8194-2E06DCC77333}" type="pres">
      <dgm:prSet presAssocID="{ED8CA144-8A8A-44D8-91B2-B81F61474CD8}" presName="connTx" presStyleLbl="parChTrans1D3" presStyleIdx="2" presStyleCnt="6"/>
      <dgm:spPr/>
      <dgm:t>
        <a:bodyPr/>
        <a:lstStyle/>
        <a:p>
          <a:endParaRPr lang="pt-BR"/>
        </a:p>
      </dgm:t>
    </dgm:pt>
    <dgm:pt modelId="{2AA4FCC9-CC57-4307-987C-D0080AD24D15}" type="pres">
      <dgm:prSet presAssocID="{5E20AF31-5C4A-4375-9BB9-4E3C75D54F1E}" presName="root2" presStyleCnt="0"/>
      <dgm:spPr/>
    </dgm:pt>
    <dgm:pt modelId="{1885151C-A1B6-458A-985D-794681C77D11}" type="pres">
      <dgm:prSet presAssocID="{5E20AF31-5C4A-4375-9BB9-4E3C75D54F1E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6455DA1-C3F9-47E4-9E36-1C318296EE71}" type="pres">
      <dgm:prSet presAssocID="{5E20AF31-5C4A-4375-9BB9-4E3C75D54F1E}" presName="level3hierChild" presStyleCnt="0"/>
      <dgm:spPr/>
    </dgm:pt>
    <dgm:pt modelId="{142D3E0A-8583-4321-B650-F82421C2FBE9}" type="pres">
      <dgm:prSet presAssocID="{83720FAA-7F9C-48F9-8A78-46896549C260}" presName="conn2-1" presStyleLbl="parChTrans1D2" presStyleIdx="2" presStyleCnt="5"/>
      <dgm:spPr/>
      <dgm:t>
        <a:bodyPr/>
        <a:lstStyle/>
        <a:p>
          <a:endParaRPr lang="pt-BR"/>
        </a:p>
      </dgm:t>
    </dgm:pt>
    <dgm:pt modelId="{59C1D60C-5A43-44E5-9C51-ABE460780557}" type="pres">
      <dgm:prSet presAssocID="{83720FAA-7F9C-48F9-8A78-46896549C260}" presName="connTx" presStyleLbl="parChTrans1D2" presStyleIdx="2" presStyleCnt="5"/>
      <dgm:spPr/>
      <dgm:t>
        <a:bodyPr/>
        <a:lstStyle/>
        <a:p>
          <a:endParaRPr lang="pt-BR"/>
        </a:p>
      </dgm:t>
    </dgm:pt>
    <dgm:pt modelId="{9D123149-6474-4C86-A07C-7DB7DA3B8859}" type="pres">
      <dgm:prSet presAssocID="{22108041-8BB9-4833-900D-E63336D40D42}" presName="root2" presStyleCnt="0"/>
      <dgm:spPr/>
    </dgm:pt>
    <dgm:pt modelId="{4FF027BE-398A-4536-818E-261FA6A08EA3}" type="pres">
      <dgm:prSet presAssocID="{22108041-8BB9-4833-900D-E63336D40D42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F7C490-615D-4EEA-A7E7-D7AFFFE9110A}" type="pres">
      <dgm:prSet presAssocID="{22108041-8BB9-4833-900D-E63336D40D42}" presName="level3hierChild" presStyleCnt="0"/>
      <dgm:spPr/>
    </dgm:pt>
    <dgm:pt modelId="{B881D590-A6C2-4A28-A766-29C1272ADAAE}" type="pres">
      <dgm:prSet presAssocID="{D901E651-7C85-4B20-90D6-9327A49C2E06}" presName="conn2-1" presStyleLbl="parChTrans1D3" presStyleIdx="3" presStyleCnt="6"/>
      <dgm:spPr/>
      <dgm:t>
        <a:bodyPr/>
        <a:lstStyle/>
        <a:p>
          <a:endParaRPr lang="pt-BR"/>
        </a:p>
      </dgm:t>
    </dgm:pt>
    <dgm:pt modelId="{6FB6E08D-67CE-461C-936D-1666FAA8FC75}" type="pres">
      <dgm:prSet presAssocID="{D901E651-7C85-4B20-90D6-9327A49C2E06}" presName="connTx" presStyleLbl="parChTrans1D3" presStyleIdx="3" presStyleCnt="6"/>
      <dgm:spPr/>
      <dgm:t>
        <a:bodyPr/>
        <a:lstStyle/>
        <a:p>
          <a:endParaRPr lang="pt-BR"/>
        </a:p>
      </dgm:t>
    </dgm:pt>
    <dgm:pt modelId="{6C5286E0-6C07-4F8E-B027-CFF7F5829808}" type="pres">
      <dgm:prSet presAssocID="{6BD9F66F-F54C-445B-866B-7EA49F919F6A}" presName="root2" presStyleCnt="0"/>
      <dgm:spPr/>
    </dgm:pt>
    <dgm:pt modelId="{BCC2790E-52C1-44BD-B97C-A021A1CE9AE9}" type="pres">
      <dgm:prSet presAssocID="{6BD9F66F-F54C-445B-866B-7EA49F919F6A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0A9089-F23A-4474-9549-596E414EBE75}" type="pres">
      <dgm:prSet presAssocID="{6BD9F66F-F54C-445B-866B-7EA49F919F6A}" presName="level3hierChild" presStyleCnt="0"/>
      <dgm:spPr/>
    </dgm:pt>
    <dgm:pt modelId="{5A207EAF-2D99-41C7-AA41-4ECE08EE4569}" type="pres">
      <dgm:prSet presAssocID="{71863F8B-76FE-4214-BB2B-F5557BB9B5BD}" presName="conn2-1" presStyleLbl="parChTrans1D2" presStyleIdx="3" presStyleCnt="5"/>
      <dgm:spPr/>
      <dgm:t>
        <a:bodyPr/>
        <a:lstStyle/>
        <a:p>
          <a:endParaRPr lang="pt-BR"/>
        </a:p>
      </dgm:t>
    </dgm:pt>
    <dgm:pt modelId="{40F12D19-AC64-4486-BD56-019350D74F82}" type="pres">
      <dgm:prSet presAssocID="{71863F8B-76FE-4214-BB2B-F5557BB9B5BD}" presName="connTx" presStyleLbl="parChTrans1D2" presStyleIdx="3" presStyleCnt="5"/>
      <dgm:spPr/>
      <dgm:t>
        <a:bodyPr/>
        <a:lstStyle/>
        <a:p>
          <a:endParaRPr lang="pt-BR"/>
        </a:p>
      </dgm:t>
    </dgm:pt>
    <dgm:pt modelId="{F9728BBD-F323-4890-8F73-1DF2C2AE13F0}" type="pres">
      <dgm:prSet presAssocID="{8956EACE-E723-47C9-A8A3-0C8930A80444}" presName="root2" presStyleCnt="0"/>
      <dgm:spPr/>
    </dgm:pt>
    <dgm:pt modelId="{5D5D982C-F238-4DE3-AD85-22A680721592}" type="pres">
      <dgm:prSet presAssocID="{8956EACE-E723-47C9-A8A3-0C8930A80444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F81D472-9118-432F-8BB2-C1AF4C588D90}" type="pres">
      <dgm:prSet presAssocID="{8956EACE-E723-47C9-A8A3-0C8930A80444}" presName="level3hierChild" presStyleCnt="0"/>
      <dgm:spPr/>
    </dgm:pt>
    <dgm:pt modelId="{E56B58DA-6EE0-4890-A9C6-4E957C7A253A}" type="pres">
      <dgm:prSet presAssocID="{D69A23E5-8054-4C0F-83C6-DD4CFB83D30D}" presName="conn2-1" presStyleLbl="parChTrans1D3" presStyleIdx="4" presStyleCnt="6"/>
      <dgm:spPr/>
      <dgm:t>
        <a:bodyPr/>
        <a:lstStyle/>
        <a:p>
          <a:endParaRPr lang="pt-BR"/>
        </a:p>
      </dgm:t>
    </dgm:pt>
    <dgm:pt modelId="{6D6E27B2-96FA-4CD1-9859-3719E457ECA7}" type="pres">
      <dgm:prSet presAssocID="{D69A23E5-8054-4C0F-83C6-DD4CFB83D30D}" presName="connTx" presStyleLbl="parChTrans1D3" presStyleIdx="4" presStyleCnt="6"/>
      <dgm:spPr/>
      <dgm:t>
        <a:bodyPr/>
        <a:lstStyle/>
        <a:p>
          <a:endParaRPr lang="pt-BR"/>
        </a:p>
      </dgm:t>
    </dgm:pt>
    <dgm:pt modelId="{1E9E0E4C-F2E5-4ACD-9AF6-8B353754B00F}" type="pres">
      <dgm:prSet presAssocID="{EF01BCC5-3CF3-4226-BE63-72E8EA450601}" presName="root2" presStyleCnt="0"/>
      <dgm:spPr/>
    </dgm:pt>
    <dgm:pt modelId="{4A5558E6-6746-47AC-947A-7780ADCE5FD1}" type="pres">
      <dgm:prSet presAssocID="{EF01BCC5-3CF3-4226-BE63-72E8EA450601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A5644B-AC88-49C0-9787-76A10B362E2C}" type="pres">
      <dgm:prSet presAssocID="{EF01BCC5-3CF3-4226-BE63-72E8EA450601}" presName="level3hierChild" presStyleCnt="0"/>
      <dgm:spPr/>
    </dgm:pt>
    <dgm:pt modelId="{8B69ECA6-16A8-4E61-998F-D80FCE4025A1}" type="pres">
      <dgm:prSet presAssocID="{803A5C68-2118-468E-B08C-0C5A28486039}" presName="conn2-1" presStyleLbl="parChTrans1D2" presStyleIdx="4" presStyleCnt="5"/>
      <dgm:spPr/>
      <dgm:t>
        <a:bodyPr/>
        <a:lstStyle/>
        <a:p>
          <a:endParaRPr lang="pt-BR"/>
        </a:p>
      </dgm:t>
    </dgm:pt>
    <dgm:pt modelId="{99025907-6F36-485F-9DBE-30868B59A8CD}" type="pres">
      <dgm:prSet presAssocID="{803A5C68-2118-468E-B08C-0C5A28486039}" presName="connTx" presStyleLbl="parChTrans1D2" presStyleIdx="4" presStyleCnt="5"/>
      <dgm:spPr/>
      <dgm:t>
        <a:bodyPr/>
        <a:lstStyle/>
        <a:p>
          <a:endParaRPr lang="pt-BR"/>
        </a:p>
      </dgm:t>
    </dgm:pt>
    <dgm:pt modelId="{798F7834-155B-4708-9EE7-21D8B5E47245}" type="pres">
      <dgm:prSet presAssocID="{91FBDCE9-73C3-4D1E-B952-F77B12456BBE}" presName="root2" presStyleCnt="0"/>
      <dgm:spPr/>
    </dgm:pt>
    <dgm:pt modelId="{0881AC44-84A2-477F-9C53-57E49F872F8E}" type="pres">
      <dgm:prSet presAssocID="{91FBDCE9-73C3-4D1E-B952-F77B12456BB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D69044-6076-490A-B438-37D7E3D9360F}" type="pres">
      <dgm:prSet presAssocID="{91FBDCE9-73C3-4D1E-B952-F77B12456BBE}" presName="level3hierChild" presStyleCnt="0"/>
      <dgm:spPr/>
    </dgm:pt>
    <dgm:pt modelId="{A59CA91A-9006-44F1-9CD1-90519B1A717E}" type="pres">
      <dgm:prSet presAssocID="{2BFA64BC-452B-43FE-B0FC-59887E8969A4}" presName="conn2-1" presStyleLbl="parChTrans1D3" presStyleIdx="5" presStyleCnt="6"/>
      <dgm:spPr/>
      <dgm:t>
        <a:bodyPr/>
        <a:lstStyle/>
        <a:p>
          <a:endParaRPr lang="pt-BR"/>
        </a:p>
      </dgm:t>
    </dgm:pt>
    <dgm:pt modelId="{9FDE7933-1941-4A55-B31A-394996585090}" type="pres">
      <dgm:prSet presAssocID="{2BFA64BC-452B-43FE-B0FC-59887E8969A4}" presName="connTx" presStyleLbl="parChTrans1D3" presStyleIdx="5" presStyleCnt="6"/>
      <dgm:spPr/>
      <dgm:t>
        <a:bodyPr/>
        <a:lstStyle/>
        <a:p>
          <a:endParaRPr lang="pt-BR"/>
        </a:p>
      </dgm:t>
    </dgm:pt>
    <dgm:pt modelId="{6671679C-E5C0-47A2-BDCB-303D9BA76138}" type="pres">
      <dgm:prSet presAssocID="{E1EFA529-8852-479F-8EAA-128B47A1AE51}" presName="root2" presStyleCnt="0"/>
      <dgm:spPr/>
    </dgm:pt>
    <dgm:pt modelId="{82647C62-3700-454A-AF82-3D10FB21E7B1}" type="pres">
      <dgm:prSet presAssocID="{E1EFA529-8852-479F-8EAA-128B47A1AE51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971542-C1CB-4572-92A6-556B4E2CD384}" type="pres">
      <dgm:prSet presAssocID="{E1EFA529-8852-479F-8EAA-128B47A1AE51}" presName="level3hierChild" presStyleCnt="0"/>
      <dgm:spPr/>
    </dgm:pt>
  </dgm:ptLst>
  <dgm:cxnLst>
    <dgm:cxn modelId="{9C12DAB8-58BB-43A5-8C27-BE18A424D427}" type="presOf" srcId="{5E20AF31-5C4A-4375-9BB9-4E3C75D54F1E}" destId="{1885151C-A1B6-458A-985D-794681C77D11}" srcOrd="0" destOrd="0" presId="urn:microsoft.com/office/officeart/2008/layout/HorizontalMultiLevelHierarchy"/>
    <dgm:cxn modelId="{FFDD8883-6D71-4097-9BAB-59023E3C7A08}" srcId="{8956EACE-E723-47C9-A8A3-0C8930A80444}" destId="{EF01BCC5-3CF3-4226-BE63-72E8EA450601}" srcOrd="0" destOrd="0" parTransId="{D69A23E5-8054-4C0F-83C6-DD4CFB83D30D}" sibTransId="{C0E4A360-EFF8-45B1-AC7A-523C0A39D53F}"/>
    <dgm:cxn modelId="{D6AEAE14-9F43-4F3D-99A5-C4C4B6972DC6}" type="presOf" srcId="{2BFA64BC-452B-43FE-B0FC-59887E8969A4}" destId="{A59CA91A-9006-44F1-9CD1-90519B1A717E}" srcOrd="0" destOrd="0" presId="urn:microsoft.com/office/officeart/2008/layout/HorizontalMultiLevelHierarchy"/>
    <dgm:cxn modelId="{9F88352B-6A5C-43A9-A7B4-2036489DD0D0}" srcId="{229884AA-9012-4E40-A451-7C46AB0EF3AF}" destId="{93AEA43A-1FA6-4107-8AE9-A67C1448F185}" srcOrd="0" destOrd="0" parTransId="{91F8131C-4671-439C-80F1-7AD2144A034D}" sibTransId="{ABDC8A1E-D6E4-4FC1-9072-ABB4F40B5CA9}"/>
    <dgm:cxn modelId="{D04C2F18-1A71-4230-9E89-938287B17D7F}" srcId="{5E8EA318-CCFF-4773-B253-FDB3D97D28E4}" destId="{BE757528-90A6-4FA8-8490-BA5D06C25D70}" srcOrd="0" destOrd="0" parTransId="{E3441F01-FE08-4DD9-A99A-715BE34381DF}" sibTransId="{F8E752A8-C0A2-40E7-B57E-F11F6259EA2D}"/>
    <dgm:cxn modelId="{779372D8-9E11-4252-AE70-1E6E779DF049}" type="presOf" srcId="{D69A23E5-8054-4C0F-83C6-DD4CFB83D30D}" destId="{E56B58DA-6EE0-4890-A9C6-4E957C7A253A}" srcOrd="0" destOrd="0" presId="urn:microsoft.com/office/officeart/2008/layout/HorizontalMultiLevelHierarchy"/>
    <dgm:cxn modelId="{7FE3D703-9546-45A1-A4FB-F702A6449246}" type="presOf" srcId="{22108041-8BB9-4833-900D-E63336D40D42}" destId="{4FF027BE-398A-4536-818E-261FA6A08EA3}" srcOrd="0" destOrd="0" presId="urn:microsoft.com/office/officeart/2008/layout/HorizontalMultiLevelHierarchy"/>
    <dgm:cxn modelId="{429CF58E-4034-4F3D-BE4F-5CB84FFAA8AA}" type="presOf" srcId="{6BD9F66F-F54C-445B-866B-7EA49F919F6A}" destId="{BCC2790E-52C1-44BD-B97C-A021A1CE9AE9}" srcOrd="0" destOrd="0" presId="urn:microsoft.com/office/officeart/2008/layout/HorizontalMultiLevelHierarchy"/>
    <dgm:cxn modelId="{1FE37A24-83F8-4405-B5C7-E79F28AD1E48}" type="presOf" srcId="{BDEE8F27-C7F7-495D-B3D5-66BB2CF24187}" destId="{52FEDD23-D025-4E3E-A26B-83CA398DA964}" srcOrd="1" destOrd="0" presId="urn:microsoft.com/office/officeart/2008/layout/HorizontalMultiLevelHierarchy"/>
    <dgm:cxn modelId="{2B678975-454B-4E47-88DA-4C0F12216367}" type="presOf" srcId="{91F8131C-4671-439C-80F1-7AD2144A034D}" destId="{6E9B8397-7F66-40BB-AA23-85CD14131C9B}" srcOrd="1" destOrd="0" presId="urn:microsoft.com/office/officeart/2008/layout/HorizontalMultiLevelHierarchy"/>
    <dgm:cxn modelId="{73D3C094-678F-49D7-96DD-91B3397DEF5D}" type="presOf" srcId="{803A5C68-2118-468E-B08C-0C5A28486039}" destId="{8B69ECA6-16A8-4E61-998F-D80FCE4025A1}" srcOrd="0" destOrd="0" presId="urn:microsoft.com/office/officeart/2008/layout/HorizontalMultiLevelHierarchy"/>
    <dgm:cxn modelId="{7A2DFC72-2464-43E4-838B-CFABFA296E07}" type="presOf" srcId="{D901E651-7C85-4B20-90D6-9327A49C2E06}" destId="{B881D590-A6C2-4A28-A766-29C1272ADAAE}" srcOrd="0" destOrd="0" presId="urn:microsoft.com/office/officeart/2008/layout/HorizontalMultiLevelHierarchy"/>
    <dgm:cxn modelId="{110B3ED4-C361-4E3D-BF1F-322043222E08}" srcId="{93AEA43A-1FA6-4107-8AE9-A67C1448F185}" destId="{39E2416F-75E4-4279-B76A-EA827CC20E07}" srcOrd="0" destOrd="0" parTransId="{BDEE8F27-C7F7-495D-B3D5-66BB2CF24187}" sibTransId="{15D49226-A205-4843-AC85-334262D749A2}"/>
    <dgm:cxn modelId="{293057B5-C0A1-44F6-9606-37650D64F4D2}" type="presOf" srcId="{2BFA64BC-452B-43FE-B0FC-59887E8969A4}" destId="{9FDE7933-1941-4A55-B31A-394996585090}" srcOrd="1" destOrd="0" presId="urn:microsoft.com/office/officeart/2008/layout/HorizontalMultiLevelHierarchy"/>
    <dgm:cxn modelId="{C75F5B0F-D048-4170-8077-F673B1E8C677}" type="presOf" srcId="{93AEA43A-1FA6-4107-8AE9-A67C1448F185}" destId="{4B5A5EC6-D9C3-464A-B90D-0F590B4A7E55}" srcOrd="0" destOrd="0" presId="urn:microsoft.com/office/officeart/2008/layout/HorizontalMultiLevelHierarchy"/>
    <dgm:cxn modelId="{BF857435-031B-431D-8429-06BF8597995C}" type="presOf" srcId="{71863F8B-76FE-4214-BB2B-F5557BB9B5BD}" destId="{5A207EAF-2D99-41C7-AA41-4ECE08EE4569}" srcOrd="0" destOrd="0" presId="urn:microsoft.com/office/officeart/2008/layout/HorizontalMultiLevelHierarchy"/>
    <dgm:cxn modelId="{178BCF62-9025-4469-BFD3-C8F0E4559278}" type="presOf" srcId="{229884AA-9012-4E40-A451-7C46AB0EF3AF}" destId="{06351530-8CCC-4980-805C-5A966CFDE29F}" srcOrd="0" destOrd="0" presId="urn:microsoft.com/office/officeart/2008/layout/HorizontalMultiLevelHierarchy"/>
    <dgm:cxn modelId="{748AEC1B-3EB9-4984-B603-DBCAD192EBC7}" type="presOf" srcId="{E1EFA529-8852-479F-8EAA-128B47A1AE51}" destId="{82647C62-3700-454A-AF82-3D10FB21E7B1}" srcOrd="0" destOrd="0" presId="urn:microsoft.com/office/officeart/2008/layout/HorizontalMultiLevelHierarchy"/>
    <dgm:cxn modelId="{CDFFB0EF-2A5F-4096-B7B4-6B65B095A872}" srcId="{229884AA-9012-4E40-A451-7C46AB0EF3AF}" destId="{5E8EA318-CCFF-4773-B253-FDB3D97D28E4}" srcOrd="1" destOrd="0" parTransId="{22371D33-CAFB-433E-B8B5-1029E812DDC2}" sibTransId="{7B16E96B-DAF8-4BDE-811C-F90B3983FF8C}"/>
    <dgm:cxn modelId="{0A91BEE6-D649-4CC6-9D40-58467967826E}" type="presOf" srcId="{45F79EAB-4234-4BD4-B08C-95FC069A1486}" destId="{86ECA069-897E-46A2-A565-9870F905D7A4}" srcOrd="0" destOrd="0" presId="urn:microsoft.com/office/officeart/2008/layout/HorizontalMultiLevelHierarchy"/>
    <dgm:cxn modelId="{209FAFB1-B4BD-4EC5-AE48-01D559085604}" type="presOf" srcId="{22371D33-CAFB-433E-B8B5-1029E812DDC2}" destId="{06CE561E-0BF5-4ADD-AFF2-E9737FDF01B8}" srcOrd="0" destOrd="0" presId="urn:microsoft.com/office/officeart/2008/layout/HorizontalMultiLevelHierarchy"/>
    <dgm:cxn modelId="{BAD1A9E9-E0F6-44B7-949B-DC3971C98CD3}" type="presOf" srcId="{D69A23E5-8054-4C0F-83C6-DD4CFB83D30D}" destId="{6D6E27B2-96FA-4CD1-9859-3719E457ECA7}" srcOrd="1" destOrd="0" presId="urn:microsoft.com/office/officeart/2008/layout/HorizontalMultiLevelHierarchy"/>
    <dgm:cxn modelId="{2D6B3856-B3D5-4CA4-903D-F600A3A47ACB}" type="presOf" srcId="{22371D33-CAFB-433E-B8B5-1029E812DDC2}" destId="{31A8AC4C-73F1-454C-ABAC-C06D506F5A38}" srcOrd="1" destOrd="0" presId="urn:microsoft.com/office/officeart/2008/layout/HorizontalMultiLevelHierarchy"/>
    <dgm:cxn modelId="{B5088D60-4A46-4C56-A3A0-19B178C08142}" type="presOf" srcId="{39E2416F-75E4-4279-B76A-EA827CC20E07}" destId="{D0989E27-3DAF-4FB8-8E80-0666975DBFDC}" srcOrd="0" destOrd="0" presId="urn:microsoft.com/office/officeart/2008/layout/HorizontalMultiLevelHierarchy"/>
    <dgm:cxn modelId="{E4BD6BE8-1DB3-45C2-BE85-C12CD7421AE8}" type="presOf" srcId="{D901E651-7C85-4B20-90D6-9327A49C2E06}" destId="{6FB6E08D-67CE-461C-936D-1666FAA8FC75}" srcOrd="1" destOrd="0" presId="urn:microsoft.com/office/officeart/2008/layout/HorizontalMultiLevelHierarchy"/>
    <dgm:cxn modelId="{088BEF41-D3B7-4310-832D-5119C8A53E86}" type="presOf" srcId="{E3441F01-FE08-4DD9-A99A-715BE34381DF}" destId="{4CA85C45-500B-4EE4-B04E-888FF7EAC859}" srcOrd="0" destOrd="0" presId="urn:microsoft.com/office/officeart/2008/layout/HorizontalMultiLevelHierarchy"/>
    <dgm:cxn modelId="{833516D5-56C6-4B6D-89EF-11B41238C34D}" srcId="{229884AA-9012-4E40-A451-7C46AB0EF3AF}" destId="{8956EACE-E723-47C9-A8A3-0C8930A80444}" srcOrd="3" destOrd="0" parTransId="{71863F8B-76FE-4214-BB2B-F5557BB9B5BD}" sibTransId="{2DB5465E-D9C8-41C2-8A60-381DAB52609B}"/>
    <dgm:cxn modelId="{5ECD8145-7A62-4E0B-B3D7-104F468CDFFB}" type="presOf" srcId="{ED8CA144-8A8A-44D8-91B2-B81F61474CD8}" destId="{8A42CD7B-8514-4B60-8784-F56AD54E87F4}" srcOrd="0" destOrd="0" presId="urn:microsoft.com/office/officeart/2008/layout/HorizontalMultiLevelHierarchy"/>
    <dgm:cxn modelId="{0B1EE859-2EC7-450C-B1E1-2E5244223E86}" type="presOf" srcId="{91F8131C-4671-439C-80F1-7AD2144A034D}" destId="{64E96C2C-D6CE-4E19-94DC-4FCE0F591EC0}" srcOrd="0" destOrd="0" presId="urn:microsoft.com/office/officeart/2008/layout/HorizontalMultiLevelHierarchy"/>
    <dgm:cxn modelId="{176431BF-9BC8-4968-8915-90487A4F8F5B}" type="presOf" srcId="{ED8CA144-8A8A-44D8-91B2-B81F61474CD8}" destId="{B9872580-751A-4A66-8194-2E06DCC77333}" srcOrd="1" destOrd="0" presId="urn:microsoft.com/office/officeart/2008/layout/HorizontalMultiLevelHierarchy"/>
    <dgm:cxn modelId="{90C99772-127F-4C1D-9C64-375103E015AC}" type="presOf" srcId="{EF01BCC5-3CF3-4226-BE63-72E8EA450601}" destId="{4A5558E6-6746-47AC-947A-7780ADCE5FD1}" srcOrd="0" destOrd="0" presId="urn:microsoft.com/office/officeart/2008/layout/HorizontalMultiLevelHierarchy"/>
    <dgm:cxn modelId="{4F0E6670-C4B1-4316-9070-1E999CB312A7}" srcId="{229884AA-9012-4E40-A451-7C46AB0EF3AF}" destId="{22108041-8BB9-4833-900D-E63336D40D42}" srcOrd="2" destOrd="0" parTransId="{83720FAA-7F9C-48F9-8A78-46896549C260}" sibTransId="{A2E78EA5-91B4-45B8-9A19-CE28FB932752}"/>
    <dgm:cxn modelId="{6B9E2350-70A3-4235-BE7B-EB2BD795B29C}" srcId="{45F79EAB-4234-4BD4-B08C-95FC069A1486}" destId="{229884AA-9012-4E40-A451-7C46AB0EF3AF}" srcOrd="0" destOrd="0" parTransId="{C62FA7DE-70DE-47CC-B259-C9E0D0FE353C}" sibTransId="{70AF0406-3590-42AA-B80B-B7CA483AA98B}"/>
    <dgm:cxn modelId="{A3DF9E27-EA94-4342-AEE8-92AFD92A6E8B}" type="presOf" srcId="{BDEE8F27-C7F7-495D-B3D5-66BB2CF24187}" destId="{4945B533-48E7-4C46-8698-B72D0E675DC8}" srcOrd="0" destOrd="0" presId="urn:microsoft.com/office/officeart/2008/layout/HorizontalMultiLevelHierarchy"/>
    <dgm:cxn modelId="{7C70613F-1DF9-4652-8D54-712E5DE0074B}" type="presOf" srcId="{83720FAA-7F9C-48F9-8A78-46896549C260}" destId="{142D3E0A-8583-4321-B650-F82421C2FBE9}" srcOrd="0" destOrd="0" presId="urn:microsoft.com/office/officeart/2008/layout/HorizontalMultiLevelHierarchy"/>
    <dgm:cxn modelId="{C4BA259B-9E31-4E14-9A79-720965CBC2CF}" type="presOf" srcId="{91FBDCE9-73C3-4D1E-B952-F77B12456BBE}" destId="{0881AC44-84A2-477F-9C53-57E49F872F8E}" srcOrd="0" destOrd="0" presId="urn:microsoft.com/office/officeart/2008/layout/HorizontalMultiLevelHierarchy"/>
    <dgm:cxn modelId="{F987FEA6-ED5F-4464-8718-8651578EFD0F}" type="presOf" srcId="{83720FAA-7F9C-48F9-8A78-46896549C260}" destId="{59C1D60C-5A43-44E5-9C51-ABE460780557}" srcOrd="1" destOrd="0" presId="urn:microsoft.com/office/officeart/2008/layout/HorizontalMultiLevelHierarchy"/>
    <dgm:cxn modelId="{DC3EF015-DAD9-400B-8C2D-566E6C284698}" srcId="{5E8EA318-CCFF-4773-B253-FDB3D97D28E4}" destId="{5E20AF31-5C4A-4375-9BB9-4E3C75D54F1E}" srcOrd="1" destOrd="0" parTransId="{ED8CA144-8A8A-44D8-91B2-B81F61474CD8}" sibTransId="{58134FA2-1B52-4E6D-A51C-7B22158784C0}"/>
    <dgm:cxn modelId="{7BA330B9-3D7C-44B2-B4D0-164FD4D21DEA}" srcId="{229884AA-9012-4E40-A451-7C46AB0EF3AF}" destId="{91FBDCE9-73C3-4D1E-B952-F77B12456BBE}" srcOrd="4" destOrd="0" parTransId="{803A5C68-2118-468E-B08C-0C5A28486039}" sibTransId="{80FFCB91-ABA7-479A-8EFD-83226EA241A3}"/>
    <dgm:cxn modelId="{9D956237-8F24-4B93-A1C3-2A2B236D5615}" type="presOf" srcId="{803A5C68-2118-468E-B08C-0C5A28486039}" destId="{99025907-6F36-485F-9DBE-30868B59A8CD}" srcOrd="1" destOrd="0" presId="urn:microsoft.com/office/officeart/2008/layout/HorizontalMultiLevelHierarchy"/>
    <dgm:cxn modelId="{8D2370D5-BF55-4898-9C0B-1AA3600DBCC7}" srcId="{91FBDCE9-73C3-4D1E-B952-F77B12456BBE}" destId="{E1EFA529-8852-479F-8EAA-128B47A1AE51}" srcOrd="0" destOrd="0" parTransId="{2BFA64BC-452B-43FE-B0FC-59887E8969A4}" sibTransId="{567996E1-AB8F-4473-B8E0-CEEA241A7EDC}"/>
    <dgm:cxn modelId="{B28A6D6C-FC85-49F6-A396-AD1A7199E1C7}" srcId="{22108041-8BB9-4833-900D-E63336D40D42}" destId="{6BD9F66F-F54C-445B-866B-7EA49F919F6A}" srcOrd="0" destOrd="0" parTransId="{D901E651-7C85-4B20-90D6-9327A49C2E06}" sibTransId="{05D547AB-3FE6-47D2-96BB-5CC63C23BE7A}"/>
    <dgm:cxn modelId="{E68B0C82-768F-4038-841A-6DA5EDCC6F67}" type="presOf" srcId="{BE757528-90A6-4FA8-8490-BA5D06C25D70}" destId="{18ACD742-37B6-41A8-A7A8-6B7EDCF7F48A}" srcOrd="0" destOrd="0" presId="urn:microsoft.com/office/officeart/2008/layout/HorizontalMultiLevelHierarchy"/>
    <dgm:cxn modelId="{EE699885-1460-4090-9DBE-D963148AF769}" type="presOf" srcId="{71863F8B-76FE-4214-BB2B-F5557BB9B5BD}" destId="{40F12D19-AC64-4486-BD56-019350D74F82}" srcOrd="1" destOrd="0" presId="urn:microsoft.com/office/officeart/2008/layout/HorizontalMultiLevelHierarchy"/>
    <dgm:cxn modelId="{A10CE018-1870-4B1F-8466-98B8D3F686DE}" type="presOf" srcId="{8956EACE-E723-47C9-A8A3-0C8930A80444}" destId="{5D5D982C-F238-4DE3-AD85-22A680721592}" srcOrd="0" destOrd="0" presId="urn:microsoft.com/office/officeart/2008/layout/HorizontalMultiLevelHierarchy"/>
    <dgm:cxn modelId="{E07A0C4C-19EA-4149-8985-FF3EB3A17313}" type="presOf" srcId="{E3441F01-FE08-4DD9-A99A-715BE34381DF}" destId="{9F80AFCD-BE31-420F-85BC-D48395AA83A8}" srcOrd="1" destOrd="0" presId="urn:microsoft.com/office/officeart/2008/layout/HorizontalMultiLevelHierarchy"/>
    <dgm:cxn modelId="{A3DDF88C-3094-4283-BD47-A053723AB3AF}" type="presOf" srcId="{5E8EA318-CCFF-4773-B253-FDB3D97D28E4}" destId="{0FF0D054-2871-4368-8F13-A7181885B09E}" srcOrd="0" destOrd="0" presId="urn:microsoft.com/office/officeart/2008/layout/HorizontalMultiLevelHierarchy"/>
    <dgm:cxn modelId="{FA4D8093-3E06-4622-B636-6FF1F1C976A3}" type="presParOf" srcId="{86ECA069-897E-46A2-A565-9870F905D7A4}" destId="{5F5A2A35-CA07-46D2-BB57-0DB5DF15950E}" srcOrd="0" destOrd="0" presId="urn:microsoft.com/office/officeart/2008/layout/HorizontalMultiLevelHierarchy"/>
    <dgm:cxn modelId="{C414961F-3761-4857-8728-7B60688A30E6}" type="presParOf" srcId="{5F5A2A35-CA07-46D2-BB57-0DB5DF15950E}" destId="{06351530-8CCC-4980-805C-5A966CFDE29F}" srcOrd="0" destOrd="0" presId="urn:microsoft.com/office/officeart/2008/layout/HorizontalMultiLevelHierarchy"/>
    <dgm:cxn modelId="{17C0BB0B-1A0E-4CAE-B658-3194AEC4C2C3}" type="presParOf" srcId="{5F5A2A35-CA07-46D2-BB57-0DB5DF15950E}" destId="{E8C2E0E7-2C93-4BD9-93A8-99DC14CDC48D}" srcOrd="1" destOrd="0" presId="urn:microsoft.com/office/officeart/2008/layout/HorizontalMultiLevelHierarchy"/>
    <dgm:cxn modelId="{30AA6670-253A-4A31-9266-9E690FA566B5}" type="presParOf" srcId="{E8C2E0E7-2C93-4BD9-93A8-99DC14CDC48D}" destId="{64E96C2C-D6CE-4E19-94DC-4FCE0F591EC0}" srcOrd="0" destOrd="0" presId="urn:microsoft.com/office/officeart/2008/layout/HorizontalMultiLevelHierarchy"/>
    <dgm:cxn modelId="{AA65694F-20E5-4437-B34C-10A68DDFBDEA}" type="presParOf" srcId="{64E96C2C-D6CE-4E19-94DC-4FCE0F591EC0}" destId="{6E9B8397-7F66-40BB-AA23-85CD14131C9B}" srcOrd="0" destOrd="0" presId="urn:microsoft.com/office/officeart/2008/layout/HorizontalMultiLevelHierarchy"/>
    <dgm:cxn modelId="{BDEEFECB-26A1-4805-812C-6AF2E51446E2}" type="presParOf" srcId="{E8C2E0E7-2C93-4BD9-93A8-99DC14CDC48D}" destId="{98DDA76C-EE9F-42DB-B232-302343AFE68D}" srcOrd="1" destOrd="0" presId="urn:microsoft.com/office/officeart/2008/layout/HorizontalMultiLevelHierarchy"/>
    <dgm:cxn modelId="{6E3DC286-BCE6-4F0E-B4A8-5DF3670614DD}" type="presParOf" srcId="{98DDA76C-EE9F-42DB-B232-302343AFE68D}" destId="{4B5A5EC6-D9C3-464A-B90D-0F590B4A7E55}" srcOrd="0" destOrd="0" presId="urn:microsoft.com/office/officeart/2008/layout/HorizontalMultiLevelHierarchy"/>
    <dgm:cxn modelId="{46C6F215-BB5E-43A4-9F41-10085A35BC53}" type="presParOf" srcId="{98DDA76C-EE9F-42DB-B232-302343AFE68D}" destId="{0C32B555-0D90-4115-8EBF-4A0675891D71}" srcOrd="1" destOrd="0" presId="urn:microsoft.com/office/officeart/2008/layout/HorizontalMultiLevelHierarchy"/>
    <dgm:cxn modelId="{8B61DACE-EA6A-4B2C-854A-B279E4BED74F}" type="presParOf" srcId="{0C32B555-0D90-4115-8EBF-4A0675891D71}" destId="{4945B533-48E7-4C46-8698-B72D0E675DC8}" srcOrd="0" destOrd="0" presId="urn:microsoft.com/office/officeart/2008/layout/HorizontalMultiLevelHierarchy"/>
    <dgm:cxn modelId="{E5336EDF-D3B2-48BD-94CC-19D099EFCDE3}" type="presParOf" srcId="{4945B533-48E7-4C46-8698-B72D0E675DC8}" destId="{52FEDD23-D025-4E3E-A26B-83CA398DA964}" srcOrd="0" destOrd="0" presId="urn:microsoft.com/office/officeart/2008/layout/HorizontalMultiLevelHierarchy"/>
    <dgm:cxn modelId="{625DA43B-1FFB-46CB-A3D6-ACAEB2D0745E}" type="presParOf" srcId="{0C32B555-0D90-4115-8EBF-4A0675891D71}" destId="{ECA04B05-98F8-4326-85C9-F0730D4C87C9}" srcOrd="1" destOrd="0" presId="urn:microsoft.com/office/officeart/2008/layout/HorizontalMultiLevelHierarchy"/>
    <dgm:cxn modelId="{473C10E8-B167-46F9-BD94-0A468D0CBCD8}" type="presParOf" srcId="{ECA04B05-98F8-4326-85C9-F0730D4C87C9}" destId="{D0989E27-3DAF-4FB8-8E80-0666975DBFDC}" srcOrd="0" destOrd="0" presId="urn:microsoft.com/office/officeart/2008/layout/HorizontalMultiLevelHierarchy"/>
    <dgm:cxn modelId="{42A33C8E-A7DA-457A-9E8E-D32A5D9F0B19}" type="presParOf" srcId="{ECA04B05-98F8-4326-85C9-F0730D4C87C9}" destId="{D0BDAF2B-DB65-4784-92B9-5F1CC638A933}" srcOrd="1" destOrd="0" presId="urn:microsoft.com/office/officeart/2008/layout/HorizontalMultiLevelHierarchy"/>
    <dgm:cxn modelId="{153C6E82-3DAE-4AE2-944E-06DEC29140F5}" type="presParOf" srcId="{E8C2E0E7-2C93-4BD9-93A8-99DC14CDC48D}" destId="{06CE561E-0BF5-4ADD-AFF2-E9737FDF01B8}" srcOrd="2" destOrd="0" presId="urn:microsoft.com/office/officeart/2008/layout/HorizontalMultiLevelHierarchy"/>
    <dgm:cxn modelId="{F8357E29-ECCE-4F9B-A4D6-189A08BC56A5}" type="presParOf" srcId="{06CE561E-0BF5-4ADD-AFF2-E9737FDF01B8}" destId="{31A8AC4C-73F1-454C-ABAC-C06D506F5A38}" srcOrd="0" destOrd="0" presId="urn:microsoft.com/office/officeart/2008/layout/HorizontalMultiLevelHierarchy"/>
    <dgm:cxn modelId="{16F15641-86FE-46C7-A15A-2619E6733E0E}" type="presParOf" srcId="{E8C2E0E7-2C93-4BD9-93A8-99DC14CDC48D}" destId="{D5EEB1F8-6E0E-48D8-8D61-6FB89CE1A64E}" srcOrd="3" destOrd="0" presId="urn:microsoft.com/office/officeart/2008/layout/HorizontalMultiLevelHierarchy"/>
    <dgm:cxn modelId="{752553CB-B4CA-4A5E-A24D-C2374C8AF8E9}" type="presParOf" srcId="{D5EEB1F8-6E0E-48D8-8D61-6FB89CE1A64E}" destId="{0FF0D054-2871-4368-8F13-A7181885B09E}" srcOrd="0" destOrd="0" presId="urn:microsoft.com/office/officeart/2008/layout/HorizontalMultiLevelHierarchy"/>
    <dgm:cxn modelId="{6BEAABFB-D1A3-42F1-B7B5-AB0AEF9203A5}" type="presParOf" srcId="{D5EEB1F8-6E0E-48D8-8D61-6FB89CE1A64E}" destId="{C77E980F-0465-43A7-BE32-FE5625861DFE}" srcOrd="1" destOrd="0" presId="urn:microsoft.com/office/officeart/2008/layout/HorizontalMultiLevelHierarchy"/>
    <dgm:cxn modelId="{83E74ABF-0BAC-488A-8E48-DD5434321F22}" type="presParOf" srcId="{C77E980F-0465-43A7-BE32-FE5625861DFE}" destId="{4CA85C45-500B-4EE4-B04E-888FF7EAC859}" srcOrd="0" destOrd="0" presId="urn:microsoft.com/office/officeart/2008/layout/HorizontalMultiLevelHierarchy"/>
    <dgm:cxn modelId="{54F34F84-5137-436B-9791-BED355474FD7}" type="presParOf" srcId="{4CA85C45-500B-4EE4-B04E-888FF7EAC859}" destId="{9F80AFCD-BE31-420F-85BC-D48395AA83A8}" srcOrd="0" destOrd="0" presId="urn:microsoft.com/office/officeart/2008/layout/HorizontalMultiLevelHierarchy"/>
    <dgm:cxn modelId="{B8D84093-1AFC-48CE-9F6E-2B40C828EC1F}" type="presParOf" srcId="{C77E980F-0465-43A7-BE32-FE5625861DFE}" destId="{B24321FA-A52D-4D5A-A3ED-E1C93C8AC895}" srcOrd="1" destOrd="0" presId="urn:microsoft.com/office/officeart/2008/layout/HorizontalMultiLevelHierarchy"/>
    <dgm:cxn modelId="{D77CB489-603A-4EDE-B8DF-8D15132A24A2}" type="presParOf" srcId="{B24321FA-A52D-4D5A-A3ED-E1C93C8AC895}" destId="{18ACD742-37B6-41A8-A7A8-6B7EDCF7F48A}" srcOrd="0" destOrd="0" presId="urn:microsoft.com/office/officeart/2008/layout/HorizontalMultiLevelHierarchy"/>
    <dgm:cxn modelId="{8B6CF8DF-4F28-49AE-9B95-63B5D1D35D08}" type="presParOf" srcId="{B24321FA-A52D-4D5A-A3ED-E1C93C8AC895}" destId="{1B4DBB12-3CAD-4533-A0DB-E2ADAFB82698}" srcOrd="1" destOrd="0" presId="urn:microsoft.com/office/officeart/2008/layout/HorizontalMultiLevelHierarchy"/>
    <dgm:cxn modelId="{741BFF2A-D2D4-4236-A7C8-EBE9CFFC586D}" type="presParOf" srcId="{C77E980F-0465-43A7-BE32-FE5625861DFE}" destId="{8A42CD7B-8514-4B60-8784-F56AD54E87F4}" srcOrd="2" destOrd="0" presId="urn:microsoft.com/office/officeart/2008/layout/HorizontalMultiLevelHierarchy"/>
    <dgm:cxn modelId="{F01BA30B-49A0-4866-B90F-78FE5C560FA9}" type="presParOf" srcId="{8A42CD7B-8514-4B60-8784-F56AD54E87F4}" destId="{B9872580-751A-4A66-8194-2E06DCC77333}" srcOrd="0" destOrd="0" presId="urn:microsoft.com/office/officeart/2008/layout/HorizontalMultiLevelHierarchy"/>
    <dgm:cxn modelId="{F016D541-B584-4A6C-87A6-9BEC40DECC72}" type="presParOf" srcId="{C77E980F-0465-43A7-BE32-FE5625861DFE}" destId="{2AA4FCC9-CC57-4307-987C-D0080AD24D15}" srcOrd="3" destOrd="0" presId="urn:microsoft.com/office/officeart/2008/layout/HorizontalMultiLevelHierarchy"/>
    <dgm:cxn modelId="{7C65C5FA-4CA3-4956-B25A-A7E63A22F8E9}" type="presParOf" srcId="{2AA4FCC9-CC57-4307-987C-D0080AD24D15}" destId="{1885151C-A1B6-458A-985D-794681C77D11}" srcOrd="0" destOrd="0" presId="urn:microsoft.com/office/officeart/2008/layout/HorizontalMultiLevelHierarchy"/>
    <dgm:cxn modelId="{FB5EAF6F-B79B-4B12-A090-0466BFEC1EC6}" type="presParOf" srcId="{2AA4FCC9-CC57-4307-987C-D0080AD24D15}" destId="{36455DA1-C3F9-47E4-9E36-1C318296EE71}" srcOrd="1" destOrd="0" presId="urn:microsoft.com/office/officeart/2008/layout/HorizontalMultiLevelHierarchy"/>
    <dgm:cxn modelId="{830F5F10-F68A-4BD1-9A8C-673A515FBD38}" type="presParOf" srcId="{E8C2E0E7-2C93-4BD9-93A8-99DC14CDC48D}" destId="{142D3E0A-8583-4321-B650-F82421C2FBE9}" srcOrd="4" destOrd="0" presId="urn:microsoft.com/office/officeart/2008/layout/HorizontalMultiLevelHierarchy"/>
    <dgm:cxn modelId="{C569E90A-BEE2-43B8-A90C-FD7F328FF6F2}" type="presParOf" srcId="{142D3E0A-8583-4321-B650-F82421C2FBE9}" destId="{59C1D60C-5A43-44E5-9C51-ABE460780557}" srcOrd="0" destOrd="0" presId="urn:microsoft.com/office/officeart/2008/layout/HorizontalMultiLevelHierarchy"/>
    <dgm:cxn modelId="{94B75D13-B2C9-45A9-B0B8-5F4E98773D12}" type="presParOf" srcId="{E8C2E0E7-2C93-4BD9-93A8-99DC14CDC48D}" destId="{9D123149-6474-4C86-A07C-7DB7DA3B8859}" srcOrd="5" destOrd="0" presId="urn:microsoft.com/office/officeart/2008/layout/HorizontalMultiLevelHierarchy"/>
    <dgm:cxn modelId="{D61DC644-1226-49E0-99CD-F0C9EE04D1C2}" type="presParOf" srcId="{9D123149-6474-4C86-A07C-7DB7DA3B8859}" destId="{4FF027BE-398A-4536-818E-261FA6A08EA3}" srcOrd="0" destOrd="0" presId="urn:microsoft.com/office/officeart/2008/layout/HorizontalMultiLevelHierarchy"/>
    <dgm:cxn modelId="{552AF278-3C87-4DC4-A0E4-25A586FF7146}" type="presParOf" srcId="{9D123149-6474-4C86-A07C-7DB7DA3B8859}" destId="{CFF7C490-615D-4EEA-A7E7-D7AFFFE9110A}" srcOrd="1" destOrd="0" presId="urn:microsoft.com/office/officeart/2008/layout/HorizontalMultiLevelHierarchy"/>
    <dgm:cxn modelId="{4253D00B-43AF-44D6-A66F-972594289AD8}" type="presParOf" srcId="{CFF7C490-615D-4EEA-A7E7-D7AFFFE9110A}" destId="{B881D590-A6C2-4A28-A766-29C1272ADAAE}" srcOrd="0" destOrd="0" presId="urn:microsoft.com/office/officeart/2008/layout/HorizontalMultiLevelHierarchy"/>
    <dgm:cxn modelId="{CA890876-204B-4AC0-9FE9-7CE1624C53F3}" type="presParOf" srcId="{B881D590-A6C2-4A28-A766-29C1272ADAAE}" destId="{6FB6E08D-67CE-461C-936D-1666FAA8FC75}" srcOrd="0" destOrd="0" presId="urn:microsoft.com/office/officeart/2008/layout/HorizontalMultiLevelHierarchy"/>
    <dgm:cxn modelId="{FC385E44-8DC4-4BF2-ACD4-F5E2EF678663}" type="presParOf" srcId="{CFF7C490-615D-4EEA-A7E7-D7AFFFE9110A}" destId="{6C5286E0-6C07-4F8E-B027-CFF7F5829808}" srcOrd="1" destOrd="0" presId="urn:microsoft.com/office/officeart/2008/layout/HorizontalMultiLevelHierarchy"/>
    <dgm:cxn modelId="{23D75E10-34F1-4336-877D-FB56C112717C}" type="presParOf" srcId="{6C5286E0-6C07-4F8E-B027-CFF7F5829808}" destId="{BCC2790E-52C1-44BD-B97C-A021A1CE9AE9}" srcOrd="0" destOrd="0" presId="urn:microsoft.com/office/officeart/2008/layout/HorizontalMultiLevelHierarchy"/>
    <dgm:cxn modelId="{C2E0334D-A419-4B02-87C1-1CFB0B283F29}" type="presParOf" srcId="{6C5286E0-6C07-4F8E-B027-CFF7F5829808}" destId="{760A9089-F23A-4474-9549-596E414EBE75}" srcOrd="1" destOrd="0" presId="urn:microsoft.com/office/officeart/2008/layout/HorizontalMultiLevelHierarchy"/>
    <dgm:cxn modelId="{D870CABA-FF31-409F-B701-7ADDD138CFEA}" type="presParOf" srcId="{E8C2E0E7-2C93-4BD9-93A8-99DC14CDC48D}" destId="{5A207EAF-2D99-41C7-AA41-4ECE08EE4569}" srcOrd="6" destOrd="0" presId="urn:microsoft.com/office/officeart/2008/layout/HorizontalMultiLevelHierarchy"/>
    <dgm:cxn modelId="{07F2B2B0-3A17-471F-B1DF-ECADF8E0FB46}" type="presParOf" srcId="{5A207EAF-2D99-41C7-AA41-4ECE08EE4569}" destId="{40F12D19-AC64-4486-BD56-019350D74F82}" srcOrd="0" destOrd="0" presId="urn:microsoft.com/office/officeart/2008/layout/HorizontalMultiLevelHierarchy"/>
    <dgm:cxn modelId="{C6425E7C-045B-4239-B23A-646B3082EAEC}" type="presParOf" srcId="{E8C2E0E7-2C93-4BD9-93A8-99DC14CDC48D}" destId="{F9728BBD-F323-4890-8F73-1DF2C2AE13F0}" srcOrd="7" destOrd="0" presId="urn:microsoft.com/office/officeart/2008/layout/HorizontalMultiLevelHierarchy"/>
    <dgm:cxn modelId="{73D80BD0-4F56-45F7-AE8D-FA9B8E5787D9}" type="presParOf" srcId="{F9728BBD-F323-4890-8F73-1DF2C2AE13F0}" destId="{5D5D982C-F238-4DE3-AD85-22A680721592}" srcOrd="0" destOrd="0" presId="urn:microsoft.com/office/officeart/2008/layout/HorizontalMultiLevelHierarchy"/>
    <dgm:cxn modelId="{A31B960A-6545-498C-9DFA-81247EC428BE}" type="presParOf" srcId="{F9728BBD-F323-4890-8F73-1DF2C2AE13F0}" destId="{BF81D472-9118-432F-8BB2-C1AF4C588D90}" srcOrd="1" destOrd="0" presId="urn:microsoft.com/office/officeart/2008/layout/HorizontalMultiLevelHierarchy"/>
    <dgm:cxn modelId="{C1B8CC01-1EBE-4419-BF56-619FDECD1B7F}" type="presParOf" srcId="{BF81D472-9118-432F-8BB2-C1AF4C588D90}" destId="{E56B58DA-6EE0-4890-A9C6-4E957C7A253A}" srcOrd="0" destOrd="0" presId="urn:microsoft.com/office/officeart/2008/layout/HorizontalMultiLevelHierarchy"/>
    <dgm:cxn modelId="{74CEFD51-F48C-4970-AD46-C3A68584D213}" type="presParOf" srcId="{E56B58DA-6EE0-4890-A9C6-4E957C7A253A}" destId="{6D6E27B2-96FA-4CD1-9859-3719E457ECA7}" srcOrd="0" destOrd="0" presId="urn:microsoft.com/office/officeart/2008/layout/HorizontalMultiLevelHierarchy"/>
    <dgm:cxn modelId="{B467C07D-9218-4BE7-A9F8-5CCEBBC80F8B}" type="presParOf" srcId="{BF81D472-9118-432F-8BB2-C1AF4C588D90}" destId="{1E9E0E4C-F2E5-4ACD-9AF6-8B353754B00F}" srcOrd="1" destOrd="0" presId="urn:microsoft.com/office/officeart/2008/layout/HorizontalMultiLevelHierarchy"/>
    <dgm:cxn modelId="{D90A2A45-4C88-4E8F-B4D4-2D8EEA826F56}" type="presParOf" srcId="{1E9E0E4C-F2E5-4ACD-9AF6-8B353754B00F}" destId="{4A5558E6-6746-47AC-947A-7780ADCE5FD1}" srcOrd="0" destOrd="0" presId="urn:microsoft.com/office/officeart/2008/layout/HorizontalMultiLevelHierarchy"/>
    <dgm:cxn modelId="{EB82D128-9FD5-4C95-9343-CABAAA78E90B}" type="presParOf" srcId="{1E9E0E4C-F2E5-4ACD-9AF6-8B353754B00F}" destId="{3CA5644B-AC88-49C0-9787-76A10B362E2C}" srcOrd="1" destOrd="0" presId="urn:microsoft.com/office/officeart/2008/layout/HorizontalMultiLevelHierarchy"/>
    <dgm:cxn modelId="{D202AE34-1206-428C-AE6D-5D451AE32E37}" type="presParOf" srcId="{E8C2E0E7-2C93-4BD9-93A8-99DC14CDC48D}" destId="{8B69ECA6-16A8-4E61-998F-D80FCE4025A1}" srcOrd="8" destOrd="0" presId="urn:microsoft.com/office/officeart/2008/layout/HorizontalMultiLevelHierarchy"/>
    <dgm:cxn modelId="{CD8114A7-09EB-4D92-8DD9-647BE012D3B0}" type="presParOf" srcId="{8B69ECA6-16A8-4E61-998F-D80FCE4025A1}" destId="{99025907-6F36-485F-9DBE-30868B59A8CD}" srcOrd="0" destOrd="0" presId="urn:microsoft.com/office/officeart/2008/layout/HorizontalMultiLevelHierarchy"/>
    <dgm:cxn modelId="{C6E006F3-91F1-4746-BD13-EBBCFC668AA4}" type="presParOf" srcId="{E8C2E0E7-2C93-4BD9-93A8-99DC14CDC48D}" destId="{798F7834-155B-4708-9EE7-21D8B5E47245}" srcOrd="9" destOrd="0" presId="urn:microsoft.com/office/officeart/2008/layout/HorizontalMultiLevelHierarchy"/>
    <dgm:cxn modelId="{8ABFA829-5E09-4B1D-8CD8-245233464460}" type="presParOf" srcId="{798F7834-155B-4708-9EE7-21D8B5E47245}" destId="{0881AC44-84A2-477F-9C53-57E49F872F8E}" srcOrd="0" destOrd="0" presId="urn:microsoft.com/office/officeart/2008/layout/HorizontalMultiLevelHierarchy"/>
    <dgm:cxn modelId="{093E6883-D95C-4944-9965-A7B668560C2C}" type="presParOf" srcId="{798F7834-155B-4708-9EE7-21D8B5E47245}" destId="{0CD69044-6076-490A-B438-37D7E3D9360F}" srcOrd="1" destOrd="0" presId="urn:microsoft.com/office/officeart/2008/layout/HorizontalMultiLevelHierarchy"/>
    <dgm:cxn modelId="{B6292B01-131C-4E6A-88B1-9C5AC70FF010}" type="presParOf" srcId="{0CD69044-6076-490A-B438-37D7E3D9360F}" destId="{A59CA91A-9006-44F1-9CD1-90519B1A717E}" srcOrd="0" destOrd="0" presId="urn:microsoft.com/office/officeart/2008/layout/HorizontalMultiLevelHierarchy"/>
    <dgm:cxn modelId="{CC5E7755-09D0-46D1-BBE0-8DF99D7A0806}" type="presParOf" srcId="{A59CA91A-9006-44F1-9CD1-90519B1A717E}" destId="{9FDE7933-1941-4A55-B31A-394996585090}" srcOrd="0" destOrd="0" presId="urn:microsoft.com/office/officeart/2008/layout/HorizontalMultiLevelHierarchy"/>
    <dgm:cxn modelId="{5EB728E0-5056-4EFA-8E4E-FD1D84958692}" type="presParOf" srcId="{0CD69044-6076-490A-B438-37D7E3D9360F}" destId="{6671679C-E5C0-47A2-BDCB-303D9BA76138}" srcOrd="1" destOrd="0" presId="urn:microsoft.com/office/officeart/2008/layout/HorizontalMultiLevelHierarchy"/>
    <dgm:cxn modelId="{AE8817CF-5140-4B1A-A2B1-9C97591D0230}" type="presParOf" srcId="{6671679C-E5C0-47A2-BDCB-303D9BA76138}" destId="{82647C62-3700-454A-AF82-3D10FB21E7B1}" srcOrd="0" destOrd="0" presId="urn:microsoft.com/office/officeart/2008/layout/HorizontalMultiLevelHierarchy"/>
    <dgm:cxn modelId="{4708084E-121D-42D6-B006-329F766841E2}" type="presParOf" srcId="{6671679C-E5C0-47A2-BDCB-303D9BA76138}" destId="{A0971542-C1CB-4572-92A6-556B4E2CD38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F79EAB-4234-4BD4-B08C-95FC069A1486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29884AA-9012-4E40-A451-7C46AB0EF3AF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dirty="0"/>
            <a:t>163 dos 645 Municípios</a:t>
          </a:r>
        </a:p>
      </dgm:t>
    </dgm:pt>
    <dgm:pt modelId="{C62FA7DE-70DE-47CC-B259-C9E0D0FE353C}" type="parTrans" cxnId="{6B9E2350-70A3-4235-BE7B-EB2BD795B29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70AF0406-3590-42AA-B80B-B7CA483AA98B}" type="sibTrans" cxnId="{6B9E2350-70A3-4235-BE7B-EB2BD795B29C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25%</a:t>
          </a:r>
        </a:p>
      </dgm:t>
    </dgm:pt>
    <dgm:pt modelId="{00F862E2-D9C7-4197-B754-B8F38235D2D7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dirty="0"/>
            <a:t>Unidades Habitacionais</a:t>
          </a:r>
        </a:p>
      </dgm:t>
    </dgm:pt>
    <dgm:pt modelId="{380D43F0-3ABA-4643-8B99-B82226C26262}" type="parTrans" cxnId="{D59BB1EA-E0AA-409E-843B-210C5F2D710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A54EAEC0-ED3D-47F3-8AEB-48908E9F7437}" type="sibTrans" cxnId="{D59BB1EA-E0AA-409E-843B-210C5F2D710C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193.499</a:t>
          </a:r>
        </a:p>
      </dgm:t>
    </dgm:pt>
    <dgm:pt modelId="{DB0C297C-47D0-450B-AFAD-7C29D29C322C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dirty="0"/>
            <a:t>Contratações</a:t>
          </a:r>
        </a:p>
      </dgm:t>
    </dgm:pt>
    <dgm:pt modelId="{CBCDDFD9-2823-4CFB-B7FB-F6A35F354060}" type="parTrans" cxnId="{3C6139FC-2606-4252-BC5B-FB9C322430C2}">
      <dgm:prSet/>
      <dgm:spPr/>
      <dgm:t>
        <a:bodyPr/>
        <a:lstStyle/>
        <a:p>
          <a:endParaRPr lang="pt-BR"/>
        </a:p>
      </dgm:t>
    </dgm:pt>
    <dgm:pt modelId="{CD936558-87D1-4473-80C7-D8D0994EBAFB}" type="sibTrans" cxnId="{3C6139FC-2606-4252-BC5B-FB9C322430C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/>
            <a:t>2009 a 2016</a:t>
          </a:r>
          <a:endParaRPr lang="pt-BR" dirty="0"/>
        </a:p>
      </dgm:t>
    </dgm:pt>
    <dgm:pt modelId="{4CF53C74-908C-48A9-81D5-EF7910E0B351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i="0" u="none" dirty="0"/>
            <a:t>Valores Contratados</a:t>
          </a:r>
        </a:p>
      </dgm:t>
    </dgm:pt>
    <dgm:pt modelId="{FBBC793F-1EE1-4CA6-8CCC-89FA2ED2E562}" type="parTrans" cxnId="{11F76748-CED0-4C4B-934C-14AB90AC945C}">
      <dgm:prSet/>
      <dgm:spPr>
        <a:solidFill>
          <a:schemeClr val="accent1">
            <a:lumMod val="40000"/>
            <a:lumOff val="60000"/>
          </a:schemeClr>
        </a:solidFill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C656D9CE-CB04-4369-9D3E-1CE4FFF6E523}" type="sibTrans" cxnId="{11F76748-CED0-4C4B-934C-14AB90AC945C}">
      <dgm:prSet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pt-BR" b="1" dirty="0"/>
            <a:t>R$11,3 bi</a:t>
          </a:r>
        </a:p>
      </dgm:t>
    </dgm:pt>
    <dgm:pt modelId="{174481E5-00A0-451A-9C81-E9ADEC2D636F}" type="pres">
      <dgm:prSet presAssocID="{45F79EAB-4234-4BD4-B08C-95FC069A1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8FB1C9-BD70-4B02-BCC3-D2E8873E0193}" type="pres">
      <dgm:prSet presAssocID="{DB0C297C-47D0-450B-AFAD-7C29D29C322C}" presName="hierRoot1" presStyleCnt="0">
        <dgm:presLayoutVars>
          <dgm:hierBranch val="init"/>
        </dgm:presLayoutVars>
      </dgm:prSet>
      <dgm:spPr/>
    </dgm:pt>
    <dgm:pt modelId="{506AC496-896F-4F90-97B3-789324C59978}" type="pres">
      <dgm:prSet presAssocID="{DB0C297C-47D0-450B-AFAD-7C29D29C322C}" presName="rootComposite1" presStyleCnt="0"/>
      <dgm:spPr/>
    </dgm:pt>
    <dgm:pt modelId="{C06D70DB-D766-43CC-9BB4-94A06FBEE739}" type="pres">
      <dgm:prSet presAssocID="{DB0C297C-47D0-450B-AFAD-7C29D29C322C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AE7673C-D1D9-450C-B306-B73579B287FE}" type="pres">
      <dgm:prSet presAssocID="{DB0C297C-47D0-450B-AFAD-7C29D29C322C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EA54F6B-341E-4C37-BC25-8FD8B413DDD4}" type="pres">
      <dgm:prSet presAssocID="{DB0C297C-47D0-450B-AFAD-7C29D29C322C}" presName="rootConnector1" presStyleLbl="node1" presStyleIdx="0" presStyleCnt="3"/>
      <dgm:spPr/>
      <dgm:t>
        <a:bodyPr/>
        <a:lstStyle/>
        <a:p>
          <a:endParaRPr lang="pt-BR"/>
        </a:p>
      </dgm:t>
    </dgm:pt>
    <dgm:pt modelId="{9DDD7EEB-9327-4D16-B3A0-A3CEF1FEF14B}" type="pres">
      <dgm:prSet presAssocID="{DB0C297C-47D0-450B-AFAD-7C29D29C322C}" presName="hierChild2" presStyleCnt="0"/>
      <dgm:spPr/>
    </dgm:pt>
    <dgm:pt modelId="{B8F65F2D-F655-4B85-8559-A44F53B8D5B1}" type="pres">
      <dgm:prSet presAssocID="{C62FA7DE-70DE-47CC-B259-C9E0D0FE353C}" presName="Name37" presStyleLbl="parChTrans1D2" presStyleIdx="0" presStyleCnt="3"/>
      <dgm:spPr/>
      <dgm:t>
        <a:bodyPr/>
        <a:lstStyle/>
        <a:p>
          <a:endParaRPr lang="pt-BR"/>
        </a:p>
      </dgm:t>
    </dgm:pt>
    <dgm:pt modelId="{357053E8-E2DE-4222-8251-455E5D301981}" type="pres">
      <dgm:prSet presAssocID="{229884AA-9012-4E40-A451-7C46AB0EF3AF}" presName="hierRoot2" presStyleCnt="0">
        <dgm:presLayoutVars>
          <dgm:hierBranch val="init"/>
        </dgm:presLayoutVars>
      </dgm:prSet>
      <dgm:spPr/>
    </dgm:pt>
    <dgm:pt modelId="{63AACF05-649D-4888-B467-E8228C1AE0D1}" type="pres">
      <dgm:prSet presAssocID="{229884AA-9012-4E40-A451-7C46AB0EF3AF}" presName="rootComposite" presStyleCnt="0"/>
      <dgm:spPr/>
    </dgm:pt>
    <dgm:pt modelId="{BCB7C693-4620-4764-B921-F6AB886E4BE6}" type="pres">
      <dgm:prSet presAssocID="{229884AA-9012-4E40-A451-7C46AB0EF3AF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0EF434F-75D6-405B-84D9-94ECB43C7ACC}" type="pres">
      <dgm:prSet presAssocID="{229884AA-9012-4E40-A451-7C46AB0EF3AF}" presName="titleText2" presStyleLbl="fgAcc1" presStyleIdx="0" presStyleCnt="3" custScaleY="216401" custLinFactY="1213" custLinFactNeighborX="776" custLinFactNeighborY="100000">
        <dgm:presLayoutVars>
          <dgm:chMax val="0"/>
          <dgm:chPref val="0"/>
        </dgm:presLayoutVars>
      </dgm:prSet>
      <dgm:spPr>
        <a:xfrm>
          <a:off x="46436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0D7BE4D-C54B-4B58-A084-C9CFFDD3955C}" type="pres">
      <dgm:prSet presAssocID="{229884AA-9012-4E40-A451-7C46AB0EF3AF}" presName="rootConnector" presStyleLbl="node2" presStyleIdx="0" presStyleCnt="0"/>
      <dgm:spPr/>
      <dgm:t>
        <a:bodyPr/>
        <a:lstStyle/>
        <a:p>
          <a:endParaRPr lang="pt-BR"/>
        </a:p>
      </dgm:t>
    </dgm:pt>
    <dgm:pt modelId="{F5D4B164-9101-46BC-BC6C-E6AEA61CE1F3}" type="pres">
      <dgm:prSet presAssocID="{229884AA-9012-4E40-A451-7C46AB0EF3AF}" presName="hierChild4" presStyleCnt="0"/>
      <dgm:spPr/>
    </dgm:pt>
    <dgm:pt modelId="{B4B6AB60-4095-4B49-BBEA-18787E7DEABF}" type="pres">
      <dgm:prSet presAssocID="{229884AA-9012-4E40-A451-7C46AB0EF3AF}" presName="hierChild5" presStyleCnt="0"/>
      <dgm:spPr/>
    </dgm:pt>
    <dgm:pt modelId="{86388A7A-B743-4194-9E45-112E64E4810D}" type="pres">
      <dgm:prSet presAssocID="{380D43F0-3ABA-4643-8B99-B82226C26262}" presName="Name37" presStyleLbl="parChTrans1D2" presStyleIdx="1" presStyleCnt="3"/>
      <dgm:spPr/>
      <dgm:t>
        <a:bodyPr/>
        <a:lstStyle/>
        <a:p>
          <a:endParaRPr lang="pt-BR"/>
        </a:p>
      </dgm:t>
    </dgm:pt>
    <dgm:pt modelId="{2A3529DB-A129-4296-B39C-BD2DA40F40EA}" type="pres">
      <dgm:prSet presAssocID="{00F862E2-D9C7-4197-B754-B8F38235D2D7}" presName="hierRoot2" presStyleCnt="0">
        <dgm:presLayoutVars>
          <dgm:hierBranch val="init"/>
        </dgm:presLayoutVars>
      </dgm:prSet>
      <dgm:spPr/>
    </dgm:pt>
    <dgm:pt modelId="{25D01508-A76F-4EA2-A5DC-352E2E341EA3}" type="pres">
      <dgm:prSet presAssocID="{00F862E2-D9C7-4197-B754-B8F38235D2D7}" presName="rootComposite" presStyleCnt="0"/>
      <dgm:spPr/>
    </dgm:pt>
    <dgm:pt modelId="{B499E82D-8C69-45E6-99CE-42A5AD556E5E}" type="pres">
      <dgm:prSet presAssocID="{00F862E2-D9C7-4197-B754-B8F38235D2D7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AB56E52-9909-4472-8CE8-DF6D7A7371F2}" type="pres">
      <dgm:prSet presAssocID="{00F862E2-D9C7-4197-B754-B8F38235D2D7}" presName="titleText2" presStyleLbl="fgAcc1" presStyleIdx="1" presStyleCnt="3" custScaleY="216401" custLinFactY="1213" custLinFactNeighborX="776" custLinFactNeighborY="100000">
        <dgm:presLayoutVars>
          <dgm:chMax val="0"/>
          <dgm:chPref val="0"/>
        </dgm:presLayoutVars>
      </dgm:prSet>
      <dgm:spPr>
        <a:xfrm>
          <a:off x="300893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4D2A5728-ECFC-4534-82CA-08EB8F05C588}" type="pres">
      <dgm:prSet presAssocID="{00F862E2-D9C7-4197-B754-B8F38235D2D7}" presName="rootConnector" presStyleLbl="node2" presStyleIdx="0" presStyleCnt="0"/>
      <dgm:spPr/>
      <dgm:t>
        <a:bodyPr/>
        <a:lstStyle/>
        <a:p>
          <a:endParaRPr lang="pt-BR"/>
        </a:p>
      </dgm:t>
    </dgm:pt>
    <dgm:pt modelId="{E8190C06-455B-4E8B-808A-6953A82FC8C2}" type="pres">
      <dgm:prSet presAssocID="{00F862E2-D9C7-4197-B754-B8F38235D2D7}" presName="hierChild4" presStyleCnt="0"/>
      <dgm:spPr/>
    </dgm:pt>
    <dgm:pt modelId="{3D058ED9-10A0-4EA5-B2FF-5851C07E6089}" type="pres">
      <dgm:prSet presAssocID="{00F862E2-D9C7-4197-B754-B8F38235D2D7}" presName="hierChild5" presStyleCnt="0"/>
      <dgm:spPr/>
    </dgm:pt>
    <dgm:pt modelId="{47FB8A71-7D8A-4E0D-BB40-CAFAAD425DE7}" type="pres">
      <dgm:prSet presAssocID="{FBBC793F-1EE1-4CA6-8CCC-89FA2ED2E562}" presName="Name37" presStyleLbl="parChTrans1D2" presStyleIdx="2" presStyleCnt="3"/>
      <dgm:spPr/>
      <dgm:t>
        <a:bodyPr/>
        <a:lstStyle/>
        <a:p>
          <a:endParaRPr lang="pt-BR"/>
        </a:p>
      </dgm:t>
    </dgm:pt>
    <dgm:pt modelId="{E0D5886D-9A02-4E72-B6F0-ADAE7A16B0BC}" type="pres">
      <dgm:prSet presAssocID="{4CF53C74-908C-48A9-81D5-EF7910E0B351}" presName="hierRoot2" presStyleCnt="0">
        <dgm:presLayoutVars>
          <dgm:hierBranch val="init"/>
        </dgm:presLayoutVars>
      </dgm:prSet>
      <dgm:spPr/>
    </dgm:pt>
    <dgm:pt modelId="{900AD323-BC10-4C24-9F0D-1AC0213DA776}" type="pres">
      <dgm:prSet presAssocID="{4CF53C74-908C-48A9-81D5-EF7910E0B351}" presName="rootComposite" presStyleCnt="0"/>
      <dgm:spPr/>
    </dgm:pt>
    <dgm:pt modelId="{4DC32AF2-DAD3-4810-B709-BDC4C363AFFA}" type="pres">
      <dgm:prSet presAssocID="{4CF53C74-908C-48A9-81D5-EF7910E0B351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246D882-33DC-4FCF-857F-A060C0A6FF1C}" type="pres">
      <dgm:prSet presAssocID="{4CF53C74-908C-48A9-81D5-EF7910E0B351}" presName="titleText2" presStyleLbl="fgAcc1" presStyleIdx="2" presStyleCnt="3" custScaleY="216401" custLinFactY="1213" custLinFactNeighborX="77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E108471-A8CF-4B01-A107-1077B57C72DB}" type="pres">
      <dgm:prSet presAssocID="{4CF53C74-908C-48A9-81D5-EF7910E0B351}" presName="rootConnector" presStyleLbl="node2" presStyleIdx="0" presStyleCnt="0"/>
      <dgm:spPr/>
      <dgm:t>
        <a:bodyPr/>
        <a:lstStyle/>
        <a:p>
          <a:endParaRPr lang="pt-BR"/>
        </a:p>
      </dgm:t>
    </dgm:pt>
    <dgm:pt modelId="{644A79EA-7A03-4413-9984-A8EBED92C128}" type="pres">
      <dgm:prSet presAssocID="{4CF53C74-908C-48A9-81D5-EF7910E0B351}" presName="hierChild4" presStyleCnt="0"/>
      <dgm:spPr/>
    </dgm:pt>
    <dgm:pt modelId="{3A614866-337A-495C-B100-A594AE588EAD}" type="pres">
      <dgm:prSet presAssocID="{4CF53C74-908C-48A9-81D5-EF7910E0B351}" presName="hierChild5" presStyleCnt="0"/>
      <dgm:spPr/>
    </dgm:pt>
    <dgm:pt modelId="{192CC92B-70A1-4F0E-84FD-E5EB08578E32}" type="pres">
      <dgm:prSet presAssocID="{DB0C297C-47D0-450B-AFAD-7C29D29C322C}" presName="hierChild3" presStyleCnt="0"/>
      <dgm:spPr/>
    </dgm:pt>
  </dgm:ptLst>
  <dgm:cxnLst>
    <dgm:cxn modelId="{D59BB1EA-E0AA-409E-843B-210C5F2D710C}" srcId="{DB0C297C-47D0-450B-AFAD-7C29D29C322C}" destId="{00F862E2-D9C7-4197-B754-B8F38235D2D7}" srcOrd="1" destOrd="0" parTransId="{380D43F0-3ABA-4643-8B99-B82226C26262}" sibTransId="{A54EAEC0-ED3D-47F3-8AEB-48908E9F7437}"/>
    <dgm:cxn modelId="{33866FB1-C49D-4AFD-9787-4DBCADCC6D70}" type="presOf" srcId="{229884AA-9012-4E40-A451-7C46AB0EF3AF}" destId="{B0D7BE4D-C54B-4B58-A084-C9CFFDD3955C}" srcOrd="1" destOrd="0" presId="urn:microsoft.com/office/officeart/2008/layout/NameandTitleOrganizationalChart"/>
    <dgm:cxn modelId="{C4A73960-B62D-427F-9B13-01314EB4640C}" type="presOf" srcId="{45F79EAB-4234-4BD4-B08C-95FC069A1486}" destId="{174481E5-00A0-451A-9C81-E9ADEC2D636F}" srcOrd="0" destOrd="0" presId="urn:microsoft.com/office/officeart/2008/layout/NameandTitleOrganizationalChart"/>
    <dgm:cxn modelId="{3C6139FC-2606-4252-BC5B-FB9C322430C2}" srcId="{45F79EAB-4234-4BD4-B08C-95FC069A1486}" destId="{DB0C297C-47D0-450B-AFAD-7C29D29C322C}" srcOrd="0" destOrd="0" parTransId="{CBCDDFD9-2823-4CFB-B7FB-F6A35F354060}" sibTransId="{CD936558-87D1-4473-80C7-D8D0994EBAFB}"/>
    <dgm:cxn modelId="{54B533D7-5C25-4E61-91BF-AAB3011EE08C}" type="presOf" srcId="{70AF0406-3590-42AA-B80B-B7CA483AA98B}" destId="{F0EF434F-75D6-405B-84D9-94ECB43C7ACC}" srcOrd="0" destOrd="0" presId="urn:microsoft.com/office/officeart/2008/layout/NameandTitleOrganizationalChart"/>
    <dgm:cxn modelId="{E24ACBB1-9B9B-451E-AC08-66D4A9D33984}" type="presOf" srcId="{00F862E2-D9C7-4197-B754-B8F38235D2D7}" destId="{4D2A5728-ECFC-4534-82CA-08EB8F05C588}" srcOrd="1" destOrd="0" presId="urn:microsoft.com/office/officeart/2008/layout/NameandTitleOrganizationalChart"/>
    <dgm:cxn modelId="{3495B15B-FC4D-43E7-BFA4-CE91A7E49223}" type="presOf" srcId="{C62FA7DE-70DE-47CC-B259-C9E0D0FE353C}" destId="{B8F65F2D-F655-4B85-8559-A44F53B8D5B1}" srcOrd="0" destOrd="0" presId="urn:microsoft.com/office/officeart/2008/layout/NameandTitleOrganizationalChart"/>
    <dgm:cxn modelId="{AA21FA32-066D-4506-BFAB-E4E109395AF3}" type="presOf" srcId="{DB0C297C-47D0-450B-AFAD-7C29D29C322C}" destId="{C06D70DB-D766-43CC-9BB4-94A06FBEE739}" srcOrd="0" destOrd="0" presId="urn:microsoft.com/office/officeart/2008/layout/NameandTitleOrganizationalChart"/>
    <dgm:cxn modelId="{6B9E2350-70A3-4235-BE7B-EB2BD795B29C}" srcId="{DB0C297C-47D0-450B-AFAD-7C29D29C322C}" destId="{229884AA-9012-4E40-A451-7C46AB0EF3AF}" srcOrd="0" destOrd="0" parTransId="{C62FA7DE-70DE-47CC-B259-C9E0D0FE353C}" sibTransId="{70AF0406-3590-42AA-B80B-B7CA483AA98B}"/>
    <dgm:cxn modelId="{F143F0EE-3444-48D7-B417-BC1E3D804FBF}" type="presOf" srcId="{4CF53C74-908C-48A9-81D5-EF7910E0B351}" destId="{4DC32AF2-DAD3-4810-B709-BDC4C363AFFA}" srcOrd="0" destOrd="0" presId="urn:microsoft.com/office/officeart/2008/layout/NameandTitleOrganizationalChart"/>
    <dgm:cxn modelId="{050B40E8-9698-41F8-A2EC-797A69A1CA38}" type="presOf" srcId="{380D43F0-3ABA-4643-8B99-B82226C26262}" destId="{86388A7A-B743-4194-9E45-112E64E4810D}" srcOrd="0" destOrd="0" presId="urn:microsoft.com/office/officeart/2008/layout/NameandTitleOrganizationalChart"/>
    <dgm:cxn modelId="{F6E2F196-7B84-4EC4-8625-9576C9CA86D4}" type="presOf" srcId="{CD936558-87D1-4473-80C7-D8D0994EBAFB}" destId="{6AE7673C-D1D9-450C-B306-B73579B287FE}" srcOrd="0" destOrd="0" presId="urn:microsoft.com/office/officeart/2008/layout/NameandTitleOrganizationalChart"/>
    <dgm:cxn modelId="{9970D394-5ECC-4791-8519-484D55B71508}" type="presOf" srcId="{4CF53C74-908C-48A9-81D5-EF7910E0B351}" destId="{7E108471-A8CF-4B01-A107-1077B57C72DB}" srcOrd="1" destOrd="0" presId="urn:microsoft.com/office/officeart/2008/layout/NameandTitleOrganizationalChart"/>
    <dgm:cxn modelId="{FEBCBB02-815E-47E9-8624-3C39CA1877DC}" type="presOf" srcId="{C656D9CE-CB04-4369-9D3E-1CE4FFF6E523}" destId="{6246D882-33DC-4FCF-857F-A060C0A6FF1C}" srcOrd="0" destOrd="0" presId="urn:microsoft.com/office/officeart/2008/layout/NameandTitleOrganizationalChart"/>
    <dgm:cxn modelId="{11F76748-CED0-4C4B-934C-14AB90AC945C}" srcId="{DB0C297C-47D0-450B-AFAD-7C29D29C322C}" destId="{4CF53C74-908C-48A9-81D5-EF7910E0B351}" srcOrd="2" destOrd="0" parTransId="{FBBC793F-1EE1-4CA6-8CCC-89FA2ED2E562}" sibTransId="{C656D9CE-CB04-4369-9D3E-1CE4FFF6E523}"/>
    <dgm:cxn modelId="{D8296256-7BDA-4D2B-AC7A-C050F43634FD}" type="presOf" srcId="{DB0C297C-47D0-450B-AFAD-7C29D29C322C}" destId="{BEA54F6B-341E-4C37-BC25-8FD8B413DDD4}" srcOrd="1" destOrd="0" presId="urn:microsoft.com/office/officeart/2008/layout/NameandTitleOrganizationalChart"/>
    <dgm:cxn modelId="{0C52BB11-CDCB-4EE1-B272-9B5D14F0223D}" type="presOf" srcId="{229884AA-9012-4E40-A451-7C46AB0EF3AF}" destId="{BCB7C693-4620-4764-B921-F6AB886E4BE6}" srcOrd="0" destOrd="0" presId="urn:microsoft.com/office/officeart/2008/layout/NameandTitleOrganizationalChart"/>
    <dgm:cxn modelId="{0F784EEA-1981-43FE-A6A7-8412CA54CBFE}" type="presOf" srcId="{00F862E2-D9C7-4197-B754-B8F38235D2D7}" destId="{B499E82D-8C69-45E6-99CE-42A5AD556E5E}" srcOrd="0" destOrd="0" presId="urn:microsoft.com/office/officeart/2008/layout/NameandTitleOrganizationalChart"/>
    <dgm:cxn modelId="{85F585EF-E214-411B-B322-04BC7AB226C8}" type="presOf" srcId="{FBBC793F-1EE1-4CA6-8CCC-89FA2ED2E562}" destId="{47FB8A71-7D8A-4E0D-BB40-CAFAAD425DE7}" srcOrd="0" destOrd="0" presId="urn:microsoft.com/office/officeart/2008/layout/NameandTitleOrganizationalChart"/>
    <dgm:cxn modelId="{EDD6C355-3D7C-4F3E-9D05-2391B480250C}" type="presOf" srcId="{A54EAEC0-ED3D-47F3-8AEB-48908E9F7437}" destId="{CAB56E52-9909-4472-8CE8-DF6D7A7371F2}" srcOrd="0" destOrd="0" presId="urn:microsoft.com/office/officeart/2008/layout/NameandTitleOrganizationalChart"/>
    <dgm:cxn modelId="{842553B8-39C5-4AF6-A6FE-7D60A8E71D56}" type="presParOf" srcId="{174481E5-00A0-451A-9C81-E9ADEC2D636F}" destId="{B48FB1C9-BD70-4B02-BCC3-D2E8873E0193}" srcOrd="0" destOrd="0" presId="urn:microsoft.com/office/officeart/2008/layout/NameandTitleOrganizationalChart"/>
    <dgm:cxn modelId="{C41FBE85-F019-4E58-975D-D2322D3B6226}" type="presParOf" srcId="{B48FB1C9-BD70-4B02-BCC3-D2E8873E0193}" destId="{506AC496-896F-4F90-97B3-789324C59978}" srcOrd="0" destOrd="0" presId="urn:microsoft.com/office/officeart/2008/layout/NameandTitleOrganizationalChart"/>
    <dgm:cxn modelId="{041B3EC1-F852-4211-9737-2E2BEA088F0A}" type="presParOf" srcId="{506AC496-896F-4F90-97B3-789324C59978}" destId="{C06D70DB-D766-43CC-9BB4-94A06FBEE739}" srcOrd="0" destOrd="0" presId="urn:microsoft.com/office/officeart/2008/layout/NameandTitleOrganizationalChart"/>
    <dgm:cxn modelId="{9E67CE78-17AB-4C41-8FBD-36CD8054BA72}" type="presParOf" srcId="{506AC496-896F-4F90-97B3-789324C59978}" destId="{6AE7673C-D1D9-450C-B306-B73579B287FE}" srcOrd="1" destOrd="0" presId="urn:microsoft.com/office/officeart/2008/layout/NameandTitleOrganizationalChart"/>
    <dgm:cxn modelId="{03703503-D53E-4BCA-A74C-08C83F07D384}" type="presParOf" srcId="{506AC496-896F-4F90-97B3-789324C59978}" destId="{BEA54F6B-341E-4C37-BC25-8FD8B413DDD4}" srcOrd="2" destOrd="0" presId="urn:microsoft.com/office/officeart/2008/layout/NameandTitleOrganizationalChart"/>
    <dgm:cxn modelId="{1906B010-18EB-4480-8977-BF27023C64BB}" type="presParOf" srcId="{B48FB1C9-BD70-4B02-BCC3-D2E8873E0193}" destId="{9DDD7EEB-9327-4D16-B3A0-A3CEF1FEF14B}" srcOrd="1" destOrd="0" presId="urn:microsoft.com/office/officeart/2008/layout/NameandTitleOrganizationalChart"/>
    <dgm:cxn modelId="{80E57970-F774-431D-8328-FB3C4791E230}" type="presParOf" srcId="{9DDD7EEB-9327-4D16-B3A0-A3CEF1FEF14B}" destId="{B8F65F2D-F655-4B85-8559-A44F53B8D5B1}" srcOrd="0" destOrd="0" presId="urn:microsoft.com/office/officeart/2008/layout/NameandTitleOrganizationalChart"/>
    <dgm:cxn modelId="{2E156CBF-0595-4208-AA2A-3BBD156B89B9}" type="presParOf" srcId="{9DDD7EEB-9327-4D16-B3A0-A3CEF1FEF14B}" destId="{357053E8-E2DE-4222-8251-455E5D301981}" srcOrd="1" destOrd="0" presId="urn:microsoft.com/office/officeart/2008/layout/NameandTitleOrganizationalChart"/>
    <dgm:cxn modelId="{F15DD4FF-48C7-4276-8BE3-A32EA1BC9BA0}" type="presParOf" srcId="{357053E8-E2DE-4222-8251-455E5D301981}" destId="{63AACF05-649D-4888-B467-E8228C1AE0D1}" srcOrd="0" destOrd="0" presId="urn:microsoft.com/office/officeart/2008/layout/NameandTitleOrganizationalChart"/>
    <dgm:cxn modelId="{8F109AEA-4346-4DAD-AA15-AFEA1F069F99}" type="presParOf" srcId="{63AACF05-649D-4888-B467-E8228C1AE0D1}" destId="{BCB7C693-4620-4764-B921-F6AB886E4BE6}" srcOrd="0" destOrd="0" presId="urn:microsoft.com/office/officeart/2008/layout/NameandTitleOrganizationalChart"/>
    <dgm:cxn modelId="{9A62DDEB-A370-4A4F-8D27-BB2E655F39A6}" type="presParOf" srcId="{63AACF05-649D-4888-B467-E8228C1AE0D1}" destId="{F0EF434F-75D6-405B-84D9-94ECB43C7ACC}" srcOrd="1" destOrd="0" presId="urn:microsoft.com/office/officeart/2008/layout/NameandTitleOrganizationalChart"/>
    <dgm:cxn modelId="{30E0FFFD-F19C-4368-94AE-47D3517F261D}" type="presParOf" srcId="{63AACF05-649D-4888-B467-E8228C1AE0D1}" destId="{B0D7BE4D-C54B-4B58-A084-C9CFFDD3955C}" srcOrd="2" destOrd="0" presId="urn:microsoft.com/office/officeart/2008/layout/NameandTitleOrganizationalChart"/>
    <dgm:cxn modelId="{6A12594A-5AF3-4FC7-B765-FE10CD2212D4}" type="presParOf" srcId="{357053E8-E2DE-4222-8251-455E5D301981}" destId="{F5D4B164-9101-46BC-BC6C-E6AEA61CE1F3}" srcOrd="1" destOrd="0" presId="urn:microsoft.com/office/officeart/2008/layout/NameandTitleOrganizationalChart"/>
    <dgm:cxn modelId="{F4F2F75E-AA54-4E1D-8849-A6E3AE599B2E}" type="presParOf" srcId="{357053E8-E2DE-4222-8251-455E5D301981}" destId="{B4B6AB60-4095-4B49-BBEA-18787E7DEABF}" srcOrd="2" destOrd="0" presId="urn:microsoft.com/office/officeart/2008/layout/NameandTitleOrganizationalChart"/>
    <dgm:cxn modelId="{1414AC96-CA87-4D26-B22D-B68D19D77441}" type="presParOf" srcId="{9DDD7EEB-9327-4D16-B3A0-A3CEF1FEF14B}" destId="{86388A7A-B743-4194-9E45-112E64E4810D}" srcOrd="2" destOrd="0" presId="urn:microsoft.com/office/officeart/2008/layout/NameandTitleOrganizationalChart"/>
    <dgm:cxn modelId="{4EF05F7E-5659-43D9-AE89-BDE5B7BD8E5E}" type="presParOf" srcId="{9DDD7EEB-9327-4D16-B3A0-A3CEF1FEF14B}" destId="{2A3529DB-A129-4296-B39C-BD2DA40F40EA}" srcOrd="3" destOrd="0" presId="urn:microsoft.com/office/officeart/2008/layout/NameandTitleOrganizationalChart"/>
    <dgm:cxn modelId="{42ECB106-ACA9-479E-982F-F6BEB0BE7EE6}" type="presParOf" srcId="{2A3529DB-A129-4296-B39C-BD2DA40F40EA}" destId="{25D01508-A76F-4EA2-A5DC-352E2E341EA3}" srcOrd="0" destOrd="0" presId="urn:microsoft.com/office/officeart/2008/layout/NameandTitleOrganizationalChart"/>
    <dgm:cxn modelId="{D9353436-C99B-47CA-9E17-0CA7A27DD4CC}" type="presParOf" srcId="{25D01508-A76F-4EA2-A5DC-352E2E341EA3}" destId="{B499E82D-8C69-45E6-99CE-42A5AD556E5E}" srcOrd="0" destOrd="0" presId="urn:microsoft.com/office/officeart/2008/layout/NameandTitleOrganizationalChart"/>
    <dgm:cxn modelId="{15889B87-ED28-4085-BDDA-2CD3C0E415EF}" type="presParOf" srcId="{25D01508-A76F-4EA2-A5DC-352E2E341EA3}" destId="{CAB56E52-9909-4472-8CE8-DF6D7A7371F2}" srcOrd="1" destOrd="0" presId="urn:microsoft.com/office/officeart/2008/layout/NameandTitleOrganizationalChart"/>
    <dgm:cxn modelId="{35A56C68-CC9B-4032-BB14-5F82BFC512F0}" type="presParOf" srcId="{25D01508-A76F-4EA2-A5DC-352E2E341EA3}" destId="{4D2A5728-ECFC-4534-82CA-08EB8F05C588}" srcOrd="2" destOrd="0" presId="urn:microsoft.com/office/officeart/2008/layout/NameandTitleOrganizationalChart"/>
    <dgm:cxn modelId="{FDB69EA2-7C14-41AE-A27E-47D44F3B1A35}" type="presParOf" srcId="{2A3529DB-A129-4296-B39C-BD2DA40F40EA}" destId="{E8190C06-455B-4E8B-808A-6953A82FC8C2}" srcOrd="1" destOrd="0" presId="urn:microsoft.com/office/officeart/2008/layout/NameandTitleOrganizationalChart"/>
    <dgm:cxn modelId="{E4668D74-5EA9-4E23-834E-24207B89B78F}" type="presParOf" srcId="{2A3529DB-A129-4296-B39C-BD2DA40F40EA}" destId="{3D058ED9-10A0-4EA5-B2FF-5851C07E6089}" srcOrd="2" destOrd="0" presId="urn:microsoft.com/office/officeart/2008/layout/NameandTitleOrganizationalChart"/>
    <dgm:cxn modelId="{F49C5115-5C64-42A0-B5FE-1BB85CFFCBE5}" type="presParOf" srcId="{9DDD7EEB-9327-4D16-B3A0-A3CEF1FEF14B}" destId="{47FB8A71-7D8A-4E0D-BB40-CAFAAD425DE7}" srcOrd="4" destOrd="0" presId="urn:microsoft.com/office/officeart/2008/layout/NameandTitleOrganizationalChart"/>
    <dgm:cxn modelId="{9B3E2A20-66D0-4B01-81CB-58565C917435}" type="presParOf" srcId="{9DDD7EEB-9327-4D16-B3A0-A3CEF1FEF14B}" destId="{E0D5886D-9A02-4E72-B6F0-ADAE7A16B0BC}" srcOrd="5" destOrd="0" presId="urn:microsoft.com/office/officeart/2008/layout/NameandTitleOrganizationalChart"/>
    <dgm:cxn modelId="{6EC11679-A96B-43CE-9324-16358F65B82D}" type="presParOf" srcId="{E0D5886D-9A02-4E72-B6F0-ADAE7A16B0BC}" destId="{900AD323-BC10-4C24-9F0D-1AC0213DA776}" srcOrd="0" destOrd="0" presId="urn:microsoft.com/office/officeart/2008/layout/NameandTitleOrganizationalChart"/>
    <dgm:cxn modelId="{3F7A0270-3B53-4B71-A7FB-012CE7FAB28E}" type="presParOf" srcId="{900AD323-BC10-4C24-9F0D-1AC0213DA776}" destId="{4DC32AF2-DAD3-4810-B709-BDC4C363AFFA}" srcOrd="0" destOrd="0" presId="urn:microsoft.com/office/officeart/2008/layout/NameandTitleOrganizationalChart"/>
    <dgm:cxn modelId="{956544E0-DDB6-4AE9-899A-E6858DC427A1}" type="presParOf" srcId="{900AD323-BC10-4C24-9F0D-1AC0213DA776}" destId="{6246D882-33DC-4FCF-857F-A060C0A6FF1C}" srcOrd="1" destOrd="0" presId="urn:microsoft.com/office/officeart/2008/layout/NameandTitleOrganizationalChart"/>
    <dgm:cxn modelId="{54893882-FF53-4807-9340-175EFDD557D9}" type="presParOf" srcId="{900AD323-BC10-4C24-9F0D-1AC0213DA776}" destId="{7E108471-A8CF-4B01-A107-1077B57C72DB}" srcOrd="2" destOrd="0" presId="urn:microsoft.com/office/officeart/2008/layout/NameandTitleOrganizationalChart"/>
    <dgm:cxn modelId="{403269E0-A225-4F9D-A7F5-97D537C283A3}" type="presParOf" srcId="{E0D5886D-9A02-4E72-B6F0-ADAE7A16B0BC}" destId="{644A79EA-7A03-4413-9984-A8EBED92C128}" srcOrd="1" destOrd="0" presId="urn:microsoft.com/office/officeart/2008/layout/NameandTitleOrganizationalChart"/>
    <dgm:cxn modelId="{71A1B271-79D4-4418-BE86-B5F5B6554DD4}" type="presParOf" srcId="{E0D5886D-9A02-4E72-B6F0-ADAE7A16B0BC}" destId="{3A614866-337A-495C-B100-A594AE588EAD}" srcOrd="2" destOrd="0" presId="urn:microsoft.com/office/officeart/2008/layout/NameandTitleOrganizationalChart"/>
    <dgm:cxn modelId="{90625B27-2F77-4DC3-94D3-7EFD1CA46837}" type="presParOf" srcId="{B48FB1C9-BD70-4B02-BCC3-D2E8873E0193}" destId="{192CC92B-70A1-4F0E-84FD-E5EB08578E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F79EAB-4234-4BD4-B08C-95FC069A1486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29884AA-9012-4E40-A451-7C46AB0EF3A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1.480.090   Famílias</a:t>
          </a:r>
        </a:p>
      </dgm:t>
    </dgm:pt>
    <dgm:pt modelId="{C62FA7DE-70DE-47CC-B259-C9E0D0FE353C}" type="parTrans" cxnId="{6B9E2350-70A3-4235-BE7B-EB2BD795B29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70AF0406-3590-42AA-B80B-B7CA483AA98B}" type="sibTrans" cxnId="{6B9E2350-70A3-4235-BE7B-EB2BD795B29C}">
      <dgm:prSet custT="1"/>
      <dgm:spPr>
        <a:solidFill>
          <a:schemeClr val="accent1">
            <a:lumMod val="40000"/>
            <a:lumOff val="60000"/>
          </a:scheme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8,8%</a:t>
          </a:r>
        </a:p>
      </dgm:t>
    </dgm:pt>
    <dgm:pt modelId="{00F862E2-D9C7-4197-B754-B8F38235D2D7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Valor médio do benefício por família</a:t>
          </a:r>
        </a:p>
      </dgm:t>
    </dgm:pt>
    <dgm:pt modelId="{380D43F0-3ABA-4643-8B99-B82226C26262}" type="parTrans" cxnId="{D59BB1EA-E0AA-409E-843B-210C5F2D710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A54EAEC0-ED3D-47F3-8AEB-48908E9F7437}" type="sibTrans" cxnId="{D59BB1EA-E0AA-409E-843B-210C5F2D710C}">
      <dgm:prSet custT="1"/>
      <dgm:spPr>
        <a:solidFill>
          <a:schemeClr val="accent1">
            <a:lumMod val="40000"/>
            <a:lumOff val="60000"/>
          </a:scheme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73660" tIns="18415" rIns="73660" bIns="18415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R$159,36</a:t>
          </a:r>
        </a:p>
      </dgm:t>
    </dgm:pt>
    <dgm:pt modelId="{DB0C297C-47D0-450B-AFAD-7C29D29C322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3200" b="1" dirty="0"/>
            <a:t>PBF</a:t>
          </a:r>
        </a:p>
      </dgm:t>
    </dgm:pt>
    <dgm:pt modelId="{CBCDDFD9-2823-4CFB-B7FB-F6A35F354060}" type="parTrans" cxnId="{3C6139FC-2606-4252-BC5B-FB9C322430C2}">
      <dgm:prSet/>
      <dgm:spPr/>
      <dgm:t>
        <a:bodyPr/>
        <a:lstStyle/>
        <a:p>
          <a:endParaRPr lang="pt-BR"/>
        </a:p>
      </dgm:t>
    </dgm:pt>
    <dgm:pt modelId="{CD936558-87D1-4473-80C7-D8D0994EBAFB}" type="sibTrans" cxnId="{3C6139FC-2606-4252-BC5B-FB9C322430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dirty="0"/>
            <a:t>posição set/2017</a:t>
          </a:r>
          <a:endParaRPr lang="pt-BR" dirty="0"/>
        </a:p>
      </dgm:t>
    </dgm:pt>
    <dgm:pt modelId="{4CF53C74-908C-48A9-81D5-EF7910E0B351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i="0" u="none" dirty="0"/>
            <a:t>Educação: crianças acompanhadas</a:t>
          </a:r>
        </a:p>
      </dgm:t>
    </dgm:pt>
    <dgm:pt modelId="{FBBC793F-1EE1-4CA6-8CCC-89FA2ED2E562}" type="parTrans" cxnId="{11F76748-CED0-4C4B-934C-14AB90AC945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C656D9CE-CB04-4369-9D3E-1CE4FFF6E523}" type="sibTrans" cxnId="{11F76748-CED0-4C4B-934C-14AB90AC945C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1.525.016</a:t>
          </a:r>
        </a:p>
      </dgm:t>
    </dgm:pt>
    <dgm:pt modelId="{81325BAB-424F-4740-8FE7-A62579BA546A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i="0" u="none" dirty="0"/>
            <a:t>Saúde: famílias acompanhadas</a:t>
          </a:r>
        </a:p>
      </dgm:t>
    </dgm:pt>
    <dgm:pt modelId="{E24360ED-09B4-4DCB-A091-2755D38EC6BC}" type="parTrans" cxnId="{5820B5D7-72D5-41BC-80A6-BE52965AC3EE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C63AD69C-622C-45BE-B4B9-502CE6FA0DE3}" type="sibTrans" cxnId="{5820B5D7-72D5-41BC-80A6-BE52965AC3EE}">
      <dgm:prSet custT="1"/>
      <dgm:spPr>
        <a:ln>
          <a:noFill/>
        </a:ln>
      </dgm:spPr>
      <dgm:t>
        <a:bodyPr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753.817</a:t>
          </a:r>
        </a:p>
      </dgm:t>
    </dgm:pt>
    <dgm:pt modelId="{174481E5-00A0-451A-9C81-E9ADEC2D636F}" type="pres">
      <dgm:prSet presAssocID="{45F79EAB-4234-4BD4-B08C-95FC069A1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8FB1C9-BD70-4B02-BCC3-D2E8873E0193}" type="pres">
      <dgm:prSet presAssocID="{DB0C297C-47D0-450B-AFAD-7C29D29C322C}" presName="hierRoot1" presStyleCnt="0">
        <dgm:presLayoutVars>
          <dgm:hierBranch val="init"/>
        </dgm:presLayoutVars>
      </dgm:prSet>
      <dgm:spPr/>
    </dgm:pt>
    <dgm:pt modelId="{506AC496-896F-4F90-97B3-789324C59978}" type="pres">
      <dgm:prSet presAssocID="{DB0C297C-47D0-450B-AFAD-7C29D29C322C}" presName="rootComposite1" presStyleCnt="0"/>
      <dgm:spPr/>
    </dgm:pt>
    <dgm:pt modelId="{C06D70DB-D766-43CC-9BB4-94A06FBEE739}" type="pres">
      <dgm:prSet presAssocID="{DB0C297C-47D0-450B-AFAD-7C29D29C322C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AE7673C-D1D9-450C-B306-B73579B287FE}" type="pres">
      <dgm:prSet presAssocID="{DB0C297C-47D0-450B-AFAD-7C29D29C322C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EA54F6B-341E-4C37-BC25-8FD8B413DDD4}" type="pres">
      <dgm:prSet presAssocID="{DB0C297C-47D0-450B-AFAD-7C29D29C322C}" presName="rootConnector1" presStyleLbl="node1" presStyleIdx="0" presStyleCnt="4"/>
      <dgm:spPr/>
      <dgm:t>
        <a:bodyPr/>
        <a:lstStyle/>
        <a:p>
          <a:endParaRPr lang="pt-BR"/>
        </a:p>
      </dgm:t>
    </dgm:pt>
    <dgm:pt modelId="{9DDD7EEB-9327-4D16-B3A0-A3CEF1FEF14B}" type="pres">
      <dgm:prSet presAssocID="{DB0C297C-47D0-450B-AFAD-7C29D29C322C}" presName="hierChild2" presStyleCnt="0"/>
      <dgm:spPr/>
    </dgm:pt>
    <dgm:pt modelId="{B8F65F2D-F655-4B85-8559-A44F53B8D5B1}" type="pres">
      <dgm:prSet presAssocID="{C62FA7DE-70DE-47CC-B259-C9E0D0FE353C}" presName="Name37" presStyleLbl="parChTrans1D2" presStyleIdx="0" presStyleCnt="4"/>
      <dgm:spPr/>
      <dgm:t>
        <a:bodyPr/>
        <a:lstStyle/>
        <a:p>
          <a:endParaRPr lang="pt-BR"/>
        </a:p>
      </dgm:t>
    </dgm:pt>
    <dgm:pt modelId="{357053E8-E2DE-4222-8251-455E5D301981}" type="pres">
      <dgm:prSet presAssocID="{229884AA-9012-4E40-A451-7C46AB0EF3AF}" presName="hierRoot2" presStyleCnt="0">
        <dgm:presLayoutVars>
          <dgm:hierBranch val="init"/>
        </dgm:presLayoutVars>
      </dgm:prSet>
      <dgm:spPr/>
    </dgm:pt>
    <dgm:pt modelId="{63AACF05-649D-4888-B467-E8228C1AE0D1}" type="pres">
      <dgm:prSet presAssocID="{229884AA-9012-4E40-A451-7C46AB0EF3AF}" presName="rootComposite" presStyleCnt="0"/>
      <dgm:spPr/>
    </dgm:pt>
    <dgm:pt modelId="{BCB7C693-4620-4764-B921-F6AB886E4BE6}" type="pres">
      <dgm:prSet presAssocID="{229884AA-9012-4E40-A451-7C46AB0EF3AF}" presName="rootText" presStyleLbl="node1" presStyleIdx="0" presStyleCnt="4" custScaleX="113297" custScaleY="1154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0EF434F-75D6-405B-84D9-94ECB43C7ACC}" type="pres">
      <dgm:prSet presAssocID="{229884AA-9012-4E40-A451-7C46AB0EF3AF}" presName="titleText2" presStyleLbl="fgAcc1" presStyleIdx="0" presStyleCnt="4" custScaleX="118941" custScaleY="216401" custLinFactY="1213" custLinFactNeighborX="776" custLinFactNeighborY="100000">
        <dgm:presLayoutVars>
          <dgm:chMax val="0"/>
          <dgm:chPref val="0"/>
        </dgm:presLayoutVars>
      </dgm:prSet>
      <dgm:spPr>
        <a:xfrm>
          <a:off x="46436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0D7BE4D-C54B-4B58-A084-C9CFFDD3955C}" type="pres">
      <dgm:prSet presAssocID="{229884AA-9012-4E40-A451-7C46AB0EF3AF}" presName="rootConnector" presStyleLbl="node2" presStyleIdx="0" presStyleCnt="0"/>
      <dgm:spPr/>
      <dgm:t>
        <a:bodyPr/>
        <a:lstStyle/>
        <a:p>
          <a:endParaRPr lang="pt-BR"/>
        </a:p>
      </dgm:t>
    </dgm:pt>
    <dgm:pt modelId="{F5D4B164-9101-46BC-BC6C-E6AEA61CE1F3}" type="pres">
      <dgm:prSet presAssocID="{229884AA-9012-4E40-A451-7C46AB0EF3AF}" presName="hierChild4" presStyleCnt="0"/>
      <dgm:spPr/>
    </dgm:pt>
    <dgm:pt modelId="{B4B6AB60-4095-4B49-BBEA-18787E7DEABF}" type="pres">
      <dgm:prSet presAssocID="{229884AA-9012-4E40-A451-7C46AB0EF3AF}" presName="hierChild5" presStyleCnt="0"/>
      <dgm:spPr/>
    </dgm:pt>
    <dgm:pt modelId="{86388A7A-B743-4194-9E45-112E64E4810D}" type="pres">
      <dgm:prSet presAssocID="{380D43F0-3ABA-4643-8B99-B82226C26262}" presName="Name37" presStyleLbl="parChTrans1D2" presStyleIdx="1" presStyleCnt="4"/>
      <dgm:spPr/>
      <dgm:t>
        <a:bodyPr/>
        <a:lstStyle/>
        <a:p>
          <a:endParaRPr lang="pt-BR"/>
        </a:p>
      </dgm:t>
    </dgm:pt>
    <dgm:pt modelId="{2A3529DB-A129-4296-B39C-BD2DA40F40EA}" type="pres">
      <dgm:prSet presAssocID="{00F862E2-D9C7-4197-B754-B8F38235D2D7}" presName="hierRoot2" presStyleCnt="0">
        <dgm:presLayoutVars>
          <dgm:hierBranch val="init"/>
        </dgm:presLayoutVars>
      </dgm:prSet>
      <dgm:spPr/>
    </dgm:pt>
    <dgm:pt modelId="{25D01508-A76F-4EA2-A5DC-352E2E341EA3}" type="pres">
      <dgm:prSet presAssocID="{00F862E2-D9C7-4197-B754-B8F38235D2D7}" presName="rootComposite" presStyleCnt="0"/>
      <dgm:spPr/>
    </dgm:pt>
    <dgm:pt modelId="{B499E82D-8C69-45E6-99CE-42A5AD556E5E}" type="pres">
      <dgm:prSet presAssocID="{00F862E2-D9C7-4197-B754-B8F38235D2D7}" presName="rootText" presStyleLbl="node1" presStyleIdx="1" presStyleCnt="4" custScaleX="113297" custScaleY="1154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AB56E52-9909-4472-8CE8-DF6D7A7371F2}" type="pres">
      <dgm:prSet presAssocID="{00F862E2-D9C7-4197-B754-B8F38235D2D7}" presName="titleText2" presStyleLbl="fgAcc1" presStyleIdx="1" presStyleCnt="4" custScaleX="113979" custScaleY="216401" custLinFactY="1213" custLinFactNeighborX="776" custLinFactNeighborY="100000">
        <dgm:presLayoutVars>
          <dgm:chMax val="0"/>
          <dgm:chPref val="0"/>
        </dgm:presLayoutVars>
      </dgm:prSet>
      <dgm:spPr>
        <a:xfrm>
          <a:off x="300893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4D2A5728-ECFC-4534-82CA-08EB8F05C588}" type="pres">
      <dgm:prSet presAssocID="{00F862E2-D9C7-4197-B754-B8F38235D2D7}" presName="rootConnector" presStyleLbl="node2" presStyleIdx="0" presStyleCnt="0"/>
      <dgm:spPr/>
      <dgm:t>
        <a:bodyPr/>
        <a:lstStyle/>
        <a:p>
          <a:endParaRPr lang="pt-BR"/>
        </a:p>
      </dgm:t>
    </dgm:pt>
    <dgm:pt modelId="{E8190C06-455B-4E8B-808A-6953A82FC8C2}" type="pres">
      <dgm:prSet presAssocID="{00F862E2-D9C7-4197-B754-B8F38235D2D7}" presName="hierChild4" presStyleCnt="0"/>
      <dgm:spPr/>
    </dgm:pt>
    <dgm:pt modelId="{3D058ED9-10A0-4EA5-B2FF-5851C07E6089}" type="pres">
      <dgm:prSet presAssocID="{00F862E2-D9C7-4197-B754-B8F38235D2D7}" presName="hierChild5" presStyleCnt="0"/>
      <dgm:spPr/>
    </dgm:pt>
    <dgm:pt modelId="{47FB8A71-7D8A-4E0D-BB40-CAFAAD425DE7}" type="pres">
      <dgm:prSet presAssocID="{FBBC793F-1EE1-4CA6-8CCC-89FA2ED2E562}" presName="Name37" presStyleLbl="parChTrans1D2" presStyleIdx="2" presStyleCnt="4"/>
      <dgm:spPr/>
      <dgm:t>
        <a:bodyPr/>
        <a:lstStyle/>
        <a:p>
          <a:endParaRPr lang="pt-BR"/>
        </a:p>
      </dgm:t>
    </dgm:pt>
    <dgm:pt modelId="{E0D5886D-9A02-4E72-B6F0-ADAE7A16B0BC}" type="pres">
      <dgm:prSet presAssocID="{4CF53C74-908C-48A9-81D5-EF7910E0B351}" presName="hierRoot2" presStyleCnt="0">
        <dgm:presLayoutVars>
          <dgm:hierBranch val="init"/>
        </dgm:presLayoutVars>
      </dgm:prSet>
      <dgm:spPr/>
    </dgm:pt>
    <dgm:pt modelId="{900AD323-BC10-4C24-9F0D-1AC0213DA776}" type="pres">
      <dgm:prSet presAssocID="{4CF53C74-908C-48A9-81D5-EF7910E0B351}" presName="rootComposite" presStyleCnt="0"/>
      <dgm:spPr/>
    </dgm:pt>
    <dgm:pt modelId="{4DC32AF2-DAD3-4810-B709-BDC4C363AFFA}" type="pres">
      <dgm:prSet presAssocID="{4CF53C74-908C-48A9-81D5-EF7910E0B351}" presName="rootText" presStyleLbl="node1" presStyleIdx="2" presStyleCnt="4" custScaleX="113297" custScaleY="1154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246D882-33DC-4FCF-857F-A060C0A6FF1C}" type="pres">
      <dgm:prSet presAssocID="{4CF53C74-908C-48A9-81D5-EF7910E0B351}" presName="titleText2" presStyleLbl="fgAcc1" presStyleIdx="2" presStyleCnt="4" custScaleX="117161" custScaleY="216401" custLinFactY="1213" custLinFactNeighborX="77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E108471-A8CF-4B01-A107-1077B57C72DB}" type="pres">
      <dgm:prSet presAssocID="{4CF53C74-908C-48A9-81D5-EF7910E0B351}" presName="rootConnector" presStyleLbl="node2" presStyleIdx="0" presStyleCnt="0"/>
      <dgm:spPr/>
      <dgm:t>
        <a:bodyPr/>
        <a:lstStyle/>
        <a:p>
          <a:endParaRPr lang="pt-BR"/>
        </a:p>
      </dgm:t>
    </dgm:pt>
    <dgm:pt modelId="{644A79EA-7A03-4413-9984-A8EBED92C128}" type="pres">
      <dgm:prSet presAssocID="{4CF53C74-908C-48A9-81D5-EF7910E0B351}" presName="hierChild4" presStyleCnt="0"/>
      <dgm:spPr/>
    </dgm:pt>
    <dgm:pt modelId="{3A614866-337A-495C-B100-A594AE588EAD}" type="pres">
      <dgm:prSet presAssocID="{4CF53C74-908C-48A9-81D5-EF7910E0B351}" presName="hierChild5" presStyleCnt="0"/>
      <dgm:spPr/>
    </dgm:pt>
    <dgm:pt modelId="{8B0B00DA-8DA2-4359-A553-DCEEDD73E269}" type="pres">
      <dgm:prSet presAssocID="{E24360ED-09B4-4DCB-A091-2755D38EC6BC}" presName="Name37" presStyleLbl="parChTrans1D2" presStyleIdx="3" presStyleCnt="4"/>
      <dgm:spPr/>
      <dgm:t>
        <a:bodyPr/>
        <a:lstStyle/>
        <a:p>
          <a:endParaRPr lang="pt-BR"/>
        </a:p>
      </dgm:t>
    </dgm:pt>
    <dgm:pt modelId="{0CF3F7AB-6E55-4645-9DB2-D97970B92D64}" type="pres">
      <dgm:prSet presAssocID="{81325BAB-424F-4740-8FE7-A62579BA546A}" presName="hierRoot2" presStyleCnt="0">
        <dgm:presLayoutVars>
          <dgm:hierBranch val="init"/>
        </dgm:presLayoutVars>
      </dgm:prSet>
      <dgm:spPr/>
    </dgm:pt>
    <dgm:pt modelId="{56901985-C5B8-40B0-818F-046D7A789E5A}" type="pres">
      <dgm:prSet presAssocID="{81325BAB-424F-4740-8FE7-A62579BA546A}" presName="rootComposite" presStyleCnt="0"/>
      <dgm:spPr/>
    </dgm:pt>
    <dgm:pt modelId="{8D21FCE2-4D72-4D5D-96DD-45FB091BAE58}" type="pres">
      <dgm:prSet presAssocID="{81325BAB-424F-4740-8FE7-A62579BA546A}" presName="rootText" presStyleLbl="node1" presStyleIdx="3" presStyleCnt="4" custScaleX="113297" custScaleY="1154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AE20E656-BAFC-4875-BCAF-A6F90756EABE}" type="pres">
      <dgm:prSet presAssocID="{81325BAB-424F-4740-8FE7-A62579BA546A}" presName="titleText2" presStyleLbl="fgAcc1" presStyleIdx="3" presStyleCnt="4" custScaleX="127966" custScaleY="222880" custLinFactY="676" custLinFactNeighborX="348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8D75EFC-0954-4264-8828-FDC9134AAF8D}" type="pres">
      <dgm:prSet presAssocID="{81325BAB-424F-4740-8FE7-A62579BA546A}" presName="rootConnector" presStyleLbl="node2" presStyleIdx="0" presStyleCnt="0"/>
      <dgm:spPr/>
      <dgm:t>
        <a:bodyPr/>
        <a:lstStyle/>
        <a:p>
          <a:endParaRPr lang="pt-BR"/>
        </a:p>
      </dgm:t>
    </dgm:pt>
    <dgm:pt modelId="{33CF93E0-2E68-4A2D-97D3-1632DAA88705}" type="pres">
      <dgm:prSet presAssocID="{81325BAB-424F-4740-8FE7-A62579BA546A}" presName="hierChild4" presStyleCnt="0"/>
      <dgm:spPr/>
    </dgm:pt>
    <dgm:pt modelId="{A4B5E1C6-FC70-4B95-92CB-3B80D2CEAD01}" type="pres">
      <dgm:prSet presAssocID="{81325BAB-424F-4740-8FE7-A62579BA546A}" presName="hierChild5" presStyleCnt="0"/>
      <dgm:spPr/>
    </dgm:pt>
    <dgm:pt modelId="{192CC92B-70A1-4F0E-84FD-E5EB08578E32}" type="pres">
      <dgm:prSet presAssocID="{DB0C297C-47D0-450B-AFAD-7C29D29C322C}" presName="hierChild3" presStyleCnt="0"/>
      <dgm:spPr/>
    </dgm:pt>
  </dgm:ptLst>
  <dgm:cxnLst>
    <dgm:cxn modelId="{D8296256-7BDA-4D2B-AC7A-C050F43634FD}" type="presOf" srcId="{DB0C297C-47D0-450B-AFAD-7C29D29C322C}" destId="{BEA54F6B-341E-4C37-BC25-8FD8B413DDD4}" srcOrd="1" destOrd="0" presId="urn:microsoft.com/office/officeart/2008/layout/NameandTitleOrganizationalChart"/>
    <dgm:cxn modelId="{C4A73960-B62D-427F-9B13-01314EB4640C}" type="presOf" srcId="{45F79EAB-4234-4BD4-B08C-95FC069A1486}" destId="{174481E5-00A0-451A-9C81-E9ADEC2D636F}" srcOrd="0" destOrd="0" presId="urn:microsoft.com/office/officeart/2008/layout/NameandTitleOrganizationalChart"/>
    <dgm:cxn modelId="{F143F0EE-3444-48D7-B417-BC1E3D804FBF}" type="presOf" srcId="{4CF53C74-908C-48A9-81D5-EF7910E0B351}" destId="{4DC32AF2-DAD3-4810-B709-BDC4C363AFFA}" srcOrd="0" destOrd="0" presId="urn:microsoft.com/office/officeart/2008/layout/NameandTitleOrganizationalChart"/>
    <dgm:cxn modelId="{3495B15B-FC4D-43E7-BFA4-CE91A7E49223}" type="presOf" srcId="{C62FA7DE-70DE-47CC-B259-C9E0D0FE353C}" destId="{B8F65F2D-F655-4B85-8559-A44F53B8D5B1}" srcOrd="0" destOrd="0" presId="urn:microsoft.com/office/officeart/2008/layout/NameandTitleOrganizationalChart"/>
    <dgm:cxn modelId="{11F76748-CED0-4C4B-934C-14AB90AC945C}" srcId="{DB0C297C-47D0-450B-AFAD-7C29D29C322C}" destId="{4CF53C74-908C-48A9-81D5-EF7910E0B351}" srcOrd="2" destOrd="0" parTransId="{FBBC793F-1EE1-4CA6-8CCC-89FA2ED2E562}" sibTransId="{C656D9CE-CB04-4369-9D3E-1CE4FFF6E523}"/>
    <dgm:cxn modelId="{85F585EF-E214-411B-B322-04BC7AB226C8}" type="presOf" srcId="{FBBC793F-1EE1-4CA6-8CCC-89FA2ED2E562}" destId="{47FB8A71-7D8A-4E0D-BB40-CAFAAD425DE7}" srcOrd="0" destOrd="0" presId="urn:microsoft.com/office/officeart/2008/layout/NameandTitleOrganizationalChart"/>
    <dgm:cxn modelId="{E24ACBB1-9B9B-451E-AC08-66D4A9D33984}" type="presOf" srcId="{00F862E2-D9C7-4197-B754-B8F38235D2D7}" destId="{4D2A5728-ECFC-4534-82CA-08EB8F05C588}" srcOrd="1" destOrd="0" presId="urn:microsoft.com/office/officeart/2008/layout/NameandTitleOrganizationalChart"/>
    <dgm:cxn modelId="{FEBCBB02-815E-47E9-8624-3C39CA1877DC}" type="presOf" srcId="{C656D9CE-CB04-4369-9D3E-1CE4FFF6E523}" destId="{6246D882-33DC-4FCF-857F-A060C0A6FF1C}" srcOrd="0" destOrd="0" presId="urn:microsoft.com/office/officeart/2008/layout/NameandTitleOrganizationalChart"/>
    <dgm:cxn modelId="{B9C31B58-A537-478A-843A-4BDA8B87F38E}" type="presOf" srcId="{81325BAB-424F-4740-8FE7-A62579BA546A}" destId="{8D21FCE2-4D72-4D5D-96DD-45FB091BAE58}" srcOrd="0" destOrd="0" presId="urn:microsoft.com/office/officeart/2008/layout/NameandTitleOrganizationalChart"/>
    <dgm:cxn modelId="{6B9E2350-70A3-4235-BE7B-EB2BD795B29C}" srcId="{DB0C297C-47D0-450B-AFAD-7C29D29C322C}" destId="{229884AA-9012-4E40-A451-7C46AB0EF3AF}" srcOrd="0" destOrd="0" parTransId="{C62FA7DE-70DE-47CC-B259-C9E0D0FE353C}" sibTransId="{70AF0406-3590-42AA-B80B-B7CA483AA98B}"/>
    <dgm:cxn modelId="{0F784EEA-1981-43FE-A6A7-8412CA54CBFE}" type="presOf" srcId="{00F862E2-D9C7-4197-B754-B8F38235D2D7}" destId="{B499E82D-8C69-45E6-99CE-42A5AD556E5E}" srcOrd="0" destOrd="0" presId="urn:microsoft.com/office/officeart/2008/layout/NameandTitleOrganizationalChart"/>
    <dgm:cxn modelId="{33866FB1-C49D-4AFD-9787-4DBCADCC6D70}" type="presOf" srcId="{229884AA-9012-4E40-A451-7C46AB0EF3AF}" destId="{B0D7BE4D-C54B-4B58-A084-C9CFFDD3955C}" srcOrd="1" destOrd="0" presId="urn:microsoft.com/office/officeart/2008/layout/NameandTitleOrganizationalChart"/>
    <dgm:cxn modelId="{0C52BB11-CDCB-4EE1-B272-9B5D14F0223D}" type="presOf" srcId="{229884AA-9012-4E40-A451-7C46AB0EF3AF}" destId="{BCB7C693-4620-4764-B921-F6AB886E4BE6}" srcOrd="0" destOrd="0" presId="urn:microsoft.com/office/officeart/2008/layout/NameandTitleOrganizationalChart"/>
    <dgm:cxn modelId="{54B533D7-5C25-4E61-91BF-AAB3011EE08C}" type="presOf" srcId="{70AF0406-3590-42AA-B80B-B7CA483AA98B}" destId="{F0EF434F-75D6-405B-84D9-94ECB43C7ACC}" srcOrd="0" destOrd="0" presId="urn:microsoft.com/office/officeart/2008/layout/NameandTitleOrganizationalChart"/>
    <dgm:cxn modelId="{3C6139FC-2606-4252-BC5B-FB9C322430C2}" srcId="{45F79EAB-4234-4BD4-B08C-95FC069A1486}" destId="{DB0C297C-47D0-450B-AFAD-7C29D29C322C}" srcOrd="0" destOrd="0" parTransId="{CBCDDFD9-2823-4CFB-B7FB-F6A35F354060}" sibTransId="{CD936558-87D1-4473-80C7-D8D0994EBAFB}"/>
    <dgm:cxn modelId="{AA21FA32-066D-4506-BFAB-E4E109395AF3}" type="presOf" srcId="{DB0C297C-47D0-450B-AFAD-7C29D29C322C}" destId="{C06D70DB-D766-43CC-9BB4-94A06FBEE739}" srcOrd="0" destOrd="0" presId="urn:microsoft.com/office/officeart/2008/layout/NameandTitleOrganizationalChart"/>
    <dgm:cxn modelId="{9970D394-5ECC-4791-8519-484D55B71508}" type="presOf" srcId="{4CF53C74-908C-48A9-81D5-EF7910E0B351}" destId="{7E108471-A8CF-4B01-A107-1077B57C72DB}" srcOrd="1" destOrd="0" presId="urn:microsoft.com/office/officeart/2008/layout/NameandTitleOrganizationalChart"/>
    <dgm:cxn modelId="{B9BD2149-532C-4D2A-B26D-65F5C1E453E2}" type="presOf" srcId="{81325BAB-424F-4740-8FE7-A62579BA546A}" destId="{98D75EFC-0954-4264-8828-FDC9134AAF8D}" srcOrd="1" destOrd="0" presId="urn:microsoft.com/office/officeart/2008/layout/NameandTitleOrganizationalChart"/>
    <dgm:cxn modelId="{D59BB1EA-E0AA-409E-843B-210C5F2D710C}" srcId="{DB0C297C-47D0-450B-AFAD-7C29D29C322C}" destId="{00F862E2-D9C7-4197-B754-B8F38235D2D7}" srcOrd="1" destOrd="0" parTransId="{380D43F0-3ABA-4643-8B99-B82226C26262}" sibTransId="{A54EAEC0-ED3D-47F3-8AEB-48908E9F7437}"/>
    <dgm:cxn modelId="{8437F243-12AF-4735-BFB3-BFD4B7DD6C8E}" type="presOf" srcId="{E24360ED-09B4-4DCB-A091-2755D38EC6BC}" destId="{8B0B00DA-8DA2-4359-A553-DCEEDD73E269}" srcOrd="0" destOrd="0" presId="urn:microsoft.com/office/officeart/2008/layout/NameandTitleOrganizationalChart"/>
    <dgm:cxn modelId="{050B40E8-9698-41F8-A2EC-797A69A1CA38}" type="presOf" srcId="{380D43F0-3ABA-4643-8B99-B82226C26262}" destId="{86388A7A-B743-4194-9E45-112E64E4810D}" srcOrd="0" destOrd="0" presId="urn:microsoft.com/office/officeart/2008/layout/NameandTitleOrganizationalChart"/>
    <dgm:cxn modelId="{C12C0283-65A7-4CA6-99D6-4F36D6F546FE}" type="presOf" srcId="{C63AD69C-622C-45BE-B4B9-502CE6FA0DE3}" destId="{AE20E656-BAFC-4875-BCAF-A6F90756EABE}" srcOrd="0" destOrd="0" presId="urn:microsoft.com/office/officeart/2008/layout/NameandTitleOrganizationalChart"/>
    <dgm:cxn modelId="{EDD6C355-3D7C-4F3E-9D05-2391B480250C}" type="presOf" srcId="{A54EAEC0-ED3D-47F3-8AEB-48908E9F7437}" destId="{CAB56E52-9909-4472-8CE8-DF6D7A7371F2}" srcOrd="0" destOrd="0" presId="urn:microsoft.com/office/officeart/2008/layout/NameandTitleOrganizationalChart"/>
    <dgm:cxn modelId="{5820B5D7-72D5-41BC-80A6-BE52965AC3EE}" srcId="{DB0C297C-47D0-450B-AFAD-7C29D29C322C}" destId="{81325BAB-424F-4740-8FE7-A62579BA546A}" srcOrd="3" destOrd="0" parTransId="{E24360ED-09B4-4DCB-A091-2755D38EC6BC}" sibTransId="{C63AD69C-622C-45BE-B4B9-502CE6FA0DE3}"/>
    <dgm:cxn modelId="{F6E2F196-7B84-4EC4-8625-9576C9CA86D4}" type="presOf" srcId="{CD936558-87D1-4473-80C7-D8D0994EBAFB}" destId="{6AE7673C-D1D9-450C-B306-B73579B287FE}" srcOrd="0" destOrd="0" presId="urn:microsoft.com/office/officeart/2008/layout/NameandTitleOrganizationalChart"/>
    <dgm:cxn modelId="{842553B8-39C5-4AF6-A6FE-7D60A8E71D56}" type="presParOf" srcId="{174481E5-00A0-451A-9C81-E9ADEC2D636F}" destId="{B48FB1C9-BD70-4B02-BCC3-D2E8873E0193}" srcOrd="0" destOrd="0" presId="urn:microsoft.com/office/officeart/2008/layout/NameandTitleOrganizationalChart"/>
    <dgm:cxn modelId="{C41FBE85-F019-4E58-975D-D2322D3B6226}" type="presParOf" srcId="{B48FB1C9-BD70-4B02-BCC3-D2E8873E0193}" destId="{506AC496-896F-4F90-97B3-789324C59978}" srcOrd="0" destOrd="0" presId="urn:microsoft.com/office/officeart/2008/layout/NameandTitleOrganizationalChart"/>
    <dgm:cxn modelId="{041B3EC1-F852-4211-9737-2E2BEA088F0A}" type="presParOf" srcId="{506AC496-896F-4F90-97B3-789324C59978}" destId="{C06D70DB-D766-43CC-9BB4-94A06FBEE739}" srcOrd="0" destOrd="0" presId="urn:microsoft.com/office/officeart/2008/layout/NameandTitleOrganizationalChart"/>
    <dgm:cxn modelId="{9E67CE78-17AB-4C41-8FBD-36CD8054BA72}" type="presParOf" srcId="{506AC496-896F-4F90-97B3-789324C59978}" destId="{6AE7673C-D1D9-450C-B306-B73579B287FE}" srcOrd="1" destOrd="0" presId="urn:microsoft.com/office/officeart/2008/layout/NameandTitleOrganizationalChart"/>
    <dgm:cxn modelId="{03703503-D53E-4BCA-A74C-08C83F07D384}" type="presParOf" srcId="{506AC496-896F-4F90-97B3-789324C59978}" destId="{BEA54F6B-341E-4C37-BC25-8FD8B413DDD4}" srcOrd="2" destOrd="0" presId="urn:microsoft.com/office/officeart/2008/layout/NameandTitleOrganizationalChart"/>
    <dgm:cxn modelId="{1906B010-18EB-4480-8977-BF27023C64BB}" type="presParOf" srcId="{B48FB1C9-BD70-4B02-BCC3-D2E8873E0193}" destId="{9DDD7EEB-9327-4D16-B3A0-A3CEF1FEF14B}" srcOrd="1" destOrd="0" presId="urn:microsoft.com/office/officeart/2008/layout/NameandTitleOrganizationalChart"/>
    <dgm:cxn modelId="{80E57970-F774-431D-8328-FB3C4791E230}" type="presParOf" srcId="{9DDD7EEB-9327-4D16-B3A0-A3CEF1FEF14B}" destId="{B8F65F2D-F655-4B85-8559-A44F53B8D5B1}" srcOrd="0" destOrd="0" presId="urn:microsoft.com/office/officeart/2008/layout/NameandTitleOrganizationalChart"/>
    <dgm:cxn modelId="{2E156CBF-0595-4208-AA2A-3BBD156B89B9}" type="presParOf" srcId="{9DDD7EEB-9327-4D16-B3A0-A3CEF1FEF14B}" destId="{357053E8-E2DE-4222-8251-455E5D301981}" srcOrd="1" destOrd="0" presId="urn:microsoft.com/office/officeart/2008/layout/NameandTitleOrganizationalChart"/>
    <dgm:cxn modelId="{F15DD4FF-48C7-4276-8BE3-A32EA1BC9BA0}" type="presParOf" srcId="{357053E8-E2DE-4222-8251-455E5D301981}" destId="{63AACF05-649D-4888-B467-E8228C1AE0D1}" srcOrd="0" destOrd="0" presId="urn:microsoft.com/office/officeart/2008/layout/NameandTitleOrganizationalChart"/>
    <dgm:cxn modelId="{8F109AEA-4346-4DAD-AA15-AFEA1F069F99}" type="presParOf" srcId="{63AACF05-649D-4888-B467-E8228C1AE0D1}" destId="{BCB7C693-4620-4764-B921-F6AB886E4BE6}" srcOrd="0" destOrd="0" presId="urn:microsoft.com/office/officeart/2008/layout/NameandTitleOrganizationalChart"/>
    <dgm:cxn modelId="{9A62DDEB-A370-4A4F-8D27-BB2E655F39A6}" type="presParOf" srcId="{63AACF05-649D-4888-B467-E8228C1AE0D1}" destId="{F0EF434F-75D6-405B-84D9-94ECB43C7ACC}" srcOrd="1" destOrd="0" presId="urn:microsoft.com/office/officeart/2008/layout/NameandTitleOrganizationalChart"/>
    <dgm:cxn modelId="{30E0FFFD-F19C-4368-94AE-47D3517F261D}" type="presParOf" srcId="{63AACF05-649D-4888-B467-E8228C1AE0D1}" destId="{B0D7BE4D-C54B-4B58-A084-C9CFFDD3955C}" srcOrd="2" destOrd="0" presId="urn:microsoft.com/office/officeart/2008/layout/NameandTitleOrganizationalChart"/>
    <dgm:cxn modelId="{6A12594A-5AF3-4FC7-B765-FE10CD2212D4}" type="presParOf" srcId="{357053E8-E2DE-4222-8251-455E5D301981}" destId="{F5D4B164-9101-46BC-BC6C-E6AEA61CE1F3}" srcOrd="1" destOrd="0" presId="urn:microsoft.com/office/officeart/2008/layout/NameandTitleOrganizationalChart"/>
    <dgm:cxn modelId="{F4F2F75E-AA54-4E1D-8849-A6E3AE599B2E}" type="presParOf" srcId="{357053E8-E2DE-4222-8251-455E5D301981}" destId="{B4B6AB60-4095-4B49-BBEA-18787E7DEABF}" srcOrd="2" destOrd="0" presId="urn:microsoft.com/office/officeart/2008/layout/NameandTitleOrganizationalChart"/>
    <dgm:cxn modelId="{1414AC96-CA87-4D26-B22D-B68D19D77441}" type="presParOf" srcId="{9DDD7EEB-9327-4D16-B3A0-A3CEF1FEF14B}" destId="{86388A7A-B743-4194-9E45-112E64E4810D}" srcOrd="2" destOrd="0" presId="urn:microsoft.com/office/officeart/2008/layout/NameandTitleOrganizationalChart"/>
    <dgm:cxn modelId="{4EF05F7E-5659-43D9-AE89-BDE5B7BD8E5E}" type="presParOf" srcId="{9DDD7EEB-9327-4D16-B3A0-A3CEF1FEF14B}" destId="{2A3529DB-A129-4296-B39C-BD2DA40F40EA}" srcOrd="3" destOrd="0" presId="urn:microsoft.com/office/officeart/2008/layout/NameandTitleOrganizationalChart"/>
    <dgm:cxn modelId="{42ECB106-ACA9-479E-982F-F6BEB0BE7EE6}" type="presParOf" srcId="{2A3529DB-A129-4296-B39C-BD2DA40F40EA}" destId="{25D01508-A76F-4EA2-A5DC-352E2E341EA3}" srcOrd="0" destOrd="0" presId="urn:microsoft.com/office/officeart/2008/layout/NameandTitleOrganizationalChart"/>
    <dgm:cxn modelId="{D9353436-C99B-47CA-9E17-0CA7A27DD4CC}" type="presParOf" srcId="{25D01508-A76F-4EA2-A5DC-352E2E341EA3}" destId="{B499E82D-8C69-45E6-99CE-42A5AD556E5E}" srcOrd="0" destOrd="0" presId="urn:microsoft.com/office/officeart/2008/layout/NameandTitleOrganizationalChart"/>
    <dgm:cxn modelId="{15889B87-ED28-4085-BDDA-2CD3C0E415EF}" type="presParOf" srcId="{25D01508-A76F-4EA2-A5DC-352E2E341EA3}" destId="{CAB56E52-9909-4472-8CE8-DF6D7A7371F2}" srcOrd="1" destOrd="0" presId="urn:microsoft.com/office/officeart/2008/layout/NameandTitleOrganizationalChart"/>
    <dgm:cxn modelId="{35A56C68-CC9B-4032-BB14-5F82BFC512F0}" type="presParOf" srcId="{25D01508-A76F-4EA2-A5DC-352E2E341EA3}" destId="{4D2A5728-ECFC-4534-82CA-08EB8F05C588}" srcOrd="2" destOrd="0" presId="urn:microsoft.com/office/officeart/2008/layout/NameandTitleOrganizationalChart"/>
    <dgm:cxn modelId="{FDB69EA2-7C14-41AE-A27E-47D44F3B1A35}" type="presParOf" srcId="{2A3529DB-A129-4296-B39C-BD2DA40F40EA}" destId="{E8190C06-455B-4E8B-808A-6953A82FC8C2}" srcOrd="1" destOrd="0" presId="urn:microsoft.com/office/officeart/2008/layout/NameandTitleOrganizationalChart"/>
    <dgm:cxn modelId="{E4668D74-5EA9-4E23-834E-24207B89B78F}" type="presParOf" srcId="{2A3529DB-A129-4296-B39C-BD2DA40F40EA}" destId="{3D058ED9-10A0-4EA5-B2FF-5851C07E6089}" srcOrd="2" destOrd="0" presId="urn:microsoft.com/office/officeart/2008/layout/NameandTitleOrganizationalChart"/>
    <dgm:cxn modelId="{F49C5115-5C64-42A0-B5FE-1BB85CFFCBE5}" type="presParOf" srcId="{9DDD7EEB-9327-4D16-B3A0-A3CEF1FEF14B}" destId="{47FB8A71-7D8A-4E0D-BB40-CAFAAD425DE7}" srcOrd="4" destOrd="0" presId="urn:microsoft.com/office/officeart/2008/layout/NameandTitleOrganizationalChart"/>
    <dgm:cxn modelId="{9B3E2A20-66D0-4B01-81CB-58565C917435}" type="presParOf" srcId="{9DDD7EEB-9327-4D16-B3A0-A3CEF1FEF14B}" destId="{E0D5886D-9A02-4E72-B6F0-ADAE7A16B0BC}" srcOrd="5" destOrd="0" presId="urn:microsoft.com/office/officeart/2008/layout/NameandTitleOrganizationalChart"/>
    <dgm:cxn modelId="{6EC11679-A96B-43CE-9324-16358F65B82D}" type="presParOf" srcId="{E0D5886D-9A02-4E72-B6F0-ADAE7A16B0BC}" destId="{900AD323-BC10-4C24-9F0D-1AC0213DA776}" srcOrd="0" destOrd="0" presId="urn:microsoft.com/office/officeart/2008/layout/NameandTitleOrganizationalChart"/>
    <dgm:cxn modelId="{3F7A0270-3B53-4B71-A7FB-012CE7FAB28E}" type="presParOf" srcId="{900AD323-BC10-4C24-9F0D-1AC0213DA776}" destId="{4DC32AF2-DAD3-4810-B709-BDC4C363AFFA}" srcOrd="0" destOrd="0" presId="urn:microsoft.com/office/officeart/2008/layout/NameandTitleOrganizationalChart"/>
    <dgm:cxn modelId="{956544E0-DDB6-4AE9-899A-E6858DC427A1}" type="presParOf" srcId="{900AD323-BC10-4C24-9F0D-1AC0213DA776}" destId="{6246D882-33DC-4FCF-857F-A060C0A6FF1C}" srcOrd="1" destOrd="0" presId="urn:microsoft.com/office/officeart/2008/layout/NameandTitleOrganizationalChart"/>
    <dgm:cxn modelId="{54893882-FF53-4807-9340-175EFDD557D9}" type="presParOf" srcId="{900AD323-BC10-4C24-9F0D-1AC0213DA776}" destId="{7E108471-A8CF-4B01-A107-1077B57C72DB}" srcOrd="2" destOrd="0" presId="urn:microsoft.com/office/officeart/2008/layout/NameandTitleOrganizationalChart"/>
    <dgm:cxn modelId="{403269E0-A225-4F9D-A7F5-97D537C283A3}" type="presParOf" srcId="{E0D5886D-9A02-4E72-B6F0-ADAE7A16B0BC}" destId="{644A79EA-7A03-4413-9984-A8EBED92C128}" srcOrd="1" destOrd="0" presId="urn:microsoft.com/office/officeart/2008/layout/NameandTitleOrganizationalChart"/>
    <dgm:cxn modelId="{71A1B271-79D4-4418-BE86-B5F5B6554DD4}" type="presParOf" srcId="{E0D5886D-9A02-4E72-B6F0-ADAE7A16B0BC}" destId="{3A614866-337A-495C-B100-A594AE588EAD}" srcOrd="2" destOrd="0" presId="urn:microsoft.com/office/officeart/2008/layout/NameandTitleOrganizationalChart"/>
    <dgm:cxn modelId="{9A301164-57EF-4D79-9817-F58E77600FC7}" type="presParOf" srcId="{9DDD7EEB-9327-4D16-B3A0-A3CEF1FEF14B}" destId="{8B0B00DA-8DA2-4359-A553-DCEEDD73E269}" srcOrd="6" destOrd="0" presId="urn:microsoft.com/office/officeart/2008/layout/NameandTitleOrganizationalChart"/>
    <dgm:cxn modelId="{779587B9-E409-4A75-B608-66D5E4B7BF0A}" type="presParOf" srcId="{9DDD7EEB-9327-4D16-B3A0-A3CEF1FEF14B}" destId="{0CF3F7AB-6E55-4645-9DB2-D97970B92D64}" srcOrd="7" destOrd="0" presId="urn:microsoft.com/office/officeart/2008/layout/NameandTitleOrganizationalChart"/>
    <dgm:cxn modelId="{6A1767E3-6834-4F5D-871A-E2B95BB590F9}" type="presParOf" srcId="{0CF3F7AB-6E55-4645-9DB2-D97970B92D64}" destId="{56901985-C5B8-40B0-818F-046D7A789E5A}" srcOrd="0" destOrd="0" presId="urn:microsoft.com/office/officeart/2008/layout/NameandTitleOrganizationalChart"/>
    <dgm:cxn modelId="{2B83F0F5-494F-418C-8051-CCC92C245D0E}" type="presParOf" srcId="{56901985-C5B8-40B0-818F-046D7A789E5A}" destId="{8D21FCE2-4D72-4D5D-96DD-45FB091BAE58}" srcOrd="0" destOrd="0" presId="urn:microsoft.com/office/officeart/2008/layout/NameandTitleOrganizationalChart"/>
    <dgm:cxn modelId="{39FA7E5C-D521-4D2B-8252-863D5658C7ED}" type="presParOf" srcId="{56901985-C5B8-40B0-818F-046D7A789E5A}" destId="{AE20E656-BAFC-4875-BCAF-A6F90756EABE}" srcOrd="1" destOrd="0" presId="urn:microsoft.com/office/officeart/2008/layout/NameandTitleOrganizationalChart"/>
    <dgm:cxn modelId="{968549D2-9FB4-4339-A291-1B68D3CABFC2}" type="presParOf" srcId="{56901985-C5B8-40B0-818F-046D7A789E5A}" destId="{98D75EFC-0954-4264-8828-FDC9134AAF8D}" srcOrd="2" destOrd="0" presId="urn:microsoft.com/office/officeart/2008/layout/NameandTitleOrganizationalChart"/>
    <dgm:cxn modelId="{BF79F8E7-77AC-4A96-ABB8-E60E81D58429}" type="presParOf" srcId="{0CF3F7AB-6E55-4645-9DB2-D97970B92D64}" destId="{33CF93E0-2E68-4A2D-97D3-1632DAA88705}" srcOrd="1" destOrd="0" presId="urn:microsoft.com/office/officeart/2008/layout/NameandTitleOrganizationalChart"/>
    <dgm:cxn modelId="{DD296F40-6F3A-4B3D-B041-F2A578C25D4B}" type="presParOf" srcId="{0CF3F7AB-6E55-4645-9DB2-D97970B92D64}" destId="{A4B5E1C6-FC70-4B95-92CB-3B80D2CEAD01}" srcOrd="2" destOrd="0" presId="urn:microsoft.com/office/officeart/2008/layout/NameandTitleOrganizationalChart"/>
    <dgm:cxn modelId="{90625B27-2F77-4DC3-94D3-7EFD1CA46837}" type="presParOf" srcId="{B48FB1C9-BD70-4B02-BCC3-D2E8873E0193}" destId="{192CC92B-70A1-4F0E-84FD-E5EB08578E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F79EAB-4234-4BD4-B08C-95FC069A1486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29884AA-9012-4E40-A451-7C46AB0EF3A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Valores Contratados*</a:t>
          </a:r>
        </a:p>
      </dgm:t>
    </dgm:pt>
    <dgm:pt modelId="{C62FA7DE-70DE-47CC-B259-C9E0D0FE353C}" type="parTrans" cxnId="{6B9E2350-70A3-4235-BE7B-EB2BD795B29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70AF0406-3590-42AA-B80B-B7CA483AA98B}" type="sibTrans" cxnId="{6B9E2350-70A3-4235-BE7B-EB2BD795B29C}">
      <dgm:prSet custT="1"/>
      <dgm:spPr>
        <a:solidFill>
          <a:schemeClr val="accent1">
            <a:lumMod val="40000"/>
            <a:lumOff val="60000"/>
          </a:scheme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R$ 225 milhões</a:t>
          </a:r>
        </a:p>
      </dgm:t>
    </dgm:pt>
    <dgm:pt modelId="{00F862E2-D9C7-4197-B754-B8F38235D2D7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Operações</a:t>
          </a:r>
        </a:p>
      </dgm:t>
    </dgm:pt>
    <dgm:pt modelId="{380D43F0-3ABA-4643-8B99-B82226C26262}" type="parTrans" cxnId="{D59BB1EA-E0AA-409E-843B-210C5F2D710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A54EAEC0-ED3D-47F3-8AEB-48908E9F7437}" type="sibTrans" cxnId="{D59BB1EA-E0AA-409E-843B-210C5F2D710C}">
      <dgm:prSet custT="1"/>
      <dgm:spPr>
        <a:solidFill>
          <a:schemeClr val="accent1">
            <a:lumMod val="40000"/>
            <a:lumOff val="60000"/>
          </a:scheme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73660" tIns="18415" rIns="73660" bIns="18415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17</a:t>
          </a:r>
        </a:p>
      </dgm:t>
    </dgm:pt>
    <dgm:pt modelId="{DB0C297C-47D0-450B-AFAD-7C29D29C322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3200" b="1" dirty="0"/>
            <a:t>Administração Pública</a:t>
          </a:r>
        </a:p>
      </dgm:t>
    </dgm:pt>
    <dgm:pt modelId="{CBCDDFD9-2823-4CFB-B7FB-F6A35F354060}" type="parTrans" cxnId="{3C6139FC-2606-4252-BC5B-FB9C322430C2}">
      <dgm:prSet/>
      <dgm:spPr/>
      <dgm:t>
        <a:bodyPr/>
        <a:lstStyle/>
        <a:p>
          <a:endParaRPr lang="pt-BR"/>
        </a:p>
      </dgm:t>
    </dgm:pt>
    <dgm:pt modelId="{CD936558-87D1-4473-80C7-D8D0994EBAFB}" type="sibTrans" cxnId="{3C6139FC-2606-4252-BC5B-FB9C322430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dirty="0"/>
            <a:t>Operações ativas 06.11.17</a:t>
          </a:r>
          <a:endParaRPr lang="pt-BR" dirty="0"/>
        </a:p>
      </dgm:t>
    </dgm:pt>
    <dgm:pt modelId="{174481E5-00A0-451A-9C81-E9ADEC2D636F}" type="pres">
      <dgm:prSet presAssocID="{45F79EAB-4234-4BD4-B08C-95FC069A1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8FB1C9-BD70-4B02-BCC3-D2E8873E0193}" type="pres">
      <dgm:prSet presAssocID="{DB0C297C-47D0-450B-AFAD-7C29D29C322C}" presName="hierRoot1" presStyleCnt="0">
        <dgm:presLayoutVars>
          <dgm:hierBranch val="init"/>
        </dgm:presLayoutVars>
      </dgm:prSet>
      <dgm:spPr/>
    </dgm:pt>
    <dgm:pt modelId="{506AC496-896F-4F90-97B3-789324C59978}" type="pres">
      <dgm:prSet presAssocID="{DB0C297C-47D0-450B-AFAD-7C29D29C322C}" presName="rootComposite1" presStyleCnt="0"/>
      <dgm:spPr/>
    </dgm:pt>
    <dgm:pt modelId="{C06D70DB-D766-43CC-9BB4-94A06FBEE739}" type="pres">
      <dgm:prSet presAssocID="{DB0C297C-47D0-450B-AFAD-7C29D29C322C}" presName="rootText1" presStyleLbl="node0" presStyleIdx="0" presStyleCnt="1" custScaleX="70411" custScaleY="55626" custLinFactNeighborX="424" custLinFactNeighborY="11844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AE7673C-D1D9-450C-B306-B73579B287FE}" type="pres">
      <dgm:prSet presAssocID="{DB0C297C-47D0-450B-AFAD-7C29D29C322C}" presName="titleText1" presStyleLbl="fgAcc0" presStyleIdx="0" presStyleCnt="1" custScaleX="61214" custScaleY="40587" custLinFactNeighborX="-1668" custLinFactNeighborY="-2770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EA54F6B-341E-4C37-BC25-8FD8B413DDD4}" type="pres">
      <dgm:prSet presAssocID="{DB0C297C-47D0-450B-AFAD-7C29D29C322C}" presName="rootConnector1" presStyleLbl="node1" presStyleIdx="0" presStyleCnt="2"/>
      <dgm:spPr/>
      <dgm:t>
        <a:bodyPr/>
        <a:lstStyle/>
        <a:p>
          <a:endParaRPr lang="pt-BR"/>
        </a:p>
      </dgm:t>
    </dgm:pt>
    <dgm:pt modelId="{9DDD7EEB-9327-4D16-B3A0-A3CEF1FEF14B}" type="pres">
      <dgm:prSet presAssocID="{DB0C297C-47D0-450B-AFAD-7C29D29C322C}" presName="hierChild2" presStyleCnt="0"/>
      <dgm:spPr/>
    </dgm:pt>
    <dgm:pt modelId="{B8F65F2D-F655-4B85-8559-A44F53B8D5B1}" type="pres">
      <dgm:prSet presAssocID="{C62FA7DE-70DE-47CC-B259-C9E0D0FE353C}" presName="Name37" presStyleLbl="parChTrans1D2" presStyleIdx="0" presStyleCnt="2"/>
      <dgm:spPr/>
      <dgm:t>
        <a:bodyPr/>
        <a:lstStyle/>
        <a:p>
          <a:endParaRPr lang="pt-BR"/>
        </a:p>
      </dgm:t>
    </dgm:pt>
    <dgm:pt modelId="{357053E8-E2DE-4222-8251-455E5D301981}" type="pres">
      <dgm:prSet presAssocID="{229884AA-9012-4E40-A451-7C46AB0EF3AF}" presName="hierRoot2" presStyleCnt="0">
        <dgm:presLayoutVars>
          <dgm:hierBranch val="init"/>
        </dgm:presLayoutVars>
      </dgm:prSet>
      <dgm:spPr/>
    </dgm:pt>
    <dgm:pt modelId="{63AACF05-649D-4888-B467-E8228C1AE0D1}" type="pres">
      <dgm:prSet presAssocID="{229884AA-9012-4E40-A451-7C46AB0EF3AF}" presName="rootComposite" presStyleCnt="0"/>
      <dgm:spPr/>
    </dgm:pt>
    <dgm:pt modelId="{BCB7C693-4620-4764-B921-F6AB886E4BE6}" type="pres">
      <dgm:prSet presAssocID="{229884AA-9012-4E40-A451-7C46AB0EF3AF}" presName="rootText" presStyleLbl="node1" presStyleIdx="0" presStyleCnt="2" custScaleX="60709" custScaleY="48391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0EF434F-75D6-405B-84D9-94ECB43C7ACC}" type="pres">
      <dgm:prSet presAssocID="{229884AA-9012-4E40-A451-7C46AB0EF3AF}" presName="titleText2" presStyleLbl="fgAcc1" presStyleIdx="0" presStyleCnt="2" custScaleX="56318" custScaleY="118145" custLinFactNeighborX="-4749" custLinFactNeighborY="-32848">
        <dgm:presLayoutVars>
          <dgm:chMax val="0"/>
          <dgm:chPref val="0"/>
        </dgm:presLayoutVars>
      </dgm:prSet>
      <dgm:spPr>
        <a:xfrm>
          <a:off x="46436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0D7BE4D-C54B-4B58-A084-C9CFFDD3955C}" type="pres">
      <dgm:prSet presAssocID="{229884AA-9012-4E40-A451-7C46AB0EF3AF}" presName="rootConnector" presStyleLbl="node2" presStyleIdx="0" presStyleCnt="0"/>
      <dgm:spPr/>
      <dgm:t>
        <a:bodyPr/>
        <a:lstStyle/>
        <a:p>
          <a:endParaRPr lang="pt-BR"/>
        </a:p>
      </dgm:t>
    </dgm:pt>
    <dgm:pt modelId="{F5D4B164-9101-46BC-BC6C-E6AEA61CE1F3}" type="pres">
      <dgm:prSet presAssocID="{229884AA-9012-4E40-A451-7C46AB0EF3AF}" presName="hierChild4" presStyleCnt="0"/>
      <dgm:spPr/>
    </dgm:pt>
    <dgm:pt modelId="{B4B6AB60-4095-4B49-BBEA-18787E7DEABF}" type="pres">
      <dgm:prSet presAssocID="{229884AA-9012-4E40-A451-7C46AB0EF3AF}" presName="hierChild5" presStyleCnt="0"/>
      <dgm:spPr/>
    </dgm:pt>
    <dgm:pt modelId="{86388A7A-B743-4194-9E45-112E64E4810D}" type="pres">
      <dgm:prSet presAssocID="{380D43F0-3ABA-4643-8B99-B82226C26262}" presName="Name37" presStyleLbl="parChTrans1D2" presStyleIdx="1" presStyleCnt="2"/>
      <dgm:spPr/>
      <dgm:t>
        <a:bodyPr/>
        <a:lstStyle/>
        <a:p>
          <a:endParaRPr lang="pt-BR"/>
        </a:p>
      </dgm:t>
    </dgm:pt>
    <dgm:pt modelId="{2A3529DB-A129-4296-B39C-BD2DA40F40EA}" type="pres">
      <dgm:prSet presAssocID="{00F862E2-D9C7-4197-B754-B8F38235D2D7}" presName="hierRoot2" presStyleCnt="0">
        <dgm:presLayoutVars>
          <dgm:hierBranch val="init"/>
        </dgm:presLayoutVars>
      </dgm:prSet>
      <dgm:spPr/>
    </dgm:pt>
    <dgm:pt modelId="{25D01508-A76F-4EA2-A5DC-352E2E341EA3}" type="pres">
      <dgm:prSet presAssocID="{00F862E2-D9C7-4197-B754-B8F38235D2D7}" presName="rootComposite" presStyleCnt="0"/>
      <dgm:spPr/>
    </dgm:pt>
    <dgm:pt modelId="{B499E82D-8C69-45E6-99CE-42A5AD556E5E}" type="pres">
      <dgm:prSet presAssocID="{00F862E2-D9C7-4197-B754-B8F38235D2D7}" presName="rootText" presStyleLbl="node1" presStyleIdx="1" presStyleCnt="2" custScaleX="60709" custScaleY="48391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AB56E52-9909-4472-8CE8-DF6D7A7371F2}" type="pres">
      <dgm:prSet presAssocID="{00F862E2-D9C7-4197-B754-B8F38235D2D7}" presName="titleText2" presStyleLbl="fgAcc1" presStyleIdx="1" presStyleCnt="2" custScaleX="53969" custScaleY="118145" custLinFactNeighborX="-3905" custLinFactNeighborY="-30766">
        <dgm:presLayoutVars>
          <dgm:chMax val="0"/>
          <dgm:chPref val="0"/>
        </dgm:presLayoutVars>
      </dgm:prSet>
      <dgm:spPr>
        <a:xfrm>
          <a:off x="300893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4D2A5728-ECFC-4534-82CA-08EB8F05C588}" type="pres">
      <dgm:prSet presAssocID="{00F862E2-D9C7-4197-B754-B8F38235D2D7}" presName="rootConnector" presStyleLbl="node2" presStyleIdx="0" presStyleCnt="0"/>
      <dgm:spPr/>
      <dgm:t>
        <a:bodyPr/>
        <a:lstStyle/>
        <a:p>
          <a:endParaRPr lang="pt-BR"/>
        </a:p>
      </dgm:t>
    </dgm:pt>
    <dgm:pt modelId="{E8190C06-455B-4E8B-808A-6953A82FC8C2}" type="pres">
      <dgm:prSet presAssocID="{00F862E2-D9C7-4197-B754-B8F38235D2D7}" presName="hierChild4" presStyleCnt="0"/>
      <dgm:spPr/>
    </dgm:pt>
    <dgm:pt modelId="{3D058ED9-10A0-4EA5-B2FF-5851C07E6089}" type="pres">
      <dgm:prSet presAssocID="{00F862E2-D9C7-4197-B754-B8F38235D2D7}" presName="hierChild5" presStyleCnt="0"/>
      <dgm:spPr/>
    </dgm:pt>
    <dgm:pt modelId="{192CC92B-70A1-4F0E-84FD-E5EB08578E32}" type="pres">
      <dgm:prSet presAssocID="{DB0C297C-47D0-450B-AFAD-7C29D29C322C}" presName="hierChild3" presStyleCnt="0"/>
      <dgm:spPr/>
    </dgm:pt>
  </dgm:ptLst>
  <dgm:cxnLst>
    <dgm:cxn modelId="{D59BB1EA-E0AA-409E-843B-210C5F2D710C}" srcId="{DB0C297C-47D0-450B-AFAD-7C29D29C322C}" destId="{00F862E2-D9C7-4197-B754-B8F38235D2D7}" srcOrd="1" destOrd="0" parTransId="{380D43F0-3ABA-4643-8B99-B82226C26262}" sibTransId="{A54EAEC0-ED3D-47F3-8AEB-48908E9F7437}"/>
    <dgm:cxn modelId="{6B9E2350-70A3-4235-BE7B-EB2BD795B29C}" srcId="{DB0C297C-47D0-450B-AFAD-7C29D29C322C}" destId="{229884AA-9012-4E40-A451-7C46AB0EF3AF}" srcOrd="0" destOrd="0" parTransId="{C62FA7DE-70DE-47CC-B259-C9E0D0FE353C}" sibTransId="{70AF0406-3590-42AA-B80B-B7CA483AA98B}"/>
    <dgm:cxn modelId="{D8296256-7BDA-4D2B-AC7A-C050F43634FD}" type="presOf" srcId="{DB0C297C-47D0-450B-AFAD-7C29D29C322C}" destId="{BEA54F6B-341E-4C37-BC25-8FD8B413DDD4}" srcOrd="1" destOrd="0" presId="urn:microsoft.com/office/officeart/2008/layout/NameandTitleOrganizationalChart"/>
    <dgm:cxn modelId="{3495B15B-FC4D-43E7-BFA4-CE91A7E49223}" type="presOf" srcId="{C62FA7DE-70DE-47CC-B259-C9E0D0FE353C}" destId="{B8F65F2D-F655-4B85-8559-A44F53B8D5B1}" srcOrd="0" destOrd="0" presId="urn:microsoft.com/office/officeart/2008/layout/NameandTitleOrganizationalChart"/>
    <dgm:cxn modelId="{3C6139FC-2606-4252-BC5B-FB9C322430C2}" srcId="{45F79EAB-4234-4BD4-B08C-95FC069A1486}" destId="{DB0C297C-47D0-450B-AFAD-7C29D29C322C}" srcOrd="0" destOrd="0" parTransId="{CBCDDFD9-2823-4CFB-B7FB-F6A35F354060}" sibTransId="{CD936558-87D1-4473-80C7-D8D0994EBAFB}"/>
    <dgm:cxn modelId="{0C52BB11-CDCB-4EE1-B272-9B5D14F0223D}" type="presOf" srcId="{229884AA-9012-4E40-A451-7C46AB0EF3AF}" destId="{BCB7C693-4620-4764-B921-F6AB886E4BE6}" srcOrd="0" destOrd="0" presId="urn:microsoft.com/office/officeart/2008/layout/NameandTitleOrganizationalChart"/>
    <dgm:cxn modelId="{0F784EEA-1981-43FE-A6A7-8412CA54CBFE}" type="presOf" srcId="{00F862E2-D9C7-4197-B754-B8F38235D2D7}" destId="{B499E82D-8C69-45E6-99CE-42A5AD556E5E}" srcOrd="0" destOrd="0" presId="urn:microsoft.com/office/officeart/2008/layout/NameandTitleOrganizationalChart"/>
    <dgm:cxn modelId="{E24ACBB1-9B9B-451E-AC08-66D4A9D33984}" type="presOf" srcId="{00F862E2-D9C7-4197-B754-B8F38235D2D7}" destId="{4D2A5728-ECFC-4534-82CA-08EB8F05C588}" srcOrd="1" destOrd="0" presId="urn:microsoft.com/office/officeart/2008/layout/NameandTitleOrganizationalChart"/>
    <dgm:cxn modelId="{050B40E8-9698-41F8-A2EC-797A69A1CA38}" type="presOf" srcId="{380D43F0-3ABA-4643-8B99-B82226C26262}" destId="{86388A7A-B743-4194-9E45-112E64E4810D}" srcOrd="0" destOrd="0" presId="urn:microsoft.com/office/officeart/2008/layout/NameandTitleOrganizationalChart"/>
    <dgm:cxn modelId="{F6E2F196-7B84-4EC4-8625-9576C9CA86D4}" type="presOf" srcId="{CD936558-87D1-4473-80C7-D8D0994EBAFB}" destId="{6AE7673C-D1D9-450C-B306-B73579B287FE}" srcOrd="0" destOrd="0" presId="urn:microsoft.com/office/officeart/2008/layout/NameandTitleOrganizationalChart"/>
    <dgm:cxn modelId="{C4A73960-B62D-427F-9B13-01314EB4640C}" type="presOf" srcId="{45F79EAB-4234-4BD4-B08C-95FC069A1486}" destId="{174481E5-00A0-451A-9C81-E9ADEC2D636F}" srcOrd="0" destOrd="0" presId="urn:microsoft.com/office/officeart/2008/layout/NameandTitleOrganizationalChart"/>
    <dgm:cxn modelId="{EDD6C355-3D7C-4F3E-9D05-2391B480250C}" type="presOf" srcId="{A54EAEC0-ED3D-47F3-8AEB-48908E9F7437}" destId="{CAB56E52-9909-4472-8CE8-DF6D7A7371F2}" srcOrd="0" destOrd="0" presId="urn:microsoft.com/office/officeart/2008/layout/NameandTitleOrganizationalChart"/>
    <dgm:cxn modelId="{54B533D7-5C25-4E61-91BF-AAB3011EE08C}" type="presOf" srcId="{70AF0406-3590-42AA-B80B-B7CA483AA98B}" destId="{F0EF434F-75D6-405B-84D9-94ECB43C7ACC}" srcOrd="0" destOrd="0" presId="urn:microsoft.com/office/officeart/2008/layout/NameandTitleOrganizationalChart"/>
    <dgm:cxn modelId="{33866FB1-C49D-4AFD-9787-4DBCADCC6D70}" type="presOf" srcId="{229884AA-9012-4E40-A451-7C46AB0EF3AF}" destId="{B0D7BE4D-C54B-4B58-A084-C9CFFDD3955C}" srcOrd="1" destOrd="0" presId="urn:microsoft.com/office/officeart/2008/layout/NameandTitleOrganizationalChart"/>
    <dgm:cxn modelId="{AA21FA32-066D-4506-BFAB-E4E109395AF3}" type="presOf" srcId="{DB0C297C-47D0-450B-AFAD-7C29D29C322C}" destId="{C06D70DB-D766-43CC-9BB4-94A06FBEE739}" srcOrd="0" destOrd="0" presId="urn:microsoft.com/office/officeart/2008/layout/NameandTitleOrganizationalChart"/>
    <dgm:cxn modelId="{842553B8-39C5-4AF6-A6FE-7D60A8E71D56}" type="presParOf" srcId="{174481E5-00A0-451A-9C81-E9ADEC2D636F}" destId="{B48FB1C9-BD70-4B02-BCC3-D2E8873E0193}" srcOrd="0" destOrd="0" presId="urn:microsoft.com/office/officeart/2008/layout/NameandTitleOrganizationalChart"/>
    <dgm:cxn modelId="{C41FBE85-F019-4E58-975D-D2322D3B6226}" type="presParOf" srcId="{B48FB1C9-BD70-4B02-BCC3-D2E8873E0193}" destId="{506AC496-896F-4F90-97B3-789324C59978}" srcOrd="0" destOrd="0" presId="urn:microsoft.com/office/officeart/2008/layout/NameandTitleOrganizationalChart"/>
    <dgm:cxn modelId="{041B3EC1-F852-4211-9737-2E2BEA088F0A}" type="presParOf" srcId="{506AC496-896F-4F90-97B3-789324C59978}" destId="{C06D70DB-D766-43CC-9BB4-94A06FBEE739}" srcOrd="0" destOrd="0" presId="urn:microsoft.com/office/officeart/2008/layout/NameandTitleOrganizationalChart"/>
    <dgm:cxn modelId="{9E67CE78-17AB-4C41-8FBD-36CD8054BA72}" type="presParOf" srcId="{506AC496-896F-4F90-97B3-789324C59978}" destId="{6AE7673C-D1D9-450C-B306-B73579B287FE}" srcOrd="1" destOrd="0" presId="urn:microsoft.com/office/officeart/2008/layout/NameandTitleOrganizationalChart"/>
    <dgm:cxn modelId="{03703503-D53E-4BCA-A74C-08C83F07D384}" type="presParOf" srcId="{506AC496-896F-4F90-97B3-789324C59978}" destId="{BEA54F6B-341E-4C37-BC25-8FD8B413DDD4}" srcOrd="2" destOrd="0" presId="urn:microsoft.com/office/officeart/2008/layout/NameandTitleOrganizationalChart"/>
    <dgm:cxn modelId="{1906B010-18EB-4480-8977-BF27023C64BB}" type="presParOf" srcId="{B48FB1C9-BD70-4B02-BCC3-D2E8873E0193}" destId="{9DDD7EEB-9327-4D16-B3A0-A3CEF1FEF14B}" srcOrd="1" destOrd="0" presId="urn:microsoft.com/office/officeart/2008/layout/NameandTitleOrganizationalChart"/>
    <dgm:cxn modelId="{80E57970-F774-431D-8328-FB3C4791E230}" type="presParOf" srcId="{9DDD7EEB-9327-4D16-B3A0-A3CEF1FEF14B}" destId="{B8F65F2D-F655-4B85-8559-A44F53B8D5B1}" srcOrd="0" destOrd="0" presId="urn:microsoft.com/office/officeart/2008/layout/NameandTitleOrganizationalChart"/>
    <dgm:cxn modelId="{2E156CBF-0595-4208-AA2A-3BBD156B89B9}" type="presParOf" srcId="{9DDD7EEB-9327-4D16-B3A0-A3CEF1FEF14B}" destId="{357053E8-E2DE-4222-8251-455E5D301981}" srcOrd="1" destOrd="0" presId="urn:microsoft.com/office/officeart/2008/layout/NameandTitleOrganizationalChart"/>
    <dgm:cxn modelId="{F15DD4FF-48C7-4276-8BE3-A32EA1BC9BA0}" type="presParOf" srcId="{357053E8-E2DE-4222-8251-455E5D301981}" destId="{63AACF05-649D-4888-B467-E8228C1AE0D1}" srcOrd="0" destOrd="0" presId="urn:microsoft.com/office/officeart/2008/layout/NameandTitleOrganizationalChart"/>
    <dgm:cxn modelId="{8F109AEA-4346-4DAD-AA15-AFEA1F069F99}" type="presParOf" srcId="{63AACF05-649D-4888-B467-E8228C1AE0D1}" destId="{BCB7C693-4620-4764-B921-F6AB886E4BE6}" srcOrd="0" destOrd="0" presId="urn:microsoft.com/office/officeart/2008/layout/NameandTitleOrganizationalChart"/>
    <dgm:cxn modelId="{9A62DDEB-A370-4A4F-8D27-BB2E655F39A6}" type="presParOf" srcId="{63AACF05-649D-4888-B467-E8228C1AE0D1}" destId="{F0EF434F-75D6-405B-84D9-94ECB43C7ACC}" srcOrd="1" destOrd="0" presId="urn:microsoft.com/office/officeart/2008/layout/NameandTitleOrganizationalChart"/>
    <dgm:cxn modelId="{30E0FFFD-F19C-4368-94AE-47D3517F261D}" type="presParOf" srcId="{63AACF05-649D-4888-B467-E8228C1AE0D1}" destId="{B0D7BE4D-C54B-4B58-A084-C9CFFDD3955C}" srcOrd="2" destOrd="0" presId="urn:microsoft.com/office/officeart/2008/layout/NameandTitleOrganizationalChart"/>
    <dgm:cxn modelId="{6A12594A-5AF3-4FC7-B765-FE10CD2212D4}" type="presParOf" srcId="{357053E8-E2DE-4222-8251-455E5D301981}" destId="{F5D4B164-9101-46BC-BC6C-E6AEA61CE1F3}" srcOrd="1" destOrd="0" presId="urn:microsoft.com/office/officeart/2008/layout/NameandTitleOrganizationalChart"/>
    <dgm:cxn modelId="{F4F2F75E-AA54-4E1D-8849-A6E3AE599B2E}" type="presParOf" srcId="{357053E8-E2DE-4222-8251-455E5D301981}" destId="{B4B6AB60-4095-4B49-BBEA-18787E7DEABF}" srcOrd="2" destOrd="0" presId="urn:microsoft.com/office/officeart/2008/layout/NameandTitleOrganizationalChart"/>
    <dgm:cxn modelId="{1414AC96-CA87-4D26-B22D-B68D19D77441}" type="presParOf" srcId="{9DDD7EEB-9327-4D16-B3A0-A3CEF1FEF14B}" destId="{86388A7A-B743-4194-9E45-112E64E4810D}" srcOrd="2" destOrd="0" presId="urn:microsoft.com/office/officeart/2008/layout/NameandTitleOrganizationalChart"/>
    <dgm:cxn modelId="{4EF05F7E-5659-43D9-AE89-BDE5B7BD8E5E}" type="presParOf" srcId="{9DDD7EEB-9327-4D16-B3A0-A3CEF1FEF14B}" destId="{2A3529DB-A129-4296-B39C-BD2DA40F40EA}" srcOrd="3" destOrd="0" presId="urn:microsoft.com/office/officeart/2008/layout/NameandTitleOrganizationalChart"/>
    <dgm:cxn modelId="{42ECB106-ACA9-479E-982F-F6BEB0BE7EE6}" type="presParOf" srcId="{2A3529DB-A129-4296-B39C-BD2DA40F40EA}" destId="{25D01508-A76F-4EA2-A5DC-352E2E341EA3}" srcOrd="0" destOrd="0" presId="urn:microsoft.com/office/officeart/2008/layout/NameandTitleOrganizationalChart"/>
    <dgm:cxn modelId="{D9353436-C99B-47CA-9E17-0CA7A27DD4CC}" type="presParOf" srcId="{25D01508-A76F-4EA2-A5DC-352E2E341EA3}" destId="{B499E82D-8C69-45E6-99CE-42A5AD556E5E}" srcOrd="0" destOrd="0" presId="urn:microsoft.com/office/officeart/2008/layout/NameandTitleOrganizationalChart"/>
    <dgm:cxn modelId="{15889B87-ED28-4085-BDDA-2CD3C0E415EF}" type="presParOf" srcId="{25D01508-A76F-4EA2-A5DC-352E2E341EA3}" destId="{CAB56E52-9909-4472-8CE8-DF6D7A7371F2}" srcOrd="1" destOrd="0" presId="urn:microsoft.com/office/officeart/2008/layout/NameandTitleOrganizationalChart"/>
    <dgm:cxn modelId="{35A56C68-CC9B-4032-BB14-5F82BFC512F0}" type="presParOf" srcId="{25D01508-A76F-4EA2-A5DC-352E2E341EA3}" destId="{4D2A5728-ECFC-4534-82CA-08EB8F05C588}" srcOrd="2" destOrd="0" presId="urn:microsoft.com/office/officeart/2008/layout/NameandTitleOrganizationalChart"/>
    <dgm:cxn modelId="{FDB69EA2-7C14-41AE-A27E-47D44F3B1A35}" type="presParOf" srcId="{2A3529DB-A129-4296-B39C-BD2DA40F40EA}" destId="{E8190C06-455B-4E8B-808A-6953A82FC8C2}" srcOrd="1" destOrd="0" presId="urn:microsoft.com/office/officeart/2008/layout/NameandTitleOrganizationalChart"/>
    <dgm:cxn modelId="{E4668D74-5EA9-4E23-834E-24207B89B78F}" type="presParOf" srcId="{2A3529DB-A129-4296-B39C-BD2DA40F40EA}" destId="{3D058ED9-10A0-4EA5-B2FF-5851C07E6089}" srcOrd="2" destOrd="0" presId="urn:microsoft.com/office/officeart/2008/layout/NameandTitleOrganizationalChart"/>
    <dgm:cxn modelId="{90625B27-2F77-4DC3-94D3-7EFD1CA46837}" type="presParOf" srcId="{B48FB1C9-BD70-4B02-BCC3-D2E8873E0193}" destId="{192CC92B-70A1-4F0E-84FD-E5EB08578E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79EAB-4234-4BD4-B08C-95FC069A148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29884AA-9012-4E40-A451-7C46AB0EF3AF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dirty="0"/>
            <a:t>Municípios</a:t>
          </a:r>
        </a:p>
      </dgm:t>
    </dgm:pt>
    <dgm:pt modelId="{C62FA7DE-70DE-47CC-B259-C9E0D0FE353C}" type="parTrans" cxnId="{6B9E2350-70A3-4235-BE7B-EB2BD795B29C}">
      <dgm:prSet/>
      <dgm:spPr/>
      <dgm:t>
        <a:bodyPr/>
        <a:lstStyle/>
        <a:p>
          <a:endParaRPr lang="pt-BR" b="1"/>
        </a:p>
      </dgm:t>
    </dgm:pt>
    <dgm:pt modelId="{70AF0406-3590-42AA-B80B-B7CA483AA98B}" type="sibTrans" cxnId="{6B9E2350-70A3-4235-BE7B-EB2BD795B29C}">
      <dgm:prSet custT="1"/>
      <dgm:spPr>
        <a:ln>
          <a:noFill/>
        </a:ln>
      </dgm:spPr>
      <dgm:t>
        <a:bodyPr/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184</a:t>
          </a:r>
        </a:p>
      </dgm:t>
    </dgm:pt>
    <dgm:pt modelId="{8543A1A7-7CBF-4ED3-A9C0-8A4B56193173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dirty="0"/>
            <a:t>Com agências bancárias</a:t>
          </a:r>
        </a:p>
      </dgm:t>
    </dgm:pt>
    <dgm:pt modelId="{8ECF4D99-1B32-40D4-95EE-4169E8D64F37}" type="parTrans" cxnId="{9F1B7D18-C1AD-4E04-88CC-417057D8FA86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>
            <a:solidFill>
              <a:srgbClr val="FF0000"/>
            </a:solidFill>
          </a:endParaRPr>
        </a:p>
      </dgm:t>
    </dgm:pt>
    <dgm:pt modelId="{FDD517E2-40F1-4A10-B55E-A335BD254F52}" type="sibTrans" cxnId="{9F1B7D18-C1AD-4E04-88CC-417057D8FA86}">
      <dgm:prSet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sz="3600" b="1" dirty="0">
              <a:latin typeface="+mn-lt"/>
            </a:rPr>
            <a:t>118 </a:t>
          </a:r>
          <a:r>
            <a:rPr lang="pt-BR" sz="2000" b="1" dirty="0">
              <a:latin typeface="+mn-lt"/>
            </a:rPr>
            <a:t>(61%)</a:t>
          </a:r>
        </a:p>
      </dgm:t>
    </dgm:pt>
    <dgm:pt modelId="{82DEAB51-D7C0-42C5-8871-F0CD16BB6A1C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dirty="0"/>
            <a:t>Nº de agências no Estado*</a:t>
          </a:r>
        </a:p>
      </dgm:t>
    </dgm:pt>
    <dgm:pt modelId="{C9C857A1-9F1E-4870-9CD6-80B408F80BD8}" type="parTrans" cxnId="{C3AAF5BF-276F-4491-9D63-DD595D21E484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E10DC04A-A755-4B5B-A2A7-45F5DCB0AA45}" type="sibTrans" cxnId="{C3AAF5BF-276F-4491-9D63-DD595D21E484}">
      <dgm:prSet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sz="3600" b="1" dirty="0">
              <a:latin typeface="+mn-lt"/>
            </a:rPr>
            <a:t>486</a:t>
          </a:r>
        </a:p>
      </dgm:t>
    </dgm:pt>
    <dgm:pt modelId="{273D8ABD-BD18-4A7D-8B26-B9A767CB9E95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dirty="0" err="1"/>
            <a:t>Bcos</a:t>
          </a:r>
          <a:r>
            <a:rPr lang="pt-BR" b="1" dirty="0"/>
            <a:t> Públicos</a:t>
          </a:r>
        </a:p>
      </dgm:t>
    </dgm:pt>
    <dgm:pt modelId="{53594CE9-2124-4D4B-A940-A05673A20971}" type="parTrans" cxnId="{8C61E354-35EB-4A0F-A0A3-C510B2E3A221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4F377A3F-2C09-4871-A4F6-0BA4A641B512}" type="sibTrans" cxnId="{8C61E354-35EB-4A0F-A0A3-C510B2E3A221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288 </a:t>
          </a:r>
          <a:r>
            <a:rPr lang="pt-B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(59%)</a:t>
          </a:r>
        </a:p>
      </dgm:t>
    </dgm:pt>
    <dgm:pt modelId="{80C312EE-F46D-4824-95EC-C0CA2A222CC9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dirty="0" err="1"/>
            <a:t>Bcos</a:t>
          </a:r>
          <a:r>
            <a:rPr lang="pt-BR" b="1" dirty="0"/>
            <a:t> Privados</a:t>
          </a:r>
        </a:p>
      </dgm:t>
    </dgm:pt>
    <dgm:pt modelId="{0242F440-8E64-4F1A-8EBA-DBA1ACFFA419}" type="parTrans" cxnId="{8F66CD66-E671-493C-A2DE-384D372854DD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EA1CAFF5-8BAC-4922-9ED7-2BF4D26368A8}" type="sibTrans" cxnId="{8F66CD66-E671-493C-A2DE-384D372854DD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198 </a:t>
          </a:r>
          <a:r>
            <a:rPr lang="pt-B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(41%)</a:t>
          </a:r>
        </a:p>
      </dgm:t>
    </dgm:pt>
    <dgm:pt modelId="{6CB008AC-E45A-4B6B-B21B-6BB2D5641504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u="sng" dirty="0"/>
            <a:t>Apenas</a:t>
          </a:r>
          <a:r>
            <a:rPr lang="pt-BR" b="1" dirty="0"/>
            <a:t> de </a:t>
          </a:r>
          <a:r>
            <a:rPr lang="pt-BR" b="1" dirty="0" err="1"/>
            <a:t>Bcos</a:t>
          </a:r>
          <a:r>
            <a:rPr lang="pt-BR" b="1" dirty="0"/>
            <a:t> Públicos</a:t>
          </a:r>
        </a:p>
      </dgm:t>
    </dgm:pt>
    <dgm:pt modelId="{3CBD8411-177F-4415-9556-745D89916852}" type="parTrans" cxnId="{3AADB828-4286-4B6E-A418-1A8D5F086CAD}">
      <dgm:prSet/>
      <dgm:spPr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EBBD6997-DBD7-4EB6-B2E5-B4830EEE459A}" type="sibTrans" cxnId="{3AADB828-4286-4B6E-A418-1A8D5F086CAD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34</a:t>
          </a:r>
        </a:p>
      </dgm:t>
    </dgm:pt>
    <dgm:pt modelId="{5E64724F-A9C9-4A20-ADA4-0921B9CBA3D8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u="sng" dirty="0"/>
            <a:t>Apenas</a:t>
          </a:r>
          <a:r>
            <a:rPr lang="pt-BR" b="1" dirty="0"/>
            <a:t> de </a:t>
          </a:r>
          <a:r>
            <a:rPr lang="pt-BR" b="1" dirty="0" err="1"/>
            <a:t>Bcos</a:t>
          </a:r>
          <a:r>
            <a:rPr lang="pt-BR" b="1" dirty="0"/>
            <a:t> Privados</a:t>
          </a:r>
        </a:p>
      </dgm:t>
    </dgm:pt>
    <dgm:pt modelId="{176A35D1-8485-4DAF-B7FA-F1E3A2AF8CC7}" type="parTrans" cxnId="{E2904E90-C007-45AA-9C77-B8B3ACB0A88A}">
      <dgm:prSet/>
      <dgm:spPr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D26A1E2F-A1FD-4287-AE58-3B8CA13E8550}" type="sibTrans" cxnId="{E2904E90-C007-45AA-9C77-B8B3ACB0A88A}">
      <dgm:prSet custT="1"/>
      <dgm:spPr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8</a:t>
          </a:r>
        </a:p>
      </dgm:t>
    </dgm:pt>
    <dgm:pt modelId="{1BCAE938-665D-4058-AC6C-039A3868C1DF}" type="pres">
      <dgm:prSet presAssocID="{45F79EAB-4234-4BD4-B08C-95FC069A1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8D9B0DE-CA33-4E10-909E-16AF1FAD9C2B}" type="pres">
      <dgm:prSet presAssocID="{229884AA-9012-4E40-A451-7C46AB0EF3AF}" presName="hierRoot1" presStyleCnt="0">
        <dgm:presLayoutVars>
          <dgm:hierBranch val="init"/>
        </dgm:presLayoutVars>
      </dgm:prSet>
      <dgm:spPr/>
    </dgm:pt>
    <dgm:pt modelId="{998C4AB0-EBCC-40BA-AC64-D499BBF51650}" type="pres">
      <dgm:prSet presAssocID="{229884AA-9012-4E40-A451-7C46AB0EF3AF}" presName="rootComposite1" presStyleCnt="0"/>
      <dgm:spPr/>
    </dgm:pt>
    <dgm:pt modelId="{3355712A-0F73-4BC1-A75F-C80D3F541E2B}" type="pres">
      <dgm:prSet presAssocID="{229884AA-9012-4E40-A451-7C46AB0EF3AF}" presName="rootText1" presStyleLbl="node0" presStyleIdx="0" presStyleCnt="1" custScaleX="91392" custScaleY="7665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BB0E0117-D037-4C21-BE4D-559B16C50A3B}" type="pres">
      <dgm:prSet presAssocID="{229884AA-9012-4E40-A451-7C46AB0EF3AF}" presName="titleText1" presStyleLbl="fgAcc0" presStyleIdx="0" presStyleCnt="1" custScaleX="130695" custScaleY="178813" custLinFactNeighborX="6477" custLinFactNeighborY="3575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EC68106-3EF8-43D4-8E75-40E6835A4BFF}" type="pres">
      <dgm:prSet presAssocID="{229884AA-9012-4E40-A451-7C46AB0EF3AF}" presName="rootConnector1" presStyleLbl="node1" presStyleIdx="0" presStyleCnt="6"/>
      <dgm:spPr/>
      <dgm:t>
        <a:bodyPr/>
        <a:lstStyle/>
        <a:p>
          <a:endParaRPr lang="pt-BR"/>
        </a:p>
      </dgm:t>
    </dgm:pt>
    <dgm:pt modelId="{2292BEC0-C615-4EA9-A686-72AB8A0B0E2E}" type="pres">
      <dgm:prSet presAssocID="{229884AA-9012-4E40-A451-7C46AB0EF3AF}" presName="hierChild2" presStyleCnt="0"/>
      <dgm:spPr/>
    </dgm:pt>
    <dgm:pt modelId="{DA385A03-EDD7-4CBA-B28E-46F15D43481B}" type="pres">
      <dgm:prSet presAssocID="{8ECF4D99-1B32-40D4-95EE-4169E8D64F37}" presName="Name37" presStyleLbl="parChTrans1D2" presStyleIdx="0" presStyleCnt="2"/>
      <dgm:spPr/>
      <dgm:t>
        <a:bodyPr/>
        <a:lstStyle/>
        <a:p>
          <a:endParaRPr lang="pt-BR"/>
        </a:p>
      </dgm:t>
    </dgm:pt>
    <dgm:pt modelId="{5AFAB4B8-8F25-4CA0-9CBA-7C392EDD2806}" type="pres">
      <dgm:prSet presAssocID="{8543A1A7-7CBF-4ED3-A9C0-8A4B56193173}" presName="hierRoot2" presStyleCnt="0">
        <dgm:presLayoutVars>
          <dgm:hierBranch val="init"/>
        </dgm:presLayoutVars>
      </dgm:prSet>
      <dgm:spPr/>
    </dgm:pt>
    <dgm:pt modelId="{0EA6E1AD-E63D-4CF9-836B-55567E03008A}" type="pres">
      <dgm:prSet presAssocID="{8543A1A7-7CBF-4ED3-A9C0-8A4B56193173}" presName="rootComposite" presStyleCnt="0"/>
      <dgm:spPr/>
    </dgm:pt>
    <dgm:pt modelId="{3B9037E0-5B28-4893-AD81-8F68B719C2CD}" type="pres">
      <dgm:prSet presAssocID="{8543A1A7-7CBF-4ED3-A9C0-8A4B56193173}" presName="rootText" presStyleLbl="node1" presStyleIdx="0" presStyleCnt="6" custScaleX="91392" custScaleY="7665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1AECF5B5-FD0B-42AE-96E6-6914483573DD}" type="pres">
      <dgm:prSet presAssocID="{8543A1A7-7CBF-4ED3-A9C0-8A4B56193173}" presName="titleText2" presStyleLbl="fgAcc1" presStyleIdx="0" presStyleCnt="6" custScaleX="141380" custScaleY="201066" custLinFactNeighborX="8716" custLinFactNeighborY="4180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9F7AB91-A773-4BF1-8C6E-12B08A667186}" type="pres">
      <dgm:prSet presAssocID="{8543A1A7-7CBF-4ED3-A9C0-8A4B56193173}" presName="rootConnector" presStyleLbl="node2" presStyleIdx="0" presStyleCnt="0"/>
      <dgm:spPr/>
      <dgm:t>
        <a:bodyPr/>
        <a:lstStyle/>
        <a:p>
          <a:endParaRPr lang="pt-BR"/>
        </a:p>
      </dgm:t>
    </dgm:pt>
    <dgm:pt modelId="{0624A2A7-2AE3-47FF-8B88-CDE729AB9A27}" type="pres">
      <dgm:prSet presAssocID="{8543A1A7-7CBF-4ED3-A9C0-8A4B56193173}" presName="hierChild4" presStyleCnt="0"/>
      <dgm:spPr/>
    </dgm:pt>
    <dgm:pt modelId="{2A61F4F2-6BA0-421B-BAB8-9907D1FAC7DB}" type="pres">
      <dgm:prSet presAssocID="{3CBD8411-177F-4415-9556-745D89916852}" presName="Name37" presStyleLbl="parChTrans1D3" presStyleIdx="0" presStyleCnt="4"/>
      <dgm:spPr>
        <a:xfrm>
          <a:off x="816128" y="3048991"/>
          <a:ext cx="1101215" cy="650415"/>
        </a:xfrm>
        <a:custGeom>
          <a:avLst/>
          <a:gdLst/>
          <a:ahLst/>
          <a:cxnLst/>
          <a:rect l="0" t="0" r="0" b="0"/>
          <a:pathLst>
            <a:path>
              <a:moveTo>
                <a:pt x="1101215" y="0"/>
              </a:moveTo>
              <a:lnTo>
                <a:pt x="1101215" y="474550"/>
              </a:lnTo>
              <a:lnTo>
                <a:pt x="0" y="474550"/>
              </a:lnTo>
              <a:lnTo>
                <a:pt x="0" y="650415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495D8AB6-2FC3-4246-9B09-E3E6A6D0330A}" type="pres">
      <dgm:prSet presAssocID="{6CB008AC-E45A-4B6B-B21B-6BB2D5641504}" presName="hierRoot2" presStyleCnt="0">
        <dgm:presLayoutVars>
          <dgm:hierBranch val="init"/>
        </dgm:presLayoutVars>
      </dgm:prSet>
      <dgm:spPr/>
    </dgm:pt>
    <dgm:pt modelId="{899BCF7F-F4EB-4E10-9A14-6905FF9F5923}" type="pres">
      <dgm:prSet presAssocID="{6CB008AC-E45A-4B6B-B21B-6BB2D5641504}" presName="rootComposite" presStyleCnt="0"/>
      <dgm:spPr/>
    </dgm:pt>
    <dgm:pt modelId="{138237D5-01BE-49E4-BAD8-85B482726E46}" type="pres">
      <dgm:prSet presAssocID="{6CB008AC-E45A-4B6B-B21B-6BB2D5641504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BEA156FA-8BFA-405F-BA72-5DD29A9FB013}" type="pres">
      <dgm:prSet presAssocID="{6CB008AC-E45A-4B6B-B21B-6BB2D5641504}" presName="titleText2" presStyleLbl="fgAcc1" presStyleIdx="1" presStyleCnt="6" custScaleX="141259" custScaleY="192980" custLinFactNeighborX="5315" custLinFactNeighborY="49316">
        <dgm:presLayoutVars>
          <dgm:chMax val="0"/>
          <dgm:chPref val="0"/>
        </dgm:presLayoutVars>
      </dgm:prSet>
      <dgm:spPr>
        <a:xfrm>
          <a:off x="161987" y="4213922"/>
          <a:ext cx="1850700" cy="48483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E3EAC9D3-A98D-4B4D-A6B9-5F5185E544DC}" type="pres">
      <dgm:prSet presAssocID="{6CB008AC-E45A-4B6B-B21B-6BB2D5641504}" presName="rootConnector" presStyleLbl="node3" presStyleIdx="0" presStyleCnt="0"/>
      <dgm:spPr/>
      <dgm:t>
        <a:bodyPr/>
        <a:lstStyle/>
        <a:p>
          <a:endParaRPr lang="pt-BR"/>
        </a:p>
      </dgm:t>
    </dgm:pt>
    <dgm:pt modelId="{C6E5DBF6-ECC3-4B50-8986-152DF1DFDC57}" type="pres">
      <dgm:prSet presAssocID="{6CB008AC-E45A-4B6B-B21B-6BB2D5641504}" presName="hierChild4" presStyleCnt="0"/>
      <dgm:spPr/>
    </dgm:pt>
    <dgm:pt modelId="{F72583DE-7646-417F-8C37-D0E726B49F83}" type="pres">
      <dgm:prSet presAssocID="{6CB008AC-E45A-4B6B-B21B-6BB2D5641504}" presName="hierChild5" presStyleCnt="0"/>
      <dgm:spPr/>
    </dgm:pt>
    <dgm:pt modelId="{1393CC68-79C4-4803-886A-03A597142F86}" type="pres">
      <dgm:prSet presAssocID="{176A35D1-8485-4DAF-B7FA-F1E3A2AF8CC7}" presName="Name37" presStyleLbl="parChTrans1D3" presStyleIdx="1" presStyleCnt="4"/>
      <dgm:spPr>
        <a:xfrm>
          <a:off x="1917343" y="3048991"/>
          <a:ext cx="1122082" cy="650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550"/>
              </a:lnTo>
              <a:lnTo>
                <a:pt x="1122082" y="474550"/>
              </a:lnTo>
              <a:lnTo>
                <a:pt x="1122082" y="650415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FF089D4F-BF49-40FD-8679-8DC769F102DA}" type="pres">
      <dgm:prSet presAssocID="{5E64724F-A9C9-4A20-ADA4-0921B9CBA3D8}" presName="hierRoot2" presStyleCnt="0">
        <dgm:presLayoutVars>
          <dgm:hierBranch val="init"/>
        </dgm:presLayoutVars>
      </dgm:prSet>
      <dgm:spPr/>
    </dgm:pt>
    <dgm:pt modelId="{D9F9C8BE-29AF-4EA0-9036-0AA866871DC7}" type="pres">
      <dgm:prSet presAssocID="{5E64724F-A9C9-4A20-ADA4-0921B9CBA3D8}" presName="rootComposite" presStyleCnt="0"/>
      <dgm:spPr/>
    </dgm:pt>
    <dgm:pt modelId="{A96BB0A1-50EE-4107-8F45-812531C7E85A}" type="pres">
      <dgm:prSet presAssocID="{5E64724F-A9C9-4A20-ADA4-0921B9CBA3D8}" presName="rootText" presStyleLbl="node1" presStyleIdx="2" presStyleCnt="6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E40E6FFE-9B78-4BFD-95CB-502D6CE9ADBE}" type="pres">
      <dgm:prSet presAssocID="{5E64724F-A9C9-4A20-ADA4-0921B9CBA3D8}" presName="titleText2" presStyleLbl="fgAcc1" presStyleIdx="2" presStyleCnt="6" custScaleX="141259" custScaleY="192980" custLinFactNeighborX="5315" custLinFactNeighborY="49316">
        <dgm:presLayoutVars>
          <dgm:chMax val="0"/>
          <dgm:chPref val="0"/>
        </dgm:presLayoutVars>
      </dgm:prSet>
      <dgm:spPr>
        <a:xfrm>
          <a:off x="2385284" y="4213922"/>
          <a:ext cx="1850700" cy="48483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C709B11-3AD9-4AAD-9EC6-8473A1AA6C48}" type="pres">
      <dgm:prSet presAssocID="{5E64724F-A9C9-4A20-ADA4-0921B9CBA3D8}" presName="rootConnector" presStyleLbl="node3" presStyleIdx="0" presStyleCnt="0"/>
      <dgm:spPr/>
      <dgm:t>
        <a:bodyPr/>
        <a:lstStyle/>
        <a:p>
          <a:endParaRPr lang="pt-BR"/>
        </a:p>
      </dgm:t>
    </dgm:pt>
    <dgm:pt modelId="{F2DE4224-49BB-45ED-931C-C3163321DB59}" type="pres">
      <dgm:prSet presAssocID="{5E64724F-A9C9-4A20-ADA4-0921B9CBA3D8}" presName="hierChild4" presStyleCnt="0"/>
      <dgm:spPr/>
    </dgm:pt>
    <dgm:pt modelId="{F48DDD21-5297-492E-BE77-50C1CCEE93A2}" type="pres">
      <dgm:prSet presAssocID="{5E64724F-A9C9-4A20-ADA4-0921B9CBA3D8}" presName="hierChild5" presStyleCnt="0"/>
      <dgm:spPr/>
    </dgm:pt>
    <dgm:pt modelId="{3C78FCD4-B02D-4EA2-AD17-7E80C302C737}" type="pres">
      <dgm:prSet presAssocID="{8543A1A7-7CBF-4ED3-A9C0-8A4B56193173}" presName="hierChild5" presStyleCnt="0"/>
      <dgm:spPr/>
    </dgm:pt>
    <dgm:pt modelId="{179A5478-6329-4EF4-85B4-F58F8B17A39D}" type="pres">
      <dgm:prSet presAssocID="{C9C857A1-9F1E-4870-9CD6-80B408F80BD8}" presName="Name37" presStyleLbl="parChTrans1D2" presStyleIdx="1" presStyleCnt="2"/>
      <dgm:spPr/>
      <dgm:t>
        <a:bodyPr/>
        <a:lstStyle/>
        <a:p>
          <a:endParaRPr lang="pt-BR"/>
        </a:p>
      </dgm:t>
    </dgm:pt>
    <dgm:pt modelId="{CCD0BA88-FEC1-4D05-BBDB-3F5E4224D7F1}" type="pres">
      <dgm:prSet presAssocID="{82DEAB51-D7C0-42C5-8871-F0CD16BB6A1C}" presName="hierRoot2" presStyleCnt="0">
        <dgm:presLayoutVars>
          <dgm:hierBranch val="init"/>
        </dgm:presLayoutVars>
      </dgm:prSet>
      <dgm:spPr/>
    </dgm:pt>
    <dgm:pt modelId="{F0FC4672-2D33-4F8E-8A4B-4CC24AEF1EDB}" type="pres">
      <dgm:prSet presAssocID="{82DEAB51-D7C0-42C5-8871-F0CD16BB6A1C}" presName="rootComposite" presStyleCnt="0"/>
      <dgm:spPr/>
    </dgm:pt>
    <dgm:pt modelId="{D8D83B12-925E-434E-85FF-D94F304780F3}" type="pres">
      <dgm:prSet presAssocID="{82DEAB51-D7C0-42C5-8871-F0CD16BB6A1C}" presName="rootText" presStyleLbl="node1" presStyleIdx="3" presStyleCnt="6" custScaleX="91392" custScaleY="7665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3B137AF-3734-43ED-BAA8-89BEEC109D26}" type="pres">
      <dgm:prSet presAssocID="{82DEAB51-D7C0-42C5-8871-F0CD16BB6A1C}" presName="titleText2" presStyleLbl="fgAcc1" presStyleIdx="3" presStyleCnt="6" custScaleX="141740" custScaleY="185991" custLinFactNeighborX="10526" custLinFactNeighborY="2421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AD6C362-DAC0-4DDC-A7AF-07EBE5BD3D3D}" type="pres">
      <dgm:prSet presAssocID="{82DEAB51-D7C0-42C5-8871-F0CD16BB6A1C}" presName="rootConnector" presStyleLbl="node2" presStyleIdx="0" presStyleCnt="0"/>
      <dgm:spPr/>
      <dgm:t>
        <a:bodyPr/>
        <a:lstStyle/>
        <a:p>
          <a:endParaRPr lang="pt-BR"/>
        </a:p>
      </dgm:t>
    </dgm:pt>
    <dgm:pt modelId="{14469CBF-E0A5-4740-A8B3-8B3F5FFE7876}" type="pres">
      <dgm:prSet presAssocID="{82DEAB51-D7C0-42C5-8871-F0CD16BB6A1C}" presName="hierChild4" presStyleCnt="0"/>
      <dgm:spPr/>
    </dgm:pt>
    <dgm:pt modelId="{95324C01-7ADC-4E0A-865B-B6063B3F1CF8}" type="pres">
      <dgm:prSet presAssocID="{53594CE9-2124-4D4B-A940-A05673A20971}" presName="Name37" presStyleLbl="parChTrans1D3" presStyleIdx="2" presStyleCnt="4"/>
      <dgm:spPr/>
      <dgm:t>
        <a:bodyPr/>
        <a:lstStyle/>
        <a:p>
          <a:endParaRPr lang="pt-BR"/>
        </a:p>
      </dgm:t>
    </dgm:pt>
    <dgm:pt modelId="{11DDF3E4-1CE9-47F6-AEE9-7C022C046AC9}" type="pres">
      <dgm:prSet presAssocID="{273D8ABD-BD18-4A7D-8B26-B9A767CB9E95}" presName="hierRoot2" presStyleCnt="0">
        <dgm:presLayoutVars>
          <dgm:hierBranch val="init"/>
        </dgm:presLayoutVars>
      </dgm:prSet>
      <dgm:spPr/>
    </dgm:pt>
    <dgm:pt modelId="{D172B98C-8593-46F5-BFB5-C5E3A1B02323}" type="pres">
      <dgm:prSet presAssocID="{273D8ABD-BD18-4A7D-8B26-B9A767CB9E95}" presName="rootComposite" presStyleCnt="0"/>
      <dgm:spPr/>
    </dgm:pt>
    <dgm:pt modelId="{941DBFB0-E58C-40A9-A616-30347E1E6944}" type="pres">
      <dgm:prSet presAssocID="{273D8ABD-BD18-4A7D-8B26-B9A767CB9E95}" presName="rootText" presStyleLbl="node1" presStyleIdx="4" presStyleCnt="6" custScaleX="91392" custScaleY="99850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6429053-5669-4377-91EC-67018E3F0883}" type="pres">
      <dgm:prSet presAssocID="{273D8ABD-BD18-4A7D-8B26-B9A767CB9E95}" presName="titleText2" presStyleLbl="fgAcc1" presStyleIdx="4" presStyleCnt="6" custScaleX="139615" custScaleY="188506" custLinFactNeighborX="9990" custLinFactNeighborY="5931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F986E3A-2B64-4C23-B0ED-A88BAC3D4F7F}" type="pres">
      <dgm:prSet presAssocID="{273D8ABD-BD18-4A7D-8B26-B9A767CB9E95}" presName="rootConnector" presStyleLbl="node3" presStyleIdx="0" presStyleCnt="0"/>
      <dgm:spPr/>
      <dgm:t>
        <a:bodyPr/>
        <a:lstStyle/>
        <a:p>
          <a:endParaRPr lang="pt-BR"/>
        </a:p>
      </dgm:t>
    </dgm:pt>
    <dgm:pt modelId="{3DD17EB3-44A1-4F1D-8DE4-7C3569B57809}" type="pres">
      <dgm:prSet presAssocID="{273D8ABD-BD18-4A7D-8B26-B9A767CB9E95}" presName="hierChild4" presStyleCnt="0"/>
      <dgm:spPr/>
    </dgm:pt>
    <dgm:pt modelId="{3956170B-CF9E-49D0-8F68-7CF6D8EAFC9B}" type="pres">
      <dgm:prSet presAssocID="{273D8ABD-BD18-4A7D-8B26-B9A767CB9E95}" presName="hierChild5" presStyleCnt="0"/>
      <dgm:spPr/>
    </dgm:pt>
    <dgm:pt modelId="{2568EEC4-7F21-4582-9D26-DECCA88170D1}" type="pres">
      <dgm:prSet presAssocID="{0242F440-8E64-4F1A-8EBA-DBA1ACFFA419}" presName="Name37" presStyleLbl="parChTrans1D3" presStyleIdx="3" presStyleCnt="4"/>
      <dgm:spPr/>
      <dgm:t>
        <a:bodyPr/>
        <a:lstStyle/>
        <a:p>
          <a:endParaRPr lang="pt-BR"/>
        </a:p>
      </dgm:t>
    </dgm:pt>
    <dgm:pt modelId="{56E272D7-D0C0-4DB1-95CB-507790C40811}" type="pres">
      <dgm:prSet presAssocID="{80C312EE-F46D-4824-95EC-C0CA2A222CC9}" presName="hierRoot2" presStyleCnt="0">
        <dgm:presLayoutVars>
          <dgm:hierBranch val="init"/>
        </dgm:presLayoutVars>
      </dgm:prSet>
      <dgm:spPr/>
    </dgm:pt>
    <dgm:pt modelId="{4E6C7721-7272-4832-A6B3-121C542E1967}" type="pres">
      <dgm:prSet presAssocID="{80C312EE-F46D-4824-95EC-C0CA2A222CC9}" presName="rootComposite" presStyleCnt="0"/>
      <dgm:spPr/>
    </dgm:pt>
    <dgm:pt modelId="{E51C3FD4-7686-4C75-A18C-3FB88FE54EBF}" type="pres">
      <dgm:prSet presAssocID="{80C312EE-F46D-4824-95EC-C0CA2A222CC9}" presName="rootText" presStyleLbl="node1" presStyleIdx="5" presStyleCnt="6" custScaleX="91392" custScaleY="99850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3F58AB9D-DA31-4F93-AF38-381C75A9AA9E}" type="pres">
      <dgm:prSet presAssocID="{80C312EE-F46D-4824-95EC-C0CA2A222CC9}" presName="titleText2" presStyleLbl="fgAcc1" presStyleIdx="5" presStyleCnt="6" custScaleX="143498" custScaleY="194445" custLinFactNeighborX="7464" custLinFactNeighborY="5848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6CED7EF5-B45A-4612-9449-0FF42838CF6F}" type="pres">
      <dgm:prSet presAssocID="{80C312EE-F46D-4824-95EC-C0CA2A222CC9}" presName="rootConnector" presStyleLbl="node3" presStyleIdx="0" presStyleCnt="0"/>
      <dgm:spPr/>
      <dgm:t>
        <a:bodyPr/>
        <a:lstStyle/>
        <a:p>
          <a:endParaRPr lang="pt-BR"/>
        </a:p>
      </dgm:t>
    </dgm:pt>
    <dgm:pt modelId="{C6F074E1-8C9F-4FA3-91EF-F43B42E759CB}" type="pres">
      <dgm:prSet presAssocID="{80C312EE-F46D-4824-95EC-C0CA2A222CC9}" presName="hierChild4" presStyleCnt="0"/>
      <dgm:spPr/>
    </dgm:pt>
    <dgm:pt modelId="{62B870F0-72D8-45AE-A4A6-25E6C222C36A}" type="pres">
      <dgm:prSet presAssocID="{80C312EE-F46D-4824-95EC-C0CA2A222CC9}" presName="hierChild5" presStyleCnt="0"/>
      <dgm:spPr/>
    </dgm:pt>
    <dgm:pt modelId="{C668C201-1E39-4E90-BEFD-01805E0A29FC}" type="pres">
      <dgm:prSet presAssocID="{82DEAB51-D7C0-42C5-8871-F0CD16BB6A1C}" presName="hierChild5" presStyleCnt="0"/>
      <dgm:spPr/>
    </dgm:pt>
    <dgm:pt modelId="{BCF6C79F-937E-40D2-8629-6D2FB0B1F316}" type="pres">
      <dgm:prSet presAssocID="{229884AA-9012-4E40-A451-7C46AB0EF3AF}" presName="hierChild3" presStyleCnt="0"/>
      <dgm:spPr/>
    </dgm:pt>
  </dgm:ptLst>
  <dgm:cxnLst>
    <dgm:cxn modelId="{A68A5B66-C54B-4692-AFC3-A5F7A987FD5C}" type="presOf" srcId="{FDD517E2-40F1-4A10-B55E-A335BD254F52}" destId="{1AECF5B5-FD0B-42AE-96E6-6914483573DD}" srcOrd="0" destOrd="0" presId="urn:microsoft.com/office/officeart/2008/layout/NameandTitleOrganizationalChart"/>
    <dgm:cxn modelId="{BE339545-B5DD-4BDF-841A-D5D34562CA6C}" type="presOf" srcId="{80C312EE-F46D-4824-95EC-C0CA2A222CC9}" destId="{6CED7EF5-B45A-4612-9449-0FF42838CF6F}" srcOrd="1" destOrd="0" presId="urn:microsoft.com/office/officeart/2008/layout/NameandTitleOrganizationalChart"/>
    <dgm:cxn modelId="{EB42FC9D-D70A-4BDA-91C2-05DBBD0E4754}" type="presOf" srcId="{82DEAB51-D7C0-42C5-8871-F0CD16BB6A1C}" destId="{D8D83B12-925E-434E-85FF-D94F304780F3}" srcOrd="0" destOrd="0" presId="urn:microsoft.com/office/officeart/2008/layout/NameandTitleOrganizationalChart"/>
    <dgm:cxn modelId="{29B21BED-F731-4324-8259-515DB49927F3}" type="presOf" srcId="{273D8ABD-BD18-4A7D-8B26-B9A767CB9E95}" destId="{941DBFB0-E58C-40A9-A616-30347E1E6944}" srcOrd="0" destOrd="0" presId="urn:microsoft.com/office/officeart/2008/layout/NameandTitleOrganizationalChart"/>
    <dgm:cxn modelId="{7EB6F3A8-C9D6-4E48-AC87-BBD148833C59}" type="presOf" srcId="{6CB008AC-E45A-4B6B-B21B-6BB2D5641504}" destId="{138237D5-01BE-49E4-BAD8-85B482726E46}" srcOrd="0" destOrd="0" presId="urn:microsoft.com/office/officeart/2008/layout/NameandTitleOrganizationalChart"/>
    <dgm:cxn modelId="{09B81633-71BC-4DBC-A026-500638C3C559}" type="presOf" srcId="{3CBD8411-177F-4415-9556-745D89916852}" destId="{2A61F4F2-6BA0-421B-BAB8-9907D1FAC7DB}" srcOrd="0" destOrd="0" presId="urn:microsoft.com/office/officeart/2008/layout/NameandTitleOrganizationalChart"/>
    <dgm:cxn modelId="{2819D785-F6DF-49AC-9493-B0A6B7881053}" type="presOf" srcId="{0242F440-8E64-4F1A-8EBA-DBA1ACFFA419}" destId="{2568EEC4-7F21-4582-9D26-DECCA88170D1}" srcOrd="0" destOrd="0" presId="urn:microsoft.com/office/officeart/2008/layout/NameandTitleOrganizationalChart"/>
    <dgm:cxn modelId="{00AF5A5D-7B1B-48AF-B6A4-64C81E112B11}" type="presOf" srcId="{229884AA-9012-4E40-A451-7C46AB0EF3AF}" destId="{3355712A-0F73-4BC1-A75F-C80D3F541E2B}" srcOrd="0" destOrd="0" presId="urn:microsoft.com/office/officeart/2008/layout/NameandTitleOrganizationalChart"/>
    <dgm:cxn modelId="{6B9E2350-70A3-4235-BE7B-EB2BD795B29C}" srcId="{45F79EAB-4234-4BD4-B08C-95FC069A1486}" destId="{229884AA-9012-4E40-A451-7C46AB0EF3AF}" srcOrd="0" destOrd="0" parTransId="{C62FA7DE-70DE-47CC-B259-C9E0D0FE353C}" sibTransId="{70AF0406-3590-42AA-B80B-B7CA483AA98B}"/>
    <dgm:cxn modelId="{0CD09694-0DC1-4487-A61A-F85056A7460A}" type="presOf" srcId="{8543A1A7-7CBF-4ED3-A9C0-8A4B56193173}" destId="{99F7AB91-A773-4BF1-8C6E-12B08A667186}" srcOrd="1" destOrd="0" presId="urn:microsoft.com/office/officeart/2008/layout/NameandTitleOrganizationalChart"/>
    <dgm:cxn modelId="{EEDB0E34-0C7F-48B3-BE8B-08A7692F70AB}" type="presOf" srcId="{EA1CAFF5-8BAC-4922-9ED7-2BF4D26368A8}" destId="{3F58AB9D-DA31-4F93-AF38-381C75A9AA9E}" srcOrd="0" destOrd="0" presId="urn:microsoft.com/office/officeart/2008/layout/NameandTitleOrganizationalChart"/>
    <dgm:cxn modelId="{8C6040D4-2D54-42D4-857B-71272063CD80}" type="presOf" srcId="{6CB008AC-E45A-4B6B-B21B-6BB2D5641504}" destId="{E3EAC9D3-A98D-4B4D-A6B9-5F5185E544DC}" srcOrd="1" destOrd="0" presId="urn:microsoft.com/office/officeart/2008/layout/NameandTitleOrganizationalChart"/>
    <dgm:cxn modelId="{67923298-47AE-4C67-AD69-E0B3A067ED02}" type="presOf" srcId="{176A35D1-8485-4DAF-B7FA-F1E3A2AF8CC7}" destId="{1393CC68-79C4-4803-886A-03A597142F86}" srcOrd="0" destOrd="0" presId="urn:microsoft.com/office/officeart/2008/layout/NameandTitleOrganizationalChart"/>
    <dgm:cxn modelId="{9955B43A-65DD-4CB3-94A6-E680B9497430}" type="presOf" srcId="{8543A1A7-7CBF-4ED3-A9C0-8A4B56193173}" destId="{3B9037E0-5B28-4893-AD81-8F68B719C2CD}" srcOrd="0" destOrd="0" presId="urn:microsoft.com/office/officeart/2008/layout/NameandTitleOrganizationalChart"/>
    <dgm:cxn modelId="{C2E84B9C-8079-43A8-98C4-AD50A90CE02B}" type="presOf" srcId="{45F79EAB-4234-4BD4-B08C-95FC069A1486}" destId="{1BCAE938-665D-4058-AC6C-039A3868C1DF}" srcOrd="0" destOrd="0" presId="urn:microsoft.com/office/officeart/2008/layout/NameandTitleOrganizationalChart"/>
    <dgm:cxn modelId="{3AADB828-4286-4B6E-A418-1A8D5F086CAD}" srcId="{8543A1A7-7CBF-4ED3-A9C0-8A4B56193173}" destId="{6CB008AC-E45A-4B6B-B21B-6BB2D5641504}" srcOrd="0" destOrd="0" parTransId="{3CBD8411-177F-4415-9556-745D89916852}" sibTransId="{EBBD6997-DBD7-4EB6-B2E5-B4830EEE459A}"/>
    <dgm:cxn modelId="{8C61E354-35EB-4A0F-A0A3-C510B2E3A221}" srcId="{82DEAB51-D7C0-42C5-8871-F0CD16BB6A1C}" destId="{273D8ABD-BD18-4A7D-8B26-B9A767CB9E95}" srcOrd="0" destOrd="0" parTransId="{53594CE9-2124-4D4B-A940-A05673A20971}" sibTransId="{4F377A3F-2C09-4871-A4F6-0BA4A641B512}"/>
    <dgm:cxn modelId="{CE98E581-A957-45FF-900C-A93717CCEA22}" type="presOf" srcId="{8ECF4D99-1B32-40D4-95EE-4169E8D64F37}" destId="{DA385A03-EDD7-4CBA-B28E-46F15D43481B}" srcOrd="0" destOrd="0" presId="urn:microsoft.com/office/officeart/2008/layout/NameandTitleOrganizationalChart"/>
    <dgm:cxn modelId="{52D28477-2210-4127-BF2F-8717318BA262}" type="presOf" srcId="{229884AA-9012-4E40-A451-7C46AB0EF3AF}" destId="{1EC68106-3EF8-43D4-8E75-40E6835A4BFF}" srcOrd="1" destOrd="0" presId="urn:microsoft.com/office/officeart/2008/layout/NameandTitleOrganizationalChart"/>
    <dgm:cxn modelId="{9ADE0322-7EE2-4724-9434-06FA319C8B98}" type="presOf" srcId="{5E64724F-A9C9-4A20-ADA4-0921B9CBA3D8}" destId="{BC709B11-3AD9-4AAD-9EC6-8473A1AA6C48}" srcOrd="1" destOrd="0" presId="urn:microsoft.com/office/officeart/2008/layout/NameandTitleOrganizationalChart"/>
    <dgm:cxn modelId="{6D492F6A-BC3C-49BC-92D5-E66D6C5553F4}" type="presOf" srcId="{E10DC04A-A755-4B5B-A2A7-45F5DCB0AA45}" destId="{63B137AF-3734-43ED-BAA8-89BEEC109D26}" srcOrd="0" destOrd="0" presId="urn:microsoft.com/office/officeart/2008/layout/NameandTitleOrganizationalChart"/>
    <dgm:cxn modelId="{C3AAF5BF-276F-4491-9D63-DD595D21E484}" srcId="{229884AA-9012-4E40-A451-7C46AB0EF3AF}" destId="{82DEAB51-D7C0-42C5-8871-F0CD16BB6A1C}" srcOrd="1" destOrd="0" parTransId="{C9C857A1-9F1E-4870-9CD6-80B408F80BD8}" sibTransId="{E10DC04A-A755-4B5B-A2A7-45F5DCB0AA45}"/>
    <dgm:cxn modelId="{253E18D6-1E91-4D54-9322-BF97457A94A6}" type="presOf" srcId="{82DEAB51-D7C0-42C5-8871-F0CD16BB6A1C}" destId="{0AD6C362-DAC0-4DDC-A7AF-07EBE5BD3D3D}" srcOrd="1" destOrd="0" presId="urn:microsoft.com/office/officeart/2008/layout/NameandTitleOrganizationalChart"/>
    <dgm:cxn modelId="{9F1B7D18-C1AD-4E04-88CC-417057D8FA86}" srcId="{229884AA-9012-4E40-A451-7C46AB0EF3AF}" destId="{8543A1A7-7CBF-4ED3-A9C0-8A4B56193173}" srcOrd="0" destOrd="0" parTransId="{8ECF4D99-1B32-40D4-95EE-4169E8D64F37}" sibTransId="{FDD517E2-40F1-4A10-B55E-A335BD254F52}"/>
    <dgm:cxn modelId="{8F66CD66-E671-493C-A2DE-384D372854DD}" srcId="{82DEAB51-D7C0-42C5-8871-F0CD16BB6A1C}" destId="{80C312EE-F46D-4824-95EC-C0CA2A222CC9}" srcOrd="1" destOrd="0" parTransId="{0242F440-8E64-4F1A-8EBA-DBA1ACFFA419}" sibTransId="{EA1CAFF5-8BAC-4922-9ED7-2BF4D26368A8}"/>
    <dgm:cxn modelId="{79258A60-887C-4028-9439-6D6FB8D95406}" type="presOf" srcId="{273D8ABD-BD18-4A7D-8B26-B9A767CB9E95}" destId="{7F986E3A-2B64-4C23-B0ED-A88BAC3D4F7F}" srcOrd="1" destOrd="0" presId="urn:microsoft.com/office/officeart/2008/layout/NameandTitleOrganizationalChart"/>
    <dgm:cxn modelId="{6DBE39F7-81EF-4113-B893-38383906B224}" type="presOf" srcId="{53594CE9-2124-4D4B-A940-A05673A20971}" destId="{95324C01-7ADC-4E0A-865B-B6063B3F1CF8}" srcOrd="0" destOrd="0" presId="urn:microsoft.com/office/officeart/2008/layout/NameandTitleOrganizationalChart"/>
    <dgm:cxn modelId="{1BDB8B53-E6E1-487B-A86D-D2C91DC29744}" type="presOf" srcId="{C9C857A1-9F1E-4870-9CD6-80B408F80BD8}" destId="{179A5478-6329-4EF4-85B4-F58F8B17A39D}" srcOrd="0" destOrd="0" presId="urn:microsoft.com/office/officeart/2008/layout/NameandTitleOrganizationalChart"/>
    <dgm:cxn modelId="{33A0C986-DBCD-4056-B6B9-80F3CF58FD54}" type="presOf" srcId="{D26A1E2F-A1FD-4287-AE58-3B8CA13E8550}" destId="{E40E6FFE-9B78-4BFD-95CB-502D6CE9ADBE}" srcOrd="0" destOrd="0" presId="urn:microsoft.com/office/officeart/2008/layout/NameandTitleOrganizationalChart"/>
    <dgm:cxn modelId="{E2904E90-C007-45AA-9C77-B8B3ACB0A88A}" srcId="{8543A1A7-7CBF-4ED3-A9C0-8A4B56193173}" destId="{5E64724F-A9C9-4A20-ADA4-0921B9CBA3D8}" srcOrd="1" destOrd="0" parTransId="{176A35D1-8485-4DAF-B7FA-F1E3A2AF8CC7}" sibTransId="{D26A1E2F-A1FD-4287-AE58-3B8CA13E8550}"/>
    <dgm:cxn modelId="{19B9AC14-36F1-4497-B7D1-81BCBF5E25FA}" type="presOf" srcId="{EBBD6997-DBD7-4EB6-B2E5-B4830EEE459A}" destId="{BEA156FA-8BFA-405F-BA72-5DD29A9FB013}" srcOrd="0" destOrd="0" presId="urn:microsoft.com/office/officeart/2008/layout/NameandTitleOrganizationalChart"/>
    <dgm:cxn modelId="{E4D1F380-A61A-4E62-ACD0-339F9B75DDF8}" type="presOf" srcId="{5E64724F-A9C9-4A20-ADA4-0921B9CBA3D8}" destId="{A96BB0A1-50EE-4107-8F45-812531C7E85A}" srcOrd="0" destOrd="0" presId="urn:microsoft.com/office/officeart/2008/layout/NameandTitleOrganizationalChart"/>
    <dgm:cxn modelId="{18A4D76A-F1E0-4034-8542-8DE354FB0F6E}" type="presOf" srcId="{4F377A3F-2C09-4871-A4F6-0BA4A641B512}" destId="{C6429053-5669-4377-91EC-67018E3F0883}" srcOrd="0" destOrd="0" presId="urn:microsoft.com/office/officeart/2008/layout/NameandTitleOrganizationalChart"/>
    <dgm:cxn modelId="{DE1DF241-66DD-433F-8AFA-E55CF350626F}" type="presOf" srcId="{70AF0406-3590-42AA-B80B-B7CA483AA98B}" destId="{BB0E0117-D037-4C21-BE4D-559B16C50A3B}" srcOrd="0" destOrd="0" presId="urn:microsoft.com/office/officeart/2008/layout/NameandTitleOrganizationalChart"/>
    <dgm:cxn modelId="{300515A9-3D15-42D9-A626-2C44353D9758}" type="presOf" srcId="{80C312EE-F46D-4824-95EC-C0CA2A222CC9}" destId="{E51C3FD4-7686-4C75-A18C-3FB88FE54EBF}" srcOrd="0" destOrd="0" presId="urn:microsoft.com/office/officeart/2008/layout/NameandTitleOrganizationalChart"/>
    <dgm:cxn modelId="{BEAC0308-D988-4023-B463-D5EC703469AB}" type="presParOf" srcId="{1BCAE938-665D-4058-AC6C-039A3868C1DF}" destId="{78D9B0DE-CA33-4E10-909E-16AF1FAD9C2B}" srcOrd="0" destOrd="0" presId="urn:microsoft.com/office/officeart/2008/layout/NameandTitleOrganizationalChart"/>
    <dgm:cxn modelId="{B7A10401-80EB-420C-8831-689A803A7F63}" type="presParOf" srcId="{78D9B0DE-CA33-4E10-909E-16AF1FAD9C2B}" destId="{998C4AB0-EBCC-40BA-AC64-D499BBF51650}" srcOrd="0" destOrd="0" presId="urn:microsoft.com/office/officeart/2008/layout/NameandTitleOrganizationalChart"/>
    <dgm:cxn modelId="{2C7A35DF-4F4A-4789-918A-1D815B1840D9}" type="presParOf" srcId="{998C4AB0-EBCC-40BA-AC64-D499BBF51650}" destId="{3355712A-0F73-4BC1-A75F-C80D3F541E2B}" srcOrd="0" destOrd="0" presId="urn:microsoft.com/office/officeart/2008/layout/NameandTitleOrganizationalChart"/>
    <dgm:cxn modelId="{19E7B5AB-3548-4CFF-9E9A-D258ABA513AB}" type="presParOf" srcId="{998C4AB0-EBCC-40BA-AC64-D499BBF51650}" destId="{BB0E0117-D037-4C21-BE4D-559B16C50A3B}" srcOrd="1" destOrd="0" presId="urn:microsoft.com/office/officeart/2008/layout/NameandTitleOrganizationalChart"/>
    <dgm:cxn modelId="{18042C78-F8C3-4ECE-8D9F-8A89ABFB491C}" type="presParOf" srcId="{998C4AB0-EBCC-40BA-AC64-D499BBF51650}" destId="{1EC68106-3EF8-43D4-8E75-40E6835A4BFF}" srcOrd="2" destOrd="0" presId="urn:microsoft.com/office/officeart/2008/layout/NameandTitleOrganizationalChart"/>
    <dgm:cxn modelId="{FB9BBBE1-5B78-48F3-BA0F-5566407C040B}" type="presParOf" srcId="{78D9B0DE-CA33-4E10-909E-16AF1FAD9C2B}" destId="{2292BEC0-C615-4EA9-A686-72AB8A0B0E2E}" srcOrd="1" destOrd="0" presId="urn:microsoft.com/office/officeart/2008/layout/NameandTitleOrganizationalChart"/>
    <dgm:cxn modelId="{029367AB-FF98-46F8-83D7-9A901262305E}" type="presParOf" srcId="{2292BEC0-C615-4EA9-A686-72AB8A0B0E2E}" destId="{DA385A03-EDD7-4CBA-B28E-46F15D43481B}" srcOrd="0" destOrd="0" presId="urn:microsoft.com/office/officeart/2008/layout/NameandTitleOrganizationalChart"/>
    <dgm:cxn modelId="{8E80CB89-DADC-497B-AC7E-292323F67F1E}" type="presParOf" srcId="{2292BEC0-C615-4EA9-A686-72AB8A0B0E2E}" destId="{5AFAB4B8-8F25-4CA0-9CBA-7C392EDD2806}" srcOrd="1" destOrd="0" presId="urn:microsoft.com/office/officeart/2008/layout/NameandTitleOrganizationalChart"/>
    <dgm:cxn modelId="{EDF25577-CABB-4E52-B27F-C091FFB564B7}" type="presParOf" srcId="{5AFAB4B8-8F25-4CA0-9CBA-7C392EDD2806}" destId="{0EA6E1AD-E63D-4CF9-836B-55567E03008A}" srcOrd="0" destOrd="0" presId="urn:microsoft.com/office/officeart/2008/layout/NameandTitleOrganizationalChart"/>
    <dgm:cxn modelId="{8AE117F1-7EBD-4518-B012-65FEB8EF5091}" type="presParOf" srcId="{0EA6E1AD-E63D-4CF9-836B-55567E03008A}" destId="{3B9037E0-5B28-4893-AD81-8F68B719C2CD}" srcOrd="0" destOrd="0" presId="urn:microsoft.com/office/officeart/2008/layout/NameandTitleOrganizationalChart"/>
    <dgm:cxn modelId="{4F7C198A-85A0-4D1C-9C19-D532A47D76DC}" type="presParOf" srcId="{0EA6E1AD-E63D-4CF9-836B-55567E03008A}" destId="{1AECF5B5-FD0B-42AE-96E6-6914483573DD}" srcOrd="1" destOrd="0" presId="urn:microsoft.com/office/officeart/2008/layout/NameandTitleOrganizationalChart"/>
    <dgm:cxn modelId="{82D0EB8B-E3ED-4A10-B8A5-38C5AFDFA1C8}" type="presParOf" srcId="{0EA6E1AD-E63D-4CF9-836B-55567E03008A}" destId="{99F7AB91-A773-4BF1-8C6E-12B08A667186}" srcOrd="2" destOrd="0" presId="urn:microsoft.com/office/officeart/2008/layout/NameandTitleOrganizationalChart"/>
    <dgm:cxn modelId="{9BED7D7E-DD1D-4823-A32D-BDB3DB586FF4}" type="presParOf" srcId="{5AFAB4B8-8F25-4CA0-9CBA-7C392EDD2806}" destId="{0624A2A7-2AE3-47FF-8B88-CDE729AB9A27}" srcOrd="1" destOrd="0" presId="urn:microsoft.com/office/officeart/2008/layout/NameandTitleOrganizationalChart"/>
    <dgm:cxn modelId="{7C794BFF-DB9B-430C-9154-141B95DFC6C6}" type="presParOf" srcId="{0624A2A7-2AE3-47FF-8B88-CDE729AB9A27}" destId="{2A61F4F2-6BA0-421B-BAB8-9907D1FAC7DB}" srcOrd="0" destOrd="0" presId="urn:microsoft.com/office/officeart/2008/layout/NameandTitleOrganizationalChart"/>
    <dgm:cxn modelId="{8ABC2BDF-7A4A-4F83-90AD-E0510EA95FC9}" type="presParOf" srcId="{0624A2A7-2AE3-47FF-8B88-CDE729AB9A27}" destId="{495D8AB6-2FC3-4246-9B09-E3E6A6D0330A}" srcOrd="1" destOrd="0" presId="urn:microsoft.com/office/officeart/2008/layout/NameandTitleOrganizationalChart"/>
    <dgm:cxn modelId="{B0B862A6-D195-49CC-8FDA-CFE12D864D3A}" type="presParOf" srcId="{495D8AB6-2FC3-4246-9B09-E3E6A6D0330A}" destId="{899BCF7F-F4EB-4E10-9A14-6905FF9F5923}" srcOrd="0" destOrd="0" presId="urn:microsoft.com/office/officeart/2008/layout/NameandTitleOrganizationalChart"/>
    <dgm:cxn modelId="{A41A5CBA-3CDD-492B-90F9-43299AB74D43}" type="presParOf" srcId="{899BCF7F-F4EB-4E10-9A14-6905FF9F5923}" destId="{138237D5-01BE-49E4-BAD8-85B482726E46}" srcOrd="0" destOrd="0" presId="urn:microsoft.com/office/officeart/2008/layout/NameandTitleOrganizationalChart"/>
    <dgm:cxn modelId="{27F51E72-4587-4617-B1E4-4BC3A0258734}" type="presParOf" srcId="{899BCF7F-F4EB-4E10-9A14-6905FF9F5923}" destId="{BEA156FA-8BFA-405F-BA72-5DD29A9FB013}" srcOrd="1" destOrd="0" presId="urn:microsoft.com/office/officeart/2008/layout/NameandTitleOrganizationalChart"/>
    <dgm:cxn modelId="{1B2247E4-7705-48F4-BBAB-DFDE1CE9F280}" type="presParOf" srcId="{899BCF7F-F4EB-4E10-9A14-6905FF9F5923}" destId="{E3EAC9D3-A98D-4B4D-A6B9-5F5185E544DC}" srcOrd="2" destOrd="0" presId="urn:microsoft.com/office/officeart/2008/layout/NameandTitleOrganizationalChart"/>
    <dgm:cxn modelId="{30241086-B254-4C44-80BF-F81BA357A37D}" type="presParOf" srcId="{495D8AB6-2FC3-4246-9B09-E3E6A6D0330A}" destId="{C6E5DBF6-ECC3-4B50-8986-152DF1DFDC57}" srcOrd="1" destOrd="0" presId="urn:microsoft.com/office/officeart/2008/layout/NameandTitleOrganizationalChart"/>
    <dgm:cxn modelId="{8491AB09-CB5D-40AD-A357-55A7BD3BBF17}" type="presParOf" srcId="{495D8AB6-2FC3-4246-9B09-E3E6A6D0330A}" destId="{F72583DE-7646-417F-8C37-D0E726B49F83}" srcOrd="2" destOrd="0" presId="urn:microsoft.com/office/officeart/2008/layout/NameandTitleOrganizationalChart"/>
    <dgm:cxn modelId="{9E70995A-763A-4E4F-B061-1442F603CAA1}" type="presParOf" srcId="{0624A2A7-2AE3-47FF-8B88-CDE729AB9A27}" destId="{1393CC68-79C4-4803-886A-03A597142F86}" srcOrd="2" destOrd="0" presId="urn:microsoft.com/office/officeart/2008/layout/NameandTitleOrganizationalChart"/>
    <dgm:cxn modelId="{60654C69-B990-4FC5-A7D3-77EDDD419E98}" type="presParOf" srcId="{0624A2A7-2AE3-47FF-8B88-CDE729AB9A27}" destId="{FF089D4F-BF49-40FD-8679-8DC769F102DA}" srcOrd="3" destOrd="0" presId="urn:microsoft.com/office/officeart/2008/layout/NameandTitleOrganizationalChart"/>
    <dgm:cxn modelId="{94549E77-7A41-451F-A416-5418CA202BCC}" type="presParOf" srcId="{FF089D4F-BF49-40FD-8679-8DC769F102DA}" destId="{D9F9C8BE-29AF-4EA0-9036-0AA866871DC7}" srcOrd="0" destOrd="0" presId="urn:microsoft.com/office/officeart/2008/layout/NameandTitleOrganizationalChart"/>
    <dgm:cxn modelId="{FDF8C1CA-7138-49F3-88D1-BBD8CF977E54}" type="presParOf" srcId="{D9F9C8BE-29AF-4EA0-9036-0AA866871DC7}" destId="{A96BB0A1-50EE-4107-8F45-812531C7E85A}" srcOrd="0" destOrd="0" presId="urn:microsoft.com/office/officeart/2008/layout/NameandTitleOrganizationalChart"/>
    <dgm:cxn modelId="{C900997F-5DB9-4A58-B5FB-B85D03077972}" type="presParOf" srcId="{D9F9C8BE-29AF-4EA0-9036-0AA866871DC7}" destId="{E40E6FFE-9B78-4BFD-95CB-502D6CE9ADBE}" srcOrd="1" destOrd="0" presId="urn:microsoft.com/office/officeart/2008/layout/NameandTitleOrganizationalChart"/>
    <dgm:cxn modelId="{B1FED035-D1EA-48D6-ACC8-8BEA436537F9}" type="presParOf" srcId="{D9F9C8BE-29AF-4EA0-9036-0AA866871DC7}" destId="{BC709B11-3AD9-4AAD-9EC6-8473A1AA6C48}" srcOrd="2" destOrd="0" presId="urn:microsoft.com/office/officeart/2008/layout/NameandTitleOrganizationalChart"/>
    <dgm:cxn modelId="{5C33DAEA-59A3-4CE8-8E6B-05987A210088}" type="presParOf" srcId="{FF089D4F-BF49-40FD-8679-8DC769F102DA}" destId="{F2DE4224-49BB-45ED-931C-C3163321DB59}" srcOrd="1" destOrd="0" presId="urn:microsoft.com/office/officeart/2008/layout/NameandTitleOrganizationalChart"/>
    <dgm:cxn modelId="{AF6D47DB-9D57-4DB9-AC46-01C37E2ECF94}" type="presParOf" srcId="{FF089D4F-BF49-40FD-8679-8DC769F102DA}" destId="{F48DDD21-5297-492E-BE77-50C1CCEE93A2}" srcOrd="2" destOrd="0" presId="urn:microsoft.com/office/officeart/2008/layout/NameandTitleOrganizationalChart"/>
    <dgm:cxn modelId="{55ECC360-7867-48D3-BFB9-4A14EAF2952D}" type="presParOf" srcId="{5AFAB4B8-8F25-4CA0-9CBA-7C392EDD2806}" destId="{3C78FCD4-B02D-4EA2-AD17-7E80C302C737}" srcOrd="2" destOrd="0" presId="urn:microsoft.com/office/officeart/2008/layout/NameandTitleOrganizationalChart"/>
    <dgm:cxn modelId="{85A61141-1F72-408D-8785-A16671F94DE4}" type="presParOf" srcId="{2292BEC0-C615-4EA9-A686-72AB8A0B0E2E}" destId="{179A5478-6329-4EF4-85B4-F58F8B17A39D}" srcOrd="2" destOrd="0" presId="urn:microsoft.com/office/officeart/2008/layout/NameandTitleOrganizationalChart"/>
    <dgm:cxn modelId="{A5B64BB4-1CF3-421A-B1C0-C224133A899F}" type="presParOf" srcId="{2292BEC0-C615-4EA9-A686-72AB8A0B0E2E}" destId="{CCD0BA88-FEC1-4D05-BBDB-3F5E4224D7F1}" srcOrd="3" destOrd="0" presId="urn:microsoft.com/office/officeart/2008/layout/NameandTitleOrganizationalChart"/>
    <dgm:cxn modelId="{41EB961A-0BCF-427D-B673-398D68849EF1}" type="presParOf" srcId="{CCD0BA88-FEC1-4D05-BBDB-3F5E4224D7F1}" destId="{F0FC4672-2D33-4F8E-8A4B-4CC24AEF1EDB}" srcOrd="0" destOrd="0" presId="urn:microsoft.com/office/officeart/2008/layout/NameandTitleOrganizationalChart"/>
    <dgm:cxn modelId="{83C7DAE2-A79B-4E14-8CD7-C36E0C1AA048}" type="presParOf" srcId="{F0FC4672-2D33-4F8E-8A4B-4CC24AEF1EDB}" destId="{D8D83B12-925E-434E-85FF-D94F304780F3}" srcOrd="0" destOrd="0" presId="urn:microsoft.com/office/officeart/2008/layout/NameandTitleOrganizationalChart"/>
    <dgm:cxn modelId="{D2C73F31-D775-4143-BEAF-E2EA5E7118BA}" type="presParOf" srcId="{F0FC4672-2D33-4F8E-8A4B-4CC24AEF1EDB}" destId="{63B137AF-3734-43ED-BAA8-89BEEC109D26}" srcOrd="1" destOrd="0" presId="urn:microsoft.com/office/officeart/2008/layout/NameandTitleOrganizationalChart"/>
    <dgm:cxn modelId="{F2F319AF-9483-42D1-9885-1B639438CB32}" type="presParOf" srcId="{F0FC4672-2D33-4F8E-8A4B-4CC24AEF1EDB}" destId="{0AD6C362-DAC0-4DDC-A7AF-07EBE5BD3D3D}" srcOrd="2" destOrd="0" presId="urn:microsoft.com/office/officeart/2008/layout/NameandTitleOrganizationalChart"/>
    <dgm:cxn modelId="{DE34DBBE-5F4D-4188-BDA8-B73A715102DD}" type="presParOf" srcId="{CCD0BA88-FEC1-4D05-BBDB-3F5E4224D7F1}" destId="{14469CBF-E0A5-4740-A8B3-8B3F5FFE7876}" srcOrd="1" destOrd="0" presId="urn:microsoft.com/office/officeart/2008/layout/NameandTitleOrganizationalChart"/>
    <dgm:cxn modelId="{5187B987-6F61-4DD5-BD9E-A65373741482}" type="presParOf" srcId="{14469CBF-E0A5-4740-A8B3-8B3F5FFE7876}" destId="{95324C01-7ADC-4E0A-865B-B6063B3F1CF8}" srcOrd="0" destOrd="0" presId="urn:microsoft.com/office/officeart/2008/layout/NameandTitleOrganizationalChart"/>
    <dgm:cxn modelId="{CD277CA8-2281-4DA1-9D21-C98569F7492D}" type="presParOf" srcId="{14469CBF-E0A5-4740-A8B3-8B3F5FFE7876}" destId="{11DDF3E4-1CE9-47F6-AEE9-7C022C046AC9}" srcOrd="1" destOrd="0" presId="urn:microsoft.com/office/officeart/2008/layout/NameandTitleOrganizationalChart"/>
    <dgm:cxn modelId="{37767A40-6738-4131-B993-821AC67285F9}" type="presParOf" srcId="{11DDF3E4-1CE9-47F6-AEE9-7C022C046AC9}" destId="{D172B98C-8593-46F5-BFB5-C5E3A1B02323}" srcOrd="0" destOrd="0" presId="urn:microsoft.com/office/officeart/2008/layout/NameandTitleOrganizationalChart"/>
    <dgm:cxn modelId="{B17096E8-A410-4BCB-B52F-5945B0AEB365}" type="presParOf" srcId="{D172B98C-8593-46F5-BFB5-C5E3A1B02323}" destId="{941DBFB0-E58C-40A9-A616-30347E1E6944}" srcOrd="0" destOrd="0" presId="urn:microsoft.com/office/officeart/2008/layout/NameandTitleOrganizationalChart"/>
    <dgm:cxn modelId="{731226BA-DA56-494A-8CFC-35A99C234835}" type="presParOf" srcId="{D172B98C-8593-46F5-BFB5-C5E3A1B02323}" destId="{C6429053-5669-4377-91EC-67018E3F0883}" srcOrd="1" destOrd="0" presId="urn:microsoft.com/office/officeart/2008/layout/NameandTitleOrganizationalChart"/>
    <dgm:cxn modelId="{67A562B9-3BB9-4950-94FD-C141173F3291}" type="presParOf" srcId="{D172B98C-8593-46F5-BFB5-C5E3A1B02323}" destId="{7F986E3A-2B64-4C23-B0ED-A88BAC3D4F7F}" srcOrd="2" destOrd="0" presId="urn:microsoft.com/office/officeart/2008/layout/NameandTitleOrganizationalChart"/>
    <dgm:cxn modelId="{E63F4705-FD5B-4CB9-AFC5-C0BB97343618}" type="presParOf" srcId="{11DDF3E4-1CE9-47F6-AEE9-7C022C046AC9}" destId="{3DD17EB3-44A1-4F1D-8DE4-7C3569B57809}" srcOrd="1" destOrd="0" presId="urn:microsoft.com/office/officeart/2008/layout/NameandTitleOrganizationalChart"/>
    <dgm:cxn modelId="{7D9EAE67-9801-4390-8838-B089004B38C8}" type="presParOf" srcId="{11DDF3E4-1CE9-47F6-AEE9-7C022C046AC9}" destId="{3956170B-CF9E-49D0-8F68-7CF6D8EAFC9B}" srcOrd="2" destOrd="0" presId="urn:microsoft.com/office/officeart/2008/layout/NameandTitleOrganizationalChart"/>
    <dgm:cxn modelId="{5FF4AE10-41F4-4601-B997-48C70A1433D6}" type="presParOf" srcId="{14469CBF-E0A5-4740-A8B3-8B3F5FFE7876}" destId="{2568EEC4-7F21-4582-9D26-DECCA88170D1}" srcOrd="2" destOrd="0" presId="urn:microsoft.com/office/officeart/2008/layout/NameandTitleOrganizationalChart"/>
    <dgm:cxn modelId="{F3090670-E3AC-4E46-BF19-62CC7BB97B18}" type="presParOf" srcId="{14469CBF-E0A5-4740-A8B3-8B3F5FFE7876}" destId="{56E272D7-D0C0-4DB1-95CB-507790C40811}" srcOrd="3" destOrd="0" presId="urn:microsoft.com/office/officeart/2008/layout/NameandTitleOrganizationalChart"/>
    <dgm:cxn modelId="{C4730E81-CE33-44AB-8B4B-EE48BF6B0B5A}" type="presParOf" srcId="{56E272D7-D0C0-4DB1-95CB-507790C40811}" destId="{4E6C7721-7272-4832-A6B3-121C542E1967}" srcOrd="0" destOrd="0" presId="urn:microsoft.com/office/officeart/2008/layout/NameandTitleOrganizationalChart"/>
    <dgm:cxn modelId="{F50CD68A-D6C4-408F-80B9-DA1750E5C77D}" type="presParOf" srcId="{4E6C7721-7272-4832-A6B3-121C542E1967}" destId="{E51C3FD4-7686-4C75-A18C-3FB88FE54EBF}" srcOrd="0" destOrd="0" presId="urn:microsoft.com/office/officeart/2008/layout/NameandTitleOrganizationalChart"/>
    <dgm:cxn modelId="{0372953E-900B-4340-BE35-AF3D786AC6FB}" type="presParOf" srcId="{4E6C7721-7272-4832-A6B3-121C542E1967}" destId="{3F58AB9D-DA31-4F93-AF38-381C75A9AA9E}" srcOrd="1" destOrd="0" presId="urn:microsoft.com/office/officeart/2008/layout/NameandTitleOrganizationalChart"/>
    <dgm:cxn modelId="{6E31E252-04C1-40BF-805A-D8837837D267}" type="presParOf" srcId="{4E6C7721-7272-4832-A6B3-121C542E1967}" destId="{6CED7EF5-B45A-4612-9449-0FF42838CF6F}" srcOrd="2" destOrd="0" presId="urn:microsoft.com/office/officeart/2008/layout/NameandTitleOrganizationalChart"/>
    <dgm:cxn modelId="{FC11C8FE-3396-43AC-9E5E-79677B425B45}" type="presParOf" srcId="{56E272D7-D0C0-4DB1-95CB-507790C40811}" destId="{C6F074E1-8C9F-4FA3-91EF-F43B42E759CB}" srcOrd="1" destOrd="0" presId="urn:microsoft.com/office/officeart/2008/layout/NameandTitleOrganizationalChart"/>
    <dgm:cxn modelId="{43FEDC52-3B10-48C1-95EF-89E5352F326B}" type="presParOf" srcId="{56E272D7-D0C0-4DB1-95CB-507790C40811}" destId="{62B870F0-72D8-45AE-A4A6-25E6C222C36A}" srcOrd="2" destOrd="0" presId="urn:microsoft.com/office/officeart/2008/layout/NameandTitleOrganizationalChart"/>
    <dgm:cxn modelId="{41979B5D-B9A8-419F-88D8-81AE30C326C2}" type="presParOf" srcId="{CCD0BA88-FEC1-4D05-BBDB-3F5E4224D7F1}" destId="{C668C201-1E39-4E90-BEFD-01805E0A29FC}" srcOrd="2" destOrd="0" presId="urn:microsoft.com/office/officeart/2008/layout/NameandTitleOrganizationalChart"/>
    <dgm:cxn modelId="{7ECFAB35-F655-4A54-B327-C7E0C09E0DCE}" type="presParOf" srcId="{78D9B0DE-CA33-4E10-909E-16AF1FAD9C2B}" destId="{BCF6C79F-937E-40D2-8629-6D2FB0B1F31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F79EAB-4234-4BD4-B08C-95FC069A1486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29884AA-9012-4E40-A451-7C46AB0EF3AF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dirty="0"/>
            <a:t>83 dos 184 Municípios</a:t>
          </a:r>
        </a:p>
      </dgm:t>
    </dgm:pt>
    <dgm:pt modelId="{C62FA7DE-70DE-47CC-B259-C9E0D0FE353C}" type="parTrans" cxnId="{6B9E2350-70A3-4235-BE7B-EB2BD795B29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70AF0406-3590-42AA-B80B-B7CA483AA98B}" type="sibTrans" cxnId="{6B9E2350-70A3-4235-BE7B-EB2BD795B29C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45%</a:t>
          </a:r>
        </a:p>
      </dgm:t>
    </dgm:pt>
    <dgm:pt modelId="{00F862E2-D9C7-4197-B754-B8F38235D2D7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dirty="0"/>
            <a:t>Unidades Habitacionais</a:t>
          </a:r>
        </a:p>
      </dgm:t>
    </dgm:pt>
    <dgm:pt modelId="{380D43F0-3ABA-4643-8B99-B82226C26262}" type="parTrans" cxnId="{D59BB1EA-E0AA-409E-843B-210C5F2D710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A54EAEC0-ED3D-47F3-8AEB-48908E9F7437}" type="sibTrans" cxnId="{D59BB1EA-E0AA-409E-843B-210C5F2D710C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37.489</a:t>
          </a:r>
        </a:p>
      </dgm:t>
    </dgm:pt>
    <dgm:pt modelId="{DB0C297C-47D0-450B-AFAD-7C29D29C322C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dirty="0"/>
            <a:t>Contratações</a:t>
          </a:r>
        </a:p>
      </dgm:t>
    </dgm:pt>
    <dgm:pt modelId="{CBCDDFD9-2823-4CFB-B7FB-F6A35F354060}" type="parTrans" cxnId="{3C6139FC-2606-4252-BC5B-FB9C322430C2}">
      <dgm:prSet/>
      <dgm:spPr/>
      <dgm:t>
        <a:bodyPr/>
        <a:lstStyle/>
        <a:p>
          <a:endParaRPr lang="pt-BR"/>
        </a:p>
      </dgm:t>
    </dgm:pt>
    <dgm:pt modelId="{CD936558-87D1-4473-80C7-D8D0994EBAFB}" type="sibTrans" cxnId="{3C6139FC-2606-4252-BC5B-FB9C322430C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/>
            <a:t>2009 a 2016</a:t>
          </a:r>
          <a:endParaRPr lang="pt-BR" dirty="0"/>
        </a:p>
      </dgm:t>
    </dgm:pt>
    <dgm:pt modelId="{4CF53C74-908C-48A9-81D5-EF7910E0B351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i="0" u="none" dirty="0"/>
            <a:t>Valores Contratados</a:t>
          </a:r>
        </a:p>
      </dgm:t>
    </dgm:pt>
    <dgm:pt modelId="{FBBC793F-1EE1-4CA6-8CCC-89FA2ED2E562}" type="parTrans" cxnId="{11F76748-CED0-4C4B-934C-14AB90AC945C}">
      <dgm:prSet/>
      <dgm:spPr>
        <a:solidFill>
          <a:schemeClr val="accent1">
            <a:lumMod val="40000"/>
            <a:lumOff val="60000"/>
          </a:schemeClr>
        </a:solidFill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C656D9CE-CB04-4369-9D3E-1CE4FFF6E523}" type="sibTrans" cxnId="{11F76748-CED0-4C4B-934C-14AB90AC945C}">
      <dgm:prSet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pt-BR" b="1" dirty="0"/>
            <a:t>R$2 bi</a:t>
          </a:r>
        </a:p>
      </dgm:t>
    </dgm:pt>
    <dgm:pt modelId="{174481E5-00A0-451A-9C81-E9ADEC2D636F}" type="pres">
      <dgm:prSet presAssocID="{45F79EAB-4234-4BD4-B08C-95FC069A1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8FB1C9-BD70-4B02-BCC3-D2E8873E0193}" type="pres">
      <dgm:prSet presAssocID="{DB0C297C-47D0-450B-AFAD-7C29D29C322C}" presName="hierRoot1" presStyleCnt="0">
        <dgm:presLayoutVars>
          <dgm:hierBranch val="init"/>
        </dgm:presLayoutVars>
      </dgm:prSet>
      <dgm:spPr/>
    </dgm:pt>
    <dgm:pt modelId="{506AC496-896F-4F90-97B3-789324C59978}" type="pres">
      <dgm:prSet presAssocID="{DB0C297C-47D0-450B-AFAD-7C29D29C322C}" presName="rootComposite1" presStyleCnt="0"/>
      <dgm:spPr/>
    </dgm:pt>
    <dgm:pt modelId="{C06D70DB-D766-43CC-9BB4-94A06FBEE739}" type="pres">
      <dgm:prSet presAssocID="{DB0C297C-47D0-450B-AFAD-7C29D29C322C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AE7673C-D1D9-450C-B306-B73579B287FE}" type="pres">
      <dgm:prSet presAssocID="{DB0C297C-47D0-450B-AFAD-7C29D29C322C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EA54F6B-341E-4C37-BC25-8FD8B413DDD4}" type="pres">
      <dgm:prSet presAssocID="{DB0C297C-47D0-450B-AFAD-7C29D29C322C}" presName="rootConnector1" presStyleLbl="node1" presStyleIdx="0" presStyleCnt="3"/>
      <dgm:spPr/>
      <dgm:t>
        <a:bodyPr/>
        <a:lstStyle/>
        <a:p>
          <a:endParaRPr lang="pt-BR"/>
        </a:p>
      </dgm:t>
    </dgm:pt>
    <dgm:pt modelId="{9DDD7EEB-9327-4D16-B3A0-A3CEF1FEF14B}" type="pres">
      <dgm:prSet presAssocID="{DB0C297C-47D0-450B-AFAD-7C29D29C322C}" presName="hierChild2" presStyleCnt="0"/>
      <dgm:spPr/>
    </dgm:pt>
    <dgm:pt modelId="{B8F65F2D-F655-4B85-8559-A44F53B8D5B1}" type="pres">
      <dgm:prSet presAssocID="{C62FA7DE-70DE-47CC-B259-C9E0D0FE353C}" presName="Name37" presStyleLbl="parChTrans1D2" presStyleIdx="0" presStyleCnt="3"/>
      <dgm:spPr/>
      <dgm:t>
        <a:bodyPr/>
        <a:lstStyle/>
        <a:p>
          <a:endParaRPr lang="pt-BR"/>
        </a:p>
      </dgm:t>
    </dgm:pt>
    <dgm:pt modelId="{357053E8-E2DE-4222-8251-455E5D301981}" type="pres">
      <dgm:prSet presAssocID="{229884AA-9012-4E40-A451-7C46AB0EF3AF}" presName="hierRoot2" presStyleCnt="0">
        <dgm:presLayoutVars>
          <dgm:hierBranch val="init"/>
        </dgm:presLayoutVars>
      </dgm:prSet>
      <dgm:spPr/>
    </dgm:pt>
    <dgm:pt modelId="{63AACF05-649D-4888-B467-E8228C1AE0D1}" type="pres">
      <dgm:prSet presAssocID="{229884AA-9012-4E40-A451-7C46AB0EF3AF}" presName="rootComposite" presStyleCnt="0"/>
      <dgm:spPr/>
    </dgm:pt>
    <dgm:pt modelId="{BCB7C693-4620-4764-B921-F6AB886E4BE6}" type="pres">
      <dgm:prSet presAssocID="{229884AA-9012-4E40-A451-7C46AB0EF3AF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0EF434F-75D6-405B-84D9-94ECB43C7ACC}" type="pres">
      <dgm:prSet presAssocID="{229884AA-9012-4E40-A451-7C46AB0EF3AF}" presName="titleText2" presStyleLbl="fgAcc1" presStyleIdx="0" presStyleCnt="3" custScaleY="216401" custLinFactY="1213" custLinFactNeighborX="776" custLinFactNeighborY="100000">
        <dgm:presLayoutVars>
          <dgm:chMax val="0"/>
          <dgm:chPref val="0"/>
        </dgm:presLayoutVars>
      </dgm:prSet>
      <dgm:spPr>
        <a:xfrm>
          <a:off x="46436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0D7BE4D-C54B-4B58-A084-C9CFFDD3955C}" type="pres">
      <dgm:prSet presAssocID="{229884AA-9012-4E40-A451-7C46AB0EF3AF}" presName="rootConnector" presStyleLbl="node2" presStyleIdx="0" presStyleCnt="0"/>
      <dgm:spPr/>
      <dgm:t>
        <a:bodyPr/>
        <a:lstStyle/>
        <a:p>
          <a:endParaRPr lang="pt-BR"/>
        </a:p>
      </dgm:t>
    </dgm:pt>
    <dgm:pt modelId="{F5D4B164-9101-46BC-BC6C-E6AEA61CE1F3}" type="pres">
      <dgm:prSet presAssocID="{229884AA-9012-4E40-A451-7C46AB0EF3AF}" presName="hierChild4" presStyleCnt="0"/>
      <dgm:spPr/>
    </dgm:pt>
    <dgm:pt modelId="{B4B6AB60-4095-4B49-BBEA-18787E7DEABF}" type="pres">
      <dgm:prSet presAssocID="{229884AA-9012-4E40-A451-7C46AB0EF3AF}" presName="hierChild5" presStyleCnt="0"/>
      <dgm:spPr/>
    </dgm:pt>
    <dgm:pt modelId="{86388A7A-B743-4194-9E45-112E64E4810D}" type="pres">
      <dgm:prSet presAssocID="{380D43F0-3ABA-4643-8B99-B82226C26262}" presName="Name37" presStyleLbl="parChTrans1D2" presStyleIdx="1" presStyleCnt="3"/>
      <dgm:spPr/>
      <dgm:t>
        <a:bodyPr/>
        <a:lstStyle/>
        <a:p>
          <a:endParaRPr lang="pt-BR"/>
        </a:p>
      </dgm:t>
    </dgm:pt>
    <dgm:pt modelId="{2A3529DB-A129-4296-B39C-BD2DA40F40EA}" type="pres">
      <dgm:prSet presAssocID="{00F862E2-D9C7-4197-B754-B8F38235D2D7}" presName="hierRoot2" presStyleCnt="0">
        <dgm:presLayoutVars>
          <dgm:hierBranch val="init"/>
        </dgm:presLayoutVars>
      </dgm:prSet>
      <dgm:spPr/>
    </dgm:pt>
    <dgm:pt modelId="{25D01508-A76F-4EA2-A5DC-352E2E341EA3}" type="pres">
      <dgm:prSet presAssocID="{00F862E2-D9C7-4197-B754-B8F38235D2D7}" presName="rootComposite" presStyleCnt="0"/>
      <dgm:spPr/>
    </dgm:pt>
    <dgm:pt modelId="{B499E82D-8C69-45E6-99CE-42A5AD556E5E}" type="pres">
      <dgm:prSet presAssocID="{00F862E2-D9C7-4197-B754-B8F38235D2D7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AB56E52-9909-4472-8CE8-DF6D7A7371F2}" type="pres">
      <dgm:prSet presAssocID="{00F862E2-D9C7-4197-B754-B8F38235D2D7}" presName="titleText2" presStyleLbl="fgAcc1" presStyleIdx="1" presStyleCnt="3" custScaleY="216401" custLinFactY="1213" custLinFactNeighborX="776" custLinFactNeighborY="100000">
        <dgm:presLayoutVars>
          <dgm:chMax val="0"/>
          <dgm:chPref val="0"/>
        </dgm:presLayoutVars>
      </dgm:prSet>
      <dgm:spPr>
        <a:xfrm>
          <a:off x="300893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4D2A5728-ECFC-4534-82CA-08EB8F05C588}" type="pres">
      <dgm:prSet presAssocID="{00F862E2-D9C7-4197-B754-B8F38235D2D7}" presName="rootConnector" presStyleLbl="node2" presStyleIdx="0" presStyleCnt="0"/>
      <dgm:spPr/>
      <dgm:t>
        <a:bodyPr/>
        <a:lstStyle/>
        <a:p>
          <a:endParaRPr lang="pt-BR"/>
        </a:p>
      </dgm:t>
    </dgm:pt>
    <dgm:pt modelId="{E8190C06-455B-4E8B-808A-6953A82FC8C2}" type="pres">
      <dgm:prSet presAssocID="{00F862E2-D9C7-4197-B754-B8F38235D2D7}" presName="hierChild4" presStyleCnt="0"/>
      <dgm:spPr/>
    </dgm:pt>
    <dgm:pt modelId="{3D058ED9-10A0-4EA5-B2FF-5851C07E6089}" type="pres">
      <dgm:prSet presAssocID="{00F862E2-D9C7-4197-B754-B8F38235D2D7}" presName="hierChild5" presStyleCnt="0"/>
      <dgm:spPr/>
    </dgm:pt>
    <dgm:pt modelId="{47FB8A71-7D8A-4E0D-BB40-CAFAAD425DE7}" type="pres">
      <dgm:prSet presAssocID="{FBBC793F-1EE1-4CA6-8CCC-89FA2ED2E562}" presName="Name37" presStyleLbl="parChTrans1D2" presStyleIdx="2" presStyleCnt="3"/>
      <dgm:spPr/>
      <dgm:t>
        <a:bodyPr/>
        <a:lstStyle/>
        <a:p>
          <a:endParaRPr lang="pt-BR"/>
        </a:p>
      </dgm:t>
    </dgm:pt>
    <dgm:pt modelId="{E0D5886D-9A02-4E72-B6F0-ADAE7A16B0BC}" type="pres">
      <dgm:prSet presAssocID="{4CF53C74-908C-48A9-81D5-EF7910E0B351}" presName="hierRoot2" presStyleCnt="0">
        <dgm:presLayoutVars>
          <dgm:hierBranch val="init"/>
        </dgm:presLayoutVars>
      </dgm:prSet>
      <dgm:spPr/>
    </dgm:pt>
    <dgm:pt modelId="{900AD323-BC10-4C24-9F0D-1AC0213DA776}" type="pres">
      <dgm:prSet presAssocID="{4CF53C74-908C-48A9-81D5-EF7910E0B351}" presName="rootComposite" presStyleCnt="0"/>
      <dgm:spPr/>
    </dgm:pt>
    <dgm:pt modelId="{4DC32AF2-DAD3-4810-B709-BDC4C363AFFA}" type="pres">
      <dgm:prSet presAssocID="{4CF53C74-908C-48A9-81D5-EF7910E0B351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246D882-33DC-4FCF-857F-A060C0A6FF1C}" type="pres">
      <dgm:prSet presAssocID="{4CF53C74-908C-48A9-81D5-EF7910E0B351}" presName="titleText2" presStyleLbl="fgAcc1" presStyleIdx="2" presStyleCnt="3" custScaleY="216401" custLinFactY="1213" custLinFactNeighborX="77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E108471-A8CF-4B01-A107-1077B57C72DB}" type="pres">
      <dgm:prSet presAssocID="{4CF53C74-908C-48A9-81D5-EF7910E0B351}" presName="rootConnector" presStyleLbl="node2" presStyleIdx="0" presStyleCnt="0"/>
      <dgm:spPr/>
      <dgm:t>
        <a:bodyPr/>
        <a:lstStyle/>
        <a:p>
          <a:endParaRPr lang="pt-BR"/>
        </a:p>
      </dgm:t>
    </dgm:pt>
    <dgm:pt modelId="{644A79EA-7A03-4413-9984-A8EBED92C128}" type="pres">
      <dgm:prSet presAssocID="{4CF53C74-908C-48A9-81D5-EF7910E0B351}" presName="hierChild4" presStyleCnt="0"/>
      <dgm:spPr/>
    </dgm:pt>
    <dgm:pt modelId="{3A614866-337A-495C-B100-A594AE588EAD}" type="pres">
      <dgm:prSet presAssocID="{4CF53C74-908C-48A9-81D5-EF7910E0B351}" presName="hierChild5" presStyleCnt="0"/>
      <dgm:spPr/>
    </dgm:pt>
    <dgm:pt modelId="{192CC92B-70A1-4F0E-84FD-E5EB08578E32}" type="pres">
      <dgm:prSet presAssocID="{DB0C297C-47D0-450B-AFAD-7C29D29C322C}" presName="hierChild3" presStyleCnt="0"/>
      <dgm:spPr/>
    </dgm:pt>
  </dgm:ptLst>
  <dgm:cxnLst>
    <dgm:cxn modelId="{D59BB1EA-E0AA-409E-843B-210C5F2D710C}" srcId="{DB0C297C-47D0-450B-AFAD-7C29D29C322C}" destId="{00F862E2-D9C7-4197-B754-B8F38235D2D7}" srcOrd="1" destOrd="0" parTransId="{380D43F0-3ABA-4643-8B99-B82226C26262}" sibTransId="{A54EAEC0-ED3D-47F3-8AEB-48908E9F7437}"/>
    <dgm:cxn modelId="{33866FB1-C49D-4AFD-9787-4DBCADCC6D70}" type="presOf" srcId="{229884AA-9012-4E40-A451-7C46AB0EF3AF}" destId="{B0D7BE4D-C54B-4B58-A084-C9CFFDD3955C}" srcOrd="1" destOrd="0" presId="urn:microsoft.com/office/officeart/2008/layout/NameandTitleOrganizationalChart"/>
    <dgm:cxn modelId="{C4A73960-B62D-427F-9B13-01314EB4640C}" type="presOf" srcId="{45F79EAB-4234-4BD4-B08C-95FC069A1486}" destId="{174481E5-00A0-451A-9C81-E9ADEC2D636F}" srcOrd="0" destOrd="0" presId="urn:microsoft.com/office/officeart/2008/layout/NameandTitleOrganizationalChart"/>
    <dgm:cxn modelId="{3C6139FC-2606-4252-BC5B-FB9C322430C2}" srcId="{45F79EAB-4234-4BD4-B08C-95FC069A1486}" destId="{DB0C297C-47D0-450B-AFAD-7C29D29C322C}" srcOrd="0" destOrd="0" parTransId="{CBCDDFD9-2823-4CFB-B7FB-F6A35F354060}" sibTransId="{CD936558-87D1-4473-80C7-D8D0994EBAFB}"/>
    <dgm:cxn modelId="{54B533D7-5C25-4E61-91BF-AAB3011EE08C}" type="presOf" srcId="{70AF0406-3590-42AA-B80B-B7CA483AA98B}" destId="{F0EF434F-75D6-405B-84D9-94ECB43C7ACC}" srcOrd="0" destOrd="0" presId="urn:microsoft.com/office/officeart/2008/layout/NameandTitleOrganizationalChart"/>
    <dgm:cxn modelId="{E24ACBB1-9B9B-451E-AC08-66D4A9D33984}" type="presOf" srcId="{00F862E2-D9C7-4197-B754-B8F38235D2D7}" destId="{4D2A5728-ECFC-4534-82CA-08EB8F05C588}" srcOrd="1" destOrd="0" presId="urn:microsoft.com/office/officeart/2008/layout/NameandTitleOrganizationalChart"/>
    <dgm:cxn modelId="{3495B15B-FC4D-43E7-BFA4-CE91A7E49223}" type="presOf" srcId="{C62FA7DE-70DE-47CC-B259-C9E0D0FE353C}" destId="{B8F65F2D-F655-4B85-8559-A44F53B8D5B1}" srcOrd="0" destOrd="0" presId="urn:microsoft.com/office/officeart/2008/layout/NameandTitleOrganizationalChart"/>
    <dgm:cxn modelId="{AA21FA32-066D-4506-BFAB-E4E109395AF3}" type="presOf" srcId="{DB0C297C-47D0-450B-AFAD-7C29D29C322C}" destId="{C06D70DB-D766-43CC-9BB4-94A06FBEE739}" srcOrd="0" destOrd="0" presId="urn:microsoft.com/office/officeart/2008/layout/NameandTitleOrganizationalChart"/>
    <dgm:cxn modelId="{6B9E2350-70A3-4235-BE7B-EB2BD795B29C}" srcId="{DB0C297C-47D0-450B-AFAD-7C29D29C322C}" destId="{229884AA-9012-4E40-A451-7C46AB0EF3AF}" srcOrd="0" destOrd="0" parTransId="{C62FA7DE-70DE-47CC-B259-C9E0D0FE353C}" sibTransId="{70AF0406-3590-42AA-B80B-B7CA483AA98B}"/>
    <dgm:cxn modelId="{F143F0EE-3444-48D7-B417-BC1E3D804FBF}" type="presOf" srcId="{4CF53C74-908C-48A9-81D5-EF7910E0B351}" destId="{4DC32AF2-DAD3-4810-B709-BDC4C363AFFA}" srcOrd="0" destOrd="0" presId="urn:microsoft.com/office/officeart/2008/layout/NameandTitleOrganizationalChart"/>
    <dgm:cxn modelId="{050B40E8-9698-41F8-A2EC-797A69A1CA38}" type="presOf" srcId="{380D43F0-3ABA-4643-8B99-B82226C26262}" destId="{86388A7A-B743-4194-9E45-112E64E4810D}" srcOrd="0" destOrd="0" presId="urn:microsoft.com/office/officeart/2008/layout/NameandTitleOrganizationalChart"/>
    <dgm:cxn modelId="{F6E2F196-7B84-4EC4-8625-9576C9CA86D4}" type="presOf" srcId="{CD936558-87D1-4473-80C7-D8D0994EBAFB}" destId="{6AE7673C-D1D9-450C-B306-B73579B287FE}" srcOrd="0" destOrd="0" presId="urn:microsoft.com/office/officeart/2008/layout/NameandTitleOrganizationalChart"/>
    <dgm:cxn modelId="{9970D394-5ECC-4791-8519-484D55B71508}" type="presOf" srcId="{4CF53C74-908C-48A9-81D5-EF7910E0B351}" destId="{7E108471-A8CF-4B01-A107-1077B57C72DB}" srcOrd="1" destOrd="0" presId="urn:microsoft.com/office/officeart/2008/layout/NameandTitleOrganizationalChart"/>
    <dgm:cxn modelId="{FEBCBB02-815E-47E9-8624-3C39CA1877DC}" type="presOf" srcId="{C656D9CE-CB04-4369-9D3E-1CE4FFF6E523}" destId="{6246D882-33DC-4FCF-857F-A060C0A6FF1C}" srcOrd="0" destOrd="0" presId="urn:microsoft.com/office/officeart/2008/layout/NameandTitleOrganizationalChart"/>
    <dgm:cxn modelId="{11F76748-CED0-4C4B-934C-14AB90AC945C}" srcId="{DB0C297C-47D0-450B-AFAD-7C29D29C322C}" destId="{4CF53C74-908C-48A9-81D5-EF7910E0B351}" srcOrd="2" destOrd="0" parTransId="{FBBC793F-1EE1-4CA6-8CCC-89FA2ED2E562}" sibTransId="{C656D9CE-CB04-4369-9D3E-1CE4FFF6E523}"/>
    <dgm:cxn modelId="{D8296256-7BDA-4D2B-AC7A-C050F43634FD}" type="presOf" srcId="{DB0C297C-47D0-450B-AFAD-7C29D29C322C}" destId="{BEA54F6B-341E-4C37-BC25-8FD8B413DDD4}" srcOrd="1" destOrd="0" presId="urn:microsoft.com/office/officeart/2008/layout/NameandTitleOrganizationalChart"/>
    <dgm:cxn modelId="{0C52BB11-CDCB-4EE1-B272-9B5D14F0223D}" type="presOf" srcId="{229884AA-9012-4E40-A451-7C46AB0EF3AF}" destId="{BCB7C693-4620-4764-B921-F6AB886E4BE6}" srcOrd="0" destOrd="0" presId="urn:microsoft.com/office/officeart/2008/layout/NameandTitleOrganizationalChart"/>
    <dgm:cxn modelId="{0F784EEA-1981-43FE-A6A7-8412CA54CBFE}" type="presOf" srcId="{00F862E2-D9C7-4197-B754-B8F38235D2D7}" destId="{B499E82D-8C69-45E6-99CE-42A5AD556E5E}" srcOrd="0" destOrd="0" presId="urn:microsoft.com/office/officeart/2008/layout/NameandTitleOrganizationalChart"/>
    <dgm:cxn modelId="{85F585EF-E214-411B-B322-04BC7AB226C8}" type="presOf" srcId="{FBBC793F-1EE1-4CA6-8CCC-89FA2ED2E562}" destId="{47FB8A71-7D8A-4E0D-BB40-CAFAAD425DE7}" srcOrd="0" destOrd="0" presId="urn:microsoft.com/office/officeart/2008/layout/NameandTitleOrganizationalChart"/>
    <dgm:cxn modelId="{EDD6C355-3D7C-4F3E-9D05-2391B480250C}" type="presOf" srcId="{A54EAEC0-ED3D-47F3-8AEB-48908E9F7437}" destId="{CAB56E52-9909-4472-8CE8-DF6D7A7371F2}" srcOrd="0" destOrd="0" presId="urn:microsoft.com/office/officeart/2008/layout/NameandTitleOrganizationalChart"/>
    <dgm:cxn modelId="{842553B8-39C5-4AF6-A6FE-7D60A8E71D56}" type="presParOf" srcId="{174481E5-00A0-451A-9C81-E9ADEC2D636F}" destId="{B48FB1C9-BD70-4B02-BCC3-D2E8873E0193}" srcOrd="0" destOrd="0" presId="urn:microsoft.com/office/officeart/2008/layout/NameandTitleOrganizationalChart"/>
    <dgm:cxn modelId="{C41FBE85-F019-4E58-975D-D2322D3B6226}" type="presParOf" srcId="{B48FB1C9-BD70-4B02-BCC3-D2E8873E0193}" destId="{506AC496-896F-4F90-97B3-789324C59978}" srcOrd="0" destOrd="0" presId="urn:microsoft.com/office/officeart/2008/layout/NameandTitleOrganizationalChart"/>
    <dgm:cxn modelId="{041B3EC1-F852-4211-9737-2E2BEA088F0A}" type="presParOf" srcId="{506AC496-896F-4F90-97B3-789324C59978}" destId="{C06D70DB-D766-43CC-9BB4-94A06FBEE739}" srcOrd="0" destOrd="0" presId="urn:microsoft.com/office/officeart/2008/layout/NameandTitleOrganizationalChart"/>
    <dgm:cxn modelId="{9E67CE78-17AB-4C41-8FBD-36CD8054BA72}" type="presParOf" srcId="{506AC496-896F-4F90-97B3-789324C59978}" destId="{6AE7673C-D1D9-450C-B306-B73579B287FE}" srcOrd="1" destOrd="0" presId="urn:microsoft.com/office/officeart/2008/layout/NameandTitleOrganizationalChart"/>
    <dgm:cxn modelId="{03703503-D53E-4BCA-A74C-08C83F07D384}" type="presParOf" srcId="{506AC496-896F-4F90-97B3-789324C59978}" destId="{BEA54F6B-341E-4C37-BC25-8FD8B413DDD4}" srcOrd="2" destOrd="0" presId="urn:microsoft.com/office/officeart/2008/layout/NameandTitleOrganizationalChart"/>
    <dgm:cxn modelId="{1906B010-18EB-4480-8977-BF27023C64BB}" type="presParOf" srcId="{B48FB1C9-BD70-4B02-BCC3-D2E8873E0193}" destId="{9DDD7EEB-9327-4D16-B3A0-A3CEF1FEF14B}" srcOrd="1" destOrd="0" presId="urn:microsoft.com/office/officeart/2008/layout/NameandTitleOrganizationalChart"/>
    <dgm:cxn modelId="{80E57970-F774-431D-8328-FB3C4791E230}" type="presParOf" srcId="{9DDD7EEB-9327-4D16-B3A0-A3CEF1FEF14B}" destId="{B8F65F2D-F655-4B85-8559-A44F53B8D5B1}" srcOrd="0" destOrd="0" presId="urn:microsoft.com/office/officeart/2008/layout/NameandTitleOrganizationalChart"/>
    <dgm:cxn modelId="{2E156CBF-0595-4208-AA2A-3BBD156B89B9}" type="presParOf" srcId="{9DDD7EEB-9327-4D16-B3A0-A3CEF1FEF14B}" destId="{357053E8-E2DE-4222-8251-455E5D301981}" srcOrd="1" destOrd="0" presId="urn:microsoft.com/office/officeart/2008/layout/NameandTitleOrganizationalChart"/>
    <dgm:cxn modelId="{F15DD4FF-48C7-4276-8BE3-A32EA1BC9BA0}" type="presParOf" srcId="{357053E8-E2DE-4222-8251-455E5D301981}" destId="{63AACF05-649D-4888-B467-E8228C1AE0D1}" srcOrd="0" destOrd="0" presId="urn:microsoft.com/office/officeart/2008/layout/NameandTitleOrganizationalChart"/>
    <dgm:cxn modelId="{8F109AEA-4346-4DAD-AA15-AFEA1F069F99}" type="presParOf" srcId="{63AACF05-649D-4888-B467-E8228C1AE0D1}" destId="{BCB7C693-4620-4764-B921-F6AB886E4BE6}" srcOrd="0" destOrd="0" presId="urn:microsoft.com/office/officeart/2008/layout/NameandTitleOrganizationalChart"/>
    <dgm:cxn modelId="{9A62DDEB-A370-4A4F-8D27-BB2E655F39A6}" type="presParOf" srcId="{63AACF05-649D-4888-B467-E8228C1AE0D1}" destId="{F0EF434F-75D6-405B-84D9-94ECB43C7ACC}" srcOrd="1" destOrd="0" presId="urn:microsoft.com/office/officeart/2008/layout/NameandTitleOrganizationalChart"/>
    <dgm:cxn modelId="{30E0FFFD-F19C-4368-94AE-47D3517F261D}" type="presParOf" srcId="{63AACF05-649D-4888-B467-E8228C1AE0D1}" destId="{B0D7BE4D-C54B-4B58-A084-C9CFFDD3955C}" srcOrd="2" destOrd="0" presId="urn:microsoft.com/office/officeart/2008/layout/NameandTitleOrganizationalChart"/>
    <dgm:cxn modelId="{6A12594A-5AF3-4FC7-B765-FE10CD2212D4}" type="presParOf" srcId="{357053E8-E2DE-4222-8251-455E5D301981}" destId="{F5D4B164-9101-46BC-BC6C-E6AEA61CE1F3}" srcOrd="1" destOrd="0" presId="urn:microsoft.com/office/officeart/2008/layout/NameandTitleOrganizationalChart"/>
    <dgm:cxn modelId="{F4F2F75E-AA54-4E1D-8849-A6E3AE599B2E}" type="presParOf" srcId="{357053E8-E2DE-4222-8251-455E5D301981}" destId="{B4B6AB60-4095-4B49-BBEA-18787E7DEABF}" srcOrd="2" destOrd="0" presId="urn:microsoft.com/office/officeart/2008/layout/NameandTitleOrganizationalChart"/>
    <dgm:cxn modelId="{1414AC96-CA87-4D26-B22D-B68D19D77441}" type="presParOf" srcId="{9DDD7EEB-9327-4D16-B3A0-A3CEF1FEF14B}" destId="{86388A7A-B743-4194-9E45-112E64E4810D}" srcOrd="2" destOrd="0" presId="urn:microsoft.com/office/officeart/2008/layout/NameandTitleOrganizationalChart"/>
    <dgm:cxn modelId="{4EF05F7E-5659-43D9-AE89-BDE5B7BD8E5E}" type="presParOf" srcId="{9DDD7EEB-9327-4D16-B3A0-A3CEF1FEF14B}" destId="{2A3529DB-A129-4296-B39C-BD2DA40F40EA}" srcOrd="3" destOrd="0" presId="urn:microsoft.com/office/officeart/2008/layout/NameandTitleOrganizationalChart"/>
    <dgm:cxn modelId="{42ECB106-ACA9-479E-982F-F6BEB0BE7EE6}" type="presParOf" srcId="{2A3529DB-A129-4296-B39C-BD2DA40F40EA}" destId="{25D01508-A76F-4EA2-A5DC-352E2E341EA3}" srcOrd="0" destOrd="0" presId="urn:microsoft.com/office/officeart/2008/layout/NameandTitleOrganizationalChart"/>
    <dgm:cxn modelId="{D9353436-C99B-47CA-9E17-0CA7A27DD4CC}" type="presParOf" srcId="{25D01508-A76F-4EA2-A5DC-352E2E341EA3}" destId="{B499E82D-8C69-45E6-99CE-42A5AD556E5E}" srcOrd="0" destOrd="0" presId="urn:microsoft.com/office/officeart/2008/layout/NameandTitleOrganizationalChart"/>
    <dgm:cxn modelId="{15889B87-ED28-4085-BDDA-2CD3C0E415EF}" type="presParOf" srcId="{25D01508-A76F-4EA2-A5DC-352E2E341EA3}" destId="{CAB56E52-9909-4472-8CE8-DF6D7A7371F2}" srcOrd="1" destOrd="0" presId="urn:microsoft.com/office/officeart/2008/layout/NameandTitleOrganizationalChart"/>
    <dgm:cxn modelId="{35A56C68-CC9B-4032-BB14-5F82BFC512F0}" type="presParOf" srcId="{25D01508-A76F-4EA2-A5DC-352E2E341EA3}" destId="{4D2A5728-ECFC-4534-82CA-08EB8F05C588}" srcOrd="2" destOrd="0" presId="urn:microsoft.com/office/officeart/2008/layout/NameandTitleOrganizationalChart"/>
    <dgm:cxn modelId="{FDB69EA2-7C14-41AE-A27E-47D44F3B1A35}" type="presParOf" srcId="{2A3529DB-A129-4296-B39C-BD2DA40F40EA}" destId="{E8190C06-455B-4E8B-808A-6953A82FC8C2}" srcOrd="1" destOrd="0" presId="urn:microsoft.com/office/officeart/2008/layout/NameandTitleOrganizationalChart"/>
    <dgm:cxn modelId="{E4668D74-5EA9-4E23-834E-24207B89B78F}" type="presParOf" srcId="{2A3529DB-A129-4296-B39C-BD2DA40F40EA}" destId="{3D058ED9-10A0-4EA5-B2FF-5851C07E6089}" srcOrd="2" destOrd="0" presId="urn:microsoft.com/office/officeart/2008/layout/NameandTitleOrganizationalChart"/>
    <dgm:cxn modelId="{F49C5115-5C64-42A0-B5FE-1BB85CFFCBE5}" type="presParOf" srcId="{9DDD7EEB-9327-4D16-B3A0-A3CEF1FEF14B}" destId="{47FB8A71-7D8A-4E0D-BB40-CAFAAD425DE7}" srcOrd="4" destOrd="0" presId="urn:microsoft.com/office/officeart/2008/layout/NameandTitleOrganizationalChart"/>
    <dgm:cxn modelId="{9B3E2A20-66D0-4B01-81CB-58565C917435}" type="presParOf" srcId="{9DDD7EEB-9327-4D16-B3A0-A3CEF1FEF14B}" destId="{E0D5886D-9A02-4E72-B6F0-ADAE7A16B0BC}" srcOrd="5" destOrd="0" presId="urn:microsoft.com/office/officeart/2008/layout/NameandTitleOrganizationalChart"/>
    <dgm:cxn modelId="{6EC11679-A96B-43CE-9324-16358F65B82D}" type="presParOf" srcId="{E0D5886D-9A02-4E72-B6F0-ADAE7A16B0BC}" destId="{900AD323-BC10-4C24-9F0D-1AC0213DA776}" srcOrd="0" destOrd="0" presId="urn:microsoft.com/office/officeart/2008/layout/NameandTitleOrganizationalChart"/>
    <dgm:cxn modelId="{3F7A0270-3B53-4B71-A7FB-012CE7FAB28E}" type="presParOf" srcId="{900AD323-BC10-4C24-9F0D-1AC0213DA776}" destId="{4DC32AF2-DAD3-4810-B709-BDC4C363AFFA}" srcOrd="0" destOrd="0" presId="urn:microsoft.com/office/officeart/2008/layout/NameandTitleOrganizationalChart"/>
    <dgm:cxn modelId="{956544E0-DDB6-4AE9-899A-E6858DC427A1}" type="presParOf" srcId="{900AD323-BC10-4C24-9F0D-1AC0213DA776}" destId="{6246D882-33DC-4FCF-857F-A060C0A6FF1C}" srcOrd="1" destOrd="0" presId="urn:microsoft.com/office/officeart/2008/layout/NameandTitleOrganizationalChart"/>
    <dgm:cxn modelId="{54893882-FF53-4807-9340-175EFDD557D9}" type="presParOf" srcId="{900AD323-BC10-4C24-9F0D-1AC0213DA776}" destId="{7E108471-A8CF-4B01-A107-1077B57C72DB}" srcOrd="2" destOrd="0" presId="urn:microsoft.com/office/officeart/2008/layout/NameandTitleOrganizationalChart"/>
    <dgm:cxn modelId="{403269E0-A225-4F9D-A7F5-97D537C283A3}" type="presParOf" srcId="{E0D5886D-9A02-4E72-B6F0-ADAE7A16B0BC}" destId="{644A79EA-7A03-4413-9984-A8EBED92C128}" srcOrd="1" destOrd="0" presId="urn:microsoft.com/office/officeart/2008/layout/NameandTitleOrganizationalChart"/>
    <dgm:cxn modelId="{71A1B271-79D4-4418-BE86-B5F5B6554DD4}" type="presParOf" srcId="{E0D5886D-9A02-4E72-B6F0-ADAE7A16B0BC}" destId="{3A614866-337A-495C-B100-A594AE588EAD}" srcOrd="2" destOrd="0" presId="urn:microsoft.com/office/officeart/2008/layout/NameandTitleOrganizationalChart"/>
    <dgm:cxn modelId="{90625B27-2F77-4DC3-94D3-7EFD1CA46837}" type="presParOf" srcId="{B48FB1C9-BD70-4B02-BCC3-D2E8873E0193}" destId="{192CC92B-70A1-4F0E-84FD-E5EB08578E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F79EAB-4234-4BD4-B08C-95FC069A1486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29884AA-9012-4E40-A451-7C46AB0EF3A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1.012.653 Famílias</a:t>
          </a:r>
        </a:p>
      </dgm:t>
    </dgm:pt>
    <dgm:pt modelId="{C62FA7DE-70DE-47CC-B259-C9E0D0FE353C}" type="parTrans" cxnId="{6B9E2350-70A3-4235-BE7B-EB2BD795B29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70AF0406-3590-42AA-B80B-B7CA483AA98B}" type="sibTrans" cxnId="{6B9E2350-70A3-4235-BE7B-EB2BD795B29C}">
      <dgm:prSet custT="1"/>
      <dgm:spPr>
        <a:solidFill>
          <a:schemeClr val="accent1">
            <a:lumMod val="40000"/>
            <a:lumOff val="60000"/>
          </a:scheme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29,42%</a:t>
          </a:r>
        </a:p>
      </dgm:t>
    </dgm:pt>
    <dgm:pt modelId="{00F862E2-D9C7-4197-B754-B8F38235D2D7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Valor médio do benefício por família</a:t>
          </a:r>
        </a:p>
      </dgm:t>
    </dgm:pt>
    <dgm:pt modelId="{380D43F0-3ABA-4643-8B99-B82226C26262}" type="parTrans" cxnId="{D59BB1EA-E0AA-409E-843B-210C5F2D710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A54EAEC0-ED3D-47F3-8AEB-48908E9F7437}" type="sibTrans" cxnId="{D59BB1EA-E0AA-409E-843B-210C5F2D710C}">
      <dgm:prSet custT="1"/>
      <dgm:spPr>
        <a:solidFill>
          <a:schemeClr val="accent1">
            <a:lumMod val="40000"/>
            <a:lumOff val="60000"/>
          </a:scheme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73660" tIns="18415" rIns="73660" bIns="18415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R$178,91</a:t>
          </a:r>
        </a:p>
      </dgm:t>
    </dgm:pt>
    <dgm:pt modelId="{DB0C297C-47D0-450B-AFAD-7C29D29C322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3200" b="1" dirty="0"/>
            <a:t>PBF</a:t>
          </a:r>
        </a:p>
      </dgm:t>
    </dgm:pt>
    <dgm:pt modelId="{CBCDDFD9-2823-4CFB-B7FB-F6A35F354060}" type="parTrans" cxnId="{3C6139FC-2606-4252-BC5B-FB9C322430C2}">
      <dgm:prSet/>
      <dgm:spPr/>
      <dgm:t>
        <a:bodyPr/>
        <a:lstStyle/>
        <a:p>
          <a:endParaRPr lang="pt-BR"/>
        </a:p>
      </dgm:t>
    </dgm:pt>
    <dgm:pt modelId="{CD936558-87D1-4473-80C7-D8D0994EBAFB}" type="sibTrans" cxnId="{3C6139FC-2606-4252-BC5B-FB9C322430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dirty="0"/>
            <a:t>posição set/2017</a:t>
          </a:r>
          <a:endParaRPr lang="pt-BR" dirty="0"/>
        </a:p>
      </dgm:t>
    </dgm:pt>
    <dgm:pt modelId="{4CF53C74-908C-48A9-81D5-EF7910E0B351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i="0" u="none" dirty="0"/>
            <a:t>Educação: crianças acompanhadas</a:t>
          </a:r>
        </a:p>
      </dgm:t>
    </dgm:pt>
    <dgm:pt modelId="{FBBC793F-1EE1-4CA6-8CCC-89FA2ED2E562}" type="parTrans" cxnId="{11F76748-CED0-4C4B-934C-14AB90AC945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C656D9CE-CB04-4369-9D3E-1CE4FFF6E523}" type="sibTrans" cxnId="{11F76748-CED0-4C4B-934C-14AB90AC945C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929.576</a:t>
          </a:r>
        </a:p>
      </dgm:t>
    </dgm:pt>
    <dgm:pt modelId="{81325BAB-424F-4740-8FE7-A62579BA546A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i="0" u="none" dirty="0"/>
            <a:t>Saúde: famílias acompanhadas</a:t>
          </a:r>
        </a:p>
      </dgm:t>
    </dgm:pt>
    <dgm:pt modelId="{E24360ED-09B4-4DCB-A091-2755D38EC6BC}" type="parTrans" cxnId="{5820B5D7-72D5-41BC-80A6-BE52965AC3EE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C63AD69C-622C-45BE-B4B9-502CE6FA0DE3}" type="sibTrans" cxnId="{5820B5D7-72D5-41BC-80A6-BE52965AC3EE}">
      <dgm:prSet custT="1"/>
      <dgm:spPr>
        <a:ln>
          <a:noFill/>
        </a:ln>
      </dgm:spPr>
      <dgm:t>
        <a:bodyPr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762.041</a:t>
          </a:r>
        </a:p>
      </dgm:t>
    </dgm:pt>
    <dgm:pt modelId="{174481E5-00A0-451A-9C81-E9ADEC2D636F}" type="pres">
      <dgm:prSet presAssocID="{45F79EAB-4234-4BD4-B08C-95FC069A1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8FB1C9-BD70-4B02-BCC3-D2E8873E0193}" type="pres">
      <dgm:prSet presAssocID="{DB0C297C-47D0-450B-AFAD-7C29D29C322C}" presName="hierRoot1" presStyleCnt="0">
        <dgm:presLayoutVars>
          <dgm:hierBranch val="init"/>
        </dgm:presLayoutVars>
      </dgm:prSet>
      <dgm:spPr/>
    </dgm:pt>
    <dgm:pt modelId="{506AC496-896F-4F90-97B3-789324C59978}" type="pres">
      <dgm:prSet presAssocID="{DB0C297C-47D0-450B-AFAD-7C29D29C322C}" presName="rootComposite1" presStyleCnt="0"/>
      <dgm:spPr/>
    </dgm:pt>
    <dgm:pt modelId="{C06D70DB-D766-43CC-9BB4-94A06FBEE739}" type="pres">
      <dgm:prSet presAssocID="{DB0C297C-47D0-450B-AFAD-7C29D29C322C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AE7673C-D1D9-450C-B306-B73579B287FE}" type="pres">
      <dgm:prSet presAssocID="{DB0C297C-47D0-450B-AFAD-7C29D29C322C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EA54F6B-341E-4C37-BC25-8FD8B413DDD4}" type="pres">
      <dgm:prSet presAssocID="{DB0C297C-47D0-450B-AFAD-7C29D29C322C}" presName="rootConnector1" presStyleLbl="node1" presStyleIdx="0" presStyleCnt="4"/>
      <dgm:spPr/>
      <dgm:t>
        <a:bodyPr/>
        <a:lstStyle/>
        <a:p>
          <a:endParaRPr lang="pt-BR"/>
        </a:p>
      </dgm:t>
    </dgm:pt>
    <dgm:pt modelId="{9DDD7EEB-9327-4D16-B3A0-A3CEF1FEF14B}" type="pres">
      <dgm:prSet presAssocID="{DB0C297C-47D0-450B-AFAD-7C29D29C322C}" presName="hierChild2" presStyleCnt="0"/>
      <dgm:spPr/>
    </dgm:pt>
    <dgm:pt modelId="{B8F65F2D-F655-4B85-8559-A44F53B8D5B1}" type="pres">
      <dgm:prSet presAssocID="{C62FA7DE-70DE-47CC-B259-C9E0D0FE353C}" presName="Name37" presStyleLbl="parChTrans1D2" presStyleIdx="0" presStyleCnt="4"/>
      <dgm:spPr/>
      <dgm:t>
        <a:bodyPr/>
        <a:lstStyle/>
        <a:p>
          <a:endParaRPr lang="pt-BR"/>
        </a:p>
      </dgm:t>
    </dgm:pt>
    <dgm:pt modelId="{357053E8-E2DE-4222-8251-455E5D301981}" type="pres">
      <dgm:prSet presAssocID="{229884AA-9012-4E40-A451-7C46AB0EF3AF}" presName="hierRoot2" presStyleCnt="0">
        <dgm:presLayoutVars>
          <dgm:hierBranch val="init"/>
        </dgm:presLayoutVars>
      </dgm:prSet>
      <dgm:spPr/>
    </dgm:pt>
    <dgm:pt modelId="{63AACF05-649D-4888-B467-E8228C1AE0D1}" type="pres">
      <dgm:prSet presAssocID="{229884AA-9012-4E40-A451-7C46AB0EF3AF}" presName="rootComposite" presStyleCnt="0"/>
      <dgm:spPr/>
    </dgm:pt>
    <dgm:pt modelId="{BCB7C693-4620-4764-B921-F6AB886E4BE6}" type="pres">
      <dgm:prSet presAssocID="{229884AA-9012-4E40-A451-7C46AB0EF3AF}" presName="rootText" presStyleLbl="node1" presStyleIdx="0" presStyleCnt="4" custScaleX="113297" custScaleY="1154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0EF434F-75D6-405B-84D9-94ECB43C7ACC}" type="pres">
      <dgm:prSet presAssocID="{229884AA-9012-4E40-A451-7C46AB0EF3AF}" presName="titleText2" presStyleLbl="fgAcc1" presStyleIdx="0" presStyleCnt="4" custScaleX="118941" custScaleY="216401" custLinFactY="1213" custLinFactNeighborX="776" custLinFactNeighborY="100000">
        <dgm:presLayoutVars>
          <dgm:chMax val="0"/>
          <dgm:chPref val="0"/>
        </dgm:presLayoutVars>
      </dgm:prSet>
      <dgm:spPr>
        <a:xfrm>
          <a:off x="46436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0D7BE4D-C54B-4B58-A084-C9CFFDD3955C}" type="pres">
      <dgm:prSet presAssocID="{229884AA-9012-4E40-A451-7C46AB0EF3AF}" presName="rootConnector" presStyleLbl="node2" presStyleIdx="0" presStyleCnt="0"/>
      <dgm:spPr/>
      <dgm:t>
        <a:bodyPr/>
        <a:lstStyle/>
        <a:p>
          <a:endParaRPr lang="pt-BR"/>
        </a:p>
      </dgm:t>
    </dgm:pt>
    <dgm:pt modelId="{F5D4B164-9101-46BC-BC6C-E6AEA61CE1F3}" type="pres">
      <dgm:prSet presAssocID="{229884AA-9012-4E40-A451-7C46AB0EF3AF}" presName="hierChild4" presStyleCnt="0"/>
      <dgm:spPr/>
    </dgm:pt>
    <dgm:pt modelId="{B4B6AB60-4095-4B49-BBEA-18787E7DEABF}" type="pres">
      <dgm:prSet presAssocID="{229884AA-9012-4E40-A451-7C46AB0EF3AF}" presName="hierChild5" presStyleCnt="0"/>
      <dgm:spPr/>
    </dgm:pt>
    <dgm:pt modelId="{86388A7A-B743-4194-9E45-112E64E4810D}" type="pres">
      <dgm:prSet presAssocID="{380D43F0-3ABA-4643-8B99-B82226C26262}" presName="Name37" presStyleLbl="parChTrans1D2" presStyleIdx="1" presStyleCnt="4"/>
      <dgm:spPr/>
      <dgm:t>
        <a:bodyPr/>
        <a:lstStyle/>
        <a:p>
          <a:endParaRPr lang="pt-BR"/>
        </a:p>
      </dgm:t>
    </dgm:pt>
    <dgm:pt modelId="{2A3529DB-A129-4296-B39C-BD2DA40F40EA}" type="pres">
      <dgm:prSet presAssocID="{00F862E2-D9C7-4197-B754-B8F38235D2D7}" presName="hierRoot2" presStyleCnt="0">
        <dgm:presLayoutVars>
          <dgm:hierBranch val="init"/>
        </dgm:presLayoutVars>
      </dgm:prSet>
      <dgm:spPr/>
    </dgm:pt>
    <dgm:pt modelId="{25D01508-A76F-4EA2-A5DC-352E2E341EA3}" type="pres">
      <dgm:prSet presAssocID="{00F862E2-D9C7-4197-B754-B8F38235D2D7}" presName="rootComposite" presStyleCnt="0"/>
      <dgm:spPr/>
    </dgm:pt>
    <dgm:pt modelId="{B499E82D-8C69-45E6-99CE-42A5AD556E5E}" type="pres">
      <dgm:prSet presAssocID="{00F862E2-D9C7-4197-B754-B8F38235D2D7}" presName="rootText" presStyleLbl="node1" presStyleIdx="1" presStyleCnt="4" custScaleX="113297" custScaleY="1154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AB56E52-9909-4472-8CE8-DF6D7A7371F2}" type="pres">
      <dgm:prSet presAssocID="{00F862E2-D9C7-4197-B754-B8F38235D2D7}" presName="titleText2" presStyleLbl="fgAcc1" presStyleIdx="1" presStyleCnt="4" custScaleX="113979" custScaleY="216401" custLinFactY="1213" custLinFactNeighborX="776" custLinFactNeighborY="100000">
        <dgm:presLayoutVars>
          <dgm:chMax val="0"/>
          <dgm:chPref val="0"/>
        </dgm:presLayoutVars>
      </dgm:prSet>
      <dgm:spPr>
        <a:xfrm>
          <a:off x="300893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4D2A5728-ECFC-4534-82CA-08EB8F05C588}" type="pres">
      <dgm:prSet presAssocID="{00F862E2-D9C7-4197-B754-B8F38235D2D7}" presName="rootConnector" presStyleLbl="node2" presStyleIdx="0" presStyleCnt="0"/>
      <dgm:spPr/>
      <dgm:t>
        <a:bodyPr/>
        <a:lstStyle/>
        <a:p>
          <a:endParaRPr lang="pt-BR"/>
        </a:p>
      </dgm:t>
    </dgm:pt>
    <dgm:pt modelId="{E8190C06-455B-4E8B-808A-6953A82FC8C2}" type="pres">
      <dgm:prSet presAssocID="{00F862E2-D9C7-4197-B754-B8F38235D2D7}" presName="hierChild4" presStyleCnt="0"/>
      <dgm:spPr/>
    </dgm:pt>
    <dgm:pt modelId="{3D058ED9-10A0-4EA5-B2FF-5851C07E6089}" type="pres">
      <dgm:prSet presAssocID="{00F862E2-D9C7-4197-B754-B8F38235D2D7}" presName="hierChild5" presStyleCnt="0"/>
      <dgm:spPr/>
    </dgm:pt>
    <dgm:pt modelId="{47FB8A71-7D8A-4E0D-BB40-CAFAAD425DE7}" type="pres">
      <dgm:prSet presAssocID="{FBBC793F-1EE1-4CA6-8CCC-89FA2ED2E562}" presName="Name37" presStyleLbl="parChTrans1D2" presStyleIdx="2" presStyleCnt="4"/>
      <dgm:spPr/>
      <dgm:t>
        <a:bodyPr/>
        <a:lstStyle/>
        <a:p>
          <a:endParaRPr lang="pt-BR"/>
        </a:p>
      </dgm:t>
    </dgm:pt>
    <dgm:pt modelId="{E0D5886D-9A02-4E72-B6F0-ADAE7A16B0BC}" type="pres">
      <dgm:prSet presAssocID="{4CF53C74-908C-48A9-81D5-EF7910E0B351}" presName="hierRoot2" presStyleCnt="0">
        <dgm:presLayoutVars>
          <dgm:hierBranch val="init"/>
        </dgm:presLayoutVars>
      </dgm:prSet>
      <dgm:spPr/>
    </dgm:pt>
    <dgm:pt modelId="{900AD323-BC10-4C24-9F0D-1AC0213DA776}" type="pres">
      <dgm:prSet presAssocID="{4CF53C74-908C-48A9-81D5-EF7910E0B351}" presName="rootComposite" presStyleCnt="0"/>
      <dgm:spPr/>
    </dgm:pt>
    <dgm:pt modelId="{4DC32AF2-DAD3-4810-B709-BDC4C363AFFA}" type="pres">
      <dgm:prSet presAssocID="{4CF53C74-908C-48A9-81D5-EF7910E0B351}" presName="rootText" presStyleLbl="node1" presStyleIdx="2" presStyleCnt="4" custScaleX="113297" custScaleY="1154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246D882-33DC-4FCF-857F-A060C0A6FF1C}" type="pres">
      <dgm:prSet presAssocID="{4CF53C74-908C-48A9-81D5-EF7910E0B351}" presName="titleText2" presStyleLbl="fgAcc1" presStyleIdx="2" presStyleCnt="4" custScaleX="117161" custScaleY="216401" custLinFactY="1213" custLinFactNeighborX="77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E108471-A8CF-4B01-A107-1077B57C72DB}" type="pres">
      <dgm:prSet presAssocID="{4CF53C74-908C-48A9-81D5-EF7910E0B351}" presName="rootConnector" presStyleLbl="node2" presStyleIdx="0" presStyleCnt="0"/>
      <dgm:spPr/>
      <dgm:t>
        <a:bodyPr/>
        <a:lstStyle/>
        <a:p>
          <a:endParaRPr lang="pt-BR"/>
        </a:p>
      </dgm:t>
    </dgm:pt>
    <dgm:pt modelId="{644A79EA-7A03-4413-9984-A8EBED92C128}" type="pres">
      <dgm:prSet presAssocID="{4CF53C74-908C-48A9-81D5-EF7910E0B351}" presName="hierChild4" presStyleCnt="0"/>
      <dgm:spPr/>
    </dgm:pt>
    <dgm:pt modelId="{3A614866-337A-495C-B100-A594AE588EAD}" type="pres">
      <dgm:prSet presAssocID="{4CF53C74-908C-48A9-81D5-EF7910E0B351}" presName="hierChild5" presStyleCnt="0"/>
      <dgm:spPr/>
    </dgm:pt>
    <dgm:pt modelId="{8B0B00DA-8DA2-4359-A553-DCEEDD73E269}" type="pres">
      <dgm:prSet presAssocID="{E24360ED-09B4-4DCB-A091-2755D38EC6BC}" presName="Name37" presStyleLbl="parChTrans1D2" presStyleIdx="3" presStyleCnt="4"/>
      <dgm:spPr/>
      <dgm:t>
        <a:bodyPr/>
        <a:lstStyle/>
        <a:p>
          <a:endParaRPr lang="pt-BR"/>
        </a:p>
      </dgm:t>
    </dgm:pt>
    <dgm:pt modelId="{0CF3F7AB-6E55-4645-9DB2-D97970B92D64}" type="pres">
      <dgm:prSet presAssocID="{81325BAB-424F-4740-8FE7-A62579BA546A}" presName="hierRoot2" presStyleCnt="0">
        <dgm:presLayoutVars>
          <dgm:hierBranch val="init"/>
        </dgm:presLayoutVars>
      </dgm:prSet>
      <dgm:spPr/>
    </dgm:pt>
    <dgm:pt modelId="{56901985-C5B8-40B0-818F-046D7A789E5A}" type="pres">
      <dgm:prSet presAssocID="{81325BAB-424F-4740-8FE7-A62579BA546A}" presName="rootComposite" presStyleCnt="0"/>
      <dgm:spPr/>
    </dgm:pt>
    <dgm:pt modelId="{8D21FCE2-4D72-4D5D-96DD-45FB091BAE58}" type="pres">
      <dgm:prSet presAssocID="{81325BAB-424F-4740-8FE7-A62579BA546A}" presName="rootText" presStyleLbl="node1" presStyleIdx="3" presStyleCnt="4" custScaleX="113297" custScaleY="1154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AE20E656-BAFC-4875-BCAF-A6F90756EABE}" type="pres">
      <dgm:prSet presAssocID="{81325BAB-424F-4740-8FE7-A62579BA546A}" presName="titleText2" presStyleLbl="fgAcc1" presStyleIdx="3" presStyleCnt="4" custScaleX="127966" custScaleY="222880" custLinFactY="676" custLinFactNeighborX="348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8D75EFC-0954-4264-8828-FDC9134AAF8D}" type="pres">
      <dgm:prSet presAssocID="{81325BAB-424F-4740-8FE7-A62579BA546A}" presName="rootConnector" presStyleLbl="node2" presStyleIdx="0" presStyleCnt="0"/>
      <dgm:spPr/>
      <dgm:t>
        <a:bodyPr/>
        <a:lstStyle/>
        <a:p>
          <a:endParaRPr lang="pt-BR"/>
        </a:p>
      </dgm:t>
    </dgm:pt>
    <dgm:pt modelId="{33CF93E0-2E68-4A2D-97D3-1632DAA88705}" type="pres">
      <dgm:prSet presAssocID="{81325BAB-424F-4740-8FE7-A62579BA546A}" presName="hierChild4" presStyleCnt="0"/>
      <dgm:spPr/>
    </dgm:pt>
    <dgm:pt modelId="{A4B5E1C6-FC70-4B95-92CB-3B80D2CEAD01}" type="pres">
      <dgm:prSet presAssocID="{81325BAB-424F-4740-8FE7-A62579BA546A}" presName="hierChild5" presStyleCnt="0"/>
      <dgm:spPr/>
    </dgm:pt>
    <dgm:pt modelId="{192CC92B-70A1-4F0E-84FD-E5EB08578E32}" type="pres">
      <dgm:prSet presAssocID="{DB0C297C-47D0-450B-AFAD-7C29D29C322C}" presName="hierChild3" presStyleCnt="0"/>
      <dgm:spPr/>
    </dgm:pt>
  </dgm:ptLst>
  <dgm:cxnLst>
    <dgm:cxn modelId="{D8296256-7BDA-4D2B-AC7A-C050F43634FD}" type="presOf" srcId="{DB0C297C-47D0-450B-AFAD-7C29D29C322C}" destId="{BEA54F6B-341E-4C37-BC25-8FD8B413DDD4}" srcOrd="1" destOrd="0" presId="urn:microsoft.com/office/officeart/2008/layout/NameandTitleOrganizationalChart"/>
    <dgm:cxn modelId="{C4A73960-B62D-427F-9B13-01314EB4640C}" type="presOf" srcId="{45F79EAB-4234-4BD4-B08C-95FC069A1486}" destId="{174481E5-00A0-451A-9C81-E9ADEC2D636F}" srcOrd="0" destOrd="0" presId="urn:microsoft.com/office/officeart/2008/layout/NameandTitleOrganizationalChart"/>
    <dgm:cxn modelId="{F143F0EE-3444-48D7-B417-BC1E3D804FBF}" type="presOf" srcId="{4CF53C74-908C-48A9-81D5-EF7910E0B351}" destId="{4DC32AF2-DAD3-4810-B709-BDC4C363AFFA}" srcOrd="0" destOrd="0" presId="urn:microsoft.com/office/officeart/2008/layout/NameandTitleOrganizationalChart"/>
    <dgm:cxn modelId="{3495B15B-FC4D-43E7-BFA4-CE91A7E49223}" type="presOf" srcId="{C62FA7DE-70DE-47CC-B259-C9E0D0FE353C}" destId="{B8F65F2D-F655-4B85-8559-A44F53B8D5B1}" srcOrd="0" destOrd="0" presId="urn:microsoft.com/office/officeart/2008/layout/NameandTitleOrganizationalChart"/>
    <dgm:cxn modelId="{11F76748-CED0-4C4B-934C-14AB90AC945C}" srcId="{DB0C297C-47D0-450B-AFAD-7C29D29C322C}" destId="{4CF53C74-908C-48A9-81D5-EF7910E0B351}" srcOrd="2" destOrd="0" parTransId="{FBBC793F-1EE1-4CA6-8CCC-89FA2ED2E562}" sibTransId="{C656D9CE-CB04-4369-9D3E-1CE4FFF6E523}"/>
    <dgm:cxn modelId="{85F585EF-E214-411B-B322-04BC7AB226C8}" type="presOf" srcId="{FBBC793F-1EE1-4CA6-8CCC-89FA2ED2E562}" destId="{47FB8A71-7D8A-4E0D-BB40-CAFAAD425DE7}" srcOrd="0" destOrd="0" presId="urn:microsoft.com/office/officeart/2008/layout/NameandTitleOrganizationalChart"/>
    <dgm:cxn modelId="{E24ACBB1-9B9B-451E-AC08-66D4A9D33984}" type="presOf" srcId="{00F862E2-D9C7-4197-B754-B8F38235D2D7}" destId="{4D2A5728-ECFC-4534-82CA-08EB8F05C588}" srcOrd="1" destOrd="0" presId="urn:microsoft.com/office/officeart/2008/layout/NameandTitleOrganizationalChart"/>
    <dgm:cxn modelId="{FEBCBB02-815E-47E9-8624-3C39CA1877DC}" type="presOf" srcId="{C656D9CE-CB04-4369-9D3E-1CE4FFF6E523}" destId="{6246D882-33DC-4FCF-857F-A060C0A6FF1C}" srcOrd="0" destOrd="0" presId="urn:microsoft.com/office/officeart/2008/layout/NameandTitleOrganizationalChart"/>
    <dgm:cxn modelId="{B9C31B58-A537-478A-843A-4BDA8B87F38E}" type="presOf" srcId="{81325BAB-424F-4740-8FE7-A62579BA546A}" destId="{8D21FCE2-4D72-4D5D-96DD-45FB091BAE58}" srcOrd="0" destOrd="0" presId="urn:microsoft.com/office/officeart/2008/layout/NameandTitleOrganizationalChart"/>
    <dgm:cxn modelId="{6B9E2350-70A3-4235-BE7B-EB2BD795B29C}" srcId="{DB0C297C-47D0-450B-AFAD-7C29D29C322C}" destId="{229884AA-9012-4E40-A451-7C46AB0EF3AF}" srcOrd="0" destOrd="0" parTransId="{C62FA7DE-70DE-47CC-B259-C9E0D0FE353C}" sibTransId="{70AF0406-3590-42AA-B80B-B7CA483AA98B}"/>
    <dgm:cxn modelId="{0F784EEA-1981-43FE-A6A7-8412CA54CBFE}" type="presOf" srcId="{00F862E2-D9C7-4197-B754-B8F38235D2D7}" destId="{B499E82D-8C69-45E6-99CE-42A5AD556E5E}" srcOrd="0" destOrd="0" presId="urn:microsoft.com/office/officeart/2008/layout/NameandTitleOrganizationalChart"/>
    <dgm:cxn modelId="{33866FB1-C49D-4AFD-9787-4DBCADCC6D70}" type="presOf" srcId="{229884AA-9012-4E40-A451-7C46AB0EF3AF}" destId="{B0D7BE4D-C54B-4B58-A084-C9CFFDD3955C}" srcOrd="1" destOrd="0" presId="urn:microsoft.com/office/officeart/2008/layout/NameandTitleOrganizationalChart"/>
    <dgm:cxn modelId="{0C52BB11-CDCB-4EE1-B272-9B5D14F0223D}" type="presOf" srcId="{229884AA-9012-4E40-A451-7C46AB0EF3AF}" destId="{BCB7C693-4620-4764-B921-F6AB886E4BE6}" srcOrd="0" destOrd="0" presId="urn:microsoft.com/office/officeart/2008/layout/NameandTitleOrganizationalChart"/>
    <dgm:cxn modelId="{54B533D7-5C25-4E61-91BF-AAB3011EE08C}" type="presOf" srcId="{70AF0406-3590-42AA-B80B-B7CA483AA98B}" destId="{F0EF434F-75D6-405B-84D9-94ECB43C7ACC}" srcOrd="0" destOrd="0" presId="urn:microsoft.com/office/officeart/2008/layout/NameandTitleOrganizationalChart"/>
    <dgm:cxn modelId="{3C6139FC-2606-4252-BC5B-FB9C322430C2}" srcId="{45F79EAB-4234-4BD4-B08C-95FC069A1486}" destId="{DB0C297C-47D0-450B-AFAD-7C29D29C322C}" srcOrd="0" destOrd="0" parTransId="{CBCDDFD9-2823-4CFB-B7FB-F6A35F354060}" sibTransId="{CD936558-87D1-4473-80C7-D8D0994EBAFB}"/>
    <dgm:cxn modelId="{AA21FA32-066D-4506-BFAB-E4E109395AF3}" type="presOf" srcId="{DB0C297C-47D0-450B-AFAD-7C29D29C322C}" destId="{C06D70DB-D766-43CC-9BB4-94A06FBEE739}" srcOrd="0" destOrd="0" presId="urn:microsoft.com/office/officeart/2008/layout/NameandTitleOrganizationalChart"/>
    <dgm:cxn modelId="{9970D394-5ECC-4791-8519-484D55B71508}" type="presOf" srcId="{4CF53C74-908C-48A9-81D5-EF7910E0B351}" destId="{7E108471-A8CF-4B01-A107-1077B57C72DB}" srcOrd="1" destOrd="0" presId="urn:microsoft.com/office/officeart/2008/layout/NameandTitleOrganizationalChart"/>
    <dgm:cxn modelId="{B9BD2149-532C-4D2A-B26D-65F5C1E453E2}" type="presOf" srcId="{81325BAB-424F-4740-8FE7-A62579BA546A}" destId="{98D75EFC-0954-4264-8828-FDC9134AAF8D}" srcOrd="1" destOrd="0" presId="urn:microsoft.com/office/officeart/2008/layout/NameandTitleOrganizationalChart"/>
    <dgm:cxn modelId="{D59BB1EA-E0AA-409E-843B-210C5F2D710C}" srcId="{DB0C297C-47D0-450B-AFAD-7C29D29C322C}" destId="{00F862E2-D9C7-4197-B754-B8F38235D2D7}" srcOrd="1" destOrd="0" parTransId="{380D43F0-3ABA-4643-8B99-B82226C26262}" sibTransId="{A54EAEC0-ED3D-47F3-8AEB-48908E9F7437}"/>
    <dgm:cxn modelId="{8437F243-12AF-4735-BFB3-BFD4B7DD6C8E}" type="presOf" srcId="{E24360ED-09B4-4DCB-A091-2755D38EC6BC}" destId="{8B0B00DA-8DA2-4359-A553-DCEEDD73E269}" srcOrd="0" destOrd="0" presId="urn:microsoft.com/office/officeart/2008/layout/NameandTitleOrganizationalChart"/>
    <dgm:cxn modelId="{050B40E8-9698-41F8-A2EC-797A69A1CA38}" type="presOf" srcId="{380D43F0-3ABA-4643-8B99-B82226C26262}" destId="{86388A7A-B743-4194-9E45-112E64E4810D}" srcOrd="0" destOrd="0" presId="urn:microsoft.com/office/officeart/2008/layout/NameandTitleOrganizationalChart"/>
    <dgm:cxn modelId="{C12C0283-65A7-4CA6-99D6-4F36D6F546FE}" type="presOf" srcId="{C63AD69C-622C-45BE-B4B9-502CE6FA0DE3}" destId="{AE20E656-BAFC-4875-BCAF-A6F90756EABE}" srcOrd="0" destOrd="0" presId="urn:microsoft.com/office/officeart/2008/layout/NameandTitleOrganizationalChart"/>
    <dgm:cxn modelId="{EDD6C355-3D7C-4F3E-9D05-2391B480250C}" type="presOf" srcId="{A54EAEC0-ED3D-47F3-8AEB-48908E9F7437}" destId="{CAB56E52-9909-4472-8CE8-DF6D7A7371F2}" srcOrd="0" destOrd="0" presId="urn:microsoft.com/office/officeart/2008/layout/NameandTitleOrganizationalChart"/>
    <dgm:cxn modelId="{5820B5D7-72D5-41BC-80A6-BE52965AC3EE}" srcId="{DB0C297C-47D0-450B-AFAD-7C29D29C322C}" destId="{81325BAB-424F-4740-8FE7-A62579BA546A}" srcOrd="3" destOrd="0" parTransId="{E24360ED-09B4-4DCB-A091-2755D38EC6BC}" sibTransId="{C63AD69C-622C-45BE-B4B9-502CE6FA0DE3}"/>
    <dgm:cxn modelId="{F6E2F196-7B84-4EC4-8625-9576C9CA86D4}" type="presOf" srcId="{CD936558-87D1-4473-80C7-D8D0994EBAFB}" destId="{6AE7673C-D1D9-450C-B306-B73579B287FE}" srcOrd="0" destOrd="0" presId="urn:microsoft.com/office/officeart/2008/layout/NameandTitleOrganizationalChart"/>
    <dgm:cxn modelId="{842553B8-39C5-4AF6-A6FE-7D60A8E71D56}" type="presParOf" srcId="{174481E5-00A0-451A-9C81-E9ADEC2D636F}" destId="{B48FB1C9-BD70-4B02-BCC3-D2E8873E0193}" srcOrd="0" destOrd="0" presId="urn:microsoft.com/office/officeart/2008/layout/NameandTitleOrganizationalChart"/>
    <dgm:cxn modelId="{C41FBE85-F019-4E58-975D-D2322D3B6226}" type="presParOf" srcId="{B48FB1C9-BD70-4B02-BCC3-D2E8873E0193}" destId="{506AC496-896F-4F90-97B3-789324C59978}" srcOrd="0" destOrd="0" presId="urn:microsoft.com/office/officeart/2008/layout/NameandTitleOrganizationalChart"/>
    <dgm:cxn modelId="{041B3EC1-F852-4211-9737-2E2BEA088F0A}" type="presParOf" srcId="{506AC496-896F-4F90-97B3-789324C59978}" destId="{C06D70DB-D766-43CC-9BB4-94A06FBEE739}" srcOrd="0" destOrd="0" presId="urn:microsoft.com/office/officeart/2008/layout/NameandTitleOrganizationalChart"/>
    <dgm:cxn modelId="{9E67CE78-17AB-4C41-8FBD-36CD8054BA72}" type="presParOf" srcId="{506AC496-896F-4F90-97B3-789324C59978}" destId="{6AE7673C-D1D9-450C-B306-B73579B287FE}" srcOrd="1" destOrd="0" presId="urn:microsoft.com/office/officeart/2008/layout/NameandTitleOrganizationalChart"/>
    <dgm:cxn modelId="{03703503-D53E-4BCA-A74C-08C83F07D384}" type="presParOf" srcId="{506AC496-896F-4F90-97B3-789324C59978}" destId="{BEA54F6B-341E-4C37-BC25-8FD8B413DDD4}" srcOrd="2" destOrd="0" presId="urn:microsoft.com/office/officeart/2008/layout/NameandTitleOrganizationalChart"/>
    <dgm:cxn modelId="{1906B010-18EB-4480-8977-BF27023C64BB}" type="presParOf" srcId="{B48FB1C9-BD70-4B02-BCC3-D2E8873E0193}" destId="{9DDD7EEB-9327-4D16-B3A0-A3CEF1FEF14B}" srcOrd="1" destOrd="0" presId="urn:microsoft.com/office/officeart/2008/layout/NameandTitleOrganizationalChart"/>
    <dgm:cxn modelId="{80E57970-F774-431D-8328-FB3C4791E230}" type="presParOf" srcId="{9DDD7EEB-9327-4D16-B3A0-A3CEF1FEF14B}" destId="{B8F65F2D-F655-4B85-8559-A44F53B8D5B1}" srcOrd="0" destOrd="0" presId="urn:microsoft.com/office/officeart/2008/layout/NameandTitleOrganizationalChart"/>
    <dgm:cxn modelId="{2E156CBF-0595-4208-AA2A-3BBD156B89B9}" type="presParOf" srcId="{9DDD7EEB-9327-4D16-B3A0-A3CEF1FEF14B}" destId="{357053E8-E2DE-4222-8251-455E5D301981}" srcOrd="1" destOrd="0" presId="urn:microsoft.com/office/officeart/2008/layout/NameandTitleOrganizationalChart"/>
    <dgm:cxn modelId="{F15DD4FF-48C7-4276-8BE3-A32EA1BC9BA0}" type="presParOf" srcId="{357053E8-E2DE-4222-8251-455E5D301981}" destId="{63AACF05-649D-4888-B467-E8228C1AE0D1}" srcOrd="0" destOrd="0" presId="urn:microsoft.com/office/officeart/2008/layout/NameandTitleOrganizationalChart"/>
    <dgm:cxn modelId="{8F109AEA-4346-4DAD-AA15-AFEA1F069F99}" type="presParOf" srcId="{63AACF05-649D-4888-B467-E8228C1AE0D1}" destId="{BCB7C693-4620-4764-B921-F6AB886E4BE6}" srcOrd="0" destOrd="0" presId="urn:microsoft.com/office/officeart/2008/layout/NameandTitleOrganizationalChart"/>
    <dgm:cxn modelId="{9A62DDEB-A370-4A4F-8D27-BB2E655F39A6}" type="presParOf" srcId="{63AACF05-649D-4888-B467-E8228C1AE0D1}" destId="{F0EF434F-75D6-405B-84D9-94ECB43C7ACC}" srcOrd="1" destOrd="0" presId="urn:microsoft.com/office/officeart/2008/layout/NameandTitleOrganizationalChart"/>
    <dgm:cxn modelId="{30E0FFFD-F19C-4368-94AE-47D3517F261D}" type="presParOf" srcId="{63AACF05-649D-4888-B467-E8228C1AE0D1}" destId="{B0D7BE4D-C54B-4B58-A084-C9CFFDD3955C}" srcOrd="2" destOrd="0" presId="urn:microsoft.com/office/officeart/2008/layout/NameandTitleOrganizationalChart"/>
    <dgm:cxn modelId="{6A12594A-5AF3-4FC7-B765-FE10CD2212D4}" type="presParOf" srcId="{357053E8-E2DE-4222-8251-455E5D301981}" destId="{F5D4B164-9101-46BC-BC6C-E6AEA61CE1F3}" srcOrd="1" destOrd="0" presId="urn:microsoft.com/office/officeart/2008/layout/NameandTitleOrganizationalChart"/>
    <dgm:cxn modelId="{F4F2F75E-AA54-4E1D-8849-A6E3AE599B2E}" type="presParOf" srcId="{357053E8-E2DE-4222-8251-455E5D301981}" destId="{B4B6AB60-4095-4B49-BBEA-18787E7DEABF}" srcOrd="2" destOrd="0" presId="urn:microsoft.com/office/officeart/2008/layout/NameandTitleOrganizationalChart"/>
    <dgm:cxn modelId="{1414AC96-CA87-4D26-B22D-B68D19D77441}" type="presParOf" srcId="{9DDD7EEB-9327-4D16-B3A0-A3CEF1FEF14B}" destId="{86388A7A-B743-4194-9E45-112E64E4810D}" srcOrd="2" destOrd="0" presId="urn:microsoft.com/office/officeart/2008/layout/NameandTitleOrganizationalChart"/>
    <dgm:cxn modelId="{4EF05F7E-5659-43D9-AE89-BDE5B7BD8E5E}" type="presParOf" srcId="{9DDD7EEB-9327-4D16-B3A0-A3CEF1FEF14B}" destId="{2A3529DB-A129-4296-B39C-BD2DA40F40EA}" srcOrd="3" destOrd="0" presId="urn:microsoft.com/office/officeart/2008/layout/NameandTitleOrganizationalChart"/>
    <dgm:cxn modelId="{42ECB106-ACA9-479E-982F-F6BEB0BE7EE6}" type="presParOf" srcId="{2A3529DB-A129-4296-B39C-BD2DA40F40EA}" destId="{25D01508-A76F-4EA2-A5DC-352E2E341EA3}" srcOrd="0" destOrd="0" presId="urn:microsoft.com/office/officeart/2008/layout/NameandTitleOrganizationalChart"/>
    <dgm:cxn modelId="{D9353436-C99B-47CA-9E17-0CA7A27DD4CC}" type="presParOf" srcId="{25D01508-A76F-4EA2-A5DC-352E2E341EA3}" destId="{B499E82D-8C69-45E6-99CE-42A5AD556E5E}" srcOrd="0" destOrd="0" presId="urn:microsoft.com/office/officeart/2008/layout/NameandTitleOrganizationalChart"/>
    <dgm:cxn modelId="{15889B87-ED28-4085-BDDA-2CD3C0E415EF}" type="presParOf" srcId="{25D01508-A76F-4EA2-A5DC-352E2E341EA3}" destId="{CAB56E52-9909-4472-8CE8-DF6D7A7371F2}" srcOrd="1" destOrd="0" presId="urn:microsoft.com/office/officeart/2008/layout/NameandTitleOrganizationalChart"/>
    <dgm:cxn modelId="{35A56C68-CC9B-4032-BB14-5F82BFC512F0}" type="presParOf" srcId="{25D01508-A76F-4EA2-A5DC-352E2E341EA3}" destId="{4D2A5728-ECFC-4534-82CA-08EB8F05C588}" srcOrd="2" destOrd="0" presId="urn:microsoft.com/office/officeart/2008/layout/NameandTitleOrganizationalChart"/>
    <dgm:cxn modelId="{FDB69EA2-7C14-41AE-A27E-47D44F3B1A35}" type="presParOf" srcId="{2A3529DB-A129-4296-B39C-BD2DA40F40EA}" destId="{E8190C06-455B-4E8B-808A-6953A82FC8C2}" srcOrd="1" destOrd="0" presId="urn:microsoft.com/office/officeart/2008/layout/NameandTitleOrganizationalChart"/>
    <dgm:cxn modelId="{E4668D74-5EA9-4E23-834E-24207B89B78F}" type="presParOf" srcId="{2A3529DB-A129-4296-B39C-BD2DA40F40EA}" destId="{3D058ED9-10A0-4EA5-B2FF-5851C07E6089}" srcOrd="2" destOrd="0" presId="urn:microsoft.com/office/officeart/2008/layout/NameandTitleOrganizationalChart"/>
    <dgm:cxn modelId="{F49C5115-5C64-42A0-B5FE-1BB85CFFCBE5}" type="presParOf" srcId="{9DDD7EEB-9327-4D16-B3A0-A3CEF1FEF14B}" destId="{47FB8A71-7D8A-4E0D-BB40-CAFAAD425DE7}" srcOrd="4" destOrd="0" presId="urn:microsoft.com/office/officeart/2008/layout/NameandTitleOrganizationalChart"/>
    <dgm:cxn modelId="{9B3E2A20-66D0-4B01-81CB-58565C917435}" type="presParOf" srcId="{9DDD7EEB-9327-4D16-B3A0-A3CEF1FEF14B}" destId="{E0D5886D-9A02-4E72-B6F0-ADAE7A16B0BC}" srcOrd="5" destOrd="0" presId="urn:microsoft.com/office/officeart/2008/layout/NameandTitleOrganizationalChart"/>
    <dgm:cxn modelId="{6EC11679-A96B-43CE-9324-16358F65B82D}" type="presParOf" srcId="{E0D5886D-9A02-4E72-B6F0-ADAE7A16B0BC}" destId="{900AD323-BC10-4C24-9F0D-1AC0213DA776}" srcOrd="0" destOrd="0" presId="urn:microsoft.com/office/officeart/2008/layout/NameandTitleOrganizationalChart"/>
    <dgm:cxn modelId="{3F7A0270-3B53-4B71-A7FB-012CE7FAB28E}" type="presParOf" srcId="{900AD323-BC10-4C24-9F0D-1AC0213DA776}" destId="{4DC32AF2-DAD3-4810-B709-BDC4C363AFFA}" srcOrd="0" destOrd="0" presId="urn:microsoft.com/office/officeart/2008/layout/NameandTitleOrganizationalChart"/>
    <dgm:cxn modelId="{956544E0-DDB6-4AE9-899A-E6858DC427A1}" type="presParOf" srcId="{900AD323-BC10-4C24-9F0D-1AC0213DA776}" destId="{6246D882-33DC-4FCF-857F-A060C0A6FF1C}" srcOrd="1" destOrd="0" presId="urn:microsoft.com/office/officeart/2008/layout/NameandTitleOrganizationalChart"/>
    <dgm:cxn modelId="{54893882-FF53-4807-9340-175EFDD557D9}" type="presParOf" srcId="{900AD323-BC10-4C24-9F0D-1AC0213DA776}" destId="{7E108471-A8CF-4B01-A107-1077B57C72DB}" srcOrd="2" destOrd="0" presId="urn:microsoft.com/office/officeart/2008/layout/NameandTitleOrganizationalChart"/>
    <dgm:cxn modelId="{403269E0-A225-4F9D-A7F5-97D537C283A3}" type="presParOf" srcId="{E0D5886D-9A02-4E72-B6F0-ADAE7A16B0BC}" destId="{644A79EA-7A03-4413-9984-A8EBED92C128}" srcOrd="1" destOrd="0" presId="urn:microsoft.com/office/officeart/2008/layout/NameandTitleOrganizationalChart"/>
    <dgm:cxn modelId="{71A1B271-79D4-4418-BE86-B5F5B6554DD4}" type="presParOf" srcId="{E0D5886D-9A02-4E72-B6F0-ADAE7A16B0BC}" destId="{3A614866-337A-495C-B100-A594AE588EAD}" srcOrd="2" destOrd="0" presId="urn:microsoft.com/office/officeart/2008/layout/NameandTitleOrganizationalChart"/>
    <dgm:cxn modelId="{9A301164-57EF-4D79-9817-F58E77600FC7}" type="presParOf" srcId="{9DDD7EEB-9327-4D16-B3A0-A3CEF1FEF14B}" destId="{8B0B00DA-8DA2-4359-A553-DCEEDD73E269}" srcOrd="6" destOrd="0" presId="urn:microsoft.com/office/officeart/2008/layout/NameandTitleOrganizationalChart"/>
    <dgm:cxn modelId="{779587B9-E409-4A75-B608-66D5E4B7BF0A}" type="presParOf" srcId="{9DDD7EEB-9327-4D16-B3A0-A3CEF1FEF14B}" destId="{0CF3F7AB-6E55-4645-9DB2-D97970B92D64}" srcOrd="7" destOrd="0" presId="urn:microsoft.com/office/officeart/2008/layout/NameandTitleOrganizationalChart"/>
    <dgm:cxn modelId="{6A1767E3-6834-4F5D-871A-E2B95BB590F9}" type="presParOf" srcId="{0CF3F7AB-6E55-4645-9DB2-D97970B92D64}" destId="{56901985-C5B8-40B0-818F-046D7A789E5A}" srcOrd="0" destOrd="0" presId="urn:microsoft.com/office/officeart/2008/layout/NameandTitleOrganizationalChart"/>
    <dgm:cxn modelId="{2B83F0F5-494F-418C-8051-CCC92C245D0E}" type="presParOf" srcId="{56901985-C5B8-40B0-818F-046D7A789E5A}" destId="{8D21FCE2-4D72-4D5D-96DD-45FB091BAE58}" srcOrd="0" destOrd="0" presId="urn:microsoft.com/office/officeart/2008/layout/NameandTitleOrganizationalChart"/>
    <dgm:cxn modelId="{39FA7E5C-D521-4D2B-8252-863D5658C7ED}" type="presParOf" srcId="{56901985-C5B8-40B0-818F-046D7A789E5A}" destId="{AE20E656-BAFC-4875-BCAF-A6F90756EABE}" srcOrd="1" destOrd="0" presId="urn:microsoft.com/office/officeart/2008/layout/NameandTitleOrganizationalChart"/>
    <dgm:cxn modelId="{968549D2-9FB4-4339-A291-1B68D3CABFC2}" type="presParOf" srcId="{56901985-C5B8-40B0-818F-046D7A789E5A}" destId="{98D75EFC-0954-4264-8828-FDC9134AAF8D}" srcOrd="2" destOrd="0" presId="urn:microsoft.com/office/officeart/2008/layout/NameandTitleOrganizationalChart"/>
    <dgm:cxn modelId="{BF79F8E7-77AC-4A96-ABB8-E60E81D58429}" type="presParOf" srcId="{0CF3F7AB-6E55-4645-9DB2-D97970B92D64}" destId="{33CF93E0-2E68-4A2D-97D3-1632DAA88705}" srcOrd="1" destOrd="0" presId="urn:microsoft.com/office/officeart/2008/layout/NameandTitleOrganizationalChart"/>
    <dgm:cxn modelId="{DD296F40-6F3A-4B3D-B041-F2A578C25D4B}" type="presParOf" srcId="{0CF3F7AB-6E55-4645-9DB2-D97970B92D64}" destId="{A4B5E1C6-FC70-4B95-92CB-3B80D2CEAD01}" srcOrd="2" destOrd="0" presId="urn:microsoft.com/office/officeart/2008/layout/NameandTitleOrganizationalChart"/>
    <dgm:cxn modelId="{90625B27-2F77-4DC3-94D3-7EFD1CA46837}" type="presParOf" srcId="{B48FB1C9-BD70-4B02-BCC3-D2E8873E0193}" destId="{192CC92B-70A1-4F0E-84FD-E5EB08578E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F79EAB-4234-4BD4-B08C-95FC069A1486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29884AA-9012-4E40-A451-7C46AB0EF3A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Maranguape</a:t>
          </a:r>
        </a:p>
      </dgm:t>
    </dgm:pt>
    <dgm:pt modelId="{C62FA7DE-70DE-47CC-B259-C9E0D0FE353C}" type="parTrans" cxnId="{6B9E2350-70A3-4235-BE7B-EB2BD795B29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70AF0406-3590-42AA-B80B-B7CA483AA98B}" type="sibTrans" cxnId="{6B9E2350-70A3-4235-BE7B-EB2BD795B29C}">
      <dgm:prSet custT="1"/>
      <dgm:spPr>
        <a:solidFill>
          <a:schemeClr val="accent1">
            <a:lumMod val="40000"/>
            <a:lumOff val="60000"/>
          </a:scheme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R$ 3,6 milhões</a:t>
          </a:r>
        </a:p>
      </dgm:t>
    </dgm:pt>
    <dgm:pt modelId="{00F862E2-D9C7-4197-B754-B8F38235D2D7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Mombaça</a:t>
          </a:r>
        </a:p>
      </dgm:t>
    </dgm:pt>
    <dgm:pt modelId="{380D43F0-3ABA-4643-8B99-B82226C26262}" type="parTrans" cxnId="{D59BB1EA-E0AA-409E-843B-210C5F2D710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A54EAEC0-ED3D-47F3-8AEB-48908E9F7437}" type="sibTrans" cxnId="{D59BB1EA-E0AA-409E-843B-210C5F2D710C}">
      <dgm:prSet custT="1"/>
      <dgm:spPr>
        <a:solidFill>
          <a:schemeClr val="accent1">
            <a:lumMod val="40000"/>
            <a:lumOff val="60000"/>
          </a:scheme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73660" tIns="18415" rIns="73660" bIns="18415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R$3,8 milhões</a:t>
          </a:r>
        </a:p>
      </dgm:t>
    </dgm:pt>
    <dgm:pt modelId="{DB0C297C-47D0-450B-AFAD-7C29D29C322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3200" b="1" dirty="0"/>
            <a:t>PMAT</a:t>
          </a:r>
        </a:p>
      </dgm:t>
    </dgm:pt>
    <dgm:pt modelId="{CBCDDFD9-2823-4CFB-B7FB-F6A35F354060}" type="parTrans" cxnId="{3C6139FC-2606-4252-BC5B-FB9C322430C2}">
      <dgm:prSet/>
      <dgm:spPr/>
      <dgm:t>
        <a:bodyPr/>
        <a:lstStyle/>
        <a:p>
          <a:endParaRPr lang="pt-BR"/>
        </a:p>
      </dgm:t>
    </dgm:pt>
    <dgm:pt modelId="{CD936558-87D1-4473-80C7-D8D0994EBAFB}" type="sibTrans" cxnId="{3C6139FC-2606-4252-BC5B-FB9C322430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dirty="0"/>
            <a:t>Operações ativas 23.10.17</a:t>
          </a:r>
          <a:endParaRPr lang="pt-BR" dirty="0"/>
        </a:p>
      </dgm:t>
    </dgm:pt>
    <dgm:pt modelId="{174481E5-00A0-451A-9C81-E9ADEC2D636F}" type="pres">
      <dgm:prSet presAssocID="{45F79EAB-4234-4BD4-B08C-95FC069A1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8FB1C9-BD70-4B02-BCC3-D2E8873E0193}" type="pres">
      <dgm:prSet presAssocID="{DB0C297C-47D0-450B-AFAD-7C29D29C322C}" presName="hierRoot1" presStyleCnt="0">
        <dgm:presLayoutVars>
          <dgm:hierBranch val="init"/>
        </dgm:presLayoutVars>
      </dgm:prSet>
      <dgm:spPr/>
    </dgm:pt>
    <dgm:pt modelId="{506AC496-896F-4F90-97B3-789324C59978}" type="pres">
      <dgm:prSet presAssocID="{DB0C297C-47D0-450B-AFAD-7C29D29C322C}" presName="rootComposite1" presStyleCnt="0"/>
      <dgm:spPr/>
    </dgm:pt>
    <dgm:pt modelId="{C06D70DB-D766-43CC-9BB4-94A06FBEE739}" type="pres">
      <dgm:prSet presAssocID="{DB0C297C-47D0-450B-AFAD-7C29D29C322C}" presName="rootText1" presStyleLbl="node0" presStyleIdx="0" presStyleCnt="1" custScaleX="53585" custScaleY="41914" custLinFactNeighborX="424" custLinFactNeighborY="11844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AE7673C-D1D9-450C-B306-B73579B287FE}" type="pres">
      <dgm:prSet presAssocID="{DB0C297C-47D0-450B-AFAD-7C29D29C322C}" presName="titleText1" presStyleLbl="fgAcc0" presStyleIdx="0" presStyleCnt="1" custScaleX="61214" custScaleY="40587" custLinFactNeighborX="-7443" custLinFactNeighborY="-4224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EA54F6B-341E-4C37-BC25-8FD8B413DDD4}" type="pres">
      <dgm:prSet presAssocID="{DB0C297C-47D0-450B-AFAD-7C29D29C322C}" presName="rootConnector1" presStyleLbl="node1" presStyleIdx="0" presStyleCnt="2"/>
      <dgm:spPr/>
      <dgm:t>
        <a:bodyPr/>
        <a:lstStyle/>
        <a:p>
          <a:endParaRPr lang="pt-BR"/>
        </a:p>
      </dgm:t>
    </dgm:pt>
    <dgm:pt modelId="{9DDD7EEB-9327-4D16-B3A0-A3CEF1FEF14B}" type="pres">
      <dgm:prSet presAssocID="{DB0C297C-47D0-450B-AFAD-7C29D29C322C}" presName="hierChild2" presStyleCnt="0"/>
      <dgm:spPr/>
    </dgm:pt>
    <dgm:pt modelId="{B8F65F2D-F655-4B85-8559-A44F53B8D5B1}" type="pres">
      <dgm:prSet presAssocID="{C62FA7DE-70DE-47CC-B259-C9E0D0FE353C}" presName="Name37" presStyleLbl="parChTrans1D2" presStyleIdx="0" presStyleCnt="2"/>
      <dgm:spPr/>
      <dgm:t>
        <a:bodyPr/>
        <a:lstStyle/>
        <a:p>
          <a:endParaRPr lang="pt-BR"/>
        </a:p>
      </dgm:t>
    </dgm:pt>
    <dgm:pt modelId="{357053E8-E2DE-4222-8251-455E5D301981}" type="pres">
      <dgm:prSet presAssocID="{229884AA-9012-4E40-A451-7C46AB0EF3AF}" presName="hierRoot2" presStyleCnt="0">
        <dgm:presLayoutVars>
          <dgm:hierBranch val="init"/>
        </dgm:presLayoutVars>
      </dgm:prSet>
      <dgm:spPr/>
    </dgm:pt>
    <dgm:pt modelId="{63AACF05-649D-4888-B467-E8228C1AE0D1}" type="pres">
      <dgm:prSet presAssocID="{229884AA-9012-4E40-A451-7C46AB0EF3AF}" presName="rootComposite" presStyleCnt="0"/>
      <dgm:spPr/>
    </dgm:pt>
    <dgm:pt modelId="{BCB7C693-4620-4764-B921-F6AB886E4BE6}" type="pres">
      <dgm:prSet presAssocID="{229884AA-9012-4E40-A451-7C46AB0EF3AF}" presName="rootText" presStyleLbl="node1" presStyleIdx="0" presStyleCnt="2" custScaleX="60709" custScaleY="48391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0EF434F-75D6-405B-84D9-94ECB43C7ACC}" type="pres">
      <dgm:prSet presAssocID="{229884AA-9012-4E40-A451-7C46AB0EF3AF}" presName="titleText2" presStyleLbl="fgAcc1" presStyleIdx="0" presStyleCnt="2" custScaleX="56318" custScaleY="118145" custLinFactNeighborX="-4427" custLinFactNeighborY="-56156">
        <dgm:presLayoutVars>
          <dgm:chMax val="0"/>
          <dgm:chPref val="0"/>
        </dgm:presLayoutVars>
      </dgm:prSet>
      <dgm:spPr>
        <a:xfrm>
          <a:off x="46436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0D7BE4D-C54B-4B58-A084-C9CFFDD3955C}" type="pres">
      <dgm:prSet presAssocID="{229884AA-9012-4E40-A451-7C46AB0EF3AF}" presName="rootConnector" presStyleLbl="node2" presStyleIdx="0" presStyleCnt="0"/>
      <dgm:spPr/>
      <dgm:t>
        <a:bodyPr/>
        <a:lstStyle/>
        <a:p>
          <a:endParaRPr lang="pt-BR"/>
        </a:p>
      </dgm:t>
    </dgm:pt>
    <dgm:pt modelId="{F5D4B164-9101-46BC-BC6C-E6AEA61CE1F3}" type="pres">
      <dgm:prSet presAssocID="{229884AA-9012-4E40-A451-7C46AB0EF3AF}" presName="hierChild4" presStyleCnt="0"/>
      <dgm:spPr/>
    </dgm:pt>
    <dgm:pt modelId="{B4B6AB60-4095-4B49-BBEA-18787E7DEABF}" type="pres">
      <dgm:prSet presAssocID="{229884AA-9012-4E40-A451-7C46AB0EF3AF}" presName="hierChild5" presStyleCnt="0"/>
      <dgm:spPr/>
    </dgm:pt>
    <dgm:pt modelId="{86388A7A-B743-4194-9E45-112E64E4810D}" type="pres">
      <dgm:prSet presAssocID="{380D43F0-3ABA-4643-8B99-B82226C26262}" presName="Name37" presStyleLbl="parChTrans1D2" presStyleIdx="1" presStyleCnt="2"/>
      <dgm:spPr/>
      <dgm:t>
        <a:bodyPr/>
        <a:lstStyle/>
        <a:p>
          <a:endParaRPr lang="pt-BR"/>
        </a:p>
      </dgm:t>
    </dgm:pt>
    <dgm:pt modelId="{2A3529DB-A129-4296-B39C-BD2DA40F40EA}" type="pres">
      <dgm:prSet presAssocID="{00F862E2-D9C7-4197-B754-B8F38235D2D7}" presName="hierRoot2" presStyleCnt="0">
        <dgm:presLayoutVars>
          <dgm:hierBranch val="init"/>
        </dgm:presLayoutVars>
      </dgm:prSet>
      <dgm:spPr/>
    </dgm:pt>
    <dgm:pt modelId="{25D01508-A76F-4EA2-A5DC-352E2E341EA3}" type="pres">
      <dgm:prSet presAssocID="{00F862E2-D9C7-4197-B754-B8F38235D2D7}" presName="rootComposite" presStyleCnt="0"/>
      <dgm:spPr/>
    </dgm:pt>
    <dgm:pt modelId="{B499E82D-8C69-45E6-99CE-42A5AD556E5E}" type="pres">
      <dgm:prSet presAssocID="{00F862E2-D9C7-4197-B754-B8F38235D2D7}" presName="rootText" presStyleLbl="node1" presStyleIdx="1" presStyleCnt="2" custScaleX="60709" custScaleY="48391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AB56E52-9909-4472-8CE8-DF6D7A7371F2}" type="pres">
      <dgm:prSet presAssocID="{00F862E2-D9C7-4197-B754-B8F38235D2D7}" presName="titleText2" presStyleLbl="fgAcc1" presStyleIdx="1" presStyleCnt="2" custScaleX="53969" custScaleY="118145" custLinFactNeighborX="-4427" custLinFactNeighborY="-56156">
        <dgm:presLayoutVars>
          <dgm:chMax val="0"/>
          <dgm:chPref val="0"/>
        </dgm:presLayoutVars>
      </dgm:prSet>
      <dgm:spPr>
        <a:xfrm>
          <a:off x="300893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4D2A5728-ECFC-4534-82CA-08EB8F05C588}" type="pres">
      <dgm:prSet presAssocID="{00F862E2-D9C7-4197-B754-B8F38235D2D7}" presName="rootConnector" presStyleLbl="node2" presStyleIdx="0" presStyleCnt="0"/>
      <dgm:spPr/>
      <dgm:t>
        <a:bodyPr/>
        <a:lstStyle/>
        <a:p>
          <a:endParaRPr lang="pt-BR"/>
        </a:p>
      </dgm:t>
    </dgm:pt>
    <dgm:pt modelId="{E8190C06-455B-4E8B-808A-6953A82FC8C2}" type="pres">
      <dgm:prSet presAssocID="{00F862E2-D9C7-4197-B754-B8F38235D2D7}" presName="hierChild4" presStyleCnt="0"/>
      <dgm:spPr/>
    </dgm:pt>
    <dgm:pt modelId="{3D058ED9-10A0-4EA5-B2FF-5851C07E6089}" type="pres">
      <dgm:prSet presAssocID="{00F862E2-D9C7-4197-B754-B8F38235D2D7}" presName="hierChild5" presStyleCnt="0"/>
      <dgm:spPr/>
    </dgm:pt>
    <dgm:pt modelId="{192CC92B-70A1-4F0E-84FD-E5EB08578E32}" type="pres">
      <dgm:prSet presAssocID="{DB0C297C-47D0-450B-AFAD-7C29D29C322C}" presName="hierChild3" presStyleCnt="0"/>
      <dgm:spPr/>
    </dgm:pt>
  </dgm:ptLst>
  <dgm:cxnLst>
    <dgm:cxn modelId="{D59BB1EA-E0AA-409E-843B-210C5F2D710C}" srcId="{DB0C297C-47D0-450B-AFAD-7C29D29C322C}" destId="{00F862E2-D9C7-4197-B754-B8F38235D2D7}" srcOrd="1" destOrd="0" parTransId="{380D43F0-3ABA-4643-8B99-B82226C26262}" sibTransId="{A54EAEC0-ED3D-47F3-8AEB-48908E9F7437}"/>
    <dgm:cxn modelId="{6B9E2350-70A3-4235-BE7B-EB2BD795B29C}" srcId="{DB0C297C-47D0-450B-AFAD-7C29D29C322C}" destId="{229884AA-9012-4E40-A451-7C46AB0EF3AF}" srcOrd="0" destOrd="0" parTransId="{C62FA7DE-70DE-47CC-B259-C9E0D0FE353C}" sibTransId="{70AF0406-3590-42AA-B80B-B7CA483AA98B}"/>
    <dgm:cxn modelId="{D8296256-7BDA-4D2B-AC7A-C050F43634FD}" type="presOf" srcId="{DB0C297C-47D0-450B-AFAD-7C29D29C322C}" destId="{BEA54F6B-341E-4C37-BC25-8FD8B413DDD4}" srcOrd="1" destOrd="0" presId="urn:microsoft.com/office/officeart/2008/layout/NameandTitleOrganizationalChart"/>
    <dgm:cxn modelId="{3495B15B-FC4D-43E7-BFA4-CE91A7E49223}" type="presOf" srcId="{C62FA7DE-70DE-47CC-B259-C9E0D0FE353C}" destId="{B8F65F2D-F655-4B85-8559-A44F53B8D5B1}" srcOrd="0" destOrd="0" presId="urn:microsoft.com/office/officeart/2008/layout/NameandTitleOrganizationalChart"/>
    <dgm:cxn modelId="{3C6139FC-2606-4252-BC5B-FB9C322430C2}" srcId="{45F79EAB-4234-4BD4-B08C-95FC069A1486}" destId="{DB0C297C-47D0-450B-AFAD-7C29D29C322C}" srcOrd="0" destOrd="0" parTransId="{CBCDDFD9-2823-4CFB-B7FB-F6A35F354060}" sibTransId="{CD936558-87D1-4473-80C7-D8D0994EBAFB}"/>
    <dgm:cxn modelId="{0C52BB11-CDCB-4EE1-B272-9B5D14F0223D}" type="presOf" srcId="{229884AA-9012-4E40-A451-7C46AB0EF3AF}" destId="{BCB7C693-4620-4764-B921-F6AB886E4BE6}" srcOrd="0" destOrd="0" presId="urn:microsoft.com/office/officeart/2008/layout/NameandTitleOrganizationalChart"/>
    <dgm:cxn modelId="{0F784EEA-1981-43FE-A6A7-8412CA54CBFE}" type="presOf" srcId="{00F862E2-D9C7-4197-B754-B8F38235D2D7}" destId="{B499E82D-8C69-45E6-99CE-42A5AD556E5E}" srcOrd="0" destOrd="0" presId="urn:microsoft.com/office/officeart/2008/layout/NameandTitleOrganizationalChart"/>
    <dgm:cxn modelId="{E24ACBB1-9B9B-451E-AC08-66D4A9D33984}" type="presOf" srcId="{00F862E2-D9C7-4197-B754-B8F38235D2D7}" destId="{4D2A5728-ECFC-4534-82CA-08EB8F05C588}" srcOrd="1" destOrd="0" presId="urn:microsoft.com/office/officeart/2008/layout/NameandTitleOrganizationalChart"/>
    <dgm:cxn modelId="{050B40E8-9698-41F8-A2EC-797A69A1CA38}" type="presOf" srcId="{380D43F0-3ABA-4643-8B99-B82226C26262}" destId="{86388A7A-B743-4194-9E45-112E64E4810D}" srcOrd="0" destOrd="0" presId="urn:microsoft.com/office/officeart/2008/layout/NameandTitleOrganizationalChart"/>
    <dgm:cxn modelId="{F6E2F196-7B84-4EC4-8625-9576C9CA86D4}" type="presOf" srcId="{CD936558-87D1-4473-80C7-D8D0994EBAFB}" destId="{6AE7673C-D1D9-450C-B306-B73579B287FE}" srcOrd="0" destOrd="0" presId="urn:microsoft.com/office/officeart/2008/layout/NameandTitleOrganizationalChart"/>
    <dgm:cxn modelId="{C4A73960-B62D-427F-9B13-01314EB4640C}" type="presOf" srcId="{45F79EAB-4234-4BD4-B08C-95FC069A1486}" destId="{174481E5-00A0-451A-9C81-E9ADEC2D636F}" srcOrd="0" destOrd="0" presId="urn:microsoft.com/office/officeart/2008/layout/NameandTitleOrganizationalChart"/>
    <dgm:cxn modelId="{EDD6C355-3D7C-4F3E-9D05-2391B480250C}" type="presOf" srcId="{A54EAEC0-ED3D-47F3-8AEB-48908E9F7437}" destId="{CAB56E52-9909-4472-8CE8-DF6D7A7371F2}" srcOrd="0" destOrd="0" presId="urn:microsoft.com/office/officeart/2008/layout/NameandTitleOrganizationalChart"/>
    <dgm:cxn modelId="{54B533D7-5C25-4E61-91BF-AAB3011EE08C}" type="presOf" srcId="{70AF0406-3590-42AA-B80B-B7CA483AA98B}" destId="{F0EF434F-75D6-405B-84D9-94ECB43C7ACC}" srcOrd="0" destOrd="0" presId="urn:microsoft.com/office/officeart/2008/layout/NameandTitleOrganizationalChart"/>
    <dgm:cxn modelId="{33866FB1-C49D-4AFD-9787-4DBCADCC6D70}" type="presOf" srcId="{229884AA-9012-4E40-A451-7C46AB0EF3AF}" destId="{B0D7BE4D-C54B-4B58-A084-C9CFFDD3955C}" srcOrd="1" destOrd="0" presId="urn:microsoft.com/office/officeart/2008/layout/NameandTitleOrganizationalChart"/>
    <dgm:cxn modelId="{AA21FA32-066D-4506-BFAB-E4E109395AF3}" type="presOf" srcId="{DB0C297C-47D0-450B-AFAD-7C29D29C322C}" destId="{C06D70DB-D766-43CC-9BB4-94A06FBEE739}" srcOrd="0" destOrd="0" presId="urn:microsoft.com/office/officeart/2008/layout/NameandTitleOrganizationalChart"/>
    <dgm:cxn modelId="{842553B8-39C5-4AF6-A6FE-7D60A8E71D56}" type="presParOf" srcId="{174481E5-00A0-451A-9C81-E9ADEC2D636F}" destId="{B48FB1C9-BD70-4B02-BCC3-D2E8873E0193}" srcOrd="0" destOrd="0" presId="urn:microsoft.com/office/officeart/2008/layout/NameandTitleOrganizationalChart"/>
    <dgm:cxn modelId="{C41FBE85-F019-4E58-975D-D2322D3B6226}" type="presParOf" srcId="{B48FB1C9-BD70-4B02-BCC3-D2E8873E0193}" destId="{506AC496-896F-4F90-97B3-789324C59978}" srcOrd="0" destOrd="0" presId="urn:microsoft.com/office/officeart/2008/layout/NameandTitleOrganizationalChart"/>
    <dgm:cxn modelId="{041B3EC1-F852-4211-9737-2E2BEA088F0A}" type="presParOf" srcId="{506AC496-896F-4F90-97B3-789324C59978}" destId="{C06D70DB-D766-43CC-9BB4-94A06FBEE739}" srcOrd="0" destOrd="0" presId="urn:microsoft.com/office/officeart/2008/layout/NameandTitleOrganizationalChart"/>
    <dgm:cxn modelId="{9E67CE78-17AB-4C41-8FBD-36CD8054BA72}" type="presParOf" srcId="{506AC496-896F-4F90-97B3-789324C59978}" destId="{6AE7673C-D1D9-450C-B306-B73579B287FE}" srcOrd="1" destOrd="0" presId="urn:microsoft.com/office/officeart/2008/layout/NameandTitleOrganizationalChart"/>
    <dgm:cxn modelId="{03703503-D53E-4BCA-A74C-08C83F07D384}" type="presParOf" srcId="{506AC496-896F-4F90-97B3-789324C59978}" destId="{BEA54F6B-341E-4C37-BC25-8FD8B413DDD4}" srcOrd="2" destOrd="0" presId="urn:microsoft.com/office/officeart/2008/layout/NameandTitleOrganizationalChart"/>
    <dgm:cxn modelId="{1906B010-18EB-4480-8977-BF27023C64BB}" type="presParOf" srcId="{B48FB1C9-BD70-4B02-BCC3-D2E8873E0193}" destId="{9DDD7EEB-9327-4D16-B3A0-A3CEF1FEF14B}" srcOrd="1" destOrd="0" presId="urn:microsoft.com/office/officeart/2008/layout/NameandTitleOrganizationalChart"/>
    <dgm:cxn modelId="{80E57970-F774-431D-8328-FB3C4791E230}" type="presParOf" srcId="{9DDD7EEB-9327-4D16-B3A0-A3CEF1FEF14B}" destId="{B8F65F2D-F655-4B85-8559-A44F53B8D5B1}" srcOrd="0" destOrd="0" presId="urn:microsoft.com/office/officeart/2008/layout/NameandTitleOrganizationalChart"/>
    <dgm:cxn modelId="{2E156CBF-0595-4208-AA2A-3BBD156B89B9}" type="presParOf" srcId="{9DDD7EEB-9327-4D16-B3A0-A3CEF1FEF14B}" destId="{357053E8-E2DE-4222-8251-455E5D301981}" srcOrd="1" destOrd="0" presId="urn:microsoft.com/office/officeart/2008/layout/NameandTitleOrganizationalChart"/>
    <dgm:cxn modelId="{F15DD4FF-48C7-4276-8BE3-A32EA1BC9BA0}" type="presParOf" srcId="{357053E8-E2DE-4222-8251-455E5D301981}" destId="{63AACF05-649D-4888-B467-E8228C1AE0D1}" srcOrd="0" destOrd="0" presId="urn:microsoft.com/office/officeart/2008/layout/NameandTitleOrganizationalChart"/>
    <dgm:cxn modelId="{8F109AEA-4346-4DAD-AA15-AFEA1F069F99}" type="presParOf" srcId="{63AACF05-649D-4888-B467-E8228C1AE0D1}" destId="{BCB7C693-4620-4764-B921-F6AB886E4BE6}" srcOrd="0" destOrd="0" presId="urn:microsoft.com/office/officeart/2008/layout/NameandTitleOrganizationalChart"/>
    <dgm:cxn modelId="{9A62DDEB-A370-4A4F-8D27-BB2E655F39A6}" type="presParOf" srcId="{63AACF05-649D-4888-B467-E8228C1AE0D1}" destId="{F0EF434F-75D6-405B-84D9-94ECB43C7ACC}" srcOrd="1" destOrd="0" presId="urn:microsoft.com/office/officeart/2008/layout/NameandTitleOrganizationalChart"/>
    <dgm:cxn modelId="{30E0FFFD-F19C-4368-94AE-47D3517F261D}" type="presParOf" srcId="{63AACF05-649D-4888-B467-E8228C1AE0D1}" destId="{B0D7BE4D-C54B-4B58-A084-C9CFFDD3955C}" srcOrd="2" destOrd="0" presId="urn:microsoft.com/office/officeart/2008/layout/NameandTitleOrganizationalChart"/>
    <dgm:cxn modelId="{6A12594A-5AF3-4FC7-B765-FE10CD2212D4}" type="presParOf" srcId="{357053E8-E2DE-4222-8251-455E5D301981}" destId="{F5D4B164-9101-46BC-BC6C-E6AEA61CE1F3}" srcOrd="1" destOrd="0" presId="urn:microsoft.com/office/officeart/2008/layout/NameandTitleOrganizationalChart"/>
    <dgm:cxn modelId="{F4F2F75E-AA54-4E1D-8849-A6E3AE599B2E}" type="presParOf" srcId="{357053E8-E2DE-4222-8251-455E5D301981}" destId="{B4B6AB60-4095-4B49-BBEA-18787E7DEABF}" srcOrd="2" destOrd="0" presId="urn:microsoft.com/office/officeart/2008/layout/NameandTitleOrganizationalChart"/>
    <dgm:cxn modelId="{1414AC96-CA87-4D26-B22D-B68D19D77441}" type="presParOf" srcId="{9DDD7EEB-9327-4D16-B3A0-A3CEF1FEF14B}" destId="{86388A7A-B743-4194-9E45-112E64E4810D}" srcOrd="2" destOrd="0" presId="urn:microsoft.com/office/officeart/2008/layout/NameandTitleOrganizationalChart"/>
    <dgm:cxn modelId="{4EF05F7E-5659-43D9-AE89-BDE5B7BD8E5E}" type="presParOf" srcId="{9DDD7EEB-9327-4D16-B3A0-A3CEF1FEF14B}" destId="{2A3529DB-A129-4296-B39C-BD2DA40F40EA}" srcOrd="3" destOrd="0" presId="urn:microsoft.com/office/officeart/2008/layout/NameandTitleOrganizationalChart"/>
    <dgm:cxn modelId="{42ECB106-ACA9-479E-982F-F6BEB0BE7EE6}" type="presParOf" srcId="{2A3529DB-A129-4296-B39C-BD2DA40F40EA}" destId="{25D01508-A76F-4EA2-A5DC-352E2E341EA3}" srcOrd="0" destOrd="0" presId="urn:microsoft.com/office/officeart/2008/layout/NameandTitleOrganizationalChart"/>
    <dgm:cxn modelId="{D9353436-C99B-47CA-9E17-0CA7A27DD4CC}" type="presParOf" srcId="{25D01508-A76F-4EA2-A5DC-352E2E341EA3}" destId="{B499E82D-8C69-45E6-99CE-42A5AD556E5E}" srcOrd="0" destOrd="0" presId="urn:microsoft.com/office/officeart/2008/layout/NameandTitleOrganizationalChart"/>
    <dgm:cxn modelId="{15889B87-ED28-4085-BDDA-2CD3C0E415EF}" type="presParOf" srcId="{25D01508-A76F-4EA2-A5DC-352E2E341EA3}" destId="{CAB56E52-9909-4472-8CE8-DF6D7A7371F2}" srcOrd="1" destOrd="0" presId="urn:microsoft.com/office/officeart/2008/layout/NameandTitleOrganizationalChart"/>
    <dgm:cxn modelId="{35A56C68-CC9B-4032-BB14-5F82BFC512F0}" type="presParOf" srcId="{25D01508-A76F-4EA2-A5DC-352E2E341EA3}" destId="{4D2A5728-ECFC-4534-82CA-08EB8F05C588}" srcOrd="2" destOrd="0" presId="urn:microsoft.com/office/officeart/2008/layout/NameandTitleOrganizationalChart"/>
    <dgm:cxn modelId="{FDB69EA2-7C14-41AE-A27E-47D44F3B1A35}" type="presParOf" srcId="{2A3529DB-A129-4296-B39C-BD2DA40F40EA}" destId="{E8190C06-455B-4E8B-808A-6953A82FC8C2}" srcOrd="1" destOrd="0" presId="urn:microsoft.com/office/officeart/2008/layout/NameandTitleOrganizationalChart"/>
    <dgm:cxn modelId="{E4668D74-5EA9-4E23-834E-24207B89B78F}" type="presParOf" srcId="{2A3529DB-A129-4296-B39C-BD2DA40F40EA}" destId="{3D058ED9-10A0-4EA5-B2FF-5851C07E6089}" srcOrd="2" destOrd="0" presId="urn:microsoft.com/office/officeart/2008/layout/NameandTitleOrganizationalChart"/>
    <dgm:cxn modelId="{90625B27-2F77-4DC3-94D3-7EFD1CA46837}" type="presParOf" srcId="{B48FB1C9-BD70-4B02-BCC3-D2E8873E0193}" destId="{192CC92B-70A1-4F0E-84FD-E5EB08578E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79EAB-4234-4BD4-B08C-95FC069A1486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29884AA-9012-4E40-A451-7C46AB0EF3A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Municípios Alcançados</a:t>
          </a:r>
        </a:p>
      </dgm:t>
    </dgm:pt>
    <dgm:pt modelId="{C62FA7DE-70DE-47CC-B259-C9E0D0FE353C}" type="parTrans" cxnId="{6B9E2350-70A3-4235-BE7B-EB2BD795B29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70AF0406-3590-42AA-B80B-B7CA483AA98B}" type="sibTrans" cxnId="{6B9E2350-70A3-4235-BE7B-EB2BD795B29C}">
      <dgm:prSet custT="1"/>
      <dgm:spPr>
        <a:solidFill>
          <a:schemeClr val="accent1">
            <a:lumMod val="40000"/>
            <a:lumOff val="60000"/>
          </a:scheme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1.900</a:t>
          </a:r>
        </a:p>
      </dgm:t>
    </dgm:pt>
    <dgm:pt modelId="{DB0C297C-47D0-450B-AFAD-7C29D29C322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3200" b="1" dirty="0" err="1"/>
            <a:t>Crediamigo</a:t>
          </a:r>
          <a:endParaRPr lang="pt-BR" sz="3200" b="1" dirty="0"/>
        </a:p>
      </dgm:t>
    </dgm:pt>
    <dgm:pt modelId="{CBCDDFD9-2823-4CFB-B7FB-F6A35F354060}" type="parTrans" cxnId="{3C6139FC-2606-4252-BC5B-FB9C322430C2}">
      <dgm:prSet/>
      <dgm:spPr/>
      <dgm:t>
        <a:bodyPr/>
        <a:lstStyle/>
        <a:p>
          <a:endParaRPr lang="pt-BR"/>
        </a:p>
      </dgm:t>
    </dgm:pt>
    <dgm:pt modelId="{CD936558-87D1-4473-80C7-D8D0994EBAFB}" type="sibTrans" cxnId="{3C6139FC-2606-4252-BC5B-FB9C322430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dirty="0"/>
            <a:t>Grandes Números</a:t>
          </a:r>
          <a:endParaRPr lang="pt-BR" dirty="0"/>
        </a:p>
      </dgm:t>
    </dgm:pt>
    <dgm:pt modelId="{00F862E2-D9C7-4197-B754-B8F38235D2D7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Clientes Ativos</a:t>
          </a:r>
        </a:p>
      </dgm:t>
    </dgm:pt>
    <dgm:pt modelId="{A54EAEC0-ED3D-47F3-8AEB-48908E9F7437}" type="sibTrans" cxnId="{D59BB1EA-E0AA-409E-843B-210C5F2D710C}">
      <dgm:prSet custT="1"/>
      <dgm:spPr>
        <a:solidFill>
          <a:schemeClr val="accent1">
            <a:lumMod val="40000"/>
            <a:lumOff val="60000"/>
          </a:scheme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73660" tIns="18415" rIns="73660" bIns="18415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1,9 milhões</a:t>
          </a:r>
        </a:p>
      </dgm:t>
    </dgm:pt>
    <dgm:pt modelId="{380D43F0-3ABA-4643-8B99-B82226C26262}" type="parTrans" cxnId="{D59BB1EA-E0AA-409E-843B-210C5F2D710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E5C9F387-6985-457B-838D-6740F3B63D86}">
      <dgm:prSet phldrT="[Texto]" custT="1"/>
      <dgm:spPr>
        <a:solidFill>
          <a:srgbClr val="5B9BD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15240" tIns="15240" rIns="15240" bIns="216118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Estados</a:t>
          </a:r>
        </a:p>
      </dgm:t>
    </dgm:pt>
    <dgm:pt modelId="{657DAFCC-39E7-456D-A830-4F7AC6B322BB}" type="parTrans" cxnId="{A34B1C4C-33BC-49F7-9B36-68C721519084}">
      <dgm:prSet/>
      <dgm:spPr>
        <a:noFill/>
        <a:ln w="19050" cap="flat" cmpd="sng" algn="ctr">
          <a:solidFill>
            <a:srgbClr val="5B9BD5"/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94B22A8C-E47B-4B7D-A833-7C098C67E055}" type="sibTrans" cxnId="{A34B1C4C-33BC-49F7-9B36-68C721519084}">
      <dgm:prSet custT="1"/>
      <dgm:spPr>
        <a:solidFill>
          <a:srgbClr val="5B9BD5">
            <a:lumMod val="40000"/>
            <a:lumOff val="60000"/>
          </a:srgb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11</a:t>
          </a:r>
        </a:p>
      </dgm:t>
    </dgm:pt>
    <dgm:pt modelId="{174481E5-00A0-451A-9C81-E9ADEC2D636F}" type="pres">
      <dgm:prSet presAssocID="{45F79EAB-4234-4BD4-B08C-95FC069A1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8FB1C9-BD70-4B02-BCC3-D2E8873E0193}" type="pres">
      <dgm:prSet presAssocID="{DB0C297C-47D0-450B-AFAD-7C29D29C322C}" presName="hierRoot1" presStyleCnt="0">
        <dgm:presLayoutVars>
          <dgm:hierBranch val="init"/>
        </dgm:presLayoutVars>
      </dgm:prSet>
      <dgm:spPr/>
    </dgm:pt>
    <dgm:pt modelId="{506AC496-896F-4F90-97B3-789324C59978}" type="pres">
      <dgm:prSet presAssocID="{DB0C297C-47D0-450B-AFAD-7C29D29C322C}" presName="rootComposite1" presStyleCnt="0"/>
      <dgm:spPr/>
    </dgm:pt>
    <dgm:pt modelId="{C06D70DB-D766-43CC-9BB4-94A06FBEE739}" type="pres">
      <dgm:prSet presAssocID="{DB0C297C-47D0-450B-AFAD-7C29D29C322C}" presName="rootText1" presStyleLbl="node0" presStyleIdx="0" presStyleCnt="1" custScaleX="68506" custScaleY="55726" custLinFactNeighborX="-10330" custLinFactNeighborY="15887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AE7673C-D1D9-450C-B306-B73579B287FE}" type="pres">
      <dgm:prSet presAssocID="{DB0C297C-47D0-450B-AFAD-7C29D29C322C}" presName="titleText1" presStyleLbl="fgAcc0" presStyleIdx="0" presStyleCnt="1" custScaleX="61214" custScaleY="40587" custLinFactNeighborX="-6813" custLinFactNeighborY="-281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EA54F6B-341E-4C37-BC25-8FD8B413DDD4}" type="pres">
      <dgm:prSet presAssocID="{DB0C297C-47D0-450B-AFAD-7C29D29C322C}" presName="rootConnector1" presStyleLbl="node1" presStyleIdx="0" presStyleCnt="3"/>
      <dgm:spPr/>
      <dgm:t>
        <a:bodyPr/>
        <a:lstStyle/>
        <a:p>
          <a:endParaRPr lang="pt-BR"/>
        </a:p>
      </dgm:t>
    </dgm:pt>
    <dgm:pt modelId="{9DDD7EEB-9327-4D16-B3A0-A3CEF1FEF14B}" type="pres">
      <dgm:prSet presAssocID="{DB0C297C-47D0-450B-AFAD-7C29D29C322C}" presName="hierChild2" presStyleCnt="0"/>
      <dgm:spPr/>
    </dgm:pt>
    <dgm:pt modelId="{B9B5205A-2EF7-40BD-805D-6BD04DC92667}" type="pres">
      <dgm:prSet presAssocID="{657DAFCC-39E7-456D-A830-4F7AC6B322BB}" presName="Name37" presStyleLbl="parChTrans1D2" presStyleIdx="0" presStyleCnt="3"/>
      <dgm:spPr>
        <a:xfrm>
          <a:off x="1613759" y="1151983"/>
          <a:ext cx="2501386" cy="1029246"/>
        </a:xfrm>
        <a:custGeom>
          <a:avLst/>
          <a:gdLst/>
          <a:ahLst/>
          <a:cxnLst/>
          <a:rect l="0" t="0" r="0" b="0"/>
          <a:pathLst>
            <a:path>
              <a:moveTo>
                <a:pt x="2501386" y="0"/>
              </a:moveTo>
              <a:lnTo>
                <a:pt x="2501386" y="660196"/>
              </a:lnTo>
              <a:lnTo>
                <a:pt x="0" y="660196"/>
              </a:lnTo>
              <a:lnTo>
                <a:pt x="0" y="1029246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1210FE13-2FD9-450C-89D1-9B6C8A3B927B}" type="pres">
      <dgm:prSet presAssocID="{E5C9F387-6985-457B-838D-6740F3B63D86}" presName="hierRoot2" presStyleCnt="0">
        <dgm:presLayoutVars>
          <dgm:hierBranch val="init"/>
        </dgm:presLayoutVars>
      </dgm:prSet>
      <dgm:spPr/>
    </dgm:pt>
    <dgm:pt modelId="{CF8518C0-4124-48BD-AB05-FB3E74FD9973}" type="pres">
      <dgm:prSet presAssocID="{E5C9F387-6985-457B-838D-6740F3B63D86}" presName="rootComposite" presStyleCnt="0"/>
      <dgm:spPr/>
    </dgm:pt>
    <dgm:pt modelId="{ED275C18-F9E4-4DCA-8A52-4CC839F72ADA}" type="pres">
      <dgm:prSet presAssocID="{E5C9F387-6985-457B-838D-6740F3B63D86}" presName="rootText" presStyleLbl="node1" presStyleIdx="0" presStyleCnt="3" custScaleX="70471" custScaleY="62064" custLinFactNeighborX="9073" custLinFactNeighborY="-2953">
        <dgm:presLayoutVars>
          <dgm:chMax/>
          <dgm:chPref val="3"/>
        </dgm:presLayoutVars>
      </dgm:prSet>
      <dgm:spPr>
        <a:xfrm>
          <a:off x="82033" y="2215342"/>
          <a:ext cx="2084561" cy="950536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4BE1FA86-B340-4E0E-9294-46DDA3BF2D0F}" type="pres">
      <dgm:prSet presAssocID="{E5C9F387-6985-457B-838D-6740F3B63D86}" presName="titleText2" presStyleLbl="fgAcc1" presStyleIdx="0" presStyleCnt="3" custScaleX="69859" custScaleY="166881" custLinFactNeighborY="16885">
        <dgm:presLayoutVars>
          <dgm:chMax val="0"/>
          <dgm:chPref val="0"/>
        </dgm:presLayoutVars>
      </dgm:prSet>
      <dgm:spPr>
        <a:xfrm>
          <a:off x="638114" y="3031521"/>
          <a:ext cx="1859812" cy="851951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10C77643-E3C4-4C3B-BC38-233A0AC29870}" type="pres">
      <dgm:prSet presAssocID="{E5C9F387-6985-457B-838D-6740F3B63D86}" presName="rootConnector" presStyleLbl="node2" presStyleIdx="0" presStyleCnt="0"/>
      <dgm:spPr/>
      <dgm:t>
        <a:bodyPr/>
        <a:lstStyle/>
        <a:p>
          <a:endParaRPr lang="pt-BR"/>
        </a:p>
      </dgm:t>
    </dgm:pt>
    <dgm:pt modelId="{6C0E1FC2-AEB9-4FE3-B78E-F15BAC08B9F8}" type="pres">
      <dgm:prSet presAssocID="{E5C9F387-6985-457B-838D-6740F3B63D86}" presName="hierChild4" presStyleCnt="0"/>
      <dgm:spPr/>
    </dgm:pt>
    <dgm:pt modelId="{F0A61433-FDFC-4D65-BA73-FADFACE06BE5}" type="pres">
      <dgm:prSet presAssocID="{E5C9F387-6985-457B-838D-6740F3B63D86}" presName="hierChild5" presStyleCnt="0"/>
      <dgm:spPr/>
    </dgm:pt>
    <dgm:pt modelId="{B8F65F2D-F655-4B85-8559-A44F53B8D5B1}" type="pres">
      <dgm:prSet presAssocID="{C62FA7DE-70DE-47CC-B259-C9E0D0FE353C}" presName="Name37" presStyleLbl="parChTrans1D2" presStyleIdx="1" presStyleCnt="3"/>
      <dgm:spPr/>
      <dgm:t>
        <a:bodyPr/>
        <a:lstStyle/>
        <a:p>
          <a:endParaRPr lang="pt-BR"/>
        </a:p>
      </dgm:t>
    </dgm:pt>
    <dgm:pt modelId="{357053E8-E2DE-4222-8251-455E5D301981}" type="pres">
      <dgm:prSet presAssocID="{229884AA-9012-4E40-A451-7C46AB0EF3AF}" presName="hierRoot2" presStyleCnt="0">
        <dgm:presLayoutVars>
          <dgm:hierBranch val="init"/>
        </dgm:presLayoutVars>
      </dgm:prSet>
      <dgm:spPr/>
    </dgm:pt>
    <dgm:pt modelId="{63AACF05-649D-4888-B467-E8228C1AE0D1}" type="pres">
      <dgm:prSet presAssocID="{229884AA-9012-4E40-A451-7C46AB0EF3AF}" presName="rootComposite" presStyleCnt="0"/>
      <dgm:spPr/>
    </dgm:pt>
    <dgm:pt modelId="{BCB7C693-4620-4764-B921-F6AB886E4BE6}" type="pres">
      <dgm:prSet presAssocID="{229884AA-9012-4E40-A451-7C46AB0EF3AF}" presName="rootText" presStyleLbl="node1" presStyleIdx="1" presStyleCnt="3" custScaleX="69630" custScaleY="63281" custLinFactNeighborX="-11638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0EF434F-75D6-405B-84D9-94ECB43C7ACC}" type="pres">
      <dgm:prSet presAssocID="{229884AA-9012-4E40-A451-7C46AB0EF3AF}" presName="titleText2" presStyleLbl="fgAcc1" presStyleIdx="1" presStyleCnt="3" custScaleX="66334" custScaleY="181913" custLinFactNeighborX="-3756" custLinFactNeighborY="14842">
        <dgm:presLayoutVars>
          <dgm:chMax val="0"/>
          <dgm:chPref val="0"/>
        </dgm:presLayoutVars>
      </dgm:prSet>
      <dgm:spPr>
        <a:xfrm>
          <a:off x="46436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0D7BE4D-C54B-4B58-A084-C9CFFDD3955C}" type="pres">
      <dgm:prSet presAssocID="{229884AA-9012-4E40-A451-7C46AB0EF3AF}" presName="rootConnector" presStyleLbl="node2" presStyleIdx="0" presStyleCnt="0"/>
      <dgm:spPr/>
      <dgm:t>
        <a:bodyPr/>
        <a:lstStyle/>
        <a:p>
          <a:endParaRPr lang="pt-BR"/>
        </a:p>
      </dgm:t>
    </dgm:pt>
    <dgm:pt modelId="{F5D4B164-9101-46BC-BC6C-E6AEA61CE1F3}" type="pres">
      <dgm:prSet presAssocID="{229884AA-9012-4E40-A451-7C46AB0EF3AF}" presName="hierChild4" presStyleCnt="0"/>
      <dgm:spPr/>
    </dgm:pt>
    <dgm:pt modelId="{B4B6AB60-4095-4B49-BBEA-18787E7DEABF}" type="pres">
      <dgm:prSet presAssocID="{229884AA-9012-4E40-A451-7C46AB0EF3AF}" presName="hierChild5" presStyleCnt="0"/>
      <dgm:spPr/>
    </dgm:pt>
    <dgm:pt modelId="{86388A7A-B743-4194-9E45-112E64E4810D}" type="pres">
      <dgm:prSet presAssocID="{380D43F0-3ABA-4643-8B99-B82226C26262}" presName="Name37" presStyleLbl="parChTrans1D2" presStyleIdx="2" presStyleCnt="3"/>
      <dgm:spPr/>
      <dgm:t>
        <a:bodyPr/>
        <a:lstStyle/>
        <a:p>
          <a:endParaRPr lang="pt-BR"/>
        </a:p>
      </dgm:t>
    </dgm:pt>
    <dgm:pt modelId="{2A3529DB-A129-4296-B39C-BD2DA40F40EA}" type="pres">
      <dgm:prSet presAssocID="{00F862E2-D9C7-4197-B754-B8F38235D2D7}" presName="hierRoot2" presStyleCnt="0">
        <dgm:presLayoutVars>
          <dgm:hierBranch val="init"/>
        </dgm:presLayoutVars>
      </dgm:prSet>
      <dgm:spPr/>
    </dgm:pt>
    <dgm:pt modelId="{25D01508-A76F-4EA2-A5DC-352E2E341EA3}" type="pres">
      <dgm:prSet presAssocID="{00F862E2-D9C7-4197-B754-B8F38235D2D7}" presName="rootComposite" presStyleCnt="0"/>
      <dgm:spPr/>
    </dgm:pt>
    <dgm:pt modelId="{B499E82D-8C69-45E6-99CE-42A5AD556E5E}" type="pres">
      <dgm:prSet presAssocID="{00F862E2-D9C7-4197-B754-B8F38235D2D7}" presName="rootText" presStyleLbl="node1" presStyleIdx="2" presStyleCnt="3" custScaleX="69630" custScaleY="73146" custLinFactNeighborX="284" custLinFactNeighborY="12919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AB56E52-9909-4472-8CE8-DF6D7A7371F2}" type="pres">
      <dgm:prSet presAssocID="{00F862E2-D9C7-4197-B754-B8F38235D2D7}" presName="titleText2" presStyleLbl="fgAcc1" presStyleIdx="2" presStyleCnt="3" custScaleX="63567" custScaleY="181913" custLinFactNeighborX="-3756" custLinFactNeighborY="14842">
        <dgm:presLayoutVars>
          <dgm:chMax val="0"/>
          <dgm:chPref val="0"/>
        </dgm:presLayoutVars>
      </dgm:prSet>
      <dgm:spPr>
        <a:xfrm>
          <a:off x="300893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4D2A5728-ECFC-4534-82CA-08EB8F05C588}" type="pres">
      <dgm:prSet presAssocID="{00F862E2-D9C7-4197-B754-B8F38235D2D7}" presName="rootConnector" presStyleLbl="node2" presStyleIdx="0" presStyleCnt="0"/>
      <dgm:spPr/>
      <dgm:t>
        <a:bodyPr/>
        <a:lstStyle/>
        <a:p>
          <a:endParaRPr lang="pt-BR"/>
        </a:p>
      </dgm:t>
    </dgm:pt>
    <dgm:pt modelId="{E8190C06-455B-4E8B-808A-6953A82FC8C2}" type="pres">
      <dgm:prSet presAssocID="{00F862E2-D9C7-4197-B754-B8F38235D2D7}" presName="hierChild4" presStyleCnt="0"/>
      <dgm:spPr/>
    </dgm:pt>
    <dgm:pt modelId="{3D058ED9-10A0-4EA5-B2FF-5851C07E6089}" type="pres">
      <dgm:prSet presAssocID="{00F862E2-D9C7-4197-B754-B8F38235D2D7}" presName="hierChild5" presStyleCnt="0"/>
      <dgm:spPr/>
    </dgm:pt>
    <dgm:pt modelId="{192CC92B-70A1-4F0E-84FD-E5EB08578E32}" type="pres">
      <dgm:prSet presAssocID="{DB0C297C-47D0-450B-AFAD-7C29D29C322C}" presName="hierChild3" presStyleCnt="0"/>
      <dgm:spPr/>
    </dgm:pt>
  </dgm:ptLst>
  <dgm:cxnLst>
    <dgm:cxn modelId="{D59BB1EA-E0AA-409E-843B-210C5F2D710C}" srcId="{DB0C297C-47D0-450B-AFAD-7C29D29C322C}" destId="{00F862E2-D9C7-4197-B754-B8F38235D2D7}" srcOrd="2" destOrd="0" parTransId="{380D43F0-3ABA-4643-8B99-B82226C26262}" sibTransId="{A54EAEC0-ED3D-47F3-8AEB-48908E9F7437}"/>
    <dgm:cxn modelId="{C4A73960-B62D-427F-9B13-01314EB4640C}" type="presOf" srcId="{45F79EAB-4234-4BD4-B08C-95FC069A1486}" destId="{174481E5-00A0-451A-9C81-E9ADEC2D636F}" srcOrd="0" destOrd="0" presId="urn:microsoft.com/office/officeart/2008/layout/NameandTitleOrganizationalChart"/>
    <dgm:cxn modelId="{79F1E444-4197-4ACD-AAF0-000C0E8B99B5}" type="presOf" srcId="{380D43F0-3ABA-4643-8B99-B82226C26262}" destId="{86388A7A-B743-4194-9E45-112E64E4810D}" srcOrd="0" destOrd="0" presId="urn:microsoft.com/office/officeart/2008/layout/NameandTitleOrganizationalChart"/>
    <dgm:cxn modelId="{3C6139FC-2606-4252-BC5B-FB9C322430C2}" srcId="{45F79EAB-4234-4BD4-B08C-95FC069A1486}" destId="{DB0C297C-47D0-450B-AFAD-7C29D29C322C}" srcOrd="0" destOrd="0" parTransId="{CBCDDFD9-2823-4CFB-B7FB-F6A35F354060}" sibTransId="{CD936558-87D1-4473-80C7-D8D0994EBAFB}"/>
    <dgm:cxn modelId="{85DB1835-32F9-4FB7-B274-75F09EA77EE4}" type="presOf" srcId="{70AF0406-3590-42AA-B80B-B7CA483AA98B}" destId="{F0EF434F-75D6-405B-84D9-94ECB43C7ACC}" srcOrd="0" destOrd="0" presId="urn:microsoft.com/office/officeart/2008/layout/NameandTitleOrganizationalChart"/>
    <dgm:cxn modelId="{A95863B2-2B14-4DD0-A62B-EB58E919556D}" type="presOf" srcId="{A54EAEC0-ED3D-47F3-8AEB-48908E9F7437}" destId="{CAB56E52-9909-4472-8CE8-DF6D7A7371F2}" srcOrd="0" destOrd="0" presId="urn:microsoft.com/office/officeart/2008/layout/NameandTitleOrganizationalChart"/>
    <dgm:cxn modelId="{CCF30FE6-2804-43D0-9904-744AE535FE71}" type="presOf" srcId="{C62FA7DE-70DE-47CC-B259-C9E0D0FE353C}" destId="{B8F65F2D-F655-4B85-8559-A44F53B8D5B1}" srcOrd="0" destOrd="0" presId="urn:microsoft.com/office/officeart/2008/layout/NameandTitleOrganizationalChart"/>
    <dgm:cxn modelId="{DD0A048B-F2F8-4BF7-BB6C-90A271A03BDA}" type="presOf" srcId="{00F862E2-D9C7-4197-B754-B8F38235D2D7}" destId="{B499E82D-8C69-45E6-99CE-42A5AD556E5E}" srcOrd="0" destOrd="0" presId="urn:microsoft.com/office/officeart/2008/layout/NameandTitleOrganizationalChart"/>
    <dgm:cxn modelId="{A34B1C4C-33BC-49F7-9B36-68C721519084}" srcId="{DB0C297C-47D0-450B-AFAD-7C29D29C322C}" destId="{E5C9F387-6985-457B-838D-6740F3B63D86}" srcOrd="0" destOrd="0" parTransId="{657DAFCC-39E7-456D-A830-4F7AC6B322BB}" sibTransId="{94B22A8C-E47B-4B7D-A833-7C098C67E055}"/>
    <dgm:cxn modelId="{AA21FA32-066D-4506-BFAB-E4E109395AF3}" type="presOf" srcId="{DB0C297C-47D0-450B-AFAD-7C29D29C322C}" destId="{C06D70DB-D766-43CC-9BB4-94A06FBEE739}" srcOrd="0" destOrd="0" presId="urn:microsoft.com/office/officeart/2008/layout/NameandTitleOrganizationalChart"/>
    <dgm:cxn modelId="{6B9E2350-70A3-4235-BE7B-EB2BD795B29C}" srcId="{DB0C297C-47D0-450B-AFAD-7C29D29C322C}" destId="{229884AA-9012-4E40-A451-7C46AB0EF3AF}" srcOrd="1" destOrd="0" parTransId="{C62FA7DE-70DE-47CC-B259-C9E0D0FE353C}" sibTransId="{70AF0406-3590-42AA-B80B-B7CA483AA98B}"/>
    <dgm:cxn modelId="{5671AC57-9242-4CC9-A6F2-A367E1CB8082}" type="presOf" srcId="{94B22A8C-E47B-4B7D-A833-7C098C67E055}" destId="{4BE1FA86-B340-4E0E-9294-46DDA3BF2D0F}" srcOrd="0" destOrd="0" presId="urn:microsoft.com/office/officeart/2008/layout/NameandTitleOrganizationalChart"/>
    <dgm:cxn modelId="{F6E2F196-7B84-4EC4-8625-9576C9CA86D4}" type="presOf" srcId="{CD936558-87D1-4473-80C7-D8D0994EBAFB}" destId="{6AE7673C-D1D9-450C-B306-B73579B287FE}" srcOrd="0" destOrd="0" presId="urn:microsoft.com/office/officeart/2008/layout/NameandTitleOrganizationalChart"/>
    <dgm:cxn modelId="{4A53BC3B-46C4-4387-9207-8247BF9EF3CE}" type="presOf" srcId="{00F862E2-D9C7-4197-B754-B8F38235D2D7}" destId="{4D2A5728-ECFC-4534-82CA-08EB8F05C588}" srcOrd="1" destOrd="0" presId="urn:microsoft.com/office/officeart/2008/layout/NameandTitleOrganizationalChart"/>
    <dgm:cxn modelId="{0D605CA0-0769-415F-8260-CCF453C048BE}" type="presOf" srcId="{E5C9F387-6985-457B-838D-6740F3B63D86}" destId="{ED275C18-F9E4-4DCA-8A52-4CC839F72ADA}" srcOrd="0" destOrd="0" presId="urn:microsoft.com/office/officeart/2008/layout/NameandTitleOrganizationalChart"/>
    <dgm:cxn modelId="{8D095E57-3462-47B6-AD6C-5E21887A9CC2}" type="presOf" srcId="{229884AA-9012-4E40-A451-7C46AB0EF3AF}" destId="{B0D7BE4D-C54B-4B58-A084-C9CFFDD3955C}" srcOrd="1" destOrd="0" presId="urn:microsoft.com/office/officeart/2008/layout/NameandTitleOrganizationalChart"/>
    <dgm:cxn modelId="{D8296256-7BDA-4D2B-AC7A-C050F43634FD}" type="presOf" srcId="{DB0C297C-47D0-450B-AFAD-7C29D29C322C}" destId="{BEA54F6B-341E-4C37-BC25-8FD8B413DDD4}" srcOrd="1" destOrd="0" presId="urn:microsoft.com/office/officeart/2008/layout/NameandTitleOrganizationalChart"/>
    <dgm:cxn modelId="{494987AF-F70A-4574-97DB-F4688E5ED7F9}" type="presOf" srcId="{229884AA-9012-4E40-A451-7C46AB0EF3AF}" destId="{BCB7C693-4620-4764-B921-F6AB886E4BE6}" srcOrd="0" destOrd="0" presId="urn:microsoft.com/office/officeart/2008/layout/NameandTitleOrganizationalChart"/>
    <dgm:cxn modelId="{9C924F6C-B8C2-4F26-95EE-68D4E34FA2B0}" type="presOf" srcId="{657DAFCC-39E7-456D-A830-4F7AC6B322BB}" destId="{B9B5205A-2EF7-40BD-805D-6BD04DC92667}" srcOrd="0" destOrd="0" presId="urn:microsoft.com/office/officeart/2008/layout/NameandTitleOrganizationalChart"/>
    <dgm:cxn modelId="{E018B444-AF0D-435F-B25D-0A2E75421E90}" type="presOf" srcId="{E5C9F387-6985-457B-838D-6740F3B63D86}" destId="{10C77643-E3C4-4C3B-BC38-233A0AC29870}" srcOrd="1" destOrd="0" presId="urn:microsoft.com/office/officeart/2008/layout/NameandTitleOrganizationalChart"/>
    <dgm:cxn modelId="{842553B8-39C5-4AF6-A6FE-7D60A8E71D56}" type="presParOf" srcId="{174481E5-00A0-451A-9C81-E9ADEC2D636F}" destId="{B48FB1C9-BD70-4B02-BCC3-D2E8873E0193}" srcOrd="0" destOrd="0" presId="urn:microsoft.com/office/officeart/2008/layout/NameandTitleOrganizationalChart"/>
    <dgm:cxn modelId="{C41FBE85-F019-4E58-975D-D2322D3B6226}" type="presParOf" srcId="{B48FB1C9-BD70-4B02-BCC3-D2E8873E0193}" destId="{506AC496-896F-4F90-97B3-789324C59978}" srcOrd="0" destOrd="0" presId="urn:microsoft.com/office/officeart/2008/layout/NameandTitleOrganizationalChart"/>
    <dgm:cxn modelId="{041B3EC1-F852-4211-9737-2E2BEA088F0A}" type="presParOf" srcId="{506AC496-896F-4F90-97B3-789324C59978}" destId="{C06D70DB-D766-43CC-9BB4-94A06FBEE739}" srcOrd="0" destOrd="0" presId="urn:microsoft.com/office/officeart/2008/layout/NameandTitleOrganizationalChart"/>
    <dgm:cxn modelId="{9E67CE78-17AB-4C41-8FBD-36CD8054BA72}" type="presParOf" srcId="{506AC496-896F-4F90-97B3-789324C59978}" destId="{6AE7673C-D1D9-450C-B306-B73579B287FE}" srcOrd="1" destOrd="0" presId="urn:microsoft.com/office/officeart/2008/layout/NameandTitleOrganizationalChart"/>
    <dgm:cxn modelId="{03703503-D53E-4BCA-A74C-08C83F07D384}" type="presParOf" srcId="{506AC496-896F-4F90-97B3-789324C59978}" destId="{BEA54F6B-341E-4C37-BC25-8FD8B413DDD4}" srcOrd="2" destOrd="0" presId="urn:microsoft.com/office/officeart/2008/layout/NameandTitleOrganizationalChart"/>
    <dgm:cxn modelId="{1906B010-18EB-4480-8977-BF27023C64BB}" type="presParOf" srcId="{B48FB1C9-BD70-4B02-BCC3-D2E8873E0193}" destId="{9DDD7EEB-9327-4D16-B3A0-A3CEF1FEF14B}" srcOrd="1" destOrd="0" presId="urn:microsoft.com/office/officeart/2008/layout/NameandTitleOrganizationalChart"/>
    <dgm:cxn modelId="{1C94CC58-22EB-46DC-856B-462260CC8A5A}" type="presParOf" srcId="{9DDD7EEB-9327-4D16-B3A0-A3CEF1FEF14B}" destId="{B9B5205A-2EF7-40BD-805D-6BD04DC92667}" srcOrd="0" destOrd="0" presId="urn:microsoft.com/office/officeart/2008/layout/NameandTitleOrganizationalChart"/>
    <dgm:cxn modelId="{A3E6BD98-D956-415C-A11B-AD8015EB1433}" type="presParOf" srcId="{9DDD7EEB-9327-4D16-B3A0-A3CEF1FEF14B}" destId="{1210FE13-2FD9-450C-89D1-9B6C8A3B927B}" srcOrd="1" destOrd="0" presId="urn:microsoft.com/office/officeart/2008/layout/NameandTitleOrganizationalChart"/>
    <dgm:cxn modelId="{E7F34B84-6047-45E6-AE27-405883254396}" type="presParOf" srcId="{1210FE13-2FD9-450C-89D1-9B6C8A3B927B}" destId="{CF8518C0-4124-48BD-AB05-FB3E74FD9973}" srcOrd="0" destOrd="0" presId="urn:microsoft.com/office/officeart/2008/layout/NameandTitleOrganizationalChart"/>
    <dgm:cxn modelId="{FC56FD34-99A7-44AD-9E99-4DB2DEA02684}" type="presParOf" srcId="{CF8518C0-4124-48BD-AB05-FB3E74FD9973}" destId="{ED275C18-F9E4-4DCA-8A52-4CC839F72ADA}" srcOrd="0" destOrd="0" presId="urn:microsoft.com/office/officeart/2008/layout/NameandTitleOrganizationalChart"/>
    <dgm:cxn modelId="{017234B4-7B01-4785-B1A3-C38F3BD729AA}" type="presParOf" srcId="{CF8518C0-4124-48BD-AB05-FB3E74FD9973}" destId="{4BE1FA86-B340-4E0E-9294-46DDA3BF2D0F}" srcOrd="1" destOrd="0" presId="urn:microsoft.com/office/officeart/2008/layout/NameandTitleOrganizationalChart"/>
    <dgm:cxn modelId="{7C7112B5-BE60-4248-B3C5-427DAFC8F1AE}" type="presParOf" srcId="{CF8518C0-4124-48BD-AB05-FB3E74FD9973}" destId="{10C77643-E3C4-4C3B-BC38-233A0AC29870}" srcOrd="2" destOrd="0" presId="urn:microsoft.com/office/officeart/2008/layout/NameandTitleOrganizationalChart"/>
    <dgm:cxn modelId="{53B74097-4B83-4CF4-896B-5AC3E1F882E5}" type="presParOf" srcId="{1210FE13-2FD9-450C-89D1-9B6C8A3B927B}" destId="{6C0E1FC2-AEB9-4FE3-B78E-F15BAC08B9F8}" srcOrd="1" destOrd="0" presId="urn:microsoft.com/office/officeart/2008/layout/NameandTitleOrganizationalChart"/>
    <dgm:cxn modelId="{E3E7A393-0AA1-4EFB-8466-74028D0A0A26}" type="presParOf" srcId="{1210FE13-2FD9-450C-89D1-9B6C8A3B927B}" destId="{F0A61433-FDFC-4D65-BA73-FADFACE06BE5}" srcOrd="2" destOrd="0" presId="urn:microsoft.com/office/officeart/2008/layout/NameandTitleOrganizationalChart"/>
    <dgm:cxn modelId="{C812711E-D9E0-4CBB-90EA-2391968699B5}" type="presParOf" srcId="{9DDD7EEB-9327-4D16-B3A0-A3CEF1FEF14B}" destId="{B8F65F2D-F655-4B85-8559-A44F53B8D5B1}" srcOrd="2" destOrd="0" presId="urn:microsoft.com/office/officeart/2008/layout/NameandTitleOrganizationalChart"/>
    <dgm:cxn modelId="{C08443E2-B965-479E-B302-3DAA833D28FA}" type="presParOf" srcId="{9DDD7EEB-9327-4D16-B3A0-A3CEF1FEF14B}" destId="{357053E8-E2DE-4222-8251-455E5D301981}" srcOrd="3" destOrd="0" presId="urn:microsoft.com/office/officeart/2008/layout/NameandTitleOrganizationalChart"/>
    <dgm:cxn modelId="{8E501A15-CDC3-4222-8382-0250563405E1}" type="presParOf" srcId="{357053E8-E2DE-4222-8251-455E5D301981}" destId="{63AACF05-649D-4888-B467-E8228C1AE0D1}" srcOrd="0" destOrd="0" presId="urn:microsoft.com/office/officeart/2008/layout/NameandTitleOrganizationalChart"/>
    <dgm:cxn modelId="{510B42EF-0273-41CA-9725-291DF1440EB2}" type="presParOf" srcId="{63AACF05-649D-4888-B467-E8228C1AE0D1}" destId="{BCB7C693-4620-4764-B921-F6AB886E4BE6}" srcOrd="0" destOrd="0" presId="urn:microsoft.com/office/officeart/2008/layout/NameandTitleOrganizationalChart"/>
    <dgm:cxn modelId="{0809B312-0F5D-403B-AB01-3E6304A388AE}" type="presParOf" srcId="{63AACF05-649D-4888-B467-E8228C1AE0D1}" destId="{F0EF434F-75D6-405B-84D9-94ECB43C7ACC}" srcOrd="1" destOrd="0" presId="urn:microsoft.com/office/officeart/2008/layout/NameandTitleOrganizationalChart"/>
    <dgm:cxn modelId="{35777925-D120-447A-825C-E363341D1E83}" type="presParOf" srcId="{63AACF05-649D-4888-B467-E8228C1AE0D1}" destId="{B0D7BE4D-C54B-4B58-A084-C9CFFDD3955C}" srcOrd="2" destOrd="0" presId="urn:microsoft.com/office/officeart/2008/layout/NameandTitleOrganizationalChart"/>
    <dgm:cxn modelId="{752907D6-7C06-4156-87F7-75B997790EC0}" type="presParOf" srcId="{357053E8-E2DE-4222-8251-455E5D301981}" destId="{F5D4B164-9101-46BC-BC6C-E6AEA61CE1F3}" srcOrd="1" destOrd="0" presId="urn:microsoft.com/office/officeart/2008/layout/NameandTitleOrganizationalChart"/>
    <dgm:cxn modelId="{5FC71E75-6B81-46F0-9766-811270F566CC}" type="presParOf" srcId="{357053E8-E2DE-4222-8251-455E5D301981}" destId="{B4B6AB60-4095-4B49-BBEA-18787E7DEABF}" srcOrd="2" destOrd="0" presId="urn:microsoft.com/office/officeart/2008/layout/NameandTitleOrganizationalChart"/>
    <dgm:cxn modelId="{7CCFDA0A-A9C7-45B2-950A-68B590199F68}" type="presParOf" srcId="{9DDD7EEB-9327-4D16-B3A0-A3CEF1FEF14B}" destId="{86388A7A-B743-4194-9E45-112E64E4810D}" srcOrd="4" destOrd="0" presId="urn:microsoft.com/office/officeart/2008/layout/NameandTitleOrganizationalChart"/>
    <dgm:cxn modelId="{CC7F8914-1787-437D-84BF-BE7C6CBDE5FD}" type="presParOf" srcId="{9DDD7EEB-9327-4D16-B3A0-A3CEF1FEF14B}" destId="{2A3529DB-A129-4296-B39C-BD2DA40F40EA}" srcOrd="5" destOrd="0" presId="urn:microsoft.com/office/officeart/2008/layout/NameandTitleOrganizationalChart"/>
    <dgm:cxn modelId="{7179985D-A95F-435F-AA9D-C58B44D812C3}" type="presParOf" srcId="{2A3529DB-A129-4296-B39C-BD2DA40F40EA}" destId="{25D01508-A76F-4EA2-A5DC-352E2E341EA3}" srcOrd="0" destOrd="0" presId="urn:microsoft.com/office/officeart/2008/layout/NameandTitleOrganizationalChart"/>
    <dgm:cxn modelId="{DF32F2D3-721E-46D8-82FF-AE70B117D530}" type="presParOf" srcId="{25D01508-A76F-4EA2-A5DC-352E2E341EA3}" destId="{B499E82D-8C69-45E6-99CE-42A5AD556E5E}" srcOrd="0" destOrd="0" presId="urn:microsoft.com/office/officeart/2008/layout/NameandTitleOrganizationalChart"/>
    <dgm:cxn modelId="{ED8FE67C-4B07-4826-95B7-465390A9F021}" type="presParOf" srcId="{25D01508-A76F-4EA2-A5DC-352E2E341EA3}" destId="{CAB56E52-9909-4472-8CE8-DF6D7A7371F2}" srcOrd="1" destOrd="0" presId="urn:microsoft.com/office/officeart/2008/layout/NameandTitleOrganizationalChart"/>
    <dgm:cxn modelId="{7DFD895E-B986-4627-8F1F-5788815945C7}" type="presParOf" srcId="{25D01508-A76F-4EA2-A5DC-352E2E341EA3}" destId="{4D2A5728-ECFC-4534-82CA-08EB8F05C588}" srcOrd="2" destOrd="0" presId="urn:microsoft.com/office/officeart/2008/layout/NameandTitleOrganizationalChart"/>
    <dgm:cxn modelId="{A4BF7741-9924-4D99-82E5-47E5C1BB4D6E}" type="presParOf" srcId="{2A3529DB-A129-4296-B39C-BD2DA40F40EA}" destId="{E8190C06-455B-4E8B-808A-6953A82FC8C2}" srcOrd="1" destOrd="0" presId="urn:microsoft.com/office/officeart/2008/layout/NameandTitleOrganizationalChart"/>
    <dgm:cxn modelId="{96DC6C3B-398A-4FEB-83C0-B73131FE9BE3}" type="presParOf" srcId="{2A3529DB-A129-4296-B39C-BD2DA40F40EA}" destId="{3D058ED9-10A0-4EA5-B2FF-5851C07E6089}" srcOrd="2" destOrd="0" presId="urn:microsoft.com/office/officeart/2008/layout/NameandTitleOrganizationalChart"/>
    <dgm:cxn modelId="{90625B27-2F77-4DC3-94D3-7EFD1CA46837}" type="presParOf" srcId="{B48FB1C9-BD70-4B02-BCC3-D2E8873E0193}" destId="{192CC92B-70A1-4F0E-84FD-E5EB08578E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F79EAB-4234-4BD4-B08C-95FC069A148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29884AA-9012-4E40-A451-7C46AB0EF3AF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dirty="0"/>
            <a:t>Municípios</a:t>
          </a:r>
        </a:p>
      </dgm:t>
    </dgm:pt>
    <dgm:pt modelId="{C62FA7DE-70DE-47CC-B259-C9E0D0FE353C}" type="parTrans" cxnId="{6B9E2350-70A3-4235-BE7B-EB2BD795B29C}">
      <dgm:prSet/>
      <dgm:spPr/>
      <dgm:t>
        <a:bodyPr/>
        <a:lstStyle/>
        <a:p>
          <a:endParaRPr lang="pt-BR" b="1"/>
        </a:p>
      </dgm:t>
    </dgm:pt>
    <dgm:pt modelId="{70AF0406-3590-42AA-B80B-B7CA483AA98B}" type="sibTrans" cxnId="{6B9E2350-70A3-4235-BE7B-EB2BD795B29C}">
      <dgm:prSet custT="1"/>
      <dgm:spPr>
        <a:ln>
          <a:noFill/>
        </a:ln>
      </dgm:spPr>
      <dgm:t>
        <a:bodyPr/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102</a:t>
          </a:r>
        </a:p>
      </dgm:t>
    </dgm:pt>
    <dgm:pt modelId="{8543A1A7-7CBF-4ED3-A9C0-8A4B56193173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dirty="0"/>
            <a:t>Com agências bancárias</a:t>
          </a:r>
        </a:p>
      </dgm:t>
    </dgm:pt>
    <dgm:pt modelId="{8ECF4D99-1B32-40D4-95EE-4169E8D64F37}" type="parTrans" cxnId="{9F1B7D18-C1AD-4E04-88CC-417057D8FA86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>
            <a:solidFill>
              <a:srgbClr val="FF0000"/>
            </a:solidFill>
          </a:endParaRPr>
        </a:p>
      </dgm:t>
    </dgm:pt>
    <dgm:pt modelId="{FDD517E2-40F1-4A10-B55E-A335BD254F52}" type="sibTrans" cxnId="{9F1B7D18-C1AD-4E04-88CC-417057D8FA86}">
      <dgm:prSet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sz="3600" b="1" dirty="0">
              <a:latin typeface="+mn-lt"/>
            </a:rPr>
            <a:t>49 </a:t>
          </a:r>
          <a:r>
            <a:rPr lang="pt-BR" sz="2000" b="1" dirty="0">
              <a:latin typeface="+mn-lt"/>
            </a:rPr>
            <a:t>(48%)</a:t>
          </a:r>
        </a:p>
      </dgm:t>
    </dgm:pt>
    <dgm:pt modelId="{82DEAB51-D7C0-42C5-8871-F0CD16BB6A1C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dirty="0"/>
            <a:t>Nº de agências no Estado*</a:t>
          </a:r>
        </a:p>
      </dgm:t>
    </dgm:pt>
    <dgm:pt modelId="{C9C857A1-9F1E-4870-9CD6-80B408F80BD8}" type="parTrans" cxnId="{C3AAF5BF-276F-4491-9D63-DD595D21E484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E10DC04A-A755-4B5B-A2A7-45F5DCB0AA45}" type="sibTrans" cxnId="{C3AAF5BF-276F-4491-9D63-DD595D21E484}">
      <dgm:prSet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sz="3600" b="1" dirty="0">
              <a:latin typeface="+mn-lt"/>
            </a:rPr>
            <a:t>197</a:t>
          </a:r>
        </a:p>
      </dgm:t>
    </dgm:pt>
    <dgm:pt modelId="{273D8ABD-BD18-4A7D-8B26-B9A767CB9E95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dirty="0" err="1"/>
            <a:t>Bcos</a:t>
          </a:r>
          <a:r>
            <a:rPr lang="pt-BR" b="1" dirty="0"/>
            <a:t> Públicos</a:t>
          </a:r>
        </a:p>
      </dgm:t>
    </dgm:pt>
    <dgm:pt modelId="{53594CE9-2124-4D4B-A940-A05673A20971}" type="parTrans" cxnId="{8C61E354-35EB-4A0F-A0A3-C510B2E3A221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4F377A3F-2C09-4871-A4F6-0BA4A641B512}" type="sibTrans" cxnId="{8C61E354-35EB-4A0F-A0A3-C510B2E3A221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126 </a:t>
          </a:r>
          <a:r>
            <a:rPr lang="pt-B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(64%)</a:t>
          </a:r>
        </a:p>
      </dgm:t>
    </dgm:pt>
    <dgm:pt modelId="{80C312EE-F46D-4824-95EC-C0CA2A222CC9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dirty="0" err="1"/>
            <a:t>Bcos</a:t>
          </a:r>
          <a:r>
            <a:rPr lang="pt-BR" b="1" dirty="0"/>
            <a:t> Privados</a:t>
          </a:r>
        </a:p>
      </dgm:t>
    </dgm:pt>
    <dgm:pt modelId="{0242F440-8E64-4F1A-8EBA-DBA1ACFFA419}" type="parTrans" cxnId="{8F66CD66-E671-493C-A2DE-384D372854DD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EA1CAFF5-8BAC-4922-9ED7-2BF4D26368A8}" type="sibTrans" cxnId="{8F66CD66-E671-493C-A2DE-384D372854DD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71 </a:t>
          </a:r>
          <a:r>
            <a:rPr lang="pt-B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(36%)</a:t>
          </a:r>
        </a:p>
      </dgm:t>
    </dgm:pt>
    <dgm:pt modelId="{6CB008AC-E45A-4B6B-B21B-6BB2D5641504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u="sng" dirty="0"/>
            <a:t>Apenas</a:t>
          </a:r>
          <a:r>
            <a:rPr lang="pt-BR" b="1" dirty="0"/>
            <a:t> de </a:t>
          </a:r>
          <a:r>
            <a:rPr lang="pt-BR" b="1" dirty="0" err="1"/>
            <a:t>Bcos</a:t>
          </a:r>
          <a:r>
            <a:rPr lang="pt-BR" b="1" dirty="0"/>
            <a:t> Públicos</a:t>
          </a:r>
        </a:p>
      </dgm:t>
    </dgm:pt>
    <dgm:pt modelId="{3CBD8411-177F-4415-9556-745D89916852}" type="parTrans" cxnId="{3AADB828-4286-4B6E-A418-1A8D5F086CAD}">
      <dgm:prSet/>
      <dgm:spPr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EBBD6997-DBD7-4EB6-B2E5-B4830EEE459A}" type="sibTrans" cxnId="{3AADB828-4286-4B6E-A418-1A8D5F086CAD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34</a:t>
          </a:r>
        </a:p>
      </dgm:t>
    </dgm:pt>
    <dgm:pt modelId="{5E64724F-A9C9-4A20-ADA4-0921B9CBA3D8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t-BR" b="1" u="sng" dirty="0"/>
            <a:t>Apenas</a:t>
          </a:r>
          <a:r>
            <a:rPr lang="pt-BR" b="1" dirty="0"/>
            <a:t> de </a:t>
          </a:r>
          <a:r>
            <a:rPr lang="pt-BR" b="1" dirty="0" err="1"/>
            <a:t>Bcos</a:t>
          </a:r>
          <a:r>
            <a:rPr lang="pt-BR" b="1" dirty="0"/>
            <a:t> Privados</a:t>
          </a:r>
        </a:p>
      </dgm:t>
    </dgm:pt>
    <dgm:pt modelId="{176A35D1-8485-4DAF-B7FA-F1E3A2AF8CC7}" type="parTrans" cxnId="{E2904E90-C007-45AA-9C77-B8B3ACB0A88A}">
      <dgm:prSet/>
      <dgm:spPr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D26A1E2F-A1FD-4287-AE58-3B8CA13E8550}" type="sibTrans" cxnId="{E2904E90-C007-45AA-9C77-B8B3ACB0A88A}">
      <dgm:prSet custT="1"/>
      <dgm:spPr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8</a:t>
          </a:r>
        </a:p>
      </dgm:t>
    </dgm:pt>
    <dgm:pt modelId="{1BCAE938-665D-4058-AC6C-039A3868C1DF}" type="pres">
      <dgm:prSet presAssocID="{45F79EAB-4234-4BD4-B08C-95FC069A1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8D9B0DE-CA33-4E10-909E-16AF1FAD9C2B}" type="pres">
      <dgm:prSet presAssocID="{229884AA-9012-4E40-A451-7C46AB0EF3AF}" presName="hierRoot1" presStyleCnt="0">
        <dgm:presLayoutVars>
          <dgm:hierBranch val="init"/>
        </dgm:presLayoutVars>
      </dgm:prSet>
      <dgm:spPr/>
    </dgm:pt>
    <dgm:pt modelId="{998C4AB0-EBCC-40BA-AC64-D499BBF51650}" type="pres">
      <dgm:prSet presAssocID="{229884AA-9012-4E40-A451-7C46AB0EF3AF}" presName="rootComposite1" presStyleCnt="0"/>
      <dgm:spPr/>
    </dgm:pt>
    <dgm:pt modelId="{3355712A-0F73-4BC1-A75F-C80D3F541E2B}" type="pres">
      <dgm:prSet presAssocID="{229884AA-9012-4E40-A451-7C46AB0EF3AF}" presName="rootText1" presStyleLbl="node0" presStyleIdx="0" presStyleCnt="1" custScaleX="91392" custScaleY="7665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BB0E0117-D037-4C21-BE4D-559B16C50A3B}" type="pres">
      <dgm:prSet presAssocID="{229884AA-9012-4E40-A451-7C46AB0EF3AF}" presName="titleText1" presStyleLbl="fgAcc0" presStyleIdx="0" presStyleCnt="1" custScaleX="130695" custScaleY="178813" custLinFactNeighborX="6477" custLinFactNeighborY="3575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EC68106-3EF8-43D4-8E75-40E6835A4BFF}" type="pres">
      <dgm:prSet presAssocID="{229884AA-9012-4E40-A451-7C46AB0EF3AF}" presName="rootConnector1" presStyleLbl="node1" presStyleIdx="0" presStyleCnt="6"/>
      <dgm:spPr/>
      <dgm:t>
        <a:bodyPr/>
        <a:lstStyle/>
        <a:p>
          <a:endParaRPr lang="pt-BR"/>
        </a:p>
      </dgm:t>
    </dgm:pt>
    <dgm:pt modelId="{2292BEC0-C615-4EA9-A686-72AB8A0B0E2E}" type="pres">
      <dgm:prSet presAssocID="{229884AA-9012-4E40-A451-7C46AB0EF3AF}" presName="hierChild2" presStyleCnt="0"/>
      <dgm:spPr/>
    </dgm:pt>
    <dgm:pt modelId="{DA385A03-EDD7-4CBA-B28E-46F15D43481B}" type="pres">
      <dgm:prSet presAssocID="{8ECF4D99-1B32-40D4-95EE-4169E8D64F37}" presName="Name37" presStyleLbl="parChTrans1D2" presStyleIdx="0" presStyleCnt="2"/>
      <dgm:spPr/>
      <dgm:t>
        <a:bodyPr/>
        <a:lstStyle/>
        <a:p>
          <a:endParaRPr lang="pt-BR"/>
        </a:p>
      </dgm:t>
    </dgm:pt>
    <dgm:pt modelId="{5AFAB4B8-8F25-4CA0-9CBA-7C392EDD2806}" type="pres">
      <dgm:prSet presAssocID="{8543A1A7-7CBF-4ED3-A9C0-8A4B56193173}" presName="hierRoot2" presStyleCnt="0">
        <dgm:presLayoutVars>
          <dgm:hierBranch val="init"/>
        </dgm:presLayoutVars>
      </dgm:prSet>
      <dgm:spPr/>
    </dgm:pt>
    <dgm:pt modelId="{0EA6E1AD-E63D-4CF9-836B-55567E03008A}" type="pres">
      <dgm:prSet presAssocID="{8543A1A7-7CBF-4ED3-A9C0-8A4B56193173}" presName="rootComposite" presStyleCnt="0"/>
      <dgm:spPr/>
    </dgm:pt>
    <dgm:pt modelId="{3B9037E0-5B28-4893-AD81-8F68B719C2CD}" type="pres">
      <dgm:prSet presAssocID="{8543A1A7-7CBF-4ED3-A9C0-8A4B56193173}" presName="rootText" presStyleLbl="node1" presStyleIdx="0" presStyleCnt="6" custScaleX="91392" custScaleY="7665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1AECF5B5-FD0B-42AE-96E6-6914483573DD}" type="pres">
      <dgm:prSet presAssocID="{8543A1A7-7CBF-4ED3-A9C0-8A4B56193173}" presName="titleText2" presStyleLbl="fgAcc1" presStyleIdx="0" presStyleCnt="6" custScaleX="141380" custScaleY="201066" custLinFactNeighborX="8716" custLinFactNeighborY="4180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9F7AB91-A773-4BF1-8C6E-12B08A667186}" type="pres">
      <dgm:prSet presAssocID="{8543A1A7-7CBF-4ED3-A9C0-8A4B56193173}" presName="rootConnector" presStyleLbl="node2" presStyleIdx="0" presStyleCnt="0"/>
      <dgm:spPr/>
      <dgm:t>
        <a:bodyPr/>
        <a:lstStyle/>
        <a:p>
          <a:endParaRPr lang="pt-BR"/>
        </a:p>
      </dgm:t>
    </dgm:pt>
    <dgm:pt modelId="{0624A2A7-2AE3-47FF-8B88-CDE729AB9A27}" type="pres">
      <dgm:prSet presAssocID="{8543A1A7-7CBF-4ED3-A9C0-8A4B56193173}" presName="hierChild4" presStyleCnt="0"/>
      <dgm:spPr/>
    </dgm:pt>
    <dgm:pt modelId="{2A61F4F2-6BA0-421B-BAB8-9907D1FAC7DB}" type="pres">
      <dgm:prSet presAssocID="{3CBD8411-177F-4415-9556-745D89916852}" presName="Name37" presStyleLbl="parChTrans1D3" presStyleIdx="0" presStyleCnt="4"/>
      <dgm:spPr>
        <a:xfrm>
          <a:off x="816128" y="3048991"/>
          <a:ext cx="1101215" cy="650415"/>
        </a:xfrm>
        <a:custGeom>
          <a:avLst/>
          <a:gdLst/>
          <a:ahLst/>
          <a:cxnLst/>
          <a:rect l="0" t="0" r="0" b="0"/>
          <a:pathLst>
            <a:path>
              <a:moveTo>
                <a:pt x="1101215" y="0"/>
              </a:moveTo>
              <a:lnTo>
                <a:pt x="1101215" y="474550"/>
              </a:lnTo>
              <a:lnTo>
                <a:pt x="0" y="474550"/>
              </a:lnTo>
              <a:lnTo>
                <a:pt x="0" y="650415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495D8AB6-2FC3-4246-9B09-E3E6A6D0330A}" type="pres">
      <dgm:prSet presAssocID="{6CB008AC-E45A-4B6B-B21B-6BB2D5641504}" presName="hierRoot2" presStyleCnt="0">
        <dgm:presLayoutVars>
          <dgm:hierBranch val="init"/>
        </dgm:presLayoutVars>
      </dgm:prSet>
      <dgm:spPr/>
    </dgm:pt>
    <dgm:pt modelId="{899BCF7F-F4EB-4E10-9A14-6905FF9F5923}" type="pres">
      <dgm:prSet presAssocID="{6CB008AC-E45A-4B6B-B21B-6BB2D5641504}" presName="rootComposite" presStyleCnt="0"/>
      <dgm:spPr/>
    </dgm:pt>
    <dgm:pt modelId="{138237D5-01BE-49E4-BAD8-85B482726E46}" type="pres">
      <dgm:prSet presAssocID="{6CB008AC-E45A-4B6B-B21B-6BB2D5641504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BEA156FA-8BFA-405F-BA72-5DD29A9FB013}" type="pres">
      <dgm:prSet presAssocID="{6CB008AC-E45A-4B6B-B21B-6BB2D5641504}" presName="titleText2" presStyleLbl="fgAcc1" presStyleIdx="1" presStyleCnt="6" custScaleX="141259" custScaleY="192980" custLinFactNeighborX="5315" custLinFactNeighborY="49316">
        <dgm:presLayoutVars>
          <dgm:chMax val="0"/>
          <dgm:chPref val="0"/>
        </dgm:presLayoutVars>
      </dgm:prSet>
      <dgm:spPr>
        <a:xfrm>
          <a:off x="161987" y="4213922"/>
          <a:ext cx="1850700" cy="48483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E3EAC9D3-A98D-4B4D-A6B9-5F5185E544DC}" type="pres">
      <dgm:prSet presAssocID="{6CB008AC-E45A-4B6B-B21B-6BB2D5641504}" presName="rootConnector" presStyleLbl="node3" presStyleIdx="0" presStyleCnt="0"/>
      <dgm:spPr/>
      <dgm:t>
        <a:bodyPr/>
        <a:lstStyle/>
        <a:p>
          <a:endParaRPr lang="pt-BR"/>
        </a:p>
      </dgm:t>
    </dgm:pt>
    <dgm:pt modelId="{C6E5DBF6-ECC3-4B50-8986-152DF1DFDC57}" type="pres">
      <dgm:prSet presAssocID="{6CB008AC-E45A-4B6B-B21B-6BB2D5641504}" presName="hierChild4" presStyleCnt="0"/>
      <dgm:spPr/>
    </dgm:pt>
    <dgm:pt modelId="{F72583DE-7646-417F-8C37-D0E726B49F83}" type="pres">
      <dgm:prSet presAssocID="{6CB008AC-E45A-4B6B-B21B-6BB2D5641504}" presName="hierChild5" presStyleCnt="0"/>
      <dgm:spPr/>
    </dgm:pt>
    <dgm:pt modelId="{1393CC68-79C4-4803-886A-03A597142F86}" type="pres">
      <dgm:prSet presAssocID="{176A35D1-8485-4DAF-B7FA-F1E3A2AF8CC7}" presName="Name37" presStyleLbl="parChTrans1D3" presStyleIdx="1" presStyleCnt="4"/>
      <dgm:spPr>
        <a:xfrm>
          <a:off x="1917343" y="3048991"/>
          <a:ext cx="1122082" cy="650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550"/>
              </a:lnTo>
              <a:lnTo>
                <a:pt x="1122082" y="474550"/>
              </a:lnTo>
              <a:lnTo>
                <a:pt x="1122082" y="650415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FF089D4F-BF49-40FD-8679-8DC769F102DA}" type="pres">
      <dgm:prSet presAssocID="{5E64724F-A9C9-4A20-ADA4-0921B9CBA3D8}" presName="hierRoot2" presStyleCnt="0">
        <dgm:presLayoutVars>
          <dgm:hierBranch val="init"/>
        </dgm:presLayoutVars>
      </dgm:prSet>
      <dgm:spPr/>
    </dgm:pt>
    <dgm:pt modelId="{D9F9C8BE-29AF-4EA0-9036-0AA866871DC7}" type="pres">
      <dgm:prSet presAssocID="{5E64724F-A9C9-4A20-ADA4-0921B9CBA3D8}" presName="rootComposite" presStyleCnt="0"/>
      <dgm:spPr/>
    </dgm:pt>
    <dgm:pt modelId="{A96BB0A1-50EE-4107-8F45-812531C7E85A}" type="pres">
      <dgm:prSet presAssocID="{5E64724F-A9C9-4A20-ADA4-0921B9CBA3D8}" presName="rootText" presStyleLbl="node1" presStyleIdx="2" presStyleCnt="6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E40E6FFE-9B78-4BFD-95CB-502D6CE9ADBE}" type="pres">
      <dgm:prSet presAssocID="{5E64724F-A9C9-4A20-ADA4-0921B9CBA3D8}" presName="titleText2" presStyleLbl="fgAcc1" presStyleIdx="2" presStyleCnt="6" custScaleX="141259" custScaleY="192980" custLinFactNeighborX="5315" custLinFactNeighborY="49316">
        <dgm:presLayoutVars>
          <dgm:chMax val="0"/>
          <dgm:chPref val="0"/>
        </dgm:presLayoutVars>
      </dgm:prSet>
      <dgm:spPr>
        <a:xfrm>
          <a:off x="2385284" y="4213922"/>
          <a:ext cx="1850700" cy="48483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C709B11-3AD9-4AAD-9EC6-8473A1AA6C48}" type="pres">
      <dgm:prSet presAssocID="{5E64724F-A9C9-4A20-ADA4-0921B9CBA3D8}" presName="rootConnector" presStyleLbl="node3" presStyleIdx="0" presStyleCnt="0"/>
      <dgm:spPr/>
      <dgm:t>
        <a:bodyPr/>
        <a:lstStyle/>
        <a:p>
          <a:endParaRPr lang="pt-BR"/>
        </a:p>
      </dgm:t>
    </dgm:pt>
    <dgm:pt modelId="{F2DE4224-49BB-45ED-931C-C3163321DB59}" type="pres">
      <dgm:prSet presAssocID="{5E64724F-A9C9-4A20-ADA4-0921B9CBA3D8}" presName="hierChild4" presStyleCnt="0"/>
      <dgm:spPr/>
    </dgm:pt>
    <dgm:pt modelId="{F48DDD21-5297-492E-BE77-50C1CCEE93A2}" type="pres">
      <dgm:prSet presAssocID="{5E64724F-A9C9-4A20-ADA4-0921B9CBA3D8}" presName="hierChild5" presStyleCnt="0"/>
      <dgm:spPr/>
    </dgm:pt>
    <dgm:pt modelId="{3C78FCD4-B02D-4EA2-AD17-7E80C302C737}" type="pres">
      <dgm:prSet presAssocID="{8543A1A7-7CBF-4ED3-A9C0-8A4B56193173}" presName="hierChild5" presStyleCnt="0"/>
      <dgm:spPr/>
    </dgm:pt>
    <dgm:pt modelId="{179A5478-6329-4EF4-85B4-F58F8B17A39D}" type="pres">
      <dgm:prSet presAssocID="{C9C857A1-9F1E-4870-9CD6-80B408F80BD8}" presName="Name37" presStyleLbl="parChTrans1D2" presStyleIdx="1" presStyleCnt="2"/>
      <dgm:spPr/>
      <dgm:t>
        <a:bodyPr/>
        <a:lstStyle/>
        <a:p>
          <a:endParaRPr lang="pt-BR"/>
        </a:p>
      </dgm:t>
    </dgm:pt>
    <dgm:pt modelId="{CCD0BA88-FEC1-4D05-BBDB-3F5E4224D7F1}" type="pres">
      <dgm:prSet presAssocID="{82DEAB51-D7C0-42C5-8871-F0CD16BB6A1C}" presName="hierRoot2" presStyleCnt="0">
        <dgm:presLayoutVars>
          <dgm:hierBranch val="init"/>
        </dgm:presLayoutVars>
      </dgm:prSet>
      <dgm:spPr/>
    </dgm:pt>
    <dgm:pt modelId="{F0FC4672-2D33-4F8E-8A4B-4CC24AEF1EDB}" type="pres">
      <dgm:prSet presAssocID="{82DEAB51-D7C0-42C5-8871-F0CD16BB6A1C}" presName="rootComposite" presStyleCnt="0"/>
      <dgm:spPr/>
    </dgm:pt>
    <dgm:pt modelId="{D8D83B12-925E-434E-85FF-D94F304780F3}" type="pres">
      <dgm:prSet presAssocID="{82DEAB51-D7C0-42C5-8871-F0CD16BB6A1C}" presName="rootText" presStyleLbl="node1" presStyleIdx="3" presStyleCnt="6" custScaleX="91392" custScaleY="7665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3B137AF-3734-43ED-BAA8-89BEEC109D26}" type="pres">
      <dgm:prSet presAssocID="{82DEAB51-D7C0-42C5-8871-F0CD16BB6A1C}" presName="titleText2" presStyleLbl="fgAcc1" presStyleIdx="3" presStyleCnt="6" custScaleX="141740" custScaleY="185991" custLinFactNeighborX="10526" custLinFactNeighborY="2421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AD6C362-DAC0-4DDC-A7AF-07EBE5BD3D3D}" type="pres">
      <dgm:prSet presAssocID="{82DEAB51-D7C0-42C5-8871-F0CD16BB6A1C}" presName="rootConnector" presStyleLbl="node2" presStyleIdx="0" presStyleCnt="0"/>
      <dgm:spPr/>
      <dgm:t>
        <a:bodyPr/>
        <a:lstStyle/>
        <a:p>
          <a:endParaRPr lang="pt-BR"/>
        </a:p>
      </dgm:t>
    </dgm:pt>
    <dgm:pt modelId="{14469CBF-E0A5-4740-A8B3-8B3F5FFE7876}" type="pres">
      <dgm:prSet presAssocID="{82DEAB51-D7C0-42C5-8871-F0CD16BB6A1C}" presName="hierChild4" presStyleCnt="0"/>
      <dgm:spPr/>
    </dgm:pt>
    <dgm:pt modelId="{95324C01-7ADC-4E0A-865B-B6063B3F1CF8}" type="pres">
      <dgm:prSet presAssocID="{53594CE9-2124-4D4B-A940-A05673A20971}" presName="Name37" presStyleLbl="parChTrans1D3" presStyleIdx="2" presStyleCnt="4"/>
      <dgm:spPr/>
      <dgm:t>
        <a:bodyPr/>
        <a:lstStyle/>
        <a:p>
          <a:endParaRPr lang="pt-BR"/>
        </a:p>
      </dgm:t>
    </dgm:pt>
    <dgm:pt modelId="{11DDF3E4-1CE9-47F6-AEE9-7C022C046AC9}" type="pres">
      <dgm:prSet presAssocID="{273D8ABD-BD18-4A7D-8B26-B9A767CB9E95}" presName="hierRoot2" presStyleCnt="0">
        <dgm:presLayoutVars>
          <dgm:hierBranch val="init"/>
        </dgm:presLayoutVars>
      </dgm:prSet>
      <dgm:spPr/>
    </dgm:pt>
    <dgm:pt modelId="{D172B98C-8593-46F5-BFB5-C5E3A1B02323}" type="pres">
      <dgm:prSet presAssocID="{273D8ABD-BD18-4A7D-8B26-B9A767CB9E95}" presName="rootComposite" presStyleCnt="0"/>
      <dgm:spPr/>
    </dgm:pt>
    <dgm:pt modelId="{941DBFB0-E58C-40A9-A616-30347E1E6944}" type="pres">
      <dgm:prSet presAssocID="{273D8ABD-BD18-4A7D-8B26-B9A767CB9E95}" presName="rootText" presStyleLbl="node1" presStyleIdx="4" presStyleCnt="6" custScaleX="91392" custScaleY="99850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6429053-5669-4377-91EC-67018E3F0883}" type="pres">
      <dgm:prSet presAssocID="{273D8ABD-BD18-4A7D-8B26-B9A767CB9E95}" presName="titleText2" presStyleLbl="fgAcc1" presStyleIdx="4" presStyleCnt="6" custScaleX="139615" custScaleY="188506" custLinFactNeighborX="9990" custLinFactNeighborY="5931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F986E3A-2B64-4C23-B0ED-A88BAC3D4F7F}" type="pres">
      <dgm:prSet presAssocID="{273D8ABD-BD18-4A7D-8B26-B9A767CB9E95}" presName="rootConnector" presStyleLbl="node3" presStyleIdx="0" presStyleCnt="0"/>
      <dgm:spPr/>
      <dgm:t>
        <a:bodyPr/>
        <a:lstStyle/>
        <a:p>
          <a:endParaRPr lang="pt-BR"/>
        </a:p>
      </dgm:t>
    </dgm:pt>
    <dgm:pt modelId="{3DD17EB3-44A1-4F1D-8DE4-7C3569B57809}" type="pres">
      <dgm:prSet presAssocID="{273D8ABD-BD18-4A7D-8B26-B9A767CB9E95}" presName="hierChild4" presStyleCnt="0"/>
      <dgm:spPr/>
    </dgm:pt>
    <dgm:pt modelId="{3956170B-CF9E-49D0-8F68-7CF6D8EAFC9B}" type="pres">
      <dgm:prSet presAssocID="{273D8ABD-BD18-4A7D-8B26-B9A767CB9E95}" presName="hierChild5" presStyleCnt="0"/>
      <dgm:spPr/>
    </dgm:pt>
    <dgm:pt modelId="{2568EEC4-7F21-4582-9D26-DECCA88170D1}" type="pres">
      <dgm:prSet presAssocID="{0242F440-8E64-4F1A-8EBA-DBA1ACFFA419}" presName="Name37" presStyleLbl="parChTrans1D3" presStyleIdx="3" presStyleCnt="4"/>
      <dgm:spPr/>
      <dgm:t>
        <a:bodyPr/>
        <a:lstStyle/>
        <a:p>
          <a:endParaRPr lang="pt-BR"/>
        </a:p>
      </dgm:t>
    </dgm:pt>
    <dgm:pt modelId="{56E272D7-D0C0-4DB1-95CB-507790C40811}" type="pres">
      <dgm:prSet presAssocID="{80C312EE-F46D-4824-95EC-C0CA2A222CC9}" presName="hierRoot2" presStyleCnt="0">
        <dgm:presLayoutVars>
          <dgm:hierBranch val="init"/>
        </dgm:presLayoutVars>
      </dgm:prSet>
      <dgm:spPr/>
    </dgm:pt>
    <dgm:pt modelId="{4E6C7721-7272-4832-A6B3-121C542E1967}" type="pres">
      <dgm:prSet presAssocID="{80C312EE-F46D-4824-95EC-C0CA2A222CC9}" presName="rootComposite" presStyleCnt="0"/>
      <dgm:spPr/>
    </dgm:pt>
    <dgm:pt modelId="{E51C3FD4-7686-4C75-A18C-3FB88FE54EBF}" type="pres">
      <dgm:prSet presAssocID="{80C312EE-F46D-4824-95EC-C0CA2A222CC9}" presName="rootText" presStyleLbl="node1" presStyleIdx="5" presStyleCnt="6" custScaleX="91392" custScaleY="99850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3F58AB9D-DA31-4F93-AF38-381C75A9AA9E}" type="pres">
      <dgm:prSet presAssocID="{80C312EE-F46D-4824-95EC-C0CA2A222CC9}" presName="titleText2" presStyleLbl="fgAcc1" presStyleIdx="5" presStyleCnt="6" custScaleX="143498" custScaleY="194445" custLinFactNeighborX="7464" custLinFactNeighborY="5848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6CED7EF5-B45A-4612-9449-0FF42838CF6F}" type="pres">
      <dgm:prSet presAssocID="{80C312EE-F46D-4824-95EC-C0CA2A222CC9}" presName="rootConnector" presStyleLbl="node3" presStyleIdx="0" presStyleCnt="0"/>
      <dgm:spPr/>
      <dgm:t>
        <a:bodyPr/>
        <a:lstStyle/>
        <a:p>
          <a:endParaRPr lang="pt-BR"/>
        </a:p>
      </dgm:t>
    </dgm:pt>
    <dgm:pt modelId="{C6F074E1-8C9F-4FA3-91EF-F43B42E759CB}" type="pres">
      <dgm:prSet presAssocID="{80C312EE-F46D-4824-95EC-C0CA2A222CC9}" presName="hierChild4" presStyleCnt="0"/>
      <dgm:spPr/>
    </dgm:pt>
    <dgm:pt modelId="{62B870F0-72D8-45AE-A4A6-25E6C222C36A}" type="pres">
      <dgm:prSet presAssocID="{80C312EE-F46D-4824-95EC-C0CA2A222CC9}" presName="hierChild5" presStyleCnt="0"/>
      <dgm:spPr/>
    </dgm:pt>
    <dgm:pt modelId="{C668C201-1E39-4E90-BEFD-01805E0A29FC}" type="pres">
      <dgm:prSet presAssocID="{82DEAB51-D7C0-42C5-8871-F0CD16BB6A1C}" presName="hierChild5" presStyleCnt="0"/>
      <dgm:spPr/>
    </dgm:pt>
    <dgm:pt modelId="{BCF6C79F-937E-40D2-8629-6D2FB0B1F316}" type="pres">
      <dgm:prSet presAssocID="{229884AA-9012-4E40-A451-7C46AB0EF3AF}" presName="hierChild3" presStyleCnt="0"/>
      <dgm:spPr/>
    </dgm:pt>
  </dgm:ptLst>
  <dgm:cxnLst>
    <dgm:cxn modelId="{A68A5B66-C54B-4692-AFC3-A5F7A987FD5C}" type="presOf" srcId="{FDD517E2-40F1-4A10-B55E-A335BD254F52}" destId="{1AECF5B5-FD0B-42AE-96E6-6914483573DD}" srcOrd="0" destOrd="0" presId="urn:microsoft.com/office/officeart/2008/layout/NameandTitleOrganizationalChart"/>
    <dgm:cxn modelId="{BE339545-B5DD-4BDF-841A-D5D34562CA6C}" type="presOf" srcId="{80C312EE-F46D-4824-95EC-C0CA2A222CC9}" destId="{6CED7EF5-B45A-4612-9449-0FF42838CF6F}" srcOrd="1" destOrd="0" presId="urn:microsoft.com/office/officeart/2008/layout/NameandTitleOrganizationalChart"/>
    <dgm:cxn modelId="{EB42FC9D-D70A-4BDA-91C2-05DBBD0E4754}" type="presOf" srcId="{82DEAB51-D7C0-42C5-8871-F0CD16BB6A1C}" destId="{D8D83B12-925E-434E-85FF-D94F304780F3}" srcOrd="0" destOrd="0" presId="urn:microsoft.com/office/officeart/2008/layout/NameandTitleOrganizationalChart"/>
    <dgm:cxn modelId="{29B21BED-F731-4324-8259-515DB49927F3}" type="presOf" srcId="{273D8ABD-BD18-4A7D-8B26-B9A767CB9E95}" destId="{941DBFB0-E58C-40A9-A616-30347E1E6944}" srcOrd="0" destOrd="0" presId="urn:microsoft.com/office/officeart/2008/layout/NameandTitleOrganizationalChart"/>
    <dgm:cxn modelId="{7EB6F3A8-C9D6-4E48-AC87-BBD148833C59}" type="presOf" srcId="{6CB008AC-E45A-4B6B-B21B-6BB2D5641504}" destId="{138237D5-01BE-49E4-BAD8-85B482726E46}" srcOrd="0" destOrd="0" presId="urn:microsoft.com/office/officeart/2008/layout/NameandTitleOrganizationalChart"/>
    <dgm:cxn modelId="{09B81633-71BC-4DBC-A026-500638C3C559}" type="presOf" srcId="{3CBD8411-177F-4415-9556-745D89916852}" destId="{2A61F4F2-6BA0-421B-BAB8-9907D1FAC7DB}" srcOrd="0" destOrd="0" presId="urn:microsoft.com/office/officeart/2008/layout/NameandTitleOrganizationalChart"/>
    <dgm:cxn modelId="{2819D785-F6DF-49AC-9493-B0A6B7881053}" type="presOf" srcId="{0242F440-8E64-4F1A-8EBA-DBA1ACFFA419}" destId="{2568EEC4-7F21-4582-9D26-DECCA88170D1}" srcOrd="0" destOrd="0" presId="urn:microsoft.com/office/officeart/2008/layout/NameandTitleOrganizationalChart"/>
    <dgm:cxn modelId="{00AF5A5D-7B1B-48AF-B6A4-64C81E112B11}" type="presOf" srcId="{229884AA-9012-4E40-A451-7C46AB0EF3AF}" destId="{3355712A-0F73-4BC1-A75F-C80D3F541E2B}" srcOrd="0" destOrd="0" presId="urn:microsoft.com/office/officeart/2008/layout/NameandTitleOrganizationalChart"/>
    <dgm:cxn modelId="{6B9E2350-70A3-4235-BE7B-EB2BD795B29C}" srcId="{45F79EAB-4234-4BD4-B08C-95FC069A1486}" destId="{229884AA-9012-4E40-A451-7C46AB0EF3AF}" srcOrd="0" destOrd="0" parTransId="{C62FA7DE-70DE-47CC-B259-C9E0D0FE353C}" sibTransId="{70AF0406-3590-42AA-B80B-B7CA483AA98B}"/>
    <dgm:cxn modelId="{0CD09694-0DC1-4487-A61A-F85056A7460A}" type="presOf" srcId="{8543A1A7-7CBF-4ED3-A9C0-8A4B56193173}" destId="{99F7AB91-A773-4BF1-8C6E-12B08A667186}" srcOrd="1" destOrd="0" presId="urn:microsoft.com/office/officeart/2008/layout/NameandTitleOrganizationalChart"/>
    <dgm:cxn modelId="{EEDB0E34-0C7F-48B3-BE8B-08A7692F70AB}" type="presOf" srcId="{EA1CAFF5-8BAC-4922-9ED7-2BF4D26368A8}" destId="{3F58AB9D-DA31-4F93-AF38-381C75A9AA9E}" srcOrd="0" destOrd="0" presId="urn:microsoft.com/office/officeart/2008/layout/NameandTitleOrganizationalChart"/>
    <dgm:cxn modelId="{8C6040D4-2D54-42D4-857B-71272063CD80}" type="presOf" srcId="{6CB008AC-E45A-4B6B-B21B-6BB2D5641504}" destId="{E3EAC9D3-A98D-4B4D-A6B9-5F5185E544DC}" srcOrd="1" destOrd="0" presId="urn:microsoft.com/office/officeart/2008/layout/NameandTitleOrganizationalChart"/>
    <dgm:cxn modelId="{67923298-47AE-4C67-AD69-E0B3A067ED02}" type="presOf" srcId="{176A35D1-8485-4DAF-B7FA-F1E3A2AF8CC7}" destId="{1393CC68-79C4-4803-886A-03A597142F86}" srcOrd="0" destOrd="0" presId="urn:microsoft.com/office/officeart/2008/layout/NameandTitleOrganizationalChart"/>
    <dgm:cxn modelId="{9955B43A-65DD-4CB3-94A6-E680B9497430}" type="presOf" srcId="{8543A1A7-7CBF-4ED3-A9C0-8A4B56193173}" destId="{3B9037E0-5B28-4893-AD81-8F68B719C2CD}" srcOrd="0" destOrd="0" presId="urn:microsoft.com/office/officeart/2008/layout/NameandTitleOrganizationalChart"/>
    <dgm:cxn modelId="{C2E84B9C-8079-43A8-98C4-AD50A90CE02B}" type="presOf" srcId="{45F79EAB-4234-4BD4-B08C-95FC069A1486}" destId="{1BCAE938-665D-4058-AC6C-039A3868C1DF}" srcOrd="0" destOrd="0" presId="urn:microsoft.com/office/officeart/2008/layout/NameandTitleOrganizationalChart"/>
    <dgm:cxn modelId="{3AADB828-4286-4B6E-A418-1A8D5F086CAD}" srcId="{8543A1A7-7CBF-4ED3-A9C0-8A4B56193173}" destId="{6CB008AC-E45A-4B6B-B21B-6BB2D5641504}" srcOrd="0" destOrd="0" parTransId="{3CBD8411-177F-4415-9556-745D89916852}" sibTransId="{EBBD6997-DBD7-4EB6-B2E5-B4830EEE459A}"/>
    <dgm:cxn modelId="{8C61E354-35EB-4A0F-A0A3-C510B2E3A221}" srcId="{82DEAB51-D7C0-42C5-8871-F0CD16BB6A1C}" destId="{273D8ABD-BD18-4A7D-8B26-B9A767CB9E95}" srcOrd="0" destOrd="0" parTransId="{53594CE9-2124-4D4B-A940-A05673A20971}" sibTransId="{4F377A3F-2C09-4871-A4F6-0BA4A641B512}"/>
    <dgm:cxn modelId="{CE98E581-A957-45FF-900C-A93717CCEA22}" type="presOf" srcId="{8ECF4D99-1B32-40D4-95EE-4169E8D64F37}" destId="{DA385A03-EDD7-4CBA-B28E-46F15D43481B}" srcOrd="0" destOrd="0" presId="urn:microsoft.com/office/officeart/2008/layout/NameandTitleOrganizationalChart"/>
    <dgm:cxn modelId="{52D28477-2210-4127-BF2F-8717318BA262}" type="presOf" srcId="{229884AA-9012-4E40-A451-7C46AB0EF3AF}" destId="{1EC68106-3EF8-43D4-8E75-40E6835A4BFF}" srcOrd="1" destOrd="0" presId="urn:microsoft.com/office/officeart/2008/layout/NameandTitleOrganizationalChart"/>
    <dgm:cxn modelId="{9ADE0322-7EE2-4724-9434-06FA319C8B98}" type="presOf" srcId="{5E64724F-A9C9-4A20-ADA4-0921B9CBA3D8}" destId="{BC709B11-3AD9-4AAD-9EC6-8473A1AA6C48}" srcOrd="1" destOrd="0" presId="urn:microsoft.com/office/officeart/2008/layout/NameandTitleOrganizationalChart"/>
    <dgm:cxn modelId="{6D492F6A-BC3C-49BC-92D5-E66D6C5553F4}" type="presOf" srcId="{E10DC04A-A755-4B5B-A2A7-45F5DCB0AA45}" destId="{63B137AF-3734-43ED-BAA8-89BEEC109D26}" srcOrd="0" destOrd="0" presId="urn:microsoft.com/office/officeart/2008/layout/NameandTitleOrganizationalChart"/>
    <dgm:cxn modelId="{C3AAF5BF-276F-4491-9D63-DD595D21E484}" srcId="{229884AA-9012-4E40-A451-7C46AB0EF3AF}" destId="{82DEAB51-D7C0-42C5-8871-F0CD16BB6A1C}" srcOrd="1" destOrd="0" parTransId="{C9C857A1-9F1E-4870-9CD6-80B408F80BD8}" sibTransId="{E10DC04A-A755-4B5B-A2A7-45F5DCB0AA45}"/>
    <dgm:cxn modelId="{253E18D6-1E91-4D54-9322-BF97457A94A6}" type="presOf" srcId="{82DEAB51-D7C0-42C5-8871-F0CD16BB6A1C}" destId="{0AD6C362-DAC0-4DDC-A7AF-07EBE5BD3D3D}" srcOrd="1" destOrd="0" presId="urn:microsoft.com/office/officeart/2008/layout/NameandTitleOrganizationalChart"/>
    <dgm:cxn modelId="{9F1B7D18-C1AD-4E04-88CC-417057D8FA86}" srcId="{229884AA-9012-4E40-A451-7C46AB0EF3AF}" destId="{8543A1A7-7CBF-4ED3-A9C0-8A4B56193173}" srcOrd="0" destOrd="0" parTransId="{8ECF4D99-1B32-40D4-95EE-4169E8D64F37}" sibTransId="{FDD517E2-40F1-4A10-B55E-A335BD254F52}"/>
    <dgm:cxn modelId="{8F66CD66-E671-493C-A2DE-384D372854DD}" srcId="{82DEAB51-D7C0-42C5-8871-F0CD16BB6A1C}" destId="{80C312EE-F46D-4824-95EC-C0CA2A222CC9}" srcOrd="1" destOrd="0" parTransId="{0242F440-8E64-4F1A-8EBA-DBA1ACFFA419}" sibTransId="{EA1CAFF5-8BAC-4922-9ED7-2BF4D26368A8}"/>
    <dgm:cxn modelId="{79258A60-887C-4028-9439-6D6FB8D95406}" type="presOf" srcId="{273D8ABD-BD18-4A7D-8B26-B9A767CB9E95}" destId="{7F986E3A-2B64-4C23-B0ED-A88BAC3D4F7F}" srcOrd="1" destOrd="0" presId="urn:microsoft.com/office/officeart/2008/layout/NameandTitleOrganizationalChart"/>
    <dgm:cxn modelId="{6DBE39F7-81EF-4113-B893-38383906B224}" type="presOf" srcId="{53594CE9-2124-4D4B-A940-A05673A20971}" destId="{95324C01-7ADC-4E0A-865B-B6063B3F1CF8}" srcOrd="0" destOrd="0" presId="urn:microsoft.com/office/officeart/2008/layout/NameandTitleOrganizationalChart"/>
    <dgm:cxn modelId="{1BDB8B53-E6E1-487B-A86D-D2C91DC29744}" type="presOf" srcId="{C9C857A1-9F1E-4870-9CD6-80B408F80BD8}" destId="{179A5478-6329-4EF4-85B4-F58F8B17A39D}" srcOrd="0" destOrd="0" presId="urn:microsoft.com/office/officeart/2008/layout/NameandTitleOrganizationalChart"/>
    <dgm:cxn modelId="{33A0C986-DBCD-4056-B6B9-80F3CF58FD54}" type="presOf" srcId="{D26A1E2F-A1FD-4287-AE58-3B8CA13E8550}" destId="{E40E6FFE-9B78-4BFD-95CB-502D6CE9ADBE}" srcOrd="0" destOrd="0" presId="urn:microsoft.com/office/officeart/2008/layout/NameandTitleOrganizationalChart"/>
    <dgm:cxn modelId="{E2904E90-C007-45AA-9C77-B8B3ACB0A88A}" srcId="{8543A1A7-7CBF-4ED3-A9C0-8A4B56193173}" destId="{5E64724F-A9C9-4A20-ADA4-0921B9CBA3D8}" srcOrd="1" destOrd="0" parTransId="{176A35D1-8485-4DAF-B7FA-F1E3A2AF8CC7}" sibTransId="{D26A1E2F-A1FD-4287-AE58-3B8CA13E8550}"/>
    <dgm:cxn modelId="{19B9AC14-36F1-4497-B7D1-81BCBF5E25FA}" type="presOf" srcId="{EBBD6997-DBD7-4EB6-B2E5-B4830EEE459A}" destId="{BEA156FA-8BFA-405F-BA72-5DD29A9FB013}" srcOrd="0" destOrd="0" presId="urn:microsoft.com/office/officeart/2008/layout/NameandTitleOrganizationalChart"/>
    <dgm:cxn modelId="{E4D1F380-A61A-4E62-ACD0-339F9B75DDF8}" type="presOf" srcId="{5E64724F-A9C9-4A20-ADA4-0921B9CBA3D8}" destId="{A96BB0A1-50EE-4107-8F45-812531C7E85A}" srcOrd="0" destOrd="0" presId="urn:microsoft.com/office/officeart/2008/layout/NameandTitleOrganizationalChart"/>
    <dgm:cxn modelId="{18A4D76A-F1E0-4034-8542-8DE354FB0F6E}" type="presOf" srcId="{4F377A3F-2C09-4871-A4F6-0BA4A641B512}" destId="{C6429053-5669-4377-91EC-67018E3F0883}" srcOrd="0" destOrd="0" presId="urn:microsoft.com/office/officeart/2008/layout/NameandTitleOrganizationalChart"/>
    <dgm:cxn modelId="{DE1DF241-66DD-433F-8AFA-E55CF350626F}" type="presOf" srcId="{70AF0406-3590-42AA-B80B-B7CA483AA98B}" destId="{BB0E0117-D037-4C21-BE4D-559B16C50A3B}" srcOrd="0" destOrd="0" presId="urn:microsoft.com/office/officeart/2008/layout/NameandTitleOrganizationalChart"/>
    <dgm:cxn modelId="{300515A9-3D15-42D9-A626-2C44353D9758}" type="presOf" srcId="{80C312EE-F46D-4824-95EC-C0CA2A222CC9}" destId="{E51C3FD4-7686-4C75-A18C-3FB88FE54EBF}" srcOrd="0" destOrd="0" presId="urn:microsoft.com/office/officeart/2008/layout/NameandTitleOrganizationalChart"/>
    <dgm:cxn modelId="{BEAC0308-D988-4023-B463-D5EC703469AB}" type="presParOf" srcId="{1BCAE938-665D-4058-AC6C-039A3868C1DF}" destId="{78D9B0DE-CA33-4E10-909E-16AF1FAD9C2B}" srcOrd="0" destOrd="0" presId="urn:microsoft.com/office/officeart/2008/layout/NameandTitleOrganizationalChart"/>
    <dgm:cxn modelId="{B7A10401-80EB-420C-8831-689A803A7F63}" type="presParOf" srcId="{78D9B0DE-CA33-4E10-909E-16AF1FAD9C2B}" destId="{998C4AB0-EBCC-40BA-AC64-D499BBF51650}" srcOrd="0" destOrd="0" presId="urn:microsoft.com/office/officeart/2008/layout/NameandTitleOrganizationalChart"/>
    <dgm:cxn modelId="{2C7A35DF-4F4A-4789-918A-1D815B1840D9}" type="presParOf" srcId="{998C4AB0-EBCC-40BA-AC64-D499BBF51650}" destId="{3355712A-0F73-4BC1-A75F-C80D3F541E2B}" srcOrd="0" destOrd="0" presId="urn:microsoft.com/office/officeart/2008/layout/NameandTitleOrganizationalChart"/>
    <dgm:cxn modelId="{19E7B5AB-3548-4CFF-9E9A-D258ABA513AB}" type="presParOf" srcId="{998C4AB0-EBCC-40BA-AC64-D499BBF51650}" destId="{BB0E0117-D037-4C21-BE4D-559B16C50A3B}" srcOrd="1" destOrd="0" presId="urn:microsoft.com/office/officeart/2008/layout/NameandTitleOrganizationalChart"/>
    <dgm:cxn modelId="{18042C78-F8C3-4ECE-8D9F-8A89ABFB491C}" type="presParOf" srcId="{998C4AB0-EBCC-40BA-AC64-D499BBF51650}" destId="{1EC68106-3EF8-43D4-8E75-40E6835A4BFF}" srcOrd="2" destOrd="0" presId="urn:microsoft.com/office/officeart/2008/layout/NameandTitleOrganizationalChart"/>
    <dgm:cxn modelId="{FB9BBBE1-5B78-48F3-BA0F-5566407C040B}" type="presParOf" srcId="{78D9B0DE-CA33-4E10-909E-16AF1FAD9C2B}" destId="{2292BEC0-C615-4EA9-A686-72AB8A0B0E2E}" srcOrd="1" destOrd="0" presId="urn:microsoft.com/office/officeart/2008/layout/NameandTitleOrganizationalChart"/>
    <dgm:cxn modelId="{029367AB-FF98-46F8-83D7-9A901262305E}" type="presParOf" srcId="{2292BEC0-C615-4EA9-A686-72AB8A0B0E2E}" destId="{DA385A03-EDD7-4CBA-B28E-46F15D43481B}" srcOrd="0" destOrd="0" presId="urn:microsoft.com/office/officeart/2008/layout/NameandTitleOrganizationalChart"/>
    <dgm:cxn modelId="{8E80CB89-DADC-497B-AC7E-292323F67F1E}" type="presParOf" srcId="{2292BEC0-C615-4EA9-A686-72AB8A0B0E2E}" destId="{5AFAB4B8-8F25-4CA0-9CBA-7C392EDD2806}" srcOrd="1" destOrd="0" presId="urn:microsoft.com/office/officeart/2008/layout/NameandTitleOrganizationalChart"/>
    <dgm:cxn modelId="{EDF25577-CABB-4E52-B27F-C091FFB564B7}" type="presParOf" srcId="{5AFAB4B8-8F25-4CA0-9CBA-7C392EDD2806}" destId="{0EA6E1AD-E63D-4CF9-836B-55567E03008A}" srcOrd="0" destOrd="0" presId="urn:microsoft.com/office/officeart/2008/layout/NameandTitleOrganizationalChart"/>
    <dgm:cxn modelId="{8AE117F1-7EBD-4518-B012-65FEB8EF5091}" type="presParOf" srcId="{0EA6E1AD-E63D-4CF9-836B-55567E03008A}" destId="{3B9037E0-5B28-4893-AD81-8F68B719C2CD}" srcOrd="0" destOrd="0" presId="urn:microsoft.com/office/officeart/2008/layout/NameandTitleOrganizationalChart"/>
    <dgm:cxn modelId="{4F7C198A-85A0-4D1C-9C19-D532A47D76DC}" type="presParOf" srcId="{0EA6E1AD-E63D-4CF9-836B-55567E03008A}" destId="{1AECF5B5-FD0B-42AE-96E6-6914483573DD}" srcOrd="1" destOrd="0" presId="urn:microsoft.com/office/officeart/2008/layout/NameandTitleOrganizationalChart"/>
    <dgm:cxn modelId="{82D0EB8B-E3ED-4A10-B8A5-38C5AFDFA1C8}" type="presParOf" srcId="{0EA6E1AD-E63D-4CF9-836B-55567E03008A}" destId="{99F7AB91-A773-4BF1-8C6E-12B08A667186}" srcOrd="2" destOrd="0" presId="urn:microsoft.com/office/officeart/2008/layout/NameandTitleOrganizationalChart"/>
    <dgm:cxn modelId="{9BED7D7E-DD1D-4823-A32D-BDB3DB586FF4}" type="presParOf" srcId="{5AFAB4B8-8F25-4CA0-9CBA-7C392EDD2806}" destId="{0624A2A7-2AE3-47FF-8B88-CDE729AB9A27}" srcOrd="1" destOrd="0" presId="urn:microsoft.com/office/officeart/2008/layout/NameandTitleOrganizationalChart"/>
    <dgm:cxn modelId="{7C794BFF-DB9B-430C-9154-141B95DFC6C6}" type="presParOf" srcId="{0624A2A7-2AE3-47FF-8B88-CDE729AB9A27}" destId="{2A61F4F2-6BA0-421B-BAB8-9907D1FAC7DB}" srcOrd="0" destOrd="0" presId="urn:microsoft.com/office/officeart/2008/layout/NameandTitleOrganizationalChart"/>
    <dgm:cxn modelId="{8ABC2BDF-7A4A-4F83-90AD-E0510EA95FC9}" type="presParOf" srcId="{0624A2A7-2AE3-47FF-8B88-CDE729AB9A27}" destId="{495D8AB6-2FC3-4246-9B09-E3E6A6D0330A}" srcOrd="1" destOrd="0" presId="urn:microsoft.com/office/officeart/2008/layout/NameandTitleOrganizationalChart"/>
    <dgm:cxn modelId="{B0B862A6-D195-49CC-8FDA-CFE12D864D3A}" type="presParOf" srcId="{495D8AB6-2FC3-4246-9B09-E3E6A6D0330A}" destId="{899BCF7F-F4EB-4E10-9A14-6905FF9F5923}" srcOrd="0" destOrd="0" presId="urn:microsoft.com/office/officeart/2008/layout/NameandTitleOrganizationalChart"/>
    <dgm:cxn modelId="{A41A5CBA-3CDD-492B-90F9-43299AB74D43}" type="presParOf" srcId="{899BCF7F-F4EB-4E10-9A14-6905FF9F5923}" destId="{138237D5-01BE-49E4-BAD8-85B482726E46}" srcOrd="0" destOrd="0" presId="urn:microsoft.com/office/officeart/2008/layout/NameandTitleOrganizationalChart"/>
    <dgm:cxn modelId="{27F51E72-4587-4617-B1E4-4BC3A0258734}" type="presParOf" srcId="{899BCF7F-F4EB-4E10-9A14-6905FF9F5923}" destId="{BEA156FA-8BFA-405F-BA72-5DD29A9FB013}" srcOrd="1" destOrd="0" presId="urn:microsoft.com/office/officeart/2008/layout/NameandTitleOrganizationalChart"/>
    <dgm:cxn modelId="{1B2247E4-7705-48F4-BBAB-DFDE1CE9F280}" type="presParOf" srcId="{899BCF7F-F4EB-4E10-9A14-6905FF9F5923}" destId="{E3EAC9D3-A98D-4B4D-A6B9-5F5185E544DC}" srcOrd="2" destOrd="0" presId="urn:microsoft.com/office/officeart/2008/layout/NameandTitleOrganizationalChart"/>
    <dgm:cxn modelId="{30241086-B254-4C44-80BF-F81BA357A37D}" type="presParOf" srcId="{495D8AB6-2FC3-4246-9B09-E3E6A6D0330A}" destId="{C6E5DBF6-ECC3-4B50-8986-152DF1DFDC57}" srcOrd="1" destOrd="0" presId="urn:microsoft.com/office/officeart/2008/layout/NameandTitleOrganizationalChart"/>
    <dgm:cxn modelId="{8491AB09-CB5D-40AD-A357-55A7BD3BBF17}" type="presParOf" srcId="{495D8AB6-2FC3-4246-9B09-E3E6A6D0330A}" destId="{F72583DE-7646-417F-8C37-D0E726B49F83}" srcOrd="2" destOrd="0" presId="urn:microsoft.com/office/officeart/2008/layout/NameandTitleOrganizationalChart"/>
    <dgm:cxn modelId="{9E70995A-763A-4E4F-B061-1442F603CAA1}" type="presParOf" srcId="{0624A2A7-2AE3-47FF-8B88-CDE729AB9A27}" destId="{1393CC68-79C4-4803-886A-03A597142F86}" srcOrd="2" destOrd="0" presId="urn:microsoft.com/office/officeart/2008/layout/NameandTitleOrganizationalChart"/>
    <dgm:cxn modelId="{60654C69-B990-4FC5-A7D3-77EDDD419E98}" type="presParOf" srcId="{0624A2A7-2AE3-47FF-8B88-CDE729AB9A27}" destId="{FF089D4F-BF49-40FD-8679-8DC769F102DA}" srcOrd="3" destOrd="0" presId="urn:microsoft.com/office/officeart/2008/layout/NameandTitleOrganizationalChart"/>
    <dgm:cxn modelId="{94549E77-7A41-451F-A416-5418CA202BCC}" type="presParOf" srcId="{FF089D4F-BF49-40FD-8679-8DC769F102DA}" destId="{D9F9C8BE-29AF-4EA0-9036-0AA866871DC7}" srcOrd="0" destOrd="0" presId="urn:microsoft.com/office/officeart/2008/layout/NameandTitleOrganizationalChart"/>
    <dgm:cxn modelId="{FDF8C1CA-7138-49F3-88D1-BBD8CF977E54}" type="presParOf" srcId="{D9F9C8BE-29AF-4EA0-9036-0AA866871DC7}" destId="{A96BB0A1-50EE-4107-8F45-812531C7E85A}" srcOrd="0" destOrd="0" presId="urn:microsoft.com/office/officeart/2008/layout/NameandTitleOrganizationalChart"/>
    <dgm:cxn modelId="{C900997F-5DB9-4A58-B5FB-B85D03077972}" type="presParOf" srcId="{D9F9C8BE-29AF-4EA0-9036-0AA866871DC7}" destId="{E40E6FFE-9B78-4BFD-95CB-502D6CE9ADBE}" srcOrd="1" destOrd="0" presId="urn:microsoft.com/office/officeart/2008/layout/NameandTitleOrganizationalChart"/>
    <dgm:cxn modelId="{B1FED035-D1EA-48D6-ACC8-8BEA436537F9}" type="presParOf" srcId="{D9F9C8BE-29AF-4EA0-9036-0AA866871DC7}" destId="{BC709B11-3AD9-4AAD-9EC6-8473A1AA6C48}" srcOrd="2" destOrd="0" presId="urn:microsoft.com/office/officeart/2008/layout/NameandTitleOrganizationalChart"/>
    <dgm:cxn modelId="{5C33DAEA-59A3-4CE8-8E6B-05987A210088}" type="presParOf" srcId="{FF089D4F-BF49-40FD-8679-8DC769F102DA}" destId="{F2DE4224-49BB-45ED-931C-C3163321DB59}" srcOrd="1" destOrd="0" presId="urn:microsoft.com/office/officeart/2008/layout/NameandTitleOrganizationalChart"/>
    <dgm:cxn modelId="{AF6D47DB-9D57-4DB9-AC46-01C37E2ECF94}" type="presParOf" srcId="{FF089D4F-BF49-40FD-8679-8DC769F102DA}" destId="{F48DDD21-5297-492E-BE77-50C1CCEE93A2}" srcOrd="2" destOrd="0" presId="urn:microsoft.com/office/officeart/2008/layout/NameandTitleOrganizationalChart"/>
    <dgm:cxn modelId="{55ECC360-7867-48D3-BFB9-4A14EAF2952D}" type="presParOf" srcId="{5AFAB4B8-8F25-4CA0-9CBA-7C392EDD2806}" destId="{3C78FCD4-B02D-4EA2-AD17-7E80C302C737}" srcOrd="2" destOrd="0" presId="urn:microsoft.com/office/officeart/2008/layout/NameandTitleOrganizationalChart"/>
    <dgm:cxn modelId="{85A61141-1F72-408D-8785-A16671F94DE4}" type="presParOf" srcId="{2292BEC0-C615-4EA9-A686-72AB8A0B0E2E}" destId="{179A5478-6329-4EF4-85B4-F58F8B17A39D}" srcOrd="2" destOrd="0" presId="urn:microsoft.com/office/officeart/2008/layout/NameandTitleOrganizationalChart"/>
    <dgm:cxn modelId="{A5B64BB4-1CF3-421A-B1C0-C224133A899F}" type="presParOf" srcId="{2292BEC0-C615-4EA9-A686-72AB8A0B0E2E}" destId="{CCD0BA88-FEC1-4D05-BBDB-3F5E4224D7F1}" srcOrd="3" destOrd="0" presId="urn:microsoft.com/office/officeart/2008/layout/NameandTitleOrganizationalChart"/>
    <dgm:cxn modelId="{41EB961A-0BCF-427D-B673-398D68849EF1}" type="presParOf" srcId="{CCD0BA88-FEC1-4D05-BBDB-3F5E4224D7F1}" destId="{F0FC4672-2D33-4F8E-8A4B-4CC24AEF1EDB}" srcOrd="0" destOrd="0" presId="urn:microsoft.com/office/officeart/2008/layout/NameandTitleOrganizationalChart"/>
    <dgm:cxn modelId="{83C7DAE2-A79B-4E14-8CD7-C36E0C1AA048}" type="presParOf" srcId="{F0FC4672-2D33-4F8E-8A4B-4CC24AEF1EDB}" destId="{D8D83B12-925E-434E-85FF-D94F304780F3}" srcOrd="0" destOrd="0" presId="urn:microsoft.com/office/officeart/2008/layout/NameandTitleOrganizationalChart"/>
    <dgm:cxn modelId="{D2C73F31-D775-4143-BEAF-E2EA5E7118BA}" type="presParOf" srcId="{F0FC4672-2D33-4F8E-8A4B-4CC24AEF1EDB}" destId="{63B137AF-3734-43ED-BAA8-89BEEC109D26}" srcOrd="1" destOrd="0" presId="urn:microsoft.com/office/officeart/2008/layout/NameandTitleOrganizationalChart"/>
    <dgm:cxn modelId="{F2F319AF-9483-42D1-9885-1B639438CB32}" type="presParOf" srcId="{F0FC4672-2D33-4F8E-8A4B-4CC24AEF1EDB}" destId="{0AD6C362-DAC0-4DDC-A7AF-07EBE5BD3D3D}" srcOrd="2" destOrd="0" presId="urn:microsoft.com/office/officeart/2008/layout/NameandTitleOrganizationalChart"/>
    <dgm:cxn modelId="{DE34DBBE-5F4D-4188-BDA8-B73A715102DD}" type="presParOf" srcId="{CCD0BA88-FEC1-4D05-BBDB-3F5E4224D7F1}" destId="{14469CBF-E0A5-4740-A8B3-8B3F5FFE7876}" srcOrd="1" destOrd="0" presId="urn:microsoft.com/office/officeart/2008/layout/NameandTitleOrganizationalChart"/>
    <dgm:cxn modelId="{5187B987-6F61-4DD5-BD9E-A65373741482}" type="presParOf" srcId="{14469CBF-E0A5-4740-A8B3-8B3F5FFE7876}" destId="{95324C01-7ADC-4E0A-865B-B6063B3F1CF8}" srcOrd="0" destOrd="0" presId="urn:microsoft.com/office/officeart/2008/layout/NameandTitleOrganizationalChart"/>
    <dgm:cxn modelId="{CD277CA8-2281-4DA1-9D21-C98569F7492D}" type="presParOf" srcId="{14469CBF-E0A5-4740-A8B3-8B3F5FFE7876}" destId="{11DDF3E4-1CE9-47F6-AEE9-7C022C046AC9}" srcOrd="1" destOrd="0" presId="urn:microsoft.com/office/officeart/2008/layout/NameandTitleOrganizationalChart"/>
    <dgm:cxn modelId="{37767A40-6738-4131-B993-821AC67285F9}" type="presParOf" srcId="{11DDF3E4-1CE9-47F6-AEE9-7C022C046AC9}" destId="{D172B98C-8593-46F5-BFB5-C5E3A1B02323}" srcOrd="0" destOrd="0" presId="urn:microsoft.com/office/officeart/2008/layout/NameandTitleOrganizationalChart"/>
    <dgm:cxn modelId="{B17096E8-A410-4BCB-B52F-5945B0AEB365}" type="presParOf" srcId="{D172B98C-8593-46F5-BFB5-C5E3A1B02323}" destId="{941DBFB0-E58C-40A9-A616-30347E1E6944}" srcOrd="0" destOrd="0" presId="urn:microsoft.com/office/officeart/2008/layout/NameandTitleOrganizationalChart"/>
    <dgm:cxn modelId="{731226BA-DA56-494A-8CFC-35A99C234835}" type="presParOf" srcId="{D172B98C-8593-46F5-BFB5-C5E3A1B02323}" destId="{C6429053-5669-4377-91EC-67018E3F0883}" srcOrd="1" destOrd="0" presId="urn:microsoft.com/office/officeart/2008/layout/NameandTitleOrganizationalChart"/>
    <dgm:cxn modelId="{67A562B9-3BB9-4950-94FD-C141173F3291}" type="presParOf" srcId="{D172B98C-8593-46F5-BFB5-C5E3A1B02323}" destId="{7F986E3A-2B64-4C23-B0ED-A88BAC3D4F7F}" srcOrd="2" destOrd="0" presId="urn:microsoft.com/office/officeart/2008/layout/NameandTitleOrganizationalChart"/>
    <dgm:cxn modelId="{E63F4705-FD5B-4CB9-AFC5-C0BB97343618}" type="presParOf" srcId="{11DDF3E4-1CE9-47F6-AEE9-7C022C046AC9}" destId="{3DD17EB3-44A1-4F1D-8DE4-7C3569B57809}" srcOrd="1" destOrd="0" presId="urn:microsoft.com/office/officeart/2008/layout/NameandTitleOrganizationalChart"/>
    <dgm:cxn modelId="{7D9EAE67-9801-4390-8838-B089004B38C8}" type="presParOf" srcId="{11DDF3E4-1CE9-47F6-AEE9-7C022C046AC9}" destId="{3956170B-CF9E-49D0-8F68-7CF6D8EAFC9B}" srcOrd="2" destOrd="0" presId="urn:microsoft.com/office/officeart/2008/layout/NameandTitleOrganizationalChart"/>
    <dgm:cxn modelId="{5FF4AE10-41F4-4601-B997-48C70A1433D6}" type="presParOf" srcId="{14469CBF-E0A5-4740-A8B3-8B3F5FFE7876}" destId="{2568EEC4-7F21-4582-9D26-DECCA88170D1}" srcOrd="2" destOrd="0" presId="urn:microsoft.com/office/officeart/2008/layout/NameandTitleOrganizationalChart"/>
    <dgm:cxn modelId="{F3090670-E3AC-4E46-BF19-62CC7BB97B18}" type="presParOf" srcId="{14469CBF-E0A5-4740-A8B3-8B3F5FFE7876}" destId="{56E272D7-D0C0-4DB1-95CB-507790C40811}" srcOrd="3" destOrd="0" presId="urn:microsoft.com/office/officeart/2008/layout/NameandTitleOrganizationalChart"/>
    <dgm:cxn modelId="{C4730E81-CE33-44AB-8B4B-EE48BF6B0B5A}" type="presParOf" srcId="{56E272D7-D0C0-4DB1-95CB-507790C40811}" destId="{4E6C7721-7272-4832-A6B3-121C542E1967}" srcOrd="0" destOrd="0" presId="urn:microsoft.com/office/officeart/2008/layout/NameandTitleOrganizationalChart"/>
    <dgm:cxn modelId="{F50CD68A-D6C4-408F-80B9-DA1750E5C77D}" type="presParOf" srcId="{4E6C7721-7272-4832-A6B3-121C542E1967}" destId="{E51C3FD4-7686-4C75-A18C-3FB88FE54EBF}" srcOrd="0" destOrd="0" presId="urn:microsoft.com/office/officeart/2008/layout/NameandTitleOrganizationalChart"/>
    <dgm:cxn modelId="{0372953E-900B-4340-BE35-AF3D786AC6FB}" type="presParOf" srcId="{4E6C7721-7272-4832-A6B3-121C542E1967}" destId="{3F58AB9D-DA31-4F93-AF38-381C75A9AA9E}" srcOrd="1" destOrd="0" presId="urn:microsoft.com/office/officeart/2008/layout/NameandTitleOrganizationalChart"/>
    <dgm:cxn modelId="{6E31E252-04C1-40BF-805A-D8837837D267}" type="presParOf" srcId="{4E6C7721-7272-4832-A6B3-121C542E1967}" destId="{6CED7EF5-B45A-4612-9449-0FF42838CF6F}" srcOrd="2" destOrd="0" presId="urn:microsoft.com/office/officeart/2008/layout/NameandTitleOrganizationalChart"/>
    <dgm:cxn modelId="{FC11C8FE-3396-43AC-9E5E-79677B425B45}" type="presParOf" srcId="{56E272D7-D0C0-4DB1-95CB-507790C40811}" destId="{C6F074E1-8C9F-4FA3-91EF-F43B42E759CB}" srcOrd="1" destOrd="0" presId="urn:microsoft.com/office/officeart/2008/layout/NameandTitleOrganizationalChart"/>
    <dgm:cxn modelId="{43FEDC52-3B10-48C1-95EF-89E5352F326B}" type="presParOf" srcId="{56E272D7-D0C0-4DB1-95CB-507790C40811}" destId="{62B870F0-72D8-45AE-A4A6-25E6C222C36A}" srcOrd="2" destOrd="0" presId="urn:microsoft.com/office/officeart/2008/layout/NameandTitleOrganizationalChart"/>
    <dgm:cxn modelId="{41979B5D-B9A8-419F-88D8-81AE30C326C2}" type="presParOf" srcId="{CCD0BA88-FEC1-4D05-BBDB-3F5E4224D7F1}" destId="{C668C201-1E39-4E90-BEFD-01805E0A29FC}" srcOrd="2" destOrd="0" presId="urn:microsoft.com/office/officeart/2008/layout/NameandTitleOrganizationalChart"/>
    <dgm:cxn modelId="{7ECFAB35-F655-4A54-B327-C7E0C09E0DCE}" type="presParOf" srcId="{78D9B0DE-CA33-4E10-909E-16AF1FAD9C2B}" destId="{BCF6C79F-937E-40D2-8629-6D2FB0B1F31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F79EAB-4234-4BD4-B08C-95FC069A1486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29884AA-9012-4E40-A451-7C46AB0EF3AF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dirty="0"/>
            <a:t>51 dos 102 Municípios</a:t>
          </a:r>
        </a:p>
      </dgm:t>
    </dgm:pt>
    <dgm:pt modelId="{C62FA7DE-70DE-47CC-B259-C9E0D0FE353C}" type="parTrans" cxnId="{6B9E2350-70A3-4235-BE7B-EB2BD795B29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70AF0406-3590-42AA-B80B-B7CA483AA98B}" type="sibTrans" cxnId="{6B9E2350-70A3-4235-BE7B-EB2BD795B29C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50%</a:t>
          </a:r>
        </a:p>
      </dgm:t>
    </dgm:pt>
    <dgm:pt modelId="{00F862E2-D9C7-4197-B754-B8F38235D2D7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dirty="0"/>
            <a:t>Unidades Habitacionais</a:t>
          </a:r>
        </a:p>
      </dgm:t>
    </dgm:pt>
    <dgm:pt modelId="{380D43F0-3ABA-4643-8B99-B82226C26262}" type="parTrans" cxnId="{D59BB1EA-E0AA-409E-843B-210C5F2D710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A54EAEC0-ED3D-47F3-8AEB-48908E9F7437}" type="sibTrans" cxnId="{D59BB1EA-E0AA-409E-843B-210C5F2D710C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50.150</a:t>
          </a:r>
        </a:p>
      </dgm:t>
    </dgm:pt>
    <dgm:pt modelId="{DB0C297C-47D0-450B-AFAD-7C29D29C322C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dirty="0"/>
            <a:t>Contratações</a:t>
          </a:r>
        </a:p>
      </dgm:t>
    </dgm:pt>
    <dgm:pt modelId="{CBCDDFD9-2823-4CFB-B7FB-F6A35F354060}" type="parTrans" cxnId="{3C6139FC-2606-4252-BC5B-FB9C322430C2}">
      <dgm:prSet/>
      <dgm:spPr/>
      <dgm:t>
        <a:bodyPr/>
        <a:lstStyle/>
        <a:p>
          <a:endParaRPr lang="pt-BR"/>
        </a:p>
      </dgm:t>
    </dgm:pt>
    <dgm:pt modelId="{CD936558-87D1-4473-80C7-D8D0994EBAFB}" type="sibTrans" cxnId="{3C6139FC-2606-4252-BC5B-FB9C322430C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/>
            <a:t>2009 a 2016</a:t>
          </a:r>
          <a:endParaRPr lang="pt-BR" dirty="0"/>
        </a:p>
      </dgm:t>
    </dgm:pt>
    <dgm:pt modelId="{4CF53C74-908C-48A9-81D5-EF7910E0B351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i="0" u="none" dirty="0"/>
            <a:t>Valores Contratados</a:t>
          </a:r>
        </a:p>
      </dgm:t>
    </dgm:pt>
    <dgm:pt modelId="{FBBC793F-1EE1-4CA6-8CCC-89FA2ED2E562}" type="parTrans" cxnId="{11F76748-CED0-4C4B-934C-14AB90AC945C}">
      <dgm:prSet/>
      <dgm:spPr>
        <a:solidFill>
          <a:schemeClr val="accent1">
            <a:lumMod val="40000"/>
            <a:lumOff val="60000"/>
          </a:schemeClr>
        </a:solidFill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C656D9CE-CB04-4369-9D3E-1CE4FFF6E523}" type="sibTrans" cxnId="{11F76748-CED0-4C4B-934C-14AB90AC945C}">
      <dgm:prSet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pt-BR" b="1" dirty="0"/>
            <a:t>R$2,4 bi</a:t>
          </a:r>
        </a:p>
      </dgm:t>
    </dgm:pt>
    <dgm:pt modelId="{174481E5-00A0-451A-9C81-E9ADEC2D636F}" type="pres">
      <dgm:prSet presAssocID="{45F79EAB-4234-4BD4-B08C-95FC069A1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8FB1C9-BD70-4B02-BCC3-D2E8873E0193}" type="pres">
      <dgm:prSet presAssocID="{DB0C297C-47D0-450B-AFAD-7C29D29C322C}" presName="hierRoot1" presStyleCnt="0">
        <dgm:presLayoutVars>
          <dgm:hierBranch val="init"/>
        </dgm:presLayoutVars>
      </dgm:prSet>
      <dgm:spPr/>
    </dgm:pt>
    <dgm:pt modelId="{506AC496-896F-4F90-97B3-789324C59978}" type="pres">
      <dgm:prSet presAssocID="{DB0C297C-47D0-450B-AFAD-7C29D29C322C}" presName="rootComposite1" presStyleCnt="0"/>
      <dgm:spPr/>
    </dgm:pt>
    <dgm:pt modelId="{C06D70DB-D766-43CC-9BB4-94A06FBEE739}" type="pres">
      <dgm:prSet presAssocID="{DB0C297C-47D0-450B-AFAD-7C29D29C322C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AE7673C-D1D9-450C-B306-B73579B287FE}" type="pres">
      <dgm:prSet presAssocID="{DB0C297C-47D0-450B-AFAD-7C29D29C322C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EA54F6B-341E-4C37-BC25-8FD8B413DDD4}" type="pres">
      <dgm:prSet presAssocID="{DB0C297C-47D0-450B-AFAD-7C29D29C322C}" presName="rootConnector1" presStyleLbl="node1" presStyleIdx="0" presStyleCnt="3"/>
      <dgm:spPr/>
      <dgm:t>
        <a:bodyPr/>
        <a:lstStyle/>
        <a:p>
          <a:endParaRPr lang="pt-BR"/>
        </a:p>
      </dgm:t>
    </dgm:pt>
    <dgm:pt modelId="{9DDD7EEB-9327-4D16-B3A0-A3CEF1FEF14B}" type="pres">
      <dgm:prSet presAssocID="{DB0C297C-47D0-450B-AFAD-7C29D29C322C}" presName="hierChild2" presStyleCnt="0"/>
      <dgm:spPr/>
    </dgm:pt>
    <dgm:pt modelId="{B8F65F2D-F655-4B85-8559-A44F53B8D5B1}" type="pres">
      <dgm:prSet presAssocID="{C62FA7DE-70DE-47CC-B259-C9E0D0FE353C}" presName="Name37" presStyleLbl="parChTrans1D2" presStyleIdx="0" presStyleCnt="3"/>
      <dgm:spPr/>
      <dgm:t>
        <a:bodyPr/>
        <a:lstStyle/>
        <a:p>
          <a:endParaRPr lang="pt-BR"/>
        </a:p>
      </dgm:t>
    </dgm:pt>
    <dgm:pt modelId="{357053E8-E2DE-4222-8251-455E5D301981}" type="pres">
      <dgm:prSet presAssocID="{229884AA-9012-4E40-A451-7C46AB0EF3AF}" presName="hierRoot2" presStyleCnt="0">
        <dgm:presLayoutVars>
          <dgm:hierBranch val="init"/>
        </dgm:presLayoutVars>
      </dgm:prSet>
      <dgm:spPr/>
    </dgm:pt>
    <dgm:pt modelId="{63AACF05-649D-4888-B467-E8228C1AE0D1}" type="pres">
      <dgm:prSet presAssocID="{229884AA-9012-4E40-A451-7C46AB0EF3AF}" presName="rootComposite" presStyleCnt="0"/>
      <dgm:spPr/>
    </dgm:pt>
    <dgm:pt modelId="{BCB7C693-4620-4764-B921-F6AB886E4BE6}" type="pres">
      <dgm:prSet presAssocID="{229884AA-9012-4E40-A451-7C46AB0EF3AF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0EF434F-75D6-405B-84D9-94ECB43C7ACC}" type="pres">
      <dgm:prSet presAssocID="{229884AA-9012-4E40-A451-7C46AB0EF3AF}" presName="titleText2" presStyleLbl="fgAcc1" presStyleIdx="0" presStyleCnt="3" custScaleY="216401" custLinFactY="1213" custLinFactNeighborX="776" custLinFactNeighborY="100000">
        <dgm:presLayoutVars>
          <dgm:chMax val="0"/>
          <dgm:chPref val="0"/>
        </dgm:presLayoutVars>
      </dgm:prSet>
      <dgm:spPr>
        <a:xfrm>
          <a:off x="46436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0D7BE4D-C54B-4B58-A084-C9CFFDD3955C}" type="pres">
      <dgm:prSet presAssocID="{229884AA-9012-4E40-A451-7C46AB0EF3AF}" presName="rootConnector" presStyleLbl="node2" presStyleIdx="0" presStyleCnt="0"/>
      <dgm:spPr/>
      <dgm:t>
        <a:bodyPr/>
        <a:lstStyle/>
        <a:p>
          <a:endParaRPr lang="pt-BR"/>
        </a:p>
      </dgm:t>
    </dgm:pt>
    <dgm:pt modelId="{F5D4B164-9101-46BC-BC6C-E6AEA61CE1F3}" type="pres">
      <dgm:prSet presAssocID="{229884AA-9012-4E40-A451-7C46AB0EF3AF}" presName="hierChild4" presStyleCnt="0"/>
      <dgm:spPr/>
    </dgm:pt>
    <dgm:pt modelId="{B4B6AB60-4095-4B49-BBEA-18787E7DEABF}" type="pres">
      <dgm:prSet presAssocID="{229884AA-9012-4E40-A451-7C46AB0EF3AF}" presName="hierChild5" presStyleCnt="0"/>
      <dgm:spPr/>
    </dgm:pt>
    <dgm:pt modelId="{86388A7A-B743-4194-9E45-112E64E4810D}" type="pres">
      <dgm:prSet presAssocID="{380D43F0-3ABA-4643-8B99-B82226C26262}" presName="Name37" presStyleLbl="parChTrans1D2" presStyleIdx="1" presStyleCnt="3"/>
      <dgm:spPr/>
      <dgm:t>
        <a:bodyPr/>
        <a:lstStyle/>
        <a:p>
          <a:endParaRPr lang="pt-BR"/>
        </a:p>
      </dgm:t>
    </dgm:pt>
    <dgm:pt modelId="{2A3529DB-A129-4296-B39C-BD2DA40F40EA}" type="pres">
      <dgm:prSet presAssocID="{00F862E2-D9C7-4197-B754-B8F38235D2D7}" presName="hierRoot2" presStyleCnt="0">
        <dgm:presLayoutVars>
          <dgm:hierBranch val="init"/>
        </dgm:presLayoutVars>
      </dgm:prSet>
      <dgm:spPr/>
    </dgm:pt>
    <dgm:pt modelId="{25D01508-A76F-4EA2-A5DC-352E2E341EA3}" type="pres">
      <dgm:prSet presAssocID="{00F862E2-D9C7-4197-B754-B8F38235D2D7}" presName="rootComposite" presStyleCnt="0"/>
      <dgm:spPr/>
    </dgm:pt>
    <dgm:pt modelId="{B499E82D-8C69-45E6-99CE-42A5AD556E5E}" type="pres">
      <dgm:prSet presAssocID="{00F862E2-D9C7-4197-B754-B8F38235D2D7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AB56E52-9909-4472-8CE8-DF6D7A7371F2}" type="pres">
      <dgm:prSet presAssocID="{00F862E2-D9C7-4197-B754-B8F38235D2D7}" presName="titleText2" presStyleLbl="fgAcc1" presStyleIdx="1" presStyleCnt="3" custScaleY="216401" custLinFactY="1213" custLinFactNeighborX="776" custLinFactNeighborY="100000">
        <dgm:presLayoutVars>
          <dgm:chMax val="0"/>
          <dgm:chPref val="0"/>
        </dgm:presLayoutVars>
      </dgm:prSet>
      <dgm:spPr>
        <a:xfrm>
          <a:off x="300893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4D2A5728-ECFC-4534-82CA-08EB8F05C588}" type="pres">
      <dgm:prSet presAssocID="{00F862E2-D9C7-4197-B754-B8F38235D2D7}" presName="rootConnector" presStyleLbl="node2" presStyleIdx="0" presStyleCnt="0"/>
      <dgm:spPr/>
      <dgm:t>
        <a:bodyPr/>
        <a:lstStyle/>
        <a:p>
          <a:endParaRPr lang="pt-BR"/>
        </a:p>
      </dgm:t>
    </dgm:pt>
    <dgm:pt modelId="{E8190C06-455B-4E8B-808A-6953A82FC8C2}" type="pres">
      <dgm:prSet presAssocID="{00F862E2-D9C7-4197-B754-B8F38235D2D7}" presName="hierChild4" presStyleCnt="0"/>
      <dgm:spPr/>
    </dgm:pt>
    <dgm:pt modelId="{3D058ED9-10A0-4EA5-B2FF-5851C07E6089}" type="pres">
      <dgm:prSet presAssocID="{00F862E2-D9C7-4197-B754-B8F38235D2D7}" presName="hierChild5" presStyleCnt="0"/>
      <dgm:spPr/>
    </dgm:pt>
    <dgm:pt modelId="{47FB8A71-7D8A-4E0D-BB40-CAFAAD425DE7}" type="pres">
      <dgm:prSet presAssocID="{FBBC793F-1EE1-4CA6-8CCC-89FA2ED2E562}" presName="Name37" presStyleLbl="parChTrans1D2" presStyleIdx="2" presStyleCnt="3"/>
      <dgm:spPr/>
      <dgm:t>
        <a:bodyPr/>
        <a:lstStyle/>
        <a:p>
          <a:endParaRPr lang="pt-BR"/>
        </a:p>
      </dgm:t>
    </dgm:pt>
    <dgm:pt modelId="{E0D5886D-9A02-4E72-B6F0-ADAE7A16B0BC}" type="pres">
      <dgm:prSet presAssocID="{4CF53C74-908C-48A9-81D5-EF7910E0B351}" presName="hierRoot2" presStyleCnt="0">
        <dgm:presLayoutVars>
          <dgm:hierBranch val="init"/>
        </dgm:presLayoutVars>
      </dgm:prSet>
      <dgm:spPr/>
    </dgm:pt>
    <dgm:pt modelId="{900AD323-BC10-4C24-9F0D-1AC0213DA776}" type="pres">
      <dgm:prSet presAssocID="{4CF53C74-908C-48A9-81D5-EF7910E0B351}" presName="rootComposite" presStyleCnt="0"/>
      <dgm:spPr/>
    </dgm:pt>
    <dgm:pt modelId="{4DC32AF2-DAD3-4810-B709-BDC4C363AFFA}" type="pres">
      <dgm:prSet presAssocID="{4CF53C74-908C-48A9-81D5-EF7910E0B351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246D882-33DC-4FCF-857F-A060C0A6FF1C}" type="pres">
      <dgm:prSet presAssocID="{4CF53C74-908C-48A9-81D5-EF7910E0B351}" presName="titleText2" presStyleLbl="fgAcc1" presStyleIdx="2" presStyleCnt="3" custScaleY="216401" custLinFactY="1213" custLinFactNeighborX="77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E108471-A8CF-4B01-A107-1077B57C72DB}" type="pres">
      <dgm:prSet presAssocID="{4CF53C74-908C-48A9-81D5-EF7910E0B351}" presName="rootConnector" presStyleLbl="node2" presStyleIdx="0" presStyleCnt="0"/>
      <dgm:spPr/>
      <dgm:t>
        <a:bodyPr/>
        <a:lstStyle/>
        <a:p>
          <a:endParaRPr lang="pt-BR"/>
        </a:p>
      </dgm:t>
    </dgm:pt>
    <dgm:pt modelId="{644A79EA-7A03-4413-9984-A8EBED92C128}" type="pres">
      <dgm:prSet presAssocID="{4CF53C74-908C-48A9-81D5-EF7910E0B351}" presName="hierChild4" presStyleCnt="0"/>
      <dgm:spPr/>
    </dgm:pt>
    <dgm:pt modelId="{3A614866-337A-495C-B100-A594AE588EAD}" type="pres">
      <dgm:prSet presAssocID="{4CF53C74-908C-48A9-81D5-EF7910E0B351}" presName="hierChild5" presStyleCnt="0"/>
      <dgm:spPr/>
    </dgm:pt>
    <dgm:pt modelId="{192CC92B-70A1-4F0E-84FD-E5EB08578E32}" type="pres">
      <dgm:prSet presAssocID="{DB0C297C-47D0-450B-AFAD-7C29D29C322C}" presName="hierChild3" presStyleCnt="0"/>
      <dgm:spPr/>
    </dgm:pt>
  </dgm:ptLst>
  <dgm:cxnLst>
    <dgm:cxn modelId="{D59BB1EA-E0AA-409E-843B-210C5F2D710C}" srcId="{DB0C297C-47D0-450B-AFAD-7C29D29C322C}" destId="{00F862E2-D9C7-4197-B754-B8F38235D2D7}" srcOrd="1" destOrd="0" parTransId="{380D43F0-3ABA-4643-8B99-B82226C26262}" sibTransId="{A54EAEC0-ED3D-47F3-8AEB-48908E9F7437}"/>
    <dgm:cxn modelId="{33866FB1-C49D-4AFD-9787-4DBCADCC6D70}" type="presOf" srcId="{229884AA-9012-4E40-A451-7C46AB0EF3AF}" destId="{B0D7BE4D-C54B-4B58-A084-C9CFFDD3955C}" srcOrd="1" destOrd="0" presId="urn:microsoft.com/office/officeart/2008/layout/NameandTitleOrganizationalChart"/>
    <dgm:cxn modelId="{C4A73960-B62D-427F-9B13-01314EB4640C}" type="presOf" srcId="{45F79EAB-4234-4BD4-B08C-95FC069A1486}" destId="{174481E5-00A0-451A-9C81-E9ADEC2D636F}" srcOrd="0" destOrd="0" presId="urn:microsoft.com/office/officeart/2008/layout/NameandTitleOrganizationalChart"/>
    <dgm:cxn modelId="{3C6139FC-2606-4252-BC5B-FB9C322430C2}" srcId="{45F79EAB-4234-4BD4-B08C-95FC069A1486}" destId="{DB0C297C-47D0-450B-AFAD-7C29D29C322C}" srcOrd="0" destOrd="0" parTransId="{CBCDDFD9-2823-4CFB-B7FB-F6A35F354060}" sibTransId="{CD936558-87D1-4473-80C7-D8D0994EBAFB}"/>
    <dgm:cxn modelId="{54B533D7-5C25-4E61-91BF-AAB3011EE08C}" type="presOf" srcId="{70AF0406-3590-42AA-B80B-B7CA483AA98B}" destId="{F0EF434F-75D6-405B-84D9-94ECB43C7ACC}" srcOrd="0" destOrd="0" presId="urn:microsoft.com/office/officeart/2008/layout/NameandTitleOrganizationalChart"/>
    <dgm:cxn modelId="{E24ACBB1-9B9B-451E-AC08-66D4A9D33984}" type="presOf" srcId="{00F862E2-D9C7-4197-B754-B8F38235D2D7}" destId="{4D2A5728-ECFC-4534-82CA-08EB8F05C588}" srcOrd="1" destOrd="0" presId="urn:microsoft.com/office/officeart/2008/layout/NameandTitleOrganizationalChart"/>
    <dgm:cxn modelId="{3495B15B-FC4D-43E7-BFA4-CE91A7E49223}" type="presOf" srcId="{C62FA7DE-70DE-47CC-B259-C9E0D0FE353C}" destId="{B8F65F2D-F655-4B85-8559-A44F53B8D5B1}" srcOrd="0" destOrd="0" presId="urn:microsoft.com/office/officeart/2008/layout/NameandTitleOrganizationalChart"/>
    <dgm:cxn modelId="{AA21FA32-066D-4506-BFAB-E4E109395AF3}" type="presOf" srcId="{DB0C297C-47D0-450B-AFAD-7C29D29C322C}" destId="{C06D70DB-D766-43CC-9BB4-94A06FBEE739}" srcOrd="0" destOrd="0" presId="urn:microsoft.com/office/officeart/2008/layout/NameandTitleOrganizationalChart"/>
    <dgm:cxn modelId="{6B9E2350-70A3-4235-BE7B-EB2BD795B29C}" srcId="{DB0C297C-47D0-450B-AFAD-7C29D29C322C}" destId="{229884AA-9012-4E40-A451-7C46AB0EF3AF}" srcOrd="0" destOrd="0" parTransId="{C62FA7DE-70DE-47CC-B259-C9E0D0FE353C}" sibTransId="{70AF0406-3590-42AA-B80B-B7CA483AA98B}"/>
    <dgm:cxn modelId="{F143F0EE-3444-48D7-B417-BC1E3D804FBF}" type="presOf" srcId="{4CF53C74-908C-48A9-81D5-EF7910E0B351}" destId="{4DC32AF2-DAD3-4810-B709-BDC4C363AFFA}" srcOrd="0" destOrd="0" presId="urn:microsoft.com/office/officeart/2008/layout/NameandTitleOrganizationalChart"/>
    <dgm:cxn modelId="{050B40E8-9698-41F8-A2EC-797A69A1CA38}" type="presOf" srcId="{380D43F0-3ABA-4643-8B99-B82226C26262}" destId="{86388A7A-B743-4194-9E45-112E64E4810D}" srcOrd="0" destOrd="0" presId="urn:microsoft.com/office/officeart/2008/layout/NameandTitleOrganizationalChart"/>
    <dgm:cxn modelId="{F6E2F196-7B84-4EC4-8625-9576C9CA86D4}" type="presOf" srcId="{CD936558-87D1-4473-80C7-D8D0994EBAFB}" destId="{6AE7673C-D1D9-450C-B306-B73579B287FE}" srcOrd="0" destOrd="0" presId="urn:microsoft.com/office/officeart/2008/layout/NameandTitleOrganizationalChart"/>
    <dgm:cxn modelId="{9970D394-5ECC-4791-8519-484D55B71508}" type="presOf" srcId="{4CF53C74-908C-48A9-81D5-EF7910E0B351}" destId="{7E108471-A8CF-4B01-A107-1077B57C72DB}" srcOrd="1" destOrd="0" presId="urn:microsoft.com/office/officeart/2008/layout/NameandTitleOrganizationalChart"/>
    <dgm:cxn modelId="{FEBCBB02-815E-47E9-8624-3C39CA1877DC}" type="presOf" srcId="{C656D9CE-CB04-4369-9D3E-1CE4FFF6E523}" destId="{6246D882-33DC-4FCF-857F-A060C0A6FF1C}" srcOrd="0" destOrd="0" presId="urn:microsoft.com/office/officeart/2008/layout/NameandTitleOrganizationalChart"/>
    <dgm:cxn modelId="{11F76748-CED0-4C4B-934C-14AB90AC945C}" srcId="{DB0C297C-47D0-450B-AFAD-7C29D29C322C}" destId="{4CF53C74-908C-48A9-81D5-EF7910E0B351}" srcOrd="2" destOrd="0" parTransId="{FBBC793F-1EE1-4CA6-8CCC-89FA2ED2E562}" sibTransId="{C656D9CE-CB04-4369-9D3E-1CE4FFF6E523}"/>
    <dgm:cxn modelId="{D8296256-7BDA-4D2B-AC7A-C050F43634FD}" type="presOf" srcId="{DB0C297C-47D0-450B-AFAD-7C29D29C322C}" destId="{BEA54F6B-341E-4C37-BC25-8FD8B413DDD4}" srcOrd="1" destOrd="0" presId="urn:microsoft.com/office/officeart/2008/layout/NameandTitleOrganizationalChart"/>
    <dgm:cxn modelId="{0C52BB11-CDCB-4EE1-B272-9B5D14F0223D}" type="presOf" srcId="{229884AA-9012-4E40-A451-7C46AB0EF3AF}" destId="{BCB7C693-4620-4764-B921-F6AB886E4BE6}" srcOrd="0" destOrd="0" presId="urn:microsoft.com/office/officeart/2008/layout/NameandTitleOrganizationalChart"/>
    <dgm:cxn modelId="{0F784EEA-1981-43FE-A6A7-8412CA54CBFE}" type="presOf" srcId="{00F862E2-D9C7-4197-B754-B8F38235D2D7}" destId="{B499E82D-8C69-45E6-99CE-42A5AD556E5E}" srcOrd="0" destOrd="0" presId="urn:microsoft.com/office/officeart/2008/layout/NameandTitleOrganizationalChart"/>
    <dgm:cxn modelId="{85F585EF-E214-411B-B322-04BC7AB226C8}" type="presOf" srcId="{FBBC793F-1EE1-4CA6-8CCC-89FA2ED2E562}" destId="{47FB8A71-7D8A-4E0D-BB40-CAFAAD425DE7}" srcOrd="0" destOrd="0" presId="urn:microsoft.com/office/officeart/2008/layout/NameandTitleOrganizationalChart"/>
    <dgm:cxn modelId="{EDD6C355-3D7C-4F3E-9D05-2391B480250C}" type="presOf" srcId="{A54EAEC0-ED3D-47F3-8AEB-48908E9F7437}" destId="{CAB56E52-9909-4472-8CE8-DF6D7A7371F2}" srcOrd="0" destOrd="0" presId="urn:microsoft.com/office/officeart/2008/layout/NameandTitleOrganizationalChart"/>
    <dgm:cxn modelId="{842553B8-39C5-4AF6-A6FE-7D60A8E71D56}" type="presParOf" srcId="{174481E5-00A0-451A-9C81-E9ADEC2D636F}" destId="{B48FB1C9-BD70-4B02-BCC3-D2E8873E0193}" srcOrd="0" destOrd="0" presId="urn:microsoft.com/office/officeart/2008/layout/NameandTitleOrganizationalChart"/>
    <dgm:cxn modelId="{C41FBE85-F019-4E58-975D-D2322D3B6226}" type="presParOf" srcId="{B48FB1C9-BD70-4B02-BCC3-D2E8873E0193}" destId="{506AC496-896F-4F90-97B3-789324C59978}" srcOrd="0" destOrd="0" presId="urn:microsoft.com/office/officeart/2008/layout/NameandTitleOrganizationalChart"/>
    <dgm:cxn modelId="{041B3EC1-F852-4211-9737-2E2BEA088F0A}" type="presParOf" srcId="{506AC496-896F-4F90-97B3-789324C59978}" destId="{C06D70DB-D766-43CC-9BB4-94A06FBEE739}" srcOrd="0" destOrd="0" presId="urn:microsoft.com/office/officeart/2008/layout/NameandTitleOrganizationalChart"/>
    <dgm:cxn modelId="{9E67CE78-17AB-4C41-8FBD-36CD8054BA72}" type="presParOf" srcId="{506AC496-896F-4F90-97B3-789324C59978}" destId="{6AE7673C-D1D9-450C-B306-B73579B287FE}" srcOrd="1" destOrd="0" presId="urn:microsoft.com/office/officeart/2008/layout/NameandTitleOrganizationalChart"/>
    <dgm:cxn modelId="{03703503-D53E-4BCA-A74C-08C83F07D384}" type="presParOf" srcId="{506AC496-896F-4F90-97B3-789324C59978}" destId="{BEA54F6B-341E-4C37-BC25-8FD8B413DDD4}" srcOrd="2" destOrd="0" presId="urn:microsoft.com/office/officeart/2008/layout/NameandTitleOrganizationalChart"/>
    <dgm:cxn modelId="{1906B010-18EB-4480-8977-BF27023C64BB}" type="presParOf" srcId="{B48FB1C9-BD70-4B02-BCC3-D2E8873E0193}" destId="{9DDD7EEB-9327-4D16-B3A0-A3CEF1FEF14B}" srcOrd="1" destOrd="0" presId="urn:microsoft.com/office/officeart/2008/layout/NameandTitleOrganizationalChart"/>
    <dgm:cxn modelId="{80E57970-F774-431D-8328-FB3C4791E230}" type="presParOf" srcId="{9DDD7EEB-9327-4D16-B3A0-A3CEF1FEF14B}" destId="{B8F65F2D-F655-4B85-8559-A44F53B8D5B1}" srcOrd="0" destOrd="0" presId="urn:microsoft.com/office/officeart/2008/layout/NameandTitleOrganizationalChart"/>
    <dgm:cxn modelId="{2E156CBF-0595-4208-AA2A-3BBD156B89B9}" type="presParOf" srcId="{9DDD7EEB-9327-4D16-B3A0-A3CEF1FEF14B}" destId="{357053E8-E2DE-4222-8251-455E5D301981}" srcOrd="1" destOrd="0" presId="urn:microsoft.com/office/officeart/2008/layout/NameandTitleOrganizationalChart"/>
    <dgm:cxn modelId="{F15DD4FF-48C7-4276-8BE3-A32EA1BC9BA0}" type="presParOf" srcId="{357053E8-E2DE-4222-8251-455E5D301981}" destId="{63AACF05-649D-4888-B467-E8228C1AE0D1}" srcOrd="0" destOrd="0" presId="urn:microsoft.com/office/officeart/2008/layout/NameandTitleOrganizationalChart"/>
    <dgm:cxn modelId="{8F109AEA-4346-4DAD-AA15-AFEA1F069F99}" type="presParOf" srcId="{63AACF05-649D-4888-B467-E8228C1AE0D1}" destId="{BCB7C693-4620-4764-B921-F6AB886E4BE6}" srcOrd="0" destOrd="0" presId="urn:microsoft.com/office/officeart/2008/layout/NameandTitleOrganizationalChart"/>
    <dgm:cxn modelId="{9A62DDEB-A370-4A4F-8D27-BB2E655F39A6}" type="presParOf" srcId="{63AACF05-649D-4888-B467-E8228C1AE0D1}" destId="{F0EF434F-75D6-405B-84D9-94ECB43C7ACC}" srcOrd="1" destOrd="0" presId="urn:microsoft.com/office/officeart/2008/layout/NameandTitleOrganizationalChart"/>
    <dgm:cxn modelId="{30E0FFFD-F19C-4368-94AE-47D3517F261D}" type="presParOf" srcId="{63AACF05-649D-4888-B467-E8228C1AE0D1}" destId="{B0D7BE4D-C54B-4B58-A084-C9CFFDD3955C}" srcOrd="2" destOrd="0" presId="urn:microsoft.com/office/officeart/2008/layout/NameandTitleOrganizationalChart"/>
    <dgm:cxn modelId="{6A12594A-5AF3-4FC7-B765-FE10CD2212D4}" type="presParOf" srcId="{357053E8-E2DE-4222-8251-455E5D301981}" destId="{F5D4B164-9101-46BC-BC6C-E6AEA61CE1F3}" srcOrd="1" destOrd="0" presId="urn:microsoft.com/office/officeart/2008/layout/NameandTitleOrganizationalChart"/>
    <dgm:cxn modelId="{F4F2F75E-AA54-4E1D-8849-A6E3AE599B2E}" type="presParOf" srcId="{357053E8-E2DE-4222-8251-455E5D301981}" destId="{B4B6AB60-4095-4B49-BBEA-18787E7DEABF}" srcOrd="2" destOrd="0" presId="urn:microsoft.com/office/officeart/2008/layout/NameandTitleOrganizationalChart"/>
    <dgm:cxn modelId="{1414AC96-CA87-4D26-B22D-B68D19D77441}" type="presParOf" srcId="{9DDD7EEB-9327-4D16-B3A0-A3CEF1FEF14B}" destId="{86388A7A-B743-4194-9E45-112E64E4810D}" srcOrd="2" destOrd="0" presId="urn:microsoft.com/office/officeart/2008/layout/NameandTitleOrganizationalChart"/>
    <dgm:cxn modelId="{4EF05F7E-5659-43D9-AE89-BDE5B7BD8E5E}" type="presParOf" srcId="{9DDD7EEB-9327-4D16-B3A0-A3CEF1FEF14B}" destId="{2A3529DB-A129-4296-B39C-BD2DA40F40EA}" srcOrd="3" destOrd="0" presId="urn:microsoft.com/office/officeart/2008/layout/NameandTitleOrganizationalChart"/>
    <dgm:cxn modelId="{42ECB106-ACA9-479E-982F-F6BEB0BE7EE6}" type="presParOf" srcId="{2A3529DB-A129-4296-B39C-BD2DA40F40EA}" destId="{25D01508-A76F-4EA2-A5DC-352E2E341EA3}" srcOrd="0" destOrd="0" presId="urn:microsoft.com/office/officeart/2008/layout/NameandTitleOrganizationalChart"/>
    <dgm:cxn modelId="{D9353436-C99B-47CA-9E17-0CA7A27DD4CC}" type="presParOf" srcId="{25D01508-A76F-4EA2-A5DC-352E2E341EA3}" destId="{B499E82D-8C69-45E6-99CE-42A5AD556E5E}" srcOrd="0" destOrd="0" presId="urn:microsoft.com/office/officeart/2008/layout/NameandTitleOrganizationalChart"/>
    <dgm:cxn modelId="{15889B87-ED28-4085-BDDA-2CD3C0E415EF}" type="presParOf" srcId="{25D01508-A76F-4EA2-A5DC-352E2E341EA3}" destId="{CAB56E52-9909-4472-8CE8-DF6D7A7371F2}" srcOrd="1" destOrd="0" presId="urn:microsoft.com/office/officeart/2008/layout/NameandTitleOrganizationalChart"/>
    <dgm:cxn modelId="{35A56C68-CC9B-4032-BB14-5F82BFC512F0}" type="presParOf" srcId="{25D01508-A76F-4EA2-A5DC-352E2E341EA3}" destId="{4D2A5728-ECFC-4534-82CA-08EB8F05C588}" srcOrd="2" destOrd="0" presId="urn:microsoft.com/office/officeart/2008/layout/NameandTitleOrganizationalChart"/>
    <dgm:cxn modelId="{FDB69EA2-7C14-41AE-A27E-47D44F3B1A35}" type="presParOf" srcId="{2A3529DB-A129-4296-B39C-BD2DA40F40EA}" destId="{E8190C06-455B-4E8B-808A-6953A82FC8C2}" srcOrd="1" destOrd="0" presId="urn:microsoft.com/office/officeart/2008/layout/NameandTitleOrganizationalChart"/>
    <dgm:cxn modelId="{E4668D74-5EA9-4E23-834E-24207B89B78F}" type="presParOf" srcId="{2A3529DB-A129-4296-B39C-BD2DA40F40EA}" destId="{3D058ED9-10A0-4EA5-B2FF-5851C07E6089}" srcOrd="2" destOrd="0" presId="urn:microsoft.com/office/officeart/2008/layout/NameandTitleOrganizationalChart"/>
    <dgm:cxn modelId="{F49C5115-5C64-42A0-B5FE-1BB85CFFCBE5}" type="presParOf" srcId="{9DDD7EEB-9327-4D16-B3A0-A3CEF1FEF14B}" destId="{47FB8A71-7D8A-4E0D-BB40-CAFAAD425DE7}" srcOrd="4" destOrd="0" presId="urn:microsoft.com/office/officeart/2008/layout/NameandTitleOrganizationalChart"/>
    <dgm:cxn modelId="{9B3E2A20-66D0-4B01-81CB-58565C917435}" type="presParOf" srcId="{9DDD7EEB-9327-4D16-B3A0-A3CEF1FEF14B}" destId="{E0D5886D-9A02-4E72-B6F0-ADAE7A16B0BC}" srcOrd="5" destOrd="0" presId="urn:microsoft.com/office/officeart/2008/layout/NameandTitleOrganizationalChart"/>
    <dgm:cxn modelId="{6EC11679-A96B-43CE-9324-16358F65B82D}" type="presParOf" srcId="{E0D5886D-9A02-4E72-B6F0-ADAE7A16B0BC}" destId="{900AD323-BC10-4C24-9F0D-1AC0213DA776}" srcOrd="0" destOrd="0" presId="urn:microsoft.com/office/officeart/2008/layout/NameandTitleOrganizationalChart"/>
    <dgm:cxn modelId="{3F7A0270-3B53-4B71-A7FB-012CE7FAB28E}" type="presParOf" srcId="{900AD323-BC10-4C24-9F0D-1AC0213DA776}" destId="{4DC32AF2-DAD3-4810-B709-BDC4C363AFFA}" srcOrd="0" destOrd="0" presId="urn:microsoft.com/office/officeart/2008/layout/NameandTitleOrganizationalChart"/>
    <dgm:cxn modelId="{956544E0-DDB6-4AE9-899A-E6858DC427A1}" type="presParOf" srcId="{900AD323-BC10-4C24-9F0D-1AC0213DA776}" destId="{6246D882-33DC-4FCF-857F-A060C0A6FF1C}" srcOrd="1" destOrd="0" presId="urn:microsoft.com/office/officeart/2008/layout/NameandTitleOrganizationalChart"/>
    <dgm:cxn modelId="{54893882-FF53-4807-9340-175EFDD557D9}" type="presParOf" srcId="{900AD323-BC10-4C24-9F0D-1AC0213DA776}" destId="{7E108471-A8CF-4B01-A107-1077B57C72DB}" srcOrd="2" destOrd="0" presId="urn:microsoft.com/office/officeart/2008/layout/NameandTitleOrganizationalChart"/>
    <dgm:cxn modelId="{403269E0-A225-4F9D-A7F5-97D537C283A3}" type="presParOf" srcId="{E0D5886D-9A02-4E72-B6F0-ADAE7A16B0BC}" destId="{644A79EA-7A03-4413-9984-A8EBED92C128}" srcOrd="1" destOrd="0" presId="urn:microsoft.com/office/officeart/2008/layout/NameandTitleOrganizationalChart"/>
    <dgm:cxn modelId="{71A1B271-79D4-4418-BE86-B5F5B6554DD4}" type="presParOf" srcId="{E0D5886D-9A02-4E72-B6F0-ADAE7A16B0BC}" destId="{3A614866-337A-495C-B100-A594AE588EAD}" srcOrd="2" destOrd="0" presId="urn:microsoft.com/office/officeart/2008/layout/NameandTitleOrganizationalChart"/>
    <dgm:cxn modelId="{90625B27-2F77-4DC3-94D3-7EFD1CA46837}" type="presParOf" srcId="{B48FB1C9-BD70-4B02-BCC3-D2E8873E0193}" destId="{192CC92B-70A1-4F0E-84FD-E5EB08578E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F79EAB-4234-4BD4-B08C-95FC069A1486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29884AA-9012-4E40-A451-7C46AB0EF3A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398.304   Famílias</a:t>
          </a:r>
        </a:p>
      </dgm:t>
    </dgm:pt>
    <dgm:pt modelId="{C62FA7DE-70DE-47CC-B259-C9E0D0FE353C}" type="parTrans" cxnId="{6B9E2350-70A3-4235-BE7B-EB2BD795B29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70AF0406-3590-42AA-B80B-B7CA483AA98B}" type="sibTrans" cxnId="{6B9E2350-70A3-4235-BE7B-EB2BD795B29C}">
      <dgm:prSet custT="1"/>
      <dgm:spPr>
        <a:solidFill>
          <a:schemeClr val="accent1">
            <a:lumMod val="40000"/>
            <a:lumOff val="60000"/>
          </a:scheme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22860" rIns="91440" bIns="22860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32,74%</a:t>
          </a:r>
        </a:p>
      </dgm:t>
    </dgm:pt>
    <dgm:pt modelId="{00F862E2-D9C7-4197-B754-B8F38235D2D7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Valor médio do benefício por família</a:t>
          </a:r>
        </a:p>
      </dgm:t>
    </dgm:pt>
    <dgm:pt modelId="{380D43F0-3ABA-4643-8B99-B82226C26262}" type="parTrans" cxnId="{D59BB1EA-E0AA-409E-843B-210C5F2D710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A54EAEC0-ED3D-47F3-8AEB-48908E9F7437}" type="sibTrans" cxnId="{D59BB1EA-E0AA-409E-843B-210C5F2D710C}">
      <dgm:prSet custT="1"/>
      <dgm:spPr>
        <a:solidFill>
          <a:schemeClr val="accent1">
            <a:lumMod val="40000"/>
            <a:lumOff val="60000"/>
          </a:scheme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73660" tIns="18415" rIns="73660" bIns="18415" numCol="1" spcCol="1270" anchor="ctr" anchorCtr="0"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R$185,83</a:t>
          </a:r>
        </a:p>
      </dgm:t>
    </dgm:pt>
    <dgm:pt modelId="{DB0C297C-47D0-450B-AFAD-7C29D29C322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3200" b="1" dirty="0"/>
            <a:t>PBF</a:t>
          </a:r>
        </a:p>
      </dgm:t>
    </dgm:pt>
    <dgm:pt modelId="{CBCDDFD9-2823-4CFB-B7FB-F6A35F354060}" type="parTrans" cxnId="{3C6139FC-2606-4252-BC5B-FB9C322430C2}">
      <dgm:prSet/>
      <dgm:spPr/>
      <dgm:t>
        <a:bodyPr/>
        <a:lstStyle/>
        <a:p>
          <a:endParaRPr lang="pt-BR"/>
        </a:p>
      </dgm:t>
    </dgm:pt>
    <dgm:pt modelId="{CD936558-87D1-4473-80C7-D8D0994EBAFB}" type="sibTrans" cxnId="{3C6139FC-2606-4252-BC5B-FB9C322430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dirty="0"/>
            <a:t>posição set/2017</a:t>
          </a:r>
          <a:endParaRPr lang="pt-BR" dirty="0"/>
        </a:p>
      </dgm:t>
    </dgm:pt>
    <dgm:pt modelId="{4CF53C74-908C-48A9-81D5-EF7910E0B351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i="0" u="none" dirty="0"/>
            <a:t>Educação: crianças acompanhadas</a:t>
          </a:r>
        </a:p>
      </dgm:t>
    </dgm:pt>
    <dgm:pt modelId="{FBBC793F-1EE1-4CA6-8CCC-89FA2ED2E562}" type="parTrans" cxnId="{11F76748-CED0-4C4B-934C-14AB90AC945C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C656D9CE-CB04-4369-9D3E-1CE4FFF6E523}" type="sibTrans" cxnId="{11F76748-CED0-4C4B-934C-14AB90AC945C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373.451</a:t>
          </a:r>
        </a:p>
      </dgm:t>
    </dgm:pt>
    <dgm:pt modelId="{81325BAB-424F-4740-8FE7-A62579BA546A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i="0" u="none" dirty="0"/>
            <a:t>Saúde: famílias acompanhadas</a:t>
          </a:r>
        </a:p>
      </dgm:t>
    </dgm:pt>
    <dgm:pt modelId="{E24360ED-09B4-4DCB-A091-2755D38EC6BC}" type="parTrans" cxnId="{5820B5D7-72D5-41BC-80A6-BE52965AC3EE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C63AD69C-622C-45BE-B4B9-502CE6FA0DE3}" type="sibTrans" cxnId="{5820B5D7-72D5-41BC-80A6-BE52965AC3EE}">
      <dgm:prSet custT="1"/>
      <dgm:spPr>
        <a:ln>
          <a:noFill/>
        </a:ln>
      </dgm:spPr>
      <dgm:t>
        <a:bodyPr/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266.611</a:t>
          </a:r>
        </a:p>
      </dgm:t>
    </dgm:pt>
    <dgm:pt modelId="{174481E5-00A0-451A-9C81-E9ADEC2D636F}" type="pres">
      <dgm:prSet presAssocID="{45F79EAB-4234-4BD4-B08C-95FC069A1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8FB1C9-BD70-4B02-BCC3-D2E8873E0193}" type="pres">
      <dgm:prSet presAssocID="{DB0C297C-47D0-450B-AFAD-7C29D29C322C}" presName="hierRoot1" presStyleCnt="0">
        <dgm:presLayoutVars>
          <dgm:hierBranch val="init"/>
        </dgm:presLayoutVars>
      </dgm:prSet>
      <dgm:spPr/>
    </dgm:pt>
    <dgm:pt modelId="{506AC496-896F-4F90-97B3-789324C59978}" type="pres">
      <dgm:prSet presAssocID="{DB0C297C-47D0-450B-AFAD-7C29D29C322C}" presName="rootComposite1" presStyleCnt="0"/>
      <dgm:spPr/>
    </dgm:pt>
    <dgm:pt modelId="{C06D70DB-D766-43CC-9BB4-94A06FBEE739}" type="pres">
      <dgm:prSet presAssocID="{DB0C297C-47D0-450B-AFAD-7C29D29C322C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AE7673C-D1D9-450C-B306-B73579B287FE}" type="pres">
      <dgm:prSet presAssocID="{DB0C297C-47D0-450B-AFAD-7C29D29C322C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EA54F6B-341E-4C37-BC25-8FD8B413DDD4}" type="pres">
      <dgm:prSet presAssocID="{DB0C297C-47D0-450B-AFAD-7C29D29C322C}" presName="rootConnector1" presStyleLbl="node1" presStyleIdx="0" presStyleCnt="4"/>
      <dgm:spPr/>
      <dgm:t>
        <a:bodyPr/>
        <a:lstStyle/>
        <a:p>
          <a:endParaRPr lang="pt-BR"/>
        </a:p>
      </dgm:t>
    </dgm:pt>
    <dgm:pt modelId="{9DDD7EEB-9327-4D16-B3A0-A3CEF1FEF14B}" type="pres">
      <dgm:prSet presAssocID="{DB0C297C-47D0-450B-AFAD-7C29D29C322C}" presName="hierChild2" presStyleCnt="0"/>
      <dgm:spPr/>
    </dgm:pt>
    <dgm:pt modelId="{B8F65F2D-F655-4B85-8559-A44F53B8D5B1}" type="pres">
      <dgm:prSet presAssocID="{C62FA7DE-70DE-47CC-B259-C9E0D0FE353C}" presName="Name37" presStyleLbl="parChTrans1D2" presStyleIdx="0" presStyleCnt="4"/>
      <dgm:spPr/>
      <dgm:t>
        <a:bodyPr/>
        <a:lstStyle/>
        <a:p>
          <a:endParaRPr lang="pt-BR"/>
        </a:p>
      </dgm:t>
    </dgm:pt>
    <dgm:pt modelId="{357053E8-E2DE-4222-8251-455E5D301981}" type="pres">
      <dgm:prSet presAssocID="{229884AA-9012-4E40-A451-7C46AB0EF3AF}" presName="hierRoot2" presStyleCnt="0">
        <dgm:presLayoutVars>
          <dgm:hierBranch val="init"/>
        </dgm:presLayoutVars>
      </dgm:prSet>
      <dgm:spPr/>
    </dgm:pt>
    <dgm:pt modelId="{63AACF05-649D-4888-B467-E8228C1AE0D1}" type="pres">
      <dgm:prSet presAssocID="{229884AA-9012-4E40-A451-7C46AB0EF3AF}" presName="rootComposite" presStyleCnt="0"/>
      <dgm:spPr/>
    </dgm:pt>
    <dgm:pt modelId="{BCB7C693-4620-4764-B921-F6AB886E4BE6}" type="pres">
      <dgm:prSet presAssocID="{229884AA-9012-4E40-A451-7C46AB0EF3AF}" presName="rootText" presStyleLbl="node1" presStyleIdx="0" presStyleCnt="4" custScaleX="113297" custScaleY="1154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0EF434F-75D6-405B-84D9-94ECB43C7ACC}" type="pres">
      <dgm:prSet presAssocID="{229884AA-9012-4E40-A451-7C46AB0EF3AF}" presName="titleText2" presStyleLbl="fgAcc1" presStyleIdx="0" presStyleCnt="4" custScaleX="118941" custScaleY="216401" custLinFactY="1213" custLinFactNeighborX="776" custLinFactNeighborY="100000">
        <dgm:presLayoutVars>
          <dgm:chMax val="0"/>
          <dgm:chPref val="0"/>
        </dgm:presLayoutVars>
      </dgm:prSet>
      <dgm:spPr>
        <a:xfrm>
          <a:off x="46436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0D7BE4D-C54B-4B58-A084-C9CFFDD3955C}" type="pres">
      <dgm:prSet presAssocID="{229884AA-9012-4E40-A451-7C46AB0EF3AF}" presName="rootConnector" presStyleLbl="node2" presStyleIdx="0" presStyleCnt="0"/>
      <dgm:spPr/>
      <dgm:t>
        <a:bodyPr/>
        <a:lstStyle/>
        <a:p>
          <a:endParaRPr lang="pt-BR"/>
        </a:p>
      </dgm:t>
    </dgm:pt>
    <dgm:pt modelId="{F5D4B164-9101-46BC-BC6C-E6AEA61CE1F3}" type="pres">
      <dgm:prSet presAssocID="{229884AA-9012-4E40-A451-7C46AB0EF3AF}" presName="hierChild4" presStyleCnt="0"/>
      <dgm:spPr/>
    </dgm:pt>
    <dgm:pt modelId="{B4B6AB60-4095-4B49-BBEA-18787E7DEABF}" type="pres">
      <dgm:prSet presAssocID="{229884AA-9012-4E40-A451-7C46AB0EF3AF}" presName="hierChild5" presStyleCnt="0"/>
      <dgm:spPr/>
    </dgm:pt>
    <dgm:pt modelId="{86388A7A-B743-4194-9E45-112E64E4810D}" type="pres">
      <dgm:prSet presAssocID="{380D43F0-3ABA-4643-8B99-B82226C26262}" presName="Name37" presStyleLbl="parChTrans1D2" presStyleIdx="1" presStyleCnt="4"/>
      <dgm:spPr/>
      <dgm:t>
        <a:bodyPr/>
        <a:lstStyle/>
        <a:p>
          <a:endParaRPr lang="pt-BR"/>
        </a:p>
      </dgm:t>
    </dgm:pt>
    <dgm:pt modelId="{2A3529DB-A129-4296-B39C-BD2DA40F40EA}" type="pres">
      <dgm:prSet presAssocID="{00F862E2-D9C7-4197-B754-B8F38235D2D7}" presName="hierRoot2" presStyleCnt="0">
        <dgm:presLayoutVars>
          <dgm:hierBranch val="init"/>
        </dgm:presLayoutVars>
      </dgm:prSet>
      <dgm:spPr/>
    </dgm:pt>
    <dgm:pt modelId="{25D01508-A76F-4EA2-A5DC-352E2E341EA3}" type="pres">
      <dgm:prSet presAssocID="{00F862E2-D9C7-4197-B754-B8F38235D2D7}" presName="rootComposite" presStyleCnt="0"/>
      <dgm:spPr/>
    </dgm:pt>
    <dgm:pt modelId="{B499E82D-8C69-45E6-99CE-42A5AD556E5E}" type="pres">
      <dgm:prSet presAssocID="{00F862E2-D9C7-4197-B754-B8F38235D2D7}" presName="rootText" presStyleLbl="node1" presStyleIdx="1" presStyleCnt="4" custScaleX="113297" custScaleY="1154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AB56E52-9909-4472-8CE8-DF6D7A7371F2}" type="pres">
      <dgm:prSet presAssocID="{00F862E2-D9C7-4197-B754-B8F38235D2D7}" presName="titleText2" presStyleLbl="fgAcc1" presStyleIdx="1" presStyleCnt="4" custScaleX="113979" custScaleY="216401" custLinFactY="1213" custLinFactNeighborX="776" custLinFactNeighborY="100000">
        <dgm:presLayoutVars>
          <dgm:chMax val="0"/>
          <dgm:chPref val="0"/>
        </dgm:presLayoutVars>
      </dgm:prSet>
      <dgm:spPr>
        <a:xfrm>
          <a:off x="3008930" y="4059942"/>
          <a:ext cx="1706976" cy="70835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4D2A5728-ECFC-4534-82CA-08EB8F05C588}" type="pres">
      <dgm:prSet presAssocID="{00F862E2-D9C7-4197-B754-B8F38235D2D7}" presName="rootConnector" presStyleLbl="node2" presStyleIdx="0" presStyleCnt="0"/>
      <dgm:spPr/>
      <dgm:t>
        <a:bodyPr/>
        <a:lstStyle/>
        <a:p>
          <a:endParaRPr lang="pt-BR"/>
        </a:p>
      </dgm:t>
    </dgm:pt>
    <dgm:pt modelId="{E8190C06-455B-4E8B-808A-6953A82FC8C2}" type="pres">
      <dgm:prSet presAssocID="{00F862E2-D9C7-4197-B754-B8F38235D2D7}" presName="hierChild4" presStyleCnt="0"/>
      <dgm:spPr/>
    </dgm:pt>
    <dgm:pt modelId="{3D058ED9-10A0-4EA5-B2FF-5851C07E6089}" type="pres">
      <dgm:prSet presAssocID="{00F862E2-D9C7-4197-B754-B8F38235D2D7}" presName="hierChild5" presStyleCnt="0"/>
      <dgm:spPr/>
    </dgm:pt>
    <dgm:pt modelId="{47FB8A71-7D8A-4E0D-BB40-CAFAAD425DE7}" type="pres">
      <dgm:prSet presAssocID="{FBBC793F-1EE1-4CA6-8CCC-89FA2ED2E562}" presName="Name37" presStyleLbl="parChTrans1D2" presStyleIdx="2" presStyleCnt="4"/>
      <dgm:spPr/>
      <dgm:t>
        <a:bodyPr/>
        <a:lstStyle/>
        <a:p>
          <a:endParaRPr lang="pt-BR"/>
        </a:p>
      </dgm:t>
    </dgm:pt>
    <dgm:pt modelId="{E0D5886D-9A02-4E72-B6F0-ADAE7A16B0BC}" type="pres">
      <dgm:prSet presAssocID="{4CF53C74-908C-48A9-81D5-EF7910E0B351}" presName="hierRoot2" presStyleCnt="0">
        <dgm:presLayoutVars>
          <dgm:hierBranch val="init"/>
        </dgm:presLayoutVars>
      </dgm:prSet>
      <dgm:spPr/>
    </dgm:pt>
    <dgm:pt modelId="{900AD323-BC10-4C24-9F0D-1AC0213DA776}" type="pres">
      <dgm:prSet presAssocID="{4CF53C74-908C-48A9-81D5-EF7910E0B351}" presName="rootComposite" presStyleCnt="0"/>
      <dgm:spPr/>
    </dgm:pt>
    <dgm:pt modelId="{4DC32AF2-DAD3-4810-B709-BDC4C363AFFA}" type="pres">
      <dgm:prSet presAssocID="{4CF53C74-908C-48A9-81D5-EF7910E0B351}" presName="rootText" presStyleLbl="node1" presStyleIdx="2" presStyleCnt="4" custScaleX="113297" custScaleY="1154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246D882-33DC-4FCF-857F-A060C0A6FF1C}" type="pres">
      <dgm:prSet presAssocID="{4CF53C74-908C-48A9-81D5-EF7910E0B351}" presName="titleText2" presStyleLbl="fgAcc1" presStyleIdx="2" presStyleCnt="4" custScaleX="117161" custScaleY="216401" custLinFactY="1213" custLinFactNeighborX="77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E108471-A8CF-4B01-A107-1077B57C72DB}" type="pres">
      <dgm:prSet presAssocID="{4CF53C74-908C-48A9-81D5-EF7910E0B351}" presName="rootConnector" presStyleLbl="node2" presStyleIdx="0" presStyleCnt="0"/>
      <dgm:spPr/>
      <dgm:t>
        <a:bodyPr/>
        <a:lstStyle/>
        <a:p>
          <a:endParaRPr lang="pt-BR"/>
        </a:p>
      </dgm:t>
    </dgm:pt>
    <dgm:pt modelId="{644A79EA-7A03-4413-9984-A8EBED92C128}" type="pres">
      <dgm:prSet presAssocID="{4CF53C74-908C-48A9-81D5-EF7910E0B351}" presName="hierChild4" presStyleCnt="0"/>
      <dgm:spPr/>
    </dgm:pt>
    <dgm:pt modelId="{3A614866-337A-495C-B100-A594AE588EAD}" type="pres">
      <dgm:prSet presAssocID="{4CF53C74-908C-48A9-81D5-EF7910E0B351}" presName="hierChild5" presStyleCnt="0"/>
      <dgm:spPr/>
    </dgm:pt>
    <dgm:pt modelId="{8B0B00DA-8DA2-4359-A553-DCEEDD73E269}" type="pres">
      <dgm:prSet presAssocID="{E24360ED-09B4-4DCB-A091-2755D38EC6BC}" presName="Name37" presStyleLbl="parChTrans1D2" presStyleIdx="3" presStyleCnt="4"/>
      <dgm:spPr/>
      <dgm:t>
        <a:bodyPr/>
        <a:lstStyle/>
        <a:p>
          <a:endParaRPr lang="pt-BR"/>
        </a:p>
      </dgm:t>
    </dgm:pt>
    <dgm:pt modelId="{0CF3F7AB-6E55-4645-9DB2-D97970B92D64}" type="pres">
      <dgm:prSet presAssocID="{81325BAB-424F-4740-8FE7-A62579BA546A}" presName="hierRoot2" presStyleCnt="0">
        <dgm:presLayoutVars>
          <dgm:hierBranch val="init"/>
        </dgm:presLayoutVars>
      </dgm:prSet>
      <dgm:spPr/>
    </dgm:pt>
    <dgm:pt modelId="{56901985-C5B8-40B0-818F-046D7A789E5A}" type="pres">
      <dgm:prSet presAssocID="{81325BAB-424F-4740-8FE7-A62579BA546A}" presName="rootComposite" presStyleCnt="0"/>
      <dgm:spPr/>
    </dgm:pt>
    <dgm:pt modelId="{8D21FCE2-4D72-4D5D-96DD-45FB091BAE58}" type="pres">
      <dgm:prSet presAssocID="{81325BAB-424F-4740-8FE7-A62579BA546A}" presName="rootText" presStyleLbl="node1" presStyleIdx="3" presStyleCnt="4" custScaleX="113297" custScaleY="1154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AE20E656-BAFC-4875-BCAF-A6F90756EABE}" type="pres">
      <dgm:prSet presAssocID="{81325BAB-424F-4740-8FE7-A62579BA546A}" presName="titleText2" presStyleLbl="fgAcc1" presStyleIdx="3" presStyleCnt="4" custScaleX="127966" custScaleY="222880" custLinFactY="676" custLinFactNeighborX="348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8D75EFC-0954-4264-8828-FDC9134AAF8D}" type="pres">
      <dgm:prSet presAssocID="{81325BAB-424F-4740-8FE7-A62579BA546A}" presName="rootConnector" presStyleLbl="node2" presStyleIdx="0" presStyleCnt="0"/>
      <dgm:spPr/>
      <dgm:t>
        <a:bodyPr/>
        <a:lstStyle/>
        <a:p>
          <a:endParaRPr lang="pt-BR"/>
        </a:p>
      </dgm:t>
    </dgm:pt>
    <dgm:pt modelId="{33CF93E0-2E68-4A2D-97D3-1632DAA88705}" type="pres">
      <dgm:prSet presAssocID="{81325BAB-424F-4740-8FE7-A62579BA546A}" presName="hierChild4" presStyleCnt="0"/>
      <dgm:spPr/>
    </dgm:pt>
    <dgm:pt modelId="{A4B5E1C6-FC70-4B95-92CB-3B80D2CEAD01}" type="pres">
      <dgm:prSet presAssocID="{81325BAB-424F-4740-8FE7-A62579BA546A}" presName="hierChild5" presStyleCnt="0"/>
      <dgm:spPr/>
    </dgm:pt>
    <dgm:pt modelId="{192CC92B-70A1-4F0E-84FD-E5EB08578E32}" type="pres">
      <dgm:prSet presAssocID="{DB0C297C-47D0-450B-AFAD-7C29D29C322C}" presName="hierChild3" presStyleCnt="0"/>
      <dgm:spPr/>
    </dgm:pt>
  </dgm:ptLst>
  <dgm:cxnLst>
    <dgm:cxn modelId="{D8296256-7BDA-4D2B-AC7A-C050F43634FD}" type="presOf" srcId="{DB0C297C-47D0-450B-AFAD-7C29D29C322C}" destId="{BEA54F6B-341E-4C37-BC25-8FD8B413DDD4}" srcOrd="1" destOrd="0" presId="urn:microsoft.com/office/officeart/2008/layout/NameandTitleOrganizationalChart"/>
    <dgm:cxn modelId="{C4A73960-B62D-427F-9B13-01314EB4640C}" type="presOf" srcId="{45F79EAB-4234-4BD4-B08C-95FC069A1486}" destId="{174481E5-00A0-451A-9C81-E9ADEC2D636F}" srcOrd="0" destOrd="0" presId="urn:microsoft.com/office/officeart/2008/layout/NameandTitleOrganizationalChart"/>
    <dgm:cxn modelId="{F143F0EE-3444-48D7-B417-BC1E3D804FBF}" type="presOf" srcId="{4CF53C74-908C-48A9-81D5-EF7910E0B351}" destId="{4DC32AF2-DAD3-4810-B709-BDC4C363AFFA}" srcOrd="0" destOrd="0" presId="urn:microsoft.com/office/officeart/2008/layout/NameandTitleOrganizationalChart"/>
    <dgm:cxn modelId="{3495B15B-FC4D-43E7-BFA4-CE91A7E49223}" type="presOf" srcId="{C62FA7DE-70DE-47CC-B259-C9E0D0FE353C}" destId="{B8F65F2D-F655-4B85-8559-A44F53B8D5B1}" srcOrd="0" destOrd="0" presId="urn:microsoft.com/office/officeart/2008/layout/NameandTitleOrganizationalChart"/>
    <dgm:cxn modelId="{11F76748-CED0-4C4B-934C-14AB90AC945C}" srcId="{DB0C297C-47D0-450B-AFAD-7C29D29C322C}" destId="{4CF53C74-908C-48A9-81D5-EF7910E0B351}" srcOrd="2" destOrd="0" parTransId="{FBBC793F-1EE1-4CA6-8CCC-89FA2ED2E562}" sibTransId="{C656D9CE-CB04-4369-9D3E-1CE4FFF6E523}"/>
    <dgm:cxn modelId="{85F585EF-E214-411B-B322-04BC7AB226C8}" type="presOf" srcId="{FBBC793F-1EE1-4CA6-8CCC-89FA2ED2E562}" destId="{47FB8A71-7D8A-4E0D-BB40-CAFAAD425DE7}" srcOrd="0" destOrd="0" presId="urn:microsoft.com/office/officeart/2008/layout/NameandTitleOrganizationalChart"/>
    <dgm:cxn modelId="{E24ACBB1-9B9B-451E-AC08-66D4A9D33984}" type="presOf" srcId="{00F862E2-D9C7-4197-B754-B8F38235D2D7}" destId="{4D2A5728-ECFC-4534-82CA-08EB8F05C588}" srcOrd="1" destOrd="0" presId="urn:microsoft.com/office/officeart/2008/layout/NameandTitleOrganizationalChart"/>
    <dgm:cxn modelId="{FEBCBB02-815E-47E9-8624-3C39CA1877DC}" type="presOf" srcId="{C656D9CE-CB04-4369-9D3E-1CE4FFF6E523}" destId="{6246D882-33DC-4FCF-857F-A060C0A6FF1C}" srcOrd="0" destOrd="0" presId="urn:microsoft.com/office/officeart/2008/layout/NameandTitleOrganizationalChart"/>
    <dgm:cxn modelId="{B9C31B58-A537-478A-843A-4BDA8B87F38E}" type="presOf" srcId="{81325BAB-424F-4740-8FE7-A62579BA546A}" destId="{8D21FCE2-4D72-4D5D-96DD-45FB091BAE58}" srcOrd="0" destOrd="0" presId="urn:microsoft.com/office/officeart/2008/layout/NameandTitleOrganizationalChart"/>
    <dgm:cxn modelId="{6B9E2350-70A3-4235-BE7B-EB2BD795B29C}" srcId="{DB0C297C-47D0-450B-AFAD-7C29D29C322C}" destId="{229884AA-9012-4E40-A451-7C46AB0EF3AF}" srcOrd="0" destOrd="0" parTransId="{C62FA7DE-70DE-47CC-B259-C9E0D0FE353C}" sibTransId="{70AF0406-3590-42AA-B80B-B7CA483AA98B}"/>
    <dgm:cxn modelId="{0F784EEA-1981-43FE-A6A7-8412CA54CBFE}" type="presOf" srcId="{00F862E2-D9C7-4197-B754-B8F38235D2D7}" destId="{B499E82D-8C69-45E6-99CE-42A5AD556E5E}" srcOrd="0" destOrd="0" presId="urn:microsoft.com/office/officeart/2008/layout/NameandTitleOrganizationalChart"/>
    <dgm:cxn modelId="{33866FB1-C49D-4AFD-9787-4DBCADCC6D70}" type="presOf" srcId="{229884AA-9012-4E40-A451-7C46AB0EF3AF}" destId="{B0D7BE4D-C54B-4B58-A084-C9CFFDD3955C}" srcOrd="1" destOrd="0" presId="urn:microsoft.com/office/officeart/2008/layout/NameandTitleOrganizationalChart"/>
    <dgm:cxn modelId="{0C52BB11-CDCB-4EE1-B272-9B5D14F0223D}" type="presOf" srcId="{229884AA-9012-4E40-A451-7C46AB0EF3AF}" destId="{BCB7C693-4620-4764-B921-F6AB886E4BE6}" srcOrd="0" destOrd="0" presId="urn:microsoft.com/office/officeart/2008/layout/NameandTitleOrganizationalChart"/>
    <dgm:cxn modelId="{54B533D7-5C25-4E61-91BF-AAB3011EE08C}" type="presOf" srcId="{70AF0406-3590-42AA-B80B-B7CA483AA98B}" destId="{F0EF434F-75D6-405B-84D9-94ECB43C7ACC}" srcOrd="0" destOrd="0" presId="urn:microsoft.com/office/officeart/2008/layout/NameandTitleOrganizationalChart"/>
    <dgm:cxn modelId="{3C6139FC-2606-4252-BC5B-FB9C322430C2}" srcId="{45F79EAB-4234-4BD4-B08C-95FC069A1486}" destId="{DB0C297C-47D0-450B-AFAD-7C29D29C322C}" srcOrd="0" destOrd="0" parTransId="{CBCDDFD9-2823-4CFB-B7FB-F6A35F354060}" sibTransId="{CD936558-87D1-4473-80C7-D8D0994EBAFB}"/>
    <dgm:cxn modelId="{AA21FA32-066D-4506-BFAB-E4E109395AF3}" type="presOf" srcId="{DB0C297C-47D0-450B-AFAD-7C29D29C322C}" destId="{C06D70DB-D766-43CC-9BB4-94A06FBEE739}" srcOrd="0" destOrd="0" presId="urn:microsoft.com/office/officeart/2008/layout/NameandTitleOrganizationalChart"/>
    <dgm:cxn modelId="{9970D394-5ECC-4791-8519-484D55B71508}" type="presOf" srcId="{4CF53C74-908C-48A9-81D5-EF7910E0B351}" destId="{7E108471-A8CF-4B01-A107-1077B57C72DB}" srcOrd="1" destOrd="0" presId="urn:microsoft.com/office/officeart/2008/layout/NameandTitleOrganizationalChart"/>
    <dgm:cxn modelId="{B9BD2149-532C-4D2A-B26D-65F5C1E453E2}" type="presOf" srcId="{81325BAB-424F-4740-8FE7-A62579BA546A}" destId="{98D75EFC-0954-4264-8828-FDC9134AAF8D}" srcOrd="1" destOrd="0" presId="urn:microsoft.com/office/officeart/2008/layout/NameandTitleOrganizationalChart"/>
    <dgm:cxn modelId="{D59BB1EA-E0AA-409E-843B-210C5F2D710C}" srcId="{DB0C297C-47D0-450B-AFAD-7C29D29C322C}" destId="{00F862E2-D9C7-4197-B754-B8F38235D2D7}" srcOrd="1" destOrd="0" parTransId="{380D43F0-3ABA-4643-8B99-B82226C26262}" sibTransId="{A54EAEC0-ED3D-47F3-8AEB-48908E9F7437}"/>
    <dgm:cxn modelId="{8437F243-12AF-4735-BFB3-BFD4B7DD6C8E}" type="presOf" srcId="{E24360ED-09B4-4DCB-A091-2755D38EC6BC}" destId="{8B0B00DA-8DA2-4359-A553-DCEEDD73E269}" srcOrd="0" destOrd="0" presId="urn:microsoft.com/office/officeart/2008/layout/NameandTitleOrganizationalChart"/>
    <dgm:cxn modelId="{050B40E8-9698-41F8-A2EC-797A69A1CA38}" type="presOf" srcId="{380D43F0-3ABA-4643-8B99-B82226C26262}" destId="{86388A7A-B743-4194-9E45-112E64E4810D}" srcOrd="0" destOrd="0" presId="urn:microsoft.com/office/officeart/2008/layout/NameandTitleOrganizationalChart"/>
    <dgm:cxn modelId="{C12C0283-65A7-4CA6-99D6-4F36D6F546FE}" type="presOf" srcId="{C63AD69C-622C-45BE-B4B9-502CE6FA0DE3}" destId="{AE20E656-BAFC-4875-BCAF-A6F90756EABE}" srcOrd="0" destOrd="0" presId="urn:microsoft.com/office/officeart/2008/layout/NameandTitleOrganizationalChart"/>
    <dgm:cxn modelId="{EDD6C355-3D7C-4F3E-9D05-2391B480250C}" type="presOf" srcId="{A54EAEC0-ED3D-47F3-8AEB-48908E9F7437}" destId="{CAB56E52-9909-4472-8CE8-DF6D7A7371F2}" srcOrd="0" destOrd="0" presId="urn:microsoft.com/office/officeart/2008/layout/NameandTitleOrganizationalChart"/>
    <dgm:cxn modelId="{5820B5D7-72D5-41BC-80A6-BE52965AC3EE}" srcId="{DB0C297C-47D0-450B-AFAD-7C29D29C322C}" destId="{81325BAB-424F-4740-8FE7-A62579BA546A}" srcOrd="3" destOrd="0" parTransId="{E24360ED-09B4-4DCB-A091-2755D38EC6BC}" sibTransId="{C63AD69C-622C-45BE-B4B9-502CE6FA0DE3}"/>
    <dgm:cxn modelId="{F6E2F196-7B84-4EC4-8625-9576C9CA86D4}" type="presOf" srcId="{CD936558-87D1-4473-80C7-D8D0994EBAFB}" destId="{6AE7673C-D1D9-450C-B306-B73579B287FE}" srcOrd="0" destOrd="0" presId="urn:microsoft.com/office/officeart/2008/layout/NameandTitleOrganizationalChart"/>
    <dgm:cxn modelId="{842553B8-39C5-4AF6-A6FE-7D60A8E71D56}" type="presParOf" srcId="{174481E5-00A0-451A-9C81-E9ADEC2D636F}" destId="{B48FB1C9-BD70-4B02-BCC3-D2E8873E0193}" srcOrd="0" destOrd="0" presId="urn:microsoft.com/office/officeart/2008/layout/NameandTitleOrganizationalChart"/>
    <dgm:cxn modelId="{C41FBE85-F019-4E58-975D-D2322D3B6226}" type="presParOf" srcId="{B48FB1C9-BD70-4B02-BCC3-D2E8873E0193}" destId="{506AC496-896F-4F90-97B3-789324C59978}" srcOrd="0" destOrd="0" presId="urn:microsoft.com/office/officeart/2008/layout/NameandTitleOrganizationalChart"/>
    <dgm:cxn modelId="{041B3EC1-F852-4211-9737-2E2BEA088F0A}" type="presParOf" srcId="{506AC496-896F-4F90-97B3-789324C59978}" destId="{C06D70DB-D766-43CC-9BB4-94A06FBEE739}" srcOrd="0" destOrd="0" presId="urn:microsoft.com/office/officeart/2008/layout/NameandTitleOrganizationalChart"/>
    <dgm:cxn modelId="{9E67CE78-17AB-4C41-8FBD-36CD8054BA72}" type="presParOf" srcId="{506AC496-896F-4F90-97B3-789324C59978}" destId="{6AE7673C-D1D9-450C-B306-B73579B287FE}" srcOrd="1" destOrd="0" presId="urn:microsoft.com/office/officeart/2008/layout/NameandTitleOrganizationalChart"/>
    <dgm:cxn modelId="{03703503-D53E-4BCA-A74C-08C83F07D384}" type="presParOf" srcId="{506AC496-896F-4F90-97B3-789324C59978}" destId="{BEA54F6B-341E-4C37-BC25-8FD8B413DDD4}" srcOrd="2" destOrd="0" presId="urn:microsoft.com/office/officeart/2008/layout/NameandTitleOrganizationalChart"/>
    <dgm:cxn modelId="{1906B010-18EB-4480-8977-BF27023C64BB}" type="presParOf" srcId="{B48FB1C9-BD70-4B02-BCC3-D2E8873E0193}" destId="{9DDD7EEB-9327-4D16-B3A0-A3CEF1FEF14B}" srcOrd="1" destOrd="0" presId="urn:microsoft.com/office/officeart/2008/layout/NameandTitleOrganizationalChart"/>
    <dgm:cxn modelId="{80E57970-F774-431D-8328-FB3C4791E230}" type="presParOf" srcId="{9DDD7EEB-9327-4D16-B3A0-A3CEF1FEF14B}" destId="{B8F65F2D-F655-4B85-8559-A44F53B8D5B1}" srcOrd="0" destOrd="0" presId="urn:microsoft.com/office/officeart/2008/layout/NameandTitleOrganizationalChart"/>
    <dgm:cxn modelId="{2E156CBF-0595-4208-AA2A-3BBD156B89B9}" type="presParOf" srcId="{9DDD7EEB-9327-4D16-B3A0-A3CEF1FEF14B}" destId="{357053E8-E2DE-4222-8251-455E5D301981}" srcOrd="1" destOrd="0" presId="urn:microsoft.com/office/officeart/2008/layout/NameandTitleOrganizationalChart"/>
    <dgm:cxn modelId="{F15DD4FF-48C7-4276-8BE3-A32EA1BC9BA0}" type="presParOf" srcId="{357053E8-E2DE-4222-8251-455E5D301981}" destId="{63AACF05-649D-4888-B467-E8228C1AE0D1}" srcOrd="0" destOrd="0" presId="urn:microsoft.com/office/officeart/2008/layout/NameandTitleOrganizationalChart"/>
    <dgm:cxn modelId="{8F109AEA-4346-4DAD-AA15-AFEA1F069F99}" type="presParOf" srcId="{63AACF05-649D-4888-B467-E8228C1AE0D1}" destId="{BCB7C693-4620-4764-B921-F6AB886E4BE6}" srcOrd="0" destOrd="0" presId="urn:microsoft.com/office/officeart/2008/layout/NameandTitleOrganizationalChart"/>
    <dgm:cxn modelId="{9A62DDEB-A370-4A4F-8D27-BB2E655F39A6}" type="presParOf" srcId="{63AACF05-649D-4888-B467-E8228C1AE0D1}" destId="{F0EF434F-75D6-405B-84D9-94ECB43C7ACC}" srcOrd="1" destOrd="0" presId="urn:microsoft.com/office/officeart/2008/layout/NameandTitleOrganizationalChart"/>
    <dgm:cxn modelId="{30E0FFFD-F19C-4368-94AE-47D3517F261D}" type="presParOf" srcId="{63AACF05-649D-4888-B467-E8228C1AE0D1}" destId="{B0D7BE4D-C54B-4B58-A084-C9CFFDD3955C}" srcOrd="2" destOrd="0" presId="urn:microsoft.com/office/officeart/2008/layout/NameandTitleOrganizationalChart"/>
    <dgm:cxn modelId="{6A12594A-5AF3-4FC7-B765-FE10CD2212D4}" type="presParOf" srcId="{357053E8-E2DE-4222-8251-455E5D301981}" destId="{F5D4B164-9101-46BC-BC6C-E6AEA61CE1F3}" srcOrd="1" destOrd="0" presId="urn:microsoft.com/office/officeart/2008/layout/NameandTitleOrganizationalChart"/>
    <dgm:cxn modelId="{F4F2F75E-AA54-4E1D-8849-A6E3AE599B2E}" type="presParOf" srcId="{357053E8-E2DE-4222-8251-455E5D301981}" destId="{B4B6AB60-4095-4B49-BBEA-18787E7DEABF}" srcOrd="2" destOrd="0" presId="urn:microsoft.com/office/officeart/2008/layout/NameandTitleOrganizationalChart"/>
    <dgm:cxn modelId="{1414AC96-CA87-4D26-B22D-B68D19D77441}" type="presParOf" srcId="{9DDD7EEB-9327-4D16-B3A0-A3CEF1FEF14B}" destId="{86388A7A-B743-4194-9E45-112E64E4810D}" srcOrd="2" destOrd="0" presId="urn:microsoft.com/office/officeart/2008/layout/NameandTitleOrganizationalChart"/>
    <dgm:cxn modelId="{4EF05F7E-5659-43D9-AE89-BDE5B7BD8E5E}" type="presParOf" srcId="{9DDD7EEB-9327-4D16-B3A0-A3CEF1FEF14B}" destId="{2A3529DB-A129-4296-B39C-BD2DA40F40EA}" srcOrd="3" destOrd="0" presId="urn:microsoft.com/office/officeart/2008/layout/NameandTitleOrganizationalChart"/>
    <dgm:cxn modelId="{42ECB106-ACA9-479E-982F-F6BEB0BE7EE6}" type="presParOf" srcId="{2A3529DB-A129-4296-B39C-BD2DA40F40EA}" destId="{25D01508-A76F-4EA2-A5DC-352E2E341EA3}" srcOrd="0" destOrd="0" presId="urn:microsoft.com/office/officeart/2008/layout/NameandTitleOrganizationalChart"/>
    <dgm:cxn modelId="{D9353436-C99B-47CA-9E17-0CA7A27DD4CC}" type="presParOf" srcId="{25D01508-A76F-4EA2-A5DC-352E2E341EA3}" destId="{B499E82D-8C69-45E6-99CE-42A5AD556E5E}" srcOrd="0" destOrd="0" presId="urn:microsoft.com/office/officeart/2008/layout/NameandTitleOrganizationalChart"/>
    <dgm:cxn modelId="{15889B87-ED28-4085-BDDA-2CD3C0E415EF}" type="presParOf" srcId="{25D01508-A76F-4EA2-A5DC-352E2E341EA3}" destId="{CAB56E52-9909-4472-8CE8-DF6D7A7371F2}" srcOrd="1" destOrd="0" presId="urn:microsoft.com/office/officeart/2008/layout/NameandTitleOrganizationalChart"/>
    <dgm:cxn modelId="{35A56C68-CC9B-4032-BB14-5F82BFC512F0}" type="presParOf" srcId="{25D01508-A76F-4EA2-A5DC-352E2E341EA3}" destId="{4D2A5728-ECFC-4534-82CA-08EB8F05C588}" srcOrd="2" destOrd="0" presId="urn:microsoft.com/office/officeart/2008/layout/NameandTitleOrganizationalChart"/>
    <dgm:cxn modelId="{FDB69EA2-7C14-41AE-A27E-47D44F3B1A35}" type="presParOf" srcId="{2A3529DB-A129-4296-B39C-BD2DA40F40EA}" destId="{E8190C06-455B-4E8B-808A-6953A82FC8C2}" srcOrd="1" destOrd="0" presId="urn:microsoft.com/office/officeart/2008/layout/NameandTitleOrganizationalChart"/>
    <dgm:cxn modelId="{E4668D74-5EA9-4E23-834E-24207B89B78F}" type="presParOf" srcId="{2A3529DB-A129-4296-B39C-BD2DA40F40EA}" destId="{3D058ED9-10A0-4EA5-B2FF-5851C07E6089}" srcOrd="2" destOrd="0" presId="urn:microsoft.com/office/officeart/2008/layout/NameandTitleOrganizationalChart"/>
    <dgm:cxn modelId="{F49C5115-5C64-42A0-B5FE-1BB85CFFCBE5}" type="presParOf" srcId="{9DDD7EEB-9327-4D16-B3A0-A3CEF1FEF14B}" destId="{47FB8A71-7D8A-4E0D-BB40-CAFAAD425DE7}" srcOrd="4" destOrd="0" presId="urn:microsoft.com/office/officeart/2008/layout/NameandTitleOrganizationalChart"/>
    <dgm:cxn modelId="{9B3E2A20-66D0-4B01-81CB-58565C917435}" type="presParOf" srcId="{9DDD7EEB-9327-4D16-B3A0-A3CEF1FEF14B}" destId="{E0D5886D-9A02-4E72-B6F0-ADAE7A16B0BC}" srcOrd="5" destOrd="0" presId="urn:microsoft.com/office/officeart/2008/layout/NameandTitleOrganizationalChart"/>
    <dgm:cxn modelId="{6EC11679-A96B-43CE-9324-16358F65B82D}" type="presParOf" srcId="{E0D5886D-9A02-4E72-B6F0-ADAE7A16B0BC}" destId="{900AD323-BC10-4C24-9F0D-1AC0213DA776}" srcOrd="0" destOrd="0" presId="urn:microsoft.com/office/officeart/2008/layout/NameandTitleOrganizationalChart"/>
    <dgm:cxn modelId="{3F7A0270-3B53-4B71-A7FB-012CE7FAB28E}" type="presParOf" srcId="{900AD323-BC10-4C24-9F0D-1AC0213DA776}" destId="{4DC32AF2-DAD3-4810-B709-BDC4C363AFFA}" srcOrd="0" destOrd="0" presId="urn:microsoft.com/office/officeart/2008/layout/NameandTitleOrganizationalChart"/>
    <dgm:cxn modelId="{956544E0-DDB6-4AE9-899A-E6858DC427A1}" type="presParOf" srcId="{900AD323-BC10-4C24-9F0D-1AC0213DA776}" destId="{6246D882-33DC-4FCF-857F-A060C0A6FF1C}" srcOrd="1" destOrd="0" presId="urn:microsoft.com/office/officeart/2008/layout/NameandTitleOrganizationalChart"/>
    <dgm:cxn modelId="{54893882-FF53-4807-9340-175EFDD557D9}" type="presParOf" srcId="{900AD323-BC10-4C24-9F0D-1AC0213DA776}" destId="{7E108471-A8CF-4B01-A107-1077B57C72DB}" srcOrd="2" destOrd="0" presId="urn:microsoft.com/office/officeart/2008/layout/NameandTitleOrganizationalChart"/>
    <dgm:cxn modelId="{403269E0-A225-4F9D-A7F5-97D537C283A3}" type="presParOf" srcId="{E0D5886D-9A02-4E72-B6F0-ADAE7A16B0BC}" destId="{644A79EA-7A03-4413-9984-A8EBED92C128}" srcOrd="1" destOrd="0" presId="urn:microsoft.com/office/officeart/2008/layout/NameandTitleOrganizationalChart"/>
    <dgm:cxn modelId="{71A1B271-79D4-4418-BE86-B5F5B6554DD4}" type="presParOf" srcId="{E0D5886D-9A02-4E72-B6F0-ADAE7A16B0BC}" destId="{3A614866-337A-495C-B100-A594AE588EAD}" srcOrd="2" destOrd="0" presId="urn:microsoft.com/office/officeart/2008/layout/NameandTitleOrganizationalChart"/>
    <dgm:cxn modelId="{9A301164-57EF-4D79-9817-F58E77600FC7}" type="presParOf" srcId="{9DDD7EEB-9327-4D16-B3A0-A3CEF1FEF14B}" destId="{8B0B00DA-8DA2-4359-A553-DCEEDD73E269}" srcOrd="6" destOrd="0" presId="urn:microsoft.com/office/officeart/2008/layout/NameandTitleOrganizationalChart"/>
    <dgm:cxn modelId="{779587B9-E409-4A75-B608-66D5E4B7BF0A}" type="presParOf" srcId="{9DDD7EEB-9327-4D16-B3A0-A3CEF1FEF14B}" destId="{0CF3F7AB-6E55-4645-9DB2-D97970B92D64}" srcOrd="7" destOrd="0" presId="urn:microsoft.com/office/officeart/2008/layout/NameandTitleOrganizationalChart"/>
    <dgm:cxn modelId="{6A1767E3-6834-4F5D-871A-E2B95BB590F9}" type="presParOf" srcId="{0CF3F7AB-6E55-4645-9DB2-D97970B92D64}" destId="{56901985-C5B8-40B0-818F-046D7A789E5A}" srcOrd="0" destOrd="0" presId="urn:microsoft.com/office/officeart/2008/layout/NameandTitleOrganizationalChart"/>
    <dgm:cxn modelId="{2B83F0F5-494F-418C-8051-CCC92C245D0E}" type="presParOf" srcId="{56901985-C5B8-40B0-818F-046D7A789E5A}" destId="{8D21FCE2-4D72-4D5D-96DD-45FB091BAE58}" srcOrd="0" destOrd="0" presId="urn:microsoft.com/office/officeart/2008/layout/NameandTitleOrganizationalChart"/>
    <dgm:cxn modelId="{39FA7E5C-D521-4D2B-8252-863D5658C7ED}" type="presParOf" srcId="{56901985-C5B8-40B0-818F-046D7A789E5A}" destId="{AE20E656-BAFC-4875-BCAF-A6F90756EABE}" srcOrd="1" destOrd="0" presId="urn:microsoft.com/office/officeart/2008/layout/NameandTitleOrganizationalChart"/>
    <dgm:cxn modelId="{968549D2-9FB4-4339-A291-1B68D3CABFC2}" type="presParOf" srcId="{56901985-C5B8-40B0-818F-046D7A789E5A}" destId="{98D75EFC-0954-4264-8828-FDC9134AAF8D}" srcOrd="2" destOrd="0" presId="urn:microsoft.com/office/officeart/2008/layout/NameandTitleOrganizationalChart"/>
    <dgm:cxn modelId="{BF79F8E7-77AC-4A96-ABB8-E60E81D58429}" type="presParOf" srcId="{0CF3F7AB-6E55-4645-9DB2-D97970B92D64}" destId="{33CF93E0-2E68-4A2D-97D3-1632DAA88705}" srcOrd="1" destOrd="0" presId="urn:microsoft.com/office/officeart/2008/layout/NameandTitleOrganizationalChart"/>
    <dgm:cxn modelId="{DD296F40-6F3A-4B3D-B041-F2A578C25D4B}" type="presParOf" srcId="{0CF3F7AB-6E55-4645-9DB2-D97970B92D64}" destId="{A4B5E1C6-FC70-4B95-92CB-3B80D2CEAD01}" srcOrd="2" destOrd="0" presId="urn:microsoft.com/office/officeart/2008/layout/NameandTitleOrganizationalChart"/>
    <dgm:cxn modelId="{90625B27-2F77-4DC3-94D3-7EFD1CA46837}" type="presParOf" srcId="{B48FB1C9-BD70-4B02-BCC3-D2E8873E0193}" destId="{192CC92B-70A1-4F0E-84FD-E5EB08578E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69E26ACA-668E-4511-BF52-76FA3085A5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40E6C04-22B6-4F96-AD90-11BBAD0E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372C-5448-48B5-A4CD-A59D1D4CDCE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E9D6E38-033E-4833-89EC-26845B8D04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6242AE1-DFB8-4A77-B18D-76B376931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699A3-435A-4ED4-8681-66AC91404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529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B36FA-D61E-48F7-9B81-4040ADF94ADB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EFC65-7654-45C9-8122-04EF09E3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12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C7F-3311-49B2-969A-8C2FB98FDE36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AD09-8357-42E9-B548-D23F727A6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22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C7F-3311-49B2-969A-8C2FB98FDE36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AD09-8357-42E9-B548-D23F727A6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53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C7F-3311-49B2-969A-8C2FB98FDE36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AD09-8357-42E9-B548-D23F727A6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4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C7F-3311-49B2-969A-8C2FB98FDE36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AD09-8357-42E9-B548-D23F727A6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64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C7F-3311-49B2-969A-8C2FB98FDE36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AD09-8357-42E9-B548-D23F727A6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43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C7F-3311-49B2-969A-8C2FB98FDE36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AD09-8357-42E9-B548-D23F727A6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3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C7F-3311-49B2-969A-8C2FB98FDE36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AD09-8357-42E9-B548-D23F727A6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76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C7F-3311-49B2-969A-8C2FB98FDE36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AD09-8357-42E9-B548-D23F727A6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71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C7F-3311-49B2-969A-8C2FB98FDE36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AD09-8357-42E9-B548-D23F727A6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65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C7F-3311-49B2-969A-8C2FB98FDE36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AD09-8357-42E9-B548-D23F727A6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79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C7F-3311-49B2-969A-8C2FB98FDE36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AD09-8357-42E9-B548-D23F727A6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25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2C7F-3311-49B2-969A-8C2FB98FDE36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AD09-8357-42E9-B548-D23F727A6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3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BANCOS PÚBLICOS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2847" y="3509963"/>
            <a:ext cx="9826305" cy="165576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CIDADANIA E DESENVOLVIMENTO ECONÔMICO INCLUSIVO</a:t>
            </a:r>
          </a:p>
          <a:p>
            <a:r>
              <a:rPr lang="pt-BR" dirty="0">
                <a:solidFill>
                  <a:schemeClr val="bg1"/>
                </a:solidFill>
              </a:rPr>
              <a:t>Brasília, 06 de novembro de 2017</a:t>
            </a:r>
          </a:p>
        </p:txBody>
      </p:sp>
    </p:spTree>
    <p:extLst>
      <p:ext uri="{BB962C8B-B14F-4D97-AF65-F5344CB8AC3E}">
        <p14:creationId xmlns:p14="http://schemas.microsoft.com/office/powerpoint/2010/main" val="310647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39" y="22384"/>
            <a:ext cx="10888911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 DO POVO BRASILEIRO</a:t>
            </a:r>
          </a:p>
        </p:txBody>
      </p:sp>
      <p:sp>
        <p:nvSpPr>
          <p:cNvPr id="4" name="Retângulo 1">
            <a:extLst>
              <a:ext uri="{FF2B5EF4-FFF2-40B4-BE49-F238E27FC236}">
                <a16:creationId xmlns:a16="http://schemas.microsoft.com/office/drawing/2014/main" xmlns="" id="{558262F9-E5AA-489F-8264-C1A271BE5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854" y="4886004"/>
            <a:ext cx="7020272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CAIXA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  <p:sp>
        <p:nvSpPr>
          <p:cNvPr id="8" name="CaixaDeTexto 4">
            <a:extLst>
              <a:ext uri="{FF2B5EF4-FFF2-40B4-BE49-F238E27FC236}">
                <a16:creationId xmlns:a16="http://schemas.microsoft.com/office/drawing/2014/main" xmlns="" id="{202879CA-8FE2-46D7-8258-C7A06318B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475" y="1292522"/>
            <a:ext cx="6069049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013C80"/>
                </a:solidFill>
              </a:rPr>
              <a:t>Acumulado no Período: 17.120.121</a:t>
            </a:r>
          </a:p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013C80"/>
                </a:solidFill>
              </a:rPr>
              <a:t>(25% do total de domicílios existentes hoje no Brasil)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395618D5-8472-4805-B178-4BABFA524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287525"/>
              </p:ext>
            </p:extLst>
          </p:nvPr>
        </p:nvGraphicFramePr>
        <p:xfrm>
          <a:off x="2016275" y="1871394"/>
          <a:ext cx="8097931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7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Nº de</a:t>
                      </a:r>
                      <a:r>
                        <a:rPr lang="pt-BR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Operações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</a:t>
                      </a:r>
                      <a:r>
                        <a:rPr lang="pt-BR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Bi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Benefícios Sociais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Direitos dos Trabalhadores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242,1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Aposentadorias e Pensões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65,4 milhões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Minha Casa Minha Vida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355</a:t>
                      </a:r>
                      <a:r>
                        <a:rPr lang="pt-BR" sz="24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mil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FGTS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1.000</a:t>
                      </a:r>
                      <a:r>
                        <a:rPr lang="pt-BR" sz="24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24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pgts</a:t>
                      </a:r>
                      <a:r>
                        <a:rPr lang="pt-BR" sz="24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cada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 Minutos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D685294-DC53-42D5-808B-ECCC0BFC8940}"/>
              </a:ext>
            </a:extLst>
          </p:cNvPr>
          <p:cNvSpPr txBox="1">
            <a:spLocks/>
          </p:cNvSpPr>
          <p:nvPr/>
        </p:nvSpPr>
        <p:spPr>
          <a:xfrm>
            <a:off x="52027" y="489426"/>
            <a:ext cx="9001966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Apenas em 2016</a:t>
            </a:r>
          </a:p>
        </p:txBody>
      </p:sp>
    </p:spTree>
    <p:extLst>
      <p:ext uri="{BB962C8B-B14F-4D97-AF65-F5344CB8AC3E}">
        <p14:creationId xmlns:p14="http://schemas.microsoft.com/office/powerpoint/2010/main" val="142990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874871D9-6E2F-403F-BBCA-EF0F4FFC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88911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FGTS, UM FUNDO POR TODOS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C8EC066-9179-43FD-9E09-16E13698F58F}"/>
              </a:ext>
            </a:extLst>
          </p:cNvPr>
          <p:cNvSpPr/>
          <p:nvPr/>
        </p:nvSpPr>
        <p:spPr>
          <a:xfrm>
            <a:off x="493131" y="2025587"/>
            <a:ext cx="68577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R$ 502 bi: ATIVO do F.G.T.S. sob gestão da CAIXA;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R$ 119,1 bi de arrecadação;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R$ 106,6  bi de saques;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151,1 milhões de contas ativas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xmlns="" id="{9F3C2F9C-5AC5-4482-BCBB-7541F34F6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7" y="5882451"/>
            <a:ext cx="5503803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CAIXA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0AB4893D-A077-4B09-9DBF-C0F872D04F2E}"/>
              </a:ext>
            </a:extLst>
          </p:cNvPr>
          <p:cNvSpPr txBox="1">
            <a:spLocks/>
          </p:cNvSpPr>
          <p:nvPr/>
        </p:nvSpPr>
        <p:spPr>
          <a:xfrm>
            <a:off x="7844007" y="2025587"/>
            <a:ext cx="4017292" cy="11986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R$  426 bi, desde sua criação, foram aplicados em moradias populares, rodovias, portos, hidrovias, aeroportos, ferrovias, energia renovável e saneamento básico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DE8832BA-1EEF-4FAA-8469-8BD670351FB0}"/>
              </a:ext>
            </a:extLst>
          </p:cNvPr>
          <p:cNvSpPr/>
          <p:nvPr/>
        </p:nvSpPr>
        <p:spPr>
          <a:xfrm>
            <a:off x="11907531" y="2025587"/>
            <a:ext cx="45719" cy="117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639698B2-DC13-4DF9-A31C-4F374107D0C6}"/>
              </a:ext>
            </a:extLst>
          </p:cNvPr>
          <p:cNvSpPr txBox="1">
            <a:spLocks/>
          </p:cNvSpPr>
          <p:nvPr/>
        </p:nvSpPr>
        <p:spPr>
          <a:xfrm>
            <a:off x="52027" y="489426"/>
            <a:ext cx="9001966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Posição Dez/2016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E9DF65A1-6091-49E7-9E56-39B0056A7F95}"/>
              </a:ext>
            </a:extLst>
          </p:cNvPr>
          <p:cNvSpPr txBox="1">
            <a:spLocks/>
          </p:cNvSpPr>
          <p:nvPr/>
        </p:nvSpPr>
        <p:spPr>
          <a:xfrm>
            <a:off x="8568375" y="776503"/>
            <a:ext cx="3292924" cy="1174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Em 2016, o FGTS completou 50 anos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2E419131-4414-4B2D-8D52-FF772DB56762}"/>
              </a:ext>
            </a:extLst>
          </p:cNvPr>
          <p:cNvSpPr/>
          <p:nvPr/>
        </p:nvSpPr>
        <p:spPr>
          <a:xfrm>
            <a:off x="11907531" y="776503"/>
            <a:ext cx="45719" cy="117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97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8301"/>
            <a:ext cx="10515600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LOTERIAS COMO JOGOS SOCIAIS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0CABFB0-2C72-4BDA-AFD3-F37112D40BC5}"/>
              </a:ext>
            </a:extLst>
          </p:cNvPr>
          <p:cNvSpPr/>
          <p:nvPr/>
        </p:nvSpPr>
        <p:spPr>
          <a:xfrm>
            <a:off x="5010955" y="2399465"/>
            <a:ext cx="3076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575"/>
              </a:spcBef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R$ 4,8 bi em destinação Social</a:t>
            </a:r>
            <a:endParaRPr lang="pt-BR" b="1" dirty="0">
              <a:solidFill>
                <a:schemeClr val="bg1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D825829-ACB1-4FE8-B819-90A320F41F59}"/>
              </a:ext>
            </a:extLst>
          </p:cNvPr>
          <p:cNvSpPr/>
          <p:nvPr/>
        </p:nvSpPr>
        <p:spPr>
          <a:xfrm>
            <a:off x="123825" y="2644049"/>
            <a:ext cx="4025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575"/>
              </a:spcBef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R$ 12,9 bi em arrecadação</a:t>
            </a:r>
            <a:endParaRPr lang="pt-BR" b="1" dirty="0">
              <a:solidFill>
                <a:schemeClr val="bg1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  <p:sp>
        <p:nvSpPr>
          <p:cNvPr id="8" name="Seta para baixo 9">
            <a:extLst>
              <a:ext uri="{FF2B5EF4-FFF2-40B4-BE49-F238E27FC236}">
                <a16:creationId xmlns:a16="http://schemas.microsoft.com/office/drawing/2014/main" xmlns="" id="{62F90B1D-20E9-44BA-9292-75D656358AC7}"/>
              </a:ext>
            </a:extLst>
          </p:cNvPr>
          <p:cNvSpPr/>
          <p:nvPr/>
        </p:nvSpPr>
        <p:spPr>
          <a:xfrm rot="16200000">
            <a:off x="4266126" y="2736145"/>
            <a:ext cx="504056" cy="5055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C795E03-DD21-43B0-AA27-01D91C8D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065" y="1941101"/>
            <a:ext cx="3459356" cy="3541970"/>
          </a:xfrm>
          <a:prstGeom prst="rect">
            <a:avLst/>
          </a:prstGeom>
        </p:spPr>
      </p:pic>
      <p:sp>
        <p:nvSpPr>
          <p:cNvPr id="11" name="Retângulo 1">
            <a:extLst>
              <a:ext uri="{FF2B5EF4-FFF2-40B4-BE49-F238E27FC236}">
                <a16:creationId xmlns:a16="http://schemas.microsoft.com/office/drawing/2014/main" xmlns="" id="{E101ECEB-3BA7-4790-8598-CDB9E650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3761041"/>
            <a:ext cx="5584444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CAIXA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CCE490C-C823-4A5F-9147-88BE2C50D6F4}"/>
              </a:ext>
            </a:extLst>
          </p:cNvPr>
          <p:cNvSpPr txBox="1">
            <a:spLocks/>
          </p:cNvSpPr>
          <p:nvPr/>
        </p:nvSpPr>
        <p:spPr>
          <a:xfrm>
            <a:off x="32977" y="489426"/>
            <a:ext cx="9001966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Apenas em 2016</a:t>
            </a:r>
          </a:p>
        </p:txBody>
      </p:sp>
    </p:spTree>
    <p:extLst>
      <p:ext uri="{BB962C8B-B14F-4D97-AF65-F5344CB8AC3E}">
        <p14:creationId xmlns:p14="http://schemas.microsoft.com/office/powerpoint/2010/main" val="12022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111" y="2304949"/>
            <a:ext cx="11049778" cy="1401865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AIGUNS EXEMPLOS DA ATUAÇÃO DOS BANCOS PÚBLICOS NOS ESTADOS</a:t>
            </a:r>
          </a:p>
        </p:txBody>
      </p:sp>
    </p:spTree>
    <p:extLst>
      <p:ext uri="{BB962C8B-B14F-4D97-AF65-F5344CB8AC3E}">
        <p14:creationId xmlns:p14="http://schemas.microsoft.com/office/powerpoint/2010/main" val="192662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109" y="1112253"/>
            <a:ext cx="11049778" cy="1401865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CEARÁ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83924F9-0406-414B-A062-D43E32664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92" y="2377264"/>
            <a:ext cx="3042412" cy="2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8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748939A-C498-4CF5-AF41-A8A7DAA1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INCLUSÃO FINANCEIRA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1E412AE8-970C-4D8C-A1C0-A6C759F09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750473"/>
              </p:ext>
            </p:extLst>
          </p:nvPr>
        </p:nvGraphicFramePr>
        <p:xfrm>
          <a:off x="1843400" y="-145022"/>
          <a:ext cx="8684058" cy="592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68E5FF1-C5A9-4E6A-9E4B-20BC572C2B06}"/>
              </a:ext>
            </a:extLst>
          </p:cNvPr>
          <p:cNvSpPr txBox="1">
            <a:spLocks/>
          </p:cNvSpPr>
          <p:nvPr/>
        </p:nvSpPr>
        <p:spPr>
          <a:xfrm>
            <a:off x="32976" y="489426"/>
            <a:ext cx="6804051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Presença no Ceará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xmlns="" id="{5756B553-6C99-4A77-B5B8-BB0F6B0099F6}"/>
              </a:ext>
            </a:extLst>
          </p:cNvPr>
          <p:cNvGrpSpPr/>
          <p:nvPr/>
        </p:nvGrpSpPr>
        <p:grpSpPr>
          <a:xfrm>
            <a:off x="6525040" y="4847963"/>
            <a:ext cx="1850700" cy="681090"/>
            <a:chOff x="178769" y="4293792"/>
            <a:chExt cx="1850700" cy="4848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xmlns="" id="{03B329D0-710B-4D63-842C-1128FD56049B}"/>
                </a:ext>
              </a:extLst>
            </p:cNvPr>
            <p:cNvSpPr/>
            <p:nvPr/>
          </p:nvSpPr>
          <p:spPr>
            <a:xfrm>
              <a:off x="178769" y="4293792"/>
              <a:ext cx="1850700" cy="48483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xmlns="" id="{287AB80D-95F4-494A-AA87-D78F9A900D9A}"/>
                </a:ext>
              </a:extLst>
            </p:cNvPr>
            <p:cNvSpPr txBox="1"/>
            <p:nvPr/>
          </p:nvSpPr>
          <p:spPr>
            <a:xfrm>
              <a:off x="178769" y="4293792"/>
              <a:ext cx="1850700" cy="48483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22860" rIns="91440" bIns="22860" numCol="1" spcCol="1270" anchor="ctr" anchorCtr="0">
              <a:noAutofit/>
            </a:bodyPr>
            <a:lstStyle>
              <a:defPPr>
                <a:defRPr lang="pt-BR"/>
              </a:defPPr>
              <a:lvl1pPr lvl="0" indent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2200" b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defRPr>
              </a:lvl1pPr>
            </a:lstStyle>
            <a:p>
              <a:r>
                <a:rPr lang="pt-BR" dirty="0"/>
                <a:t>R$31,3 bi</a:t>
              </a:r>
            </a:p>
            <a:p>
              <a:r>
                <a:rPr lang="pt-BR" sz="2000" dirty="0"/>
                <a:t>(93%)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942D606E-36B2-40FE-8B11-34654F69AEB3}"/>
              </a:ext>
            </a:extLst>
          </p:cNvPr>
          <p:cNvGrpSpPr/>
          <p:nvPr/>
        </p:nvGrpSpPr>
        <p:grpSpPr>
          <a:xfrm>
            <a:off x="8676758" y="4846231"/>
            <a:ext cx="1850700" cy="681090"/>
            <a:chOff x="178769" y="4293792"/>
            <a:chExt cx="1850700" cy="4848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xmlns="" id="{14E12009-D8AE-4800-BFB6-D2B950988E7B}"/>
                </a:ext>
              </a:extLst>
            </p:cNvPr>
            <p:cNvSpPr/>
            <p:nvPr/>
          </p:nvSpPr>
          <p:spPr>
            <a:xfrm>
              <a:off x="178769" y="4293792"/>
              <a:ext cx="1850700" cy="48483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xmlns="" id="{76D61794-8D26-4A51-9734-3B1B856D97FD}"/>
                </a:ext>
              </a:extLst>
            </p:cNvPr>
            <p:cNvSpPr txBox="1"/>
            <p:nvPr/>
          </p:nvSpPr>
          <p:spPr>
            <a:xfrm>
              <a:off x="178769" y="4293792"/>
              <a:ext cx="1850700" cy="48483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22860" rIns="91440" bIns="22860" numCol="1" spcCol="1270" anchor="ctr" anchorCtr="0">
              <a:noAutofit/>
            </a:bodyPr>
            <a:lstStyle>
              <a:defPPr>
                <a:defRPr lang="pt-BR"/>
              </a:defPPr>
              <a:lvl1pPr lvl="0" indent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2200" b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defRPr>
              </a:lvl1pPr>
            </a:lstStyle>
            <a:p>
              <a:r>
                <a:rPr lang="pt-BR" dirty="0"/>
                <a:t>R$2,3 bi</a:t>
              </a:r>
            </a:p>
            <a:p>
              <a:r>
                <a:rPr lang="pt-BR" sz="2000" dirty="0"/>
                <a:t>(7%)</a:t>
              </a:r>
            </a:p>
          </p:txBody>
        </p:sp>
      </p:grpSp>
      <p:sp>
        <p:nvSpPr>
          <p:cNvPr id="29" name="Retângulo 1">
            <a:extLst>
              <a:ext uri="{FF2B5EF4-FFF2-40B4-BE49-F238E27FC236}">
                <a16:creationId xmlns:a16="http://schemas.microsoft.com/office/drawing/2014/main" xmlns="" id="{61D54C49-D924-451C-8463-E40A1DCDC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6" y="5751393"/>
            <a:ext cx="4363556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900" b="1" dirty="0">
                <a:solidFill>
                  <a:schemeClr val="bg1"/>
                </a:solidFill>
                <a:latin typeface="Arial" charset="0"/>
              </a:rPr>
              <a:t>*Bancos comerciais, múltiplos e Caixa</a:t>
            </a:r>
          </a:p>
          <a:p>
            <a:r>
              <a:rPr lang="pt-BR" altLang="pt-BR" sz="900" b="1" dirty="0">
                <a:solidFill>
                  <a:schemeClr val="bg1"/>
                </a:solidFill>
                <a:latin typeface="Arial" charset="0"/>
              </a:rPr>
              <a:t>Fonte: BACEN e IBGE | Elaboração: DIEESE</a:t>
            </a:r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xmlns="" id="{5C5E726C-CDBF-4172-91FC-2EF836D917B3}"/>
              </a:ext>
            </a:extLst>
          </p:cNvPr>
          <p:cNvSpPr/>
          <p:nvPr/>
        </p:nvSpPr>
        <p:spPr>
          <a:xfrm>
            <a:off x="4709119" y="4744864"/>
            <a:ext cx="1745192" cy="88205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9BBB10A-C7FE-4054-840F-6B0B0DEA5C88}"/>
              </a:ext>
            </a:extLst>
          </p:cNvPr>
          <p:cNvSpPr txBox="1"/>
          <p:nvPr/>
        </p:nvSpPr>
        <p:spPr>
          <a:xfrm>
            <a:off x="4679900" y="4717584"/>
            <a:ext cx="1544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Operações de Crédito Ativas em 02.10.17</a:t>
            </a:r>
          </a:p>
        </p:txBody>
      </p:sp>
    </p:spTree>
    <p:extLst>
      <p:ext uri="{BB962C8B-B14F-4D97-AF65-F5344CB8AC3E}">
        <p14:creationId xmlns:p14="http://schemas.microsoft.com/office/powerpoint/2010/main" val="206932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748939A-C498-4CF5-AF41-A8A7DAA1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INCLUSÃO FINANCEIRA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0907FD50-BB47-4781-9B11-D42ED0B6CC8E}"/>
              </a:ext>
            </a:extLst>
          </p:cNvPr>
          <p:cNvSpPr txBox="1">
            <a:spLocks/>
          </p:cNvSpPr>
          <p:nvPr/>
        </p:nvSpPr>
        <p:spPr>
          <a:xfrm>
            <a:off x="219075" y="2352675"/>
            <a:ext cx="3617710" cy="1420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4 instituições financeiras públicas estão presentes no CE: CAIXA, BB, BNB e BANRISUL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B89FC12-6F67-4E67-9611-0E0816CF64C3}"/>
              </a:ext>
            </a:extLst>
          </p:cNvPr>
          <p:cNvSpPr/>
          <p:nvPr/>
        </p:nvSpPr>
        <p:spPr>
          <a:xfrm>
            <a:off x="3832670" y="2352675"/>
            <a:ext cx="50228" cy="142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7088A35F-4DA9-4A00-822D-96469551E01F}"/>
              </a:ext>
            </a:extLst>
          </p:cNvPr>
          <p:cNvSpPr txBox="1">
            <a:spLocks/>
          </p:cNvSpPr>
          <p:nvPr/>
        </p:nvSpPr>
        <p:spPr>
          <a:xfrm>
            <a:off x="428625" y="3923229"/>
            <a:ext cx="3408160" cy="1420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Apenas o BANRISUL não possui agências no interior do estado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CE76EC-5CAD-4936-B517-241374831120}"/>
              </a:ext>
            </a:extLst>
          </p:cNvPr>
          <p:cNvSpPr/>
          <p:nvPr/>
        </p:nvSpPr>
        <p:spPr>
          <a:xfrm>
            <a:off x="3835578" y="3923229"/>
            <a:ext cx="47319" cy="142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EA676657-2227-4DD1-B68F-70DF7B45667F}"/>
              </a:ext>
            </a:extLst>
          </p:cNvPr>
          <p:cNvSpPr txBox="1">
            <a:spLocks/>
          </p:cNvSpPr>
          <p:nvPr/>
        </p:nvSpPr>
        <p:spPr>
          <a:xfrm>
            <a:off x="4410075" y="1117321"/>
            <a:ext cx="3579610" cy="145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11 Instituições financeiras privadas estão no CE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292E2EB2-3F28-4136-895F-69DBA8F4D189}"/>
              </a:ext>
            </a:extLst>
          </p:cNvPr>
          <p:cNvSpPr/>
          <p:nvPr/>
        </p:nvSpPr>
        <p:spPr>
          <a:xfrm>
            <a:off x="7976310" y="1117321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2DB11A23-DEA2-48D1-B234-46293DF47057}"/>
              </a:ext>
            </a:extLst>
          </p:cNvPr>
          <p:cNvSpPr txBox="1">
            <a:spLocks/>
          </p:cNvSpPr>
          <p:nvPr/>
        </p:nvSpPr>
        <p:spPr>
          <a:xfrm>
            <a:off x="4410076" y="2702922"/>
            <a:ext cx="3521992" cy="14524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Apenas 3 delas possuem agências fora da Região Metropolitana de Fortaleza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E575B864-4E15-44B3-9BA9-91A4486A1576}"/>
              </a:ext>
            </a:extLst>
          </p:cNvPr>
          <p:cNvSpPr txBox="1">
            <a:spLocks/>
          </p:cNvSpPr>
          <p:nvPr/>
        </p:nvSpPr>
        <p:spPr>
          <a:xfrm>
            <a:off x="8153400" y="4370868"/>
            <a:ext cx="3436267" cy="13137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92% das operações de crédito das instituições financeiras privadas estão concentradas na Região Metropolitana de Fortaleza</a:t>
            </a:r>
          </a:p>
        </p:txBody>
      </p:sp>
      <p:sp>
        <p:nvSpPr>
          <p:cNvPr id="27" name="Retângulo 1">
            <a:extLst>
              <a:ext uri="{FF2B5EF4-FFF2-40B4-BE49-F238E27FC236}">
                <a16:creationId xmlns:a16="http://schemas.microsoft.com/office/drawing/2014/main" xmlns="" id="{38AB3256-DA7D-4EA8-9FB3-A3A06AB7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725330"/>
            <a:ext cx="2714626" cy="4308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100" b="1" dirty="0">
                <a:solidFill>
                  <a:schemeClr val="bg1"/>
                </a:solidFill>
                <a:latin typeface="Arial" charset="0"/>
              </a:rPr>
              <a:t>Fonte: BACEN  | Posição 02.10.17 </a:t>
            </a:r>
          </a:p>
          <a:p>
            <a:r>
              <a:rPr lang="pt-BR" altLang="pt-BR" sz="1100" b="1" dirty="0">
                <a:solidFill>
                  <a:schemeClr val="bg1"/>
                </a:solidFill>
                <a:latin typeface="Arial" charset="0"/>
              </a:rPr>
              <a:t>Elaboração: DIEESE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03F9FE9D-A623-4F79-8ECF-BB6881CB3655}"/>
              </a:ext>
            </a:extLst>
          </p:cNvPr>
          <p:cNvSpPr/>
          <p:nvPr/>
        </p:nvSpPr>
        <p:spPr>
          <a:xfrm>
            <a:off x="11589785" y="4231996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791CC77B-C597-4040-9B2A-60094FAF1300}"/>
              </a:ext>
            </a:extLst>
          </p:cNvPr>
          <p:cNvSpPr/>
          <p:nvPr/>
        </p:nvSpPr>
        <p:spPr>
          <a:xfrm>
            <a:off x="7976469" y="2702672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669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748939A-C498-4CF5-AF41-A8A7DAA1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CRÉDITO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0907FD50-BB47-4781-9B11-D42ED0B6CC8E}"/>
              </a:ext>
            </a:extLst>
          </p:cNvPr>
          <p:cNvSpPr txBox="1">
            <a:spLocks/>
          </p:cNvSpPr>
          <p:nvPr/>
        </p:nvSpPr>
        <p:spPr>
          <a:xfrm>
            <a:off x="219075" y="2352675"/>
            <a:ext cx="3617710" cy="1420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74 municípios do CE possuem bancos públicos e também bancos privados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B89FC12-6F67-4E67-9611-0E0816CF64C3}"/>
              </a:ext>
            </a:extLst>
          </p:cNvPr>
          <p:cNvSpPr/>
          <p:nvPr/>
        </p:nvSpPr>
        <p:spPr>
          <a:xfrm>
            <a:off x="3832670" y="2352675"/>
            <a:ext cx="50228" cy="142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7088A35F-4DA9-4A00-822D-96469551E01F}"/>
              </a:ext>
            </a:extLst>
          </p:cNvPr>
          <p:cNvSpPr txBox="1">
            <a:spLocks/>
          </p:cNvSpPr>
          <p:nvPr/>
        </p:nvSpPr>
        <p:spPr>
          <a:xfrm>
            <a:off x="428625" y="3923229"/>
            <a:ext cx="3408160" cy="1420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Em </a:t>
            </a:r>
            <a:r>
              <a:rPr lang="pt-BR" sz="2800" b="1" u="sng" dirty="0">
                <a:solidFill>
                  <a:schemeClr val="bg1"/>
                </a:solidFill>
              </a:rPr>
              <a:t>todos</a:t>
            </a:r>
            <a:r>
              <a:rPr lang="pt-BR" sz="2800" b="1" dirty="0">
                <a:solidFill>
                  <a:schemeClr val="bg1"/>
                </a:solidFill>
              </a:rPr>
              <a:t> eles as operações de crédito dos públicos supera as dos privados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CE76EC-5CAD-4936-B517-241374831120}"/>
              </a:ext>
            </a:extLst>
          </p:cNvPr>
          <p:cNvSpPr/>
          <p:nvPr/>
        </p:nvSpPr>
        <p:spPr>
          <a:xfrm>
            <a:off x="3835578" y="3923229"/>
            <a:ext cx="47319" cy="142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EA676657-2227-4DD1-B68F-70DF7B45667F}"/>
              </a:ext>
            </a:extLst>
          </p:cNvPr>
          <p:cNvSpPr txBox="1">
            <a:spLocks/>
          </p:cNvSpPr>
          <p:nvPr/>
        </p:nvSpPr>
        <p:spPr>
          <a:xfrm>
            <a:off x="4410075" y="1117321"/>
            <a:ext cx="3579610" cy="145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Não há no CE </a:t>
            </a:r>
            <a:r>
              <a:rPr lang="pt-BR" sz="2800" b="1" u="sng" dirty="0">
                <a:solidFill>
                  <a:schemeClr val="bg1"/>
                </a:solidFill>
              </a:rPr>
              <a:t>financiamento imobiliário</a:t>
            </a:r>
            <a:r>
              <a:rPr lang="pt-BR" sz="2800" b="1" dirty="0">
                <a:solidFill>
                  <a:schemeClr val="bg1"/>
                </a:solidFill>
              </a:rPr>
              <a:t> ofertado por bancos privados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292E2EB2-3F28-4136-895F-69DBA8F4D189}"/>
              </a:ext>
            </a:extLst>
          </p:cNvPr>
          <p:cNvSpPr/>
          <p:nvPr/>
        </p:nvSpPr>
        <p:spPr>
          <a:xfrm>
            <a:off x="7976310" y="1117321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2DB11A23-DEA2-48D1-B234-46293DF47057}"/>
              </a:ext>
            </a:extLst>
          </p:cNvPr>
          <p:cNvSpPr txBox="1">
            <a:spLocks/>
          </p:cNvSpPr>
          <p:nvPr/>
        </p:nvSpPr>
        <p:spPr>
          <a:xfrm>
            <a:off x="4410076" y="2702922"/>
            <a:ext cx="3521992" cy="14524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Mas os bancos públicos ofertam financiamento imobiliário: CAIXA (80,3%), BB (14,8%) e BNB (4,8%)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E575B864-4E15-44B3-9BA9-91A4486A1576}"/>
              </a:ext>
            </a:extLst>
          </p:cNvPr>
          <p:cNvSpPr txBox="1">
            <a:spLocks/>
          </p:cNvSpPr>
          <p:nvPr/>
        </p:nvSpPr>
        <p:spPr>
          <a:xfrm>
            <a:off x="8153400" y="4370868"/>
            <a:ext cx="3436267" cy="13137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95% do financiamento agrícola do CE é feito pelos bancos públicos</a:t>
            </a:r>
          </a:p>
        </p:txBody>
      </p:sp>
      <p:sp>
        <p:nvSpPr>
          <p:cNvPr id="27" name="Retângulo 1">
            <a:extLst>
              <a:ext uri="{FF2B5EF4-FFF2-40B4-BE49-F238E27FC236}">
                <a16:creationId xmlns:a16="http://schemas.microsoft.com/office/drawing/2014/main" xmlns="" id="{38AB3256-DA7D-4EA8-9FB3-A3A06AB7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725330"/>
            <a:ext cx="2714626" cy="4308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100" b="1" dirty="0">
                <a:solidFill>
                  <a:schemeClr val="bg1"/>
                </a:solidFill>
                <a:latin typeface="Arial" charset="0"/>
              </a:rPr>
              <a:t>Fonte: BACEN  | Posição 02.10.17 </a:t>
            </a:r>
          </a:p>
          <a:p>
            <a:r>
              <a:rPr lang="pt-BR" altLang="pt-BR" sz="1100" b="1" dirty="0">
                <a:solidFill>
                  <a:schemeClr val="bg1"/>
                </a:solidFill>
                <a:latin typeface="Arial" charset="0"/>
              </a:rPr>
              <a:t>Elaboração: DIEESE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03F9FE9D-A623-4F79-8ECF-BB6881CB3655}"/>
              </a:ext>
            </a:extLst>
          </p:cNvPr>
          <p:cNvSpPr/>
          <p:nvPr/>
        </p:nvSpPr>
        <p:spPr>
          <a:xfrm>
            <a:off x="11589785" y="4231996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791CC77B-C597-4040-9B2A-60094FAF1300}"/>
              </a:ext>
            </a:extLst>
          </p:cNvPr>
          <p:cNvSpPr/>
          <p:nvPr/>
        </p:nvSpPr>
        <p:spPr>
          <a:xfrm>
            <a:off x="7976469" y="2702672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76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1E412AE8-970C-4D8C-A1C0-A6C759F09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367079"/>
              </p:ext>
            </p:extLst>
          </p:nvPr>
        </p:nvGraphicFramePr>
        <p:xfrm>
          <a:off x="2436491" y="317150"/>
          <a:ext cx="7319017" cy="604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68E5FF1-C5A9-4E6A-9E4B-20BC572C2B06}"/>
              </a:ext>
            </a:extLst>
          </p:cNvPr>
          <p:cNvSpPr txBox="1">
            <a:spLocks/>
          </p:cNvSpPr>
          <p:nvPr/>
        </p:nvSpPr>
        <p:spPr>
          <a:xfrm>
            <a:off x="32977" y="489426"/>
            <a:ext cx="9177698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Programa Minha Casa Minha Vida no Ceará (Apenas </a:t>
            </a:r>
            <a:r>
              <a:rPr lang="pt-BR" sz="2800" b="1" u="sng" dirty="0">
                <a:solidFill>
                  <a:schemeClr val="bg1"/>
                </a:solidFill>
              </a:rPr>
              <a:t>Faixa I</a:t>
            </a:r>
            <a:r>
              <a:rPr lang="pt-BR" sz="2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208325ED-12E2-42D8-8F6C-16C53EB5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MORADIA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8797E29-9079-4EA0-A3BA-D709DCDC3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0610" y="1933913"/>
            <a:ext cx="995215" cy="968315"/>
          </a:xfrm>
          <a:prstGeom prst="rect">
            <a:avLst/>
          </a:prstGeom>
        </p:spPr>
      </p:pic>
      <p:sp>
        <p:nvSpPr>
          <p:cNvPr id="8" name="Retângulo 1">
            <a:extLst>
              <a:ext uri="{FF2B5EF4-FFF2-40B4-BE49-F238E27FC236}">
                <a16:creationId xmlns:a16="http://schemas.microsoft.com/office/drawing/2014/main" xmlns="" id="{B41A62C7-0306-401C-900E-3DD8FE92A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491" y="5312218"/>
            <a:ext cx="5584444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CAIXA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</p:spTree>
    <p:extLst>
      <p:ext uri="{BB962C8B-B14F-4D97-AF65-F5344CB8AC3E}">
        <p14:creationId xmlns:p14="http://schemas.microsoft.com/office/powerpoint/2010/main" val="189731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1E412AE8-970C-4D8C-A1C0-A6C759F09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008597"/>
              </p:ext>
            </p:extLst>
          </p:nvPr>
        </p:nvGraphicFramePr>
        <p:xfrm>
          <a:off x="346633" y="423166"/>
          <a:ext cx="11498734" cy="604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59C2F4F-6901-4164-B2DD-ACDB1C8FF1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65" y="1924493"/>
            <a:ext cx="1258955" cy="1038192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2CA74BF-4D4F-4A26-956F-198709A0300C}"/>
              </a:ext>
            </a:extLst>
          </p:cNvPr>
          <p:cNvSpPr txBox="1">
            <a:spLocks/>
          </p:cNvSpPr>
          <p:nvPr/>
        </p:nvSpPr>
        <p:spPr>
          <a:xfrm>
            <a:off x="32977" y="489426"/>
            <a:ext cx="9001966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Programa Bolsa Família (PBF) no Ceará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14CA4FA1-7858-4F10-BFF5-355A4BD2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TRANSFERÊNCIA DE RENDA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55B606D2-A3E4-43A4-96B4-19802815A820}"/>
              </a:ext>
            </a:extLst>
          </p:cNvPr>
          <p:cNvSpPr txBox="1">
            <a:spLocks/>
          </p:cNvSpPr>
          <p:nvPr/>
        </p:nvSpPr>
        <p:spPr>
          <a:xfrm>
            <a:off x="1484090" y="5221358"/>
            <a:ext cx="1616919" cy="43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1"/>
                </a:solidFill>
              </a:rPr>
              <a:t>da população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xmlns="" id="{72F6EE2B-1593-4B6E-9A4F-9B90D108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32" y="5817704"/>
            <a:ext cx="7458897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Portal da Transparência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77C1E74A-6161-40FE-B25A-330AE6B93CEF}"/>
              </a:ext>
            </a:extLst>
          </p:cNvPr>
          <p:cNvSpPr txBox="1">
            <a:spLocks/>
          </p:cNvSpPr>
          <p:nvPr/>
        </p:nvSpPr>
        <p:spPr>
          <a:xfrm>
            <a:off x="10058399" y="885824"/>
            <a:ext cx="1738473" cy="10466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R$ 2,2 bi transferidos em 2016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C974CB24-B88E-448E-8A85-70BBF4E51D94}"/>
              </a:ext>
            </a:extLst>
          </p:cNvPr>
          <p:cNvSpPr/>
          <p:nvPr/>
        </p:nvSpPr>
        <p:spPr>
          <a:xfrm flipH="1">
            <a:off x="11841200" y="885824"/>
            <a:ext cx="45719" cy="1046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2CCAA96D-3B59-462F-984E-7E88C1840319}"/>
              </a:ext>
            </a:extLst>
          </p:cNvPr>
          <p:cNvSpPr txBox="1">
            <a:spLocks/>
          </p:cNvSpPr>
          <p:nvPr/>
        </p:nvSpPr>
        <p:spPr>
          <a:xfrm>
            <a:off x="10325100" y="1985009"/>
            <a:ext cx="1466698" cy="1174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Cobertura de 100% dos municípios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0D5533D-4018-4609-BF0F-D365E5C49EFD}"/>
              </a:ext>
            </a:extLst>
          </p:cNvPr>
          <p:cNvSpPr/>
          <p:nvPr/>
        </p:nvSpPr>
        <p:spPr>
          <a:xfrm>
            <a:off x="11838031" y="2038349"/>
            <a:ext cx="50794" cy="1028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5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SUA IMPORTÂNCIA?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2E96053-8053-4DB0-B548-4AAE5716F7E0}"/>
              </a:ext>
            </a:extLst>
          </p:cNvPr>
          <p:cNvSpPr/>
          <p:nvPr/>
        </p:nvSpPr>
        <p:spPr>
          <a:xfrm>
            <a:off x="310317" y="978852"/>
            <a:ext cx="118816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Indutores do desenvolvimento econômico nacional, estadual e municipal;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Possuem papel </a:t>
            </a:r>
            <a:r>
              <a:rPr lang="pt-BR" sz="2800" b="1" dirty="0" err="1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anti</a:t>
            </a: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 - cíclico em períodos de crise econômica;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“Regulação” do mercado financeiro;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Geram empregos diretos e indiretos;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Operam políticas públicas de forma mais eficiente e barata </a:t>
            </a:r>
          </a:p>
        </p:txBody>
      </p:sp>
    </p:spTree>
    <p:extLst>
      <p:ext uri="{BB962C8B-B14F-4D97-AF65-F5344CB8AC3E}">
        <p14:creationId xmlns:p14="http://schemas.microsoft.com/office/powerpoint/2010/main" val="1886151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14CA4FA1-7858-4F10-BFF5-355A4BD2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AGRICULTURA FAMILIAR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xmlns="" id="{72F6EE2B-1593-4B6E-9A4F-9B90D108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698" y="5666612"/>
            <a:ext cx="7458897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Portal da Transparência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77C1E74A-6161-40FE-B25A-330AE6B93CEF}"/>
              </a:ext>
            </a:extLst>
          </p:cNvPr>
          <p:cNvSpPr txBox="1">
            <a:spLocks/>
          </p:cNvSpPr>
          <p:nvPr/>
        </p:nvSpPr>
        <p:spPr>
          <a:xfrm>
            <a:off x="9484659" y="1330441"/>
            <a:ext cx="2438049" cy="10466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Dos R$ 600 milhões transferidos pelo PRONAF em 2016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C974CB24-B88E-448E-8A85-70BBF4E51D94}"/>
              </a:ext>
            </a:extLst>
          </p:cNvPr>
          <p:cNvSpPr/>
          <p:nvPr/>
        </p:nvSpPr>
        <p:spPr>
          <a:xfrm flipH="1">
            <a:off x="11967035" y="1330441"/>
            <a:ext cx="45719" cy="1046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2CCAA96D-3B59-462F-984E-7E88C1840319}"/>
              </a:ext>
            </a:extLst>
          </p:cNvPr>
          <p:cNvSpPr txBox="1">
            <a:spLocks/>
          </p:cNvSpPr>
          <p:nvPr/>
        </p:nvSpPr>
        <p:spPr>
          <a:xfrm>
            <a:off x="9789459" y="2474451"/>
            <a:ext cx="2128174" cy="1174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o CE recebeu a maior parcela desses recursos: 26,6 %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0D5533D-4018-4609-BF0F-D365E5C49EFD}"/>
              </a:ext>
            </a:extLst>
          </p:cNvPr>
          <p:cNvSpPr/>
          <p:nvPr/>
        </p:nvSpPr>
        <p:spPr>
          <a:xfrm>
            <a:off x="11963866" y="2527791"/>
            <a:ext cx="50794" cy="1028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3DB2622-D30B-4F1C-A6D2-79D17960D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777" y="1910812"/>
            <a:ext cx="1817480" cy="2841412"/>
          </a:xfrm>
          <a:prstGeom prst="rect">
            <a:avLst/>
          </a:prstGeom>
        </p:spPr>
      </p:pic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6F5866EC-D685-432F-BA70-8483F05183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995615"/>
              </p:ext>
            </p:extLst>
          </p:nvPr>
        </p:nvGraphicFramePr>
        <p:xfrm>
          <a:off x="3080451" y="1447081"/>
          <a:ext cx="5822976" cy="396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6BB5112F-7765-4145-BC48-21F35C1CCF4D}"/>
              </a:ext>
            </a:extLst>
          </p:cNvPr>
          <p:cNvSpPr txBox="1">
            <a:spLocks/>
          </p:cNvSpPr>
          <p:nvPr/>
        </p:nvSpPr>
        <p:spPr>
          <a:xfrm>
            <a:off x="9663953" y="3657082"/>
            <a:ext cx="2251774" cy="1174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82% dos municípios do CE recebeu recursos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00229FF9-B5D2-43F1-998C-C8C8F656962D}"/>
              </a:ext>
            </a:extLst>
          </p:cNvPr>
          <p:cNvSpPr/>
          <p:nvPr/>
        </p:nvSpPr>
        <p:spPr>
          <a:xfrm>
            <a:off x="11961960" y="3710422"/>
            <a:ext cx="50794" cy="1028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9DC99836-B7E4-4552-9C7E-0759344F218B}"/>
              </a:ext>
            </a:extLst>
          </p:cNvPr>
          <p:cNvSpPr txBox="1">
            <a:spLocks/>
          </p:cNvSpPr>
          <p:nvPr/>
        </p:nvSpPr>
        <p:spPr>
          <a:xfrm>
            <a:off x="32976" y="489426"/>
            <a:ext cx="10240577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Programa Nacional de Fortalecimento da Agricultura Familiar - PRONAF</a:t>
            </a:r>
          </a:p>
        </p:txBody>
      </p:sp>
    </p:spTree>
    <p:extLst>
      <p:ext uri="{BB962C8B-B14F-4D97-AF65-F5344CB8AC3E}">
        <p14:creationId xmlns:p14="http://schemas.microsoft.com/office/powerpoint/2010/main" val="2743917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14CA4FA1-7858-4F10-BFF5-355A4BD2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BNDES NOS MUNICÍPIOS DO CEARÁ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xmlns="" id="{72F6EE2B-1593-4B6E-9A4F-9B90D108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182" y="5682023"/>
            <a:ext cx="7458897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BNDES | Elaboração: DIEESE - Rede Bancários e Subseção FENAE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77C1E74A-6161-40FE-B25A-330AE6B93CEF}"/>
              </a:ext>
            </a:extLst>
          </p:cNvPr>
          <p:cNvSpPr txBox="1">
            <a:spLocks/>
          </p:cNvSpPr>
          <p:nvPr/>
        </p:nvSpPr>
        <p:spPr>
          <a:xfrm>
            <a:off x="8506436" y="1833781"/>
            <a:ext cx="3055545" cy="14463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PMAT – Programa de Modernização da Administração Tributária e da Gestão dos Setores Sociais Básicos do BNDES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C974CB24-B88E-448E-8A85-70BBF4E51D94}"/>
              </a:ext>
            </a:extLst>
          </p:cNvPr>
          <p:cNvSpPr/>
          <p:nvPr/>
        </p:nvSpPr>
        <p:spPr>
          <a:xfrm flipH="1">
            <a:off x="11606306" y="1884116"/>
            <a:ext cx="45719" cy="1345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DFA46ED5-F4CA-4217-BA7F-4D7AEDBDA2BF}"/>
              </a:ext>
            </a:extLst>
          </p:cNvPr>
          <p:cNvSpPr txBox="1">
            <a:spLocks/>
          </p:cNvSpPr>
          <p:nvPr/>
        </p:nvSpPr>
        <p:spPr>
          <a:xfrm>
            <a:off x="42763" y="564956"/>
            <a:ext cx="10240577" cy="856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Máquinas, equipamentos e modernização no Ceará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xmlns="" id="{AFBB5FCB-51B0-4C2A-9B49-D4AFBA28C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689604"/>
              </p:ext>
            </p:extLst>
          </p:nvPr>
        </p:nvGraphicFramePr>
        <p:xfrm>
          <a:off x="1248445" y="1441690"/>
          <a:ext cx="8685634" cy="424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203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14CA4FA1-7858-4F10-BFF5-355A4BD2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MICROCRÉDITO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xmlns="" id="{72F6EE2B-1593-4B6E-9A4F-9B90D108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837" y="5682023"/>
            <a:ext cx="7458897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BNB | Elaboração: DIEESE - Rede Bancários e Subseção FENAE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77C1E74A-6161-40FE-B25A-330AE6B93CEF}"/>
              </a:ext>
            </a:extLst>
          </p:cNvPr>
          <p:cNvSpPr txBox="1">
            <a:spLocks/>
          </p:cNvSpPr>
          <p:nvPr/>
        </p:nvSpPr>
        <p:spPr>
          <a:xfrm>
            <a:off x="9479560" y="2418922"/>
            <a:ext cx="2501871" cy="11631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Mais de 50% do Microcrédito do Brasil situa – se no NE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C974CB24-B88E-448E-8A85-70BBF4E51D94}"/>
              </a:ext>
            </a:extLst>
          </p:cNvPr>
          <p:cNvSpPr/>
          <p:nvPr/>
        </p:nvSpPr>
        <p:spPr>
          <a:xfrm flipH="1">
            <a:off x="11967873" y="2360199"/>
            <a:ext cx="45719" cy="122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DFA46ED5-F4CA-4217-BA7F-4D7AEDBDA2BF}"/>
              </a:ext>
            </a:extLst>
          </p:cNvPr>
          <p:cNvSpPr txBox="1">
            <a:spLocks/>
          </p:cNvSpPr>
          <p:nvPr/>
        </p:nvSpPr>
        <p:spPr>
          <a:xfrm>
            <a:off x="42763" y="564956"/>
            <a:ext cx="10240577" cy="856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Microcrédito Produtivo Orientado – </a:t>
            </a:r>
            <a:r>
              <a:rPr lang="pt-BR" sz="2800" b="1" dirty="0" err="1">
                <a:solidFill>
                  <a:schemeClr val="bg1"/>
                </a:solidFill>
              </a:rPr>
              <a:t>Crediamigo</a:t>
            </a:r>
            <a:r>
              <a:rPr lang="pt-BR" sz="2800" b="1" dirty="0">
                <a:solidFill>
                  <a:schemeClr val="bg1"/>
                </a:solidFill>
              </a:rPr>
              <a:t> - BNB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xmlns="" id="{AFBB5FCB-51B0-4C2A-9B49-D4AFBA28C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939040"/>
              </p:ext>
            </p:extLst>
          </p:nvPr>
        </p:nvGraphicFramePr>
        <p:xfrm>
          <a:off x="1248445" y="1441690"/>
          <a:ext cx="8685634" cy="424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3494743C-F414-4440-AB0F-5B4C364BDB38}"/>
              </a:ext>
            </a:extLst>
          </p:cNvPr>
          <p:cNvSpPr txBox="1">
            <a:spLocks/>
          </p:cNvSpPr>
          <p:nvPr/>
        </p:nvSpPr>
        <p:spPr>
          <a:xfrm>
            <a:off x="8925887" y="830511"/>
            <a:ext cx="2988432" cy="13674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O CREDIAMIGO é o maior programa de microcrédito produtivo orientado da América do Sul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CB78929-82E9-4B69-BF4A-8E87D43D7E2C}"/>
              </a:ext>
            </a:extLst>
          </p:cNvPr>
          <p:cNvSpPr/>
          <p:nvPr/>
        </p:nvSpPr>
        <p:spPr>
          <a:xfrm flipH="1">
            <a:off x="11950254" y="880844"/>
            <a:ext cx="45719" cy="1224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60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109" y="1112253"/>
            <a:ext cx="11049778" cy="1401865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ALAGOAS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B675FCD-F2F1-48B2-899B-3833597D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556" y="2301042"/>
            <a:ext cx="2980884" cy="17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1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748939A-C498-4CF5-AF41-A8A7DAA1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INCLUSÃO FINANCEIRA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1E412AE8-970C-4D8C-A1C0-A6C759F09AEC}"/>
              </a:ext>
            </a:extLst>
          </p:cNvPr>
          <p:cNvGraphicFramePr/>
          <p:nvPr>
            <p:extLst/>
          </p:nvPr>
        </p:nvGraphicFramePr>
        <p:xfrm>
          <a:off x="1843400" y="-145022"/>
          <a:ext cx="8684058" cy="592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68E5FF1-C5A9-4E6A-9E4B-20BC572C2B06}"/>
              </a:ext>
            </a:extLst>
          </p:cNvPr>
          <p:cNvSpPr txBox="1">
            <a:spLocks/>
          </p:cNvSpPr>
          <p:nvPr/>
        </p:nvSpPr>
        <p:spPr>
          <a:xfrm>
            <a:off x="32976" y="489426"/>
            <a:ext cx="6804051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Presença em Alagoas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xmlns="" id="{5756B553-6C99-4A77-B5B8-BB0F6B0099F6}"/>
              </a:ext>
            </a:extLst>
          </p:cNvPr>
          <p:cNvGrpSpPr/>
          <p:nvPr/>
        </p:nvGrpSpPr>
        <p:grpSpPr>
          <a:xfrm>
            <a:off x="6525040" y="4847963"/>
            <a:ext cx="1850700" cy="681090"/>
            <a:chOff x="178769" y="4293792"/>
            <a:chExt cx="1850700" cy="4848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xmlns="" id="{03B329D0-710B-4D63-842C-1128FD56049B}"/>
                </a:ext>
              </a:extLst>
            </p:cNvPr>
            <p:cNvSpPr/>
            <p:nvPr/>
          </p:nvSpPr>
          <p:spPr>
            <a:xfrm>
              <a:off x="178769" y="4293792"/>
              <a:ext cx="1850700" cy="48483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xmlns="" id="{287AB80D-95F4-494A-AA87-D78F9A900D9A}"/>
                </a:ext>
              </a:extLst>
            </p:cNvPr>
            <p:cNvSpPr txBox="1"/>
            <p:nvPr/>
          </p:nvSpPr>
          <p:spPr>
            <a:xfrm>
              <a:off x="178769" y="4293792"/>
              <a:ext cx="1850700" cy="48483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22860" rIns="91440" bIns="22860" numCol="1" spcCol="1270" anchor="ctr" anchorCtr="0">
              <a:noAutofit/>
            </a:bodyPr>
            <a:lstStyle>
              <a:defPPr>
                <a:defRPr lang="pt-BR"/>
              </a:defPPr>
              <a:lvl1pPr lvl="0" indent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2200" b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defRPr>
              </a:lvl1pPr>
            </a:lstStyle>
            <a:p>
              <a:r>
                <a:rPr lang="pt-BR" dirty="0"/>
                <a:t>R$11,7 bi</a:t>
              </a:r>
            </a:p>
            <a:p>
              <a:r>
                <a:rPr lang="pt-BR" sz="2000" dirty="0"/>
                <a:t>(95%)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942D606E-36B2-40FE-8B11-34654F69AEB3}"/>
              </a:ext>
            </a:extLst>
          </p:cNvPr>
          <p:cNvGrpSpPr/>
          <p:nvPr/>
        </p:nvGrpSpPr>
        <p:grpSpPr>
          <a:xfrm>
            <a:off x="8676758" y="4846231"/>
            <a:ext cx="1921429" cy="681090"/>
            <a:chOff x="178769" y="4293792"/>
            <a:chExt cx="1850700" cy="4848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xmlns="" id="{14E12009-D8AE-4800-BFB6-D2B950988E7B}"/>
                </a:ext>
              </a:extLst>
            </p:cNvPr>
            <p:cNvSpPr/>
            <p:nvPr/>
          </p:nvSpPr>
          <p:spPr>
            <a:xfrm>
              <a:off x="178769" y="4293792"/>
              <a:ext cx="1850700" cy="48483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xmlns="" id="{76D61794-8D26-4A51-9734-3B1B856D97FD}"/>
                </a:ext>
              </a:extLst>
            </p:cNvPr>
            <p:cNvSpPr txBox="1"/>
            <p:nvPr/>
          </p:nvSpPr>
          <p:spPr>
            <a:xfrm>
              <a:off x="178769" y="4293792"/>
              <a:ext cx="1850700" cy="48483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22860" rIns="91440" bIns="22860" numCol="1" spcCol="1270" anchor="ctr" anchorCtr="0">
              <a:noAutofit/>
            </a:bodyPr>
            <a:lstStyle>
              <a:defPPr>
                <a:defRPr lang="pt-BR"/>
              </a:defPPr>
              <a:lvl1pPr lvl="0" indent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2200" b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defRPr>
              </a:lvl1pPr>
            </a:lstStyle>
            <a:p>
              <a:r>
                <a:rPr lang="pt-BR" dirty="0"/>
                <a:t>R$611 milhões</a:t>
              </a:r>
            </a:p>
            <a:p>
              <a:r>
                <a:rPr lang="pt-BR" sz="2000" dirty="0"/>
                <a:t>(5%)</a:t>
              </a:r>
            </a:p>
          </p:txBody>
        </p:sp>
      </p:grpSp>
      <p:sp>
        <p:nvSpPr>
          <p:cNvPr id="29" name="Retângulo 1">
            <a:extLst>
              <a:ext uri="{FF2B5EF4-FFF2-40B4-BE49-F238E27FC236}">
                <a16:creationId xmlns:a16="http://schemas.microsoft.com/office/drawing/2014/main" xmlns="" id="{61D54C49-D924-451C-8463-E40A1DCDC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6" y="5751393"/>
            <a:ext cx="4363556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900" b="1" dirty="0">
                <a:solidFill>
                  <a:schemeClr val="bg1"/>
                </a:solidFill>
                <a:latin typeface="Arial" charset="0"/>
              </a:rPr>
              <a:t>*Bancos comerciais, múltiplos e Caixa</a:t>
            </a:r>
          </a:p>
          <a:p>
            <a:r>
              <a:rPr lang="pt-BR" altLang="pt-BR" sz="900" b="1" dirty="0">
                <a:solidFill>
                  <a:schemeClr val="bg1"/>
                </a:solidFill>
                <a:latin typeface="Arial" charset="0"/>
              </a:rPr>
              <a:t>Fonte: BACEN e IBGE | Elaboração: DIEESE</a:t>
            </a:r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xmlns="" id="{5C5E726C-CDBF-4172-91FC-2EF836D917B3}"/>
              </a:ext>
            </a:extLst>
          </p:cNvPr>
          <p:cNvSpPr/>
          <p:nvPr/>
        </p:nvSpPr>
        <p:spPr>
          <a:xfrm>
            <a:off x="4709119" y="4744864"/>
            <a:ext cx="1745192" cy="88205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9BBB10A-C7FE-4054-840F-6B0B0DEA5C88}"/>
              </a:ext>
            </a:extLst>
          </p:cNvPr>
          <p:cNvSpPr txBox="1"/>
          <p:nvPr/>
        </p:nvSpPr>
        <p:spPr>
          <a:xfrm>
            <a:off x="4679900" y="4717584"/>
            <a:ext cx="1544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Operações de Crédito Ativas em 02.10.17</a:t>
            </a:r>
          </a:p>
        </p:txBody>
      </p:sp>
    </p:spTree>
    <p:extLst>
      <p:ext uri="{BB962C8B-B14F-4D97-AF65-F5344CB8AC3E}">
        <p14:creationId xmlns:p14="http://schemas.microsoft.com/office/powerpoint/2010/main" val="641800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748939A-C498-4CF5-AF41-A8A7DAA1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INCLUSÃO FINANCEIRA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0907FD50-BB47-4781-9B11-D42ED0B6CC8E}"/>
              </a:ext>
            </a:extLst>
          </p:cNvPr>
          <p:cNvSpPr txBox="1">
            <a:spLocks/>
          </p:cNvSpPr>
          <p:nvPr/>
        </p:nvSpPr>
        <p:spPr>
          <a:xfrm>
            <a:off x="219075" y="2352675"/>
            <a:ext cx="3617710" cy="1420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3 instituições financeiras públicas estão presentes em AL: CAIXA, BB e BNB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B89FC12-6F67-4E67-9611-0E0816CF64C3}"/>
              </a:ext>
            </a:extLst>
          </p:cNvPr>
          <p:cNvSpPr/>
          <p:nvPr/>
        </p:nvSpPr>
        <p:spPr>
          <a:xfrm>
            <a:off x="3832670" y="2352675"/>
            <a:ext cx="50228" cy="142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7088A35F-4DA9-4A00-822D-96469551E01F}"/>
              </a:ext>
            </a:extLst>
          </p:cNvPr>
          <p:cNvSpPr txBox="1">
            <a:spLocks/>
          </p:cNvSpPr>
          <p:nvPr/>
        </p:nvSpPr>
        <p:spPr>
          <a:xfrm>
            <a:off x="428625" y="3923229"/>
            <a:ext cx="3408160" cy="1420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Todas possuem agências no interior do estado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CE76EC-5CAD-4936-B517-241374831120}"/>
              </a:ext>
            </a:extLst>
          </p:cNvPr>
          <p:cNvSpPr/>
          <p:nvPr/>
        </p:nvSpPr>
        <p:spPr>
          <a:xfrm>
            <a:off x="3835578" y="3923229"/>
            <a:ext cx="47319" cy="142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EA676657-2227-4DD1-B68F-70DF7B45667F}"/>
              </a:ext>
            </a:extLst>
          </p:cNvPr>
          <p:cNvSpPr txBox="1">
            <a:spLocks/>
          </p:cNvSpPr>
          <p:nvPr/>
        </p:nvSpPr>
        <p:spPr>
          <a:xfrm>
            <a:off x="4410075" y="1117321"/>
            <a:ext cx="3579610" cy="145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8 Instituições financeiras privadas estão em AL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292E2EB2-3F28-4136-895F-69DBA8F4D189}"/>
              </a:ext>
            </a:extLst>
          </p:cNvPr>
          <p:cNvSpPr/>
          <p:nvPr/>
        </p:nvSpPr>
        <p:spPr>
          <a:xfrm>
            <a:off x="7976310" y="1117321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2DB11A23-DEA2-48D1-B234-46293DF47057}"/>
              </a:ext>
            </a:extLst>
          </p:cNvPr>
          <p:cNvSpPr txBox="1">
            <a:spLocks/>
          </p:cNvSpPr>
          <p:nvPr/>
        </p:nvSpPr>
        <p:spPr>
          <a:xfrm>
            <a:off x="4504887" y="2753257"/>
            <a:ext cx="3435569" cy="13573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Apenas 3 delas possuem agências fora da Região Maceió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E575B864-4E15-44B3-9BA9-91A4486A1576}"/>
              </a:ext>
            </a:extLst>
          </p:cNvPr>
          <p:cNvSpPr txBox="1">
            <a:spLocks/>
          </p:cNvSpPr>
          <p:nvPr/>
        </p:nvSpPr>
        <p:spPr>
          <a:xfrm>
            <a:off x="8003097" y="4371913"/>
            <a:ext cx="3712406" cy="13966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89,6% das operações de crédito das instituições financeiras privadas estão concentradas Maceió</a:t>
            </a:r>
          </a:p>
        </p:txBody>
      </p:sp>
      <p:sp>
        <p:nvSpPr>
          <p:cNvPr id="27" name="Retângulo 1">
            <a:extLst>
              <a:ext uri="{FF2B5EF4-FFF2-40B4-BE49-F238E27FC236}">
                <a16:creationId xmlns:a16="http://schemas.microsoft.com/office/drawing/2014/main" xmlns="" id="{38AB3256-DA7D-4EA8-9FB3-A3A06AB7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725330"/>
            <a:ext cx="2714626" cy="4308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100" b="1" dirty="0">
                <a:solidFill>
                  <a:schemeClr val="bg1"/>
                </a:solidFill>
                <a:latin typeface="Arial" charset="0"/>
              </a:rPr>
              <a:t>Fonte: BACEN  | Posição 02.10.17 </a:t>
            </a:r>
          </a:p>
          <a:p>
            <a:r>
              <a:rPr lang="pt-BR" altLang="pt-BR" sz="1100" b="1" dirty="0">
                <a:solidFill>
                  <a:schemeClr val="bg1"/>
                </a:solidFill>
                <a:latin typeface="Arial" charset="0"/>
              </a:rPr>
              <a:t>Elaboração: DIEESE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03F9FE9D-A623-4F79-8ECF-BB6881CB3655}"/>
              </a:ext>
            </a:extLst>
          </p:cNvPr>
          <p:cNvSpPr/>
          <p:nvPr/>
        </p:nvSpPr>
        <p:spPr>
          <a:xfrm>
            <a:off x="11715620" y="4315886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791CC77B-C597-4040-9B2A-60094FAF1300}"/>
              </a:ext>
            </a:extLst>
          </p:cNvPr>
          <p:cNvSpPr/>
          <p:nvPr/>
        </p:nvSpPr>
        <p:spPr>
          <a:xfrm>
            <a:off x="7976469" y="2702672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279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748939A-C498-4CF5-AF41-A8A7DAA1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CRÉDITO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0907FD50-BB47-4781-9B11-D42ED0B6CC8E}"/>
              </a:ext>
            </a:extLst>
          </p:cNvPr>
          <p:cNvSpPr txBox="1">
            <a:spLocks/>
          </p:cNvSpPr>
          <p:nvPr/>
        </p:nvSpPr>
        <p:spPr>
          <a:xfrm>
            <a:off x="219075" y="2352675"/>
            <a:ext cx="3617710" cy="1420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29 municípios de AL possuem bancos públicos e também bancos privados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B89FC12-6F67-4E67-9611-0E0816CF64C3}"/>
              </a:ext>
            </a:extLst>
          </p:cNvPr>
          <p:cNvSpPr/>
          <p:nvPr/>
        </p:nvSpPr>
        <p:spPr>
          <a:xfrm>
            <a:off x="3832670" y="2352675"/>
            <a:ext cx="50228" cy="142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7088A35F-4DA9-4A00-822D-96469551E01F}"/>
              </a:ext>
            </a:extLst>
          </p:cNvPr>
          <p:cNvSpPr txBox="1">
            <a:spLocks/>
          </p:cNvSpPr>
          <p:nvPr/>
        </p:nvSpPr>
        <p:spPr>
          <a:xfrm>
            <a:off x="428625" y="3923229"/>
            <a:ext cx="3408160" cy="1420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Em </a:t>
            </a:r>
            <a:r>
              <a:rPr lang="pt-BR" sz="2800" b="1" u="sng" dirty="0">
                <a:solidFill>
                  <a:schemeClr val="bg1"/>
                </a:solidFill>
              </a:rPr>
              <a:t>todos</a:t>
            </a:r>
            <a:r>
              <a:rPr lang="pt-BR" sz="2800" b="1" dirty="0">
                <a:solidFill>
                  <a:schemeClr val="bg1"/>
                </a:solidFill>
              </a:rPr>
              <a:t> eles as operações de crédito dos públicos supera as dos privados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CE76EC-5CAD-4936-B517-241374831120}"/>
              </a:ext>
            </a:extLst>
          </p:cNvPr>
          <p:cNvSpPr/>
          <p:nvPr/>
        </p:nvSpPr>
        <p:spPr>
          <a:xfrm>
            <a:off x="3835578" y="3923229"/>
            <a:ext cx="47319" cy="142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EA676657-2227-4DD1-B68F-70DF7B45667F}"/>
              </a:ext>
            </a:extLst>
          </p:cNvPr>
          <p:cNvSpPr txBox="1">
            <a:spLocks/>
          </p:cNvSpPr>
          <p:nvPr/>
        </p:nvSpPr>
        <p:spPr>
          <a:xfrm>
            <a:off x="4410075" y="1117321"/>
            <a:ext cx="3579610" cy="145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Não há em AL </a:t>
            </a:r>
            <a:r>
              <a:rPr lang="pt-BR" sz="2800" b="1" u="sng" dirty="0">
                <a:solidFill>
                  <a:schemeClr val="bg1"/>
                </a:solidFill>
              </a:rPr>
              <a:t>financiamento imobiliário</a:t>
            </a:r>
            <a:r>
              <a:rPr lang="pt-BR" sz="2800" b="1" dirty="0">
                <a:solidFill>
                  <a:schemeClr val="bg1"/>
                </a:solidFill>
              </a:rPr>
              <a:t> ofertado por bancos privados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292E2EB2-3F28-4136-895F-69DBA8F4D189}"/>
              </a:ext>
            </a:extLst>
          </p:cNvPr>
          <p:cNvSpPr/>
          <p:nvPr/>
        </p:nvSpPr>
        <p:spPr>
          <a:xfrm>
            <a:off x="7976310" y="1117321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2DB11A23-DEA2-48D1-B234-46293DF47057}"/>
              </a:ext>
            </a:extLst>
          </p:cNvPr>
          <p:cNvSpPr txBox="1">
            <a:spLocks/>
          </p:cNvSpPr>
          <p:nvPr/>
        </p:nvSpPr>
        <p:spPr>
          <a:xfrm>
            <a:off x="4410076" y="2702922"/>
            <a:ext cx="3521992" cy="14524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Mas os bancos públicos ofertam financiamento imobiliário: CAIXA (90,8%), BB (9%) e BNB (0,2%)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E575B864-4E15-44B3-9BA9-91A4486A1576}"/>
              </a:ext>
            </a:extLst>
          </p:cNvPr>
          <p:cNvSpPr txBox="1">
            <a:spLocks/>
          </p:cNvSpPr>
          <p:nvPr/>
        </p:nvSpPr>
        <p:spPr>
          <a:xfrm>
            <a:off x="8153400" y="4370868"/>
            <a:ext cx="3436267" cy="13137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94,9% do financiamento agrícola em AL é feito pelos bancos públicos</a:t>
            </a:r>
          </a:p>
        </p:txBody>
      </p:sp>
      <p:sp>
        <p:nvSpPr>
          <p:cNvPr id="27" name="Retângulo 1">
            <a:extLst>
              <a:ext uri="{FF2B5EF4-FFF2-40B4-BE49-F238E27FC236}">
                <a16:creationId xmlns:a16="http://schemas.microsoft.com/office/drawing/2014/main" xmlns="" id="{38AB3256-DA7D-4EA8-9FB3-A3A06AB7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725330"/>
            <a:ext cx="2714626" cy="4308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100" b="1" dirty="0">
                <a:solidFill>
                  <a:schemeClr val="bg1"/>
                </a:solidFill>
                <a:latin typeface="Arial" charset="0"/>
              </a:rPr>
              <a:t>Fonte: BACEN  | Posição 02.10.17 </a:t>
            </a:r>
          </a:p>
          <a:p>
            <a:r>
              <a:rPr lang="pt-BR" altLang="pt-BR" sz="1100" b="1" dirty="0">
                <a:solidFill>
                  <a:schemeClr val="bg1"/>
                </a:solidFill>
                <a:latin typeface="Arial" charset="0"/>
              </a:rPr>
              <a:t>Elaboração: DIEESE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03F9FE9D-A623-4F79-8ECF-BB6881CB3655}"/>
              </a:ext>
            </a:extLst>
          </p:cNvPr>
          <p:cNvSpPr/>
          <p:nvPr/>
        </p:nvSpPr>
        <p:spPr>
          <a:xfrm>
            <a:off x="11589785" y="4231996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791CC77B-C597-4040-9B2A-60094FAF1300}"/>
              </a:ext>
            </a:extLst>
          </p:cNvPr>
          <p:cNvSpPr/>
          <p:nvPr/>
        </p:nvSpPr>
        <p:spPr>
          <a:xfrm>
            <a:off x="7976469" y="2702672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118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1E412AE8-970C-4D8C-A1C0-A6C759F09AEC}"/>
              </a:ext>
            </a:extLst>
          </p:cNvPr>
          <p:cNvGraphicFramePr/>
          <p:nvPr>
            <p:extLst/>
          </p:nvPr>
        </p:nvGraphicFramePr>
        <p:xfrm>
          <a:off x="2436491" y="317150"/>
          <a:ext cx="7319017" cy="604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68E5FF1-C5A9-4E6A-9E4B-20BC572C2B06}"/>
              </a:ext>
            </a:extLst>
          </p:cNvPr>
          <p:cNvSpPr txBox="1">
            <a:spLocks/>
          </p:cNvSpPr>
          <p:nvPr/>
        </p:nvSpPr>
        <p:spPr>
          <a:xfrm>
            <a:off x="32977" y="489426"/>
            <a:ext cx="9177698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Programa Minha Casa Minha Vida em Alagoas (Apenas </a:t>
            </a:r>
            <a:r>
              <a:rPr lang="pt-BR" sz="2800" b="1" u="sng" dirty="0">
                <a:solidFill>
                  <a:schemeClr val="bg1"/>
                </a:solidFill>
              </a:rPr>
              <a:t>Faixa I</a:t>
            </a:r>
            <a:r>
              <a:rPr lang="pt-BR" sz="2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208325ED-12E2-42D8-8F6C-16C53EB5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MORADIA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8797E29-9079-4EA0-A3BA-D709DCDC3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0610" y="1933913"/>
            <a:ext cx="995215" cy="968315"/>
          </a:xfrm>
          <a:prstGeom prst="rect">
            <a:avLst/>
          </a:prstGeom>
        </p:spPr>
      </p:pic>
      <p:sp>
        <p:nvSpPr>
          <p:cNvPr id="8" name="Retângulo 1">
            <a:extLst>
              <a:ext uri="{FF2B5EF4-FFF2-40B4-BE49-F238E27FC236}">
                <a16:creationId xmlns:a16="http://schemas.microsoft.com/office/drawing/2014/main" xmlns="" id="{B41A62C7-0306-401C-900E-3DD8FE92A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491" y="5312218"/>
            <a:ext cx="5584444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CAIXA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</p:spTree>
    <p:extLst>
      <p:ext uri="{BB962C8B-B14F-4D97-AF65-F5344CB8AC3E}">
        <p14:creationId xmlns:p14="http://schemas.microsoft.com/office/powerpoint/2010/main" val="2677645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1E412AE8-970C-4D8C-A1C0-A6C759F09AEC}"/>
              </a:ext>
            </a:extLst>
          </p:cNvPr>
          <p:cNvGraphicFramePr/>
          <p:nvPr>
            <p:extLst/>
          </p:nvPr>
        </p:nvGraphicFramePr>
        <p:xfrm>
          <a:off x="346633" y="423166"/>
          <a:ext cx="11498734" cy="604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59C2F4F-6901-4164-B2DD-ACDB1C8FF1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65" y="1924493"/>
            <a:ext cx="1258955" cy="1038192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2CA74BF-4D4F-4A26-956F-198709A0300C}"/>
              </a:ext>
            </a:extLst>
          </p:cNvPr>
          <p:cNvSpPr txBox="1">
            <a:spLocks/>
          </p:cNvSpPr>
          <p:nvPr/>
        </p:nvSpPr>
        <p:spPr>
          <a:xfrm>
            <a:off x="32977" y="489426"/>
            <a:ext cx="9001966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Programa Bolsa Família (PBF) em Alagoas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14CA4FA1-7858-4F10-BFF5-355A4BD2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TRANSFERÊNCIA DE RENDA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55B606D2-A3E4-43A4-96B4-19802815A820}"/>
              </a:ext>
            </a:extLst>
          </p:cNvPr>
          <p:cNvSpPr txBox="1">
            <a:spLocks/>
          </p:cNvSpPr>
          <p:nvPr/>
        </p:nvSpPr>
        <p:spPr>
          <a:xfrm>
            <a:off x="1484090" y="5221358"/>
            <a:ext cx="1616919" cy="43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1"/>
                </a:solidFill>
              </a:rPr>
              <a:t>da população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xmlns="" id="{72F6EE2B-1593-4B6E-9A4F-9B90D108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32" y="5817704"/>
            <a:ext cx="7458897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Portal da Transparência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77C1E74A-6161-40FE-B25A-330AE6B93CEF}"/>
              </a:ext>
            </a:extLst>
          </p:cNvPr>
          <p:cNvSpPr txBox="1">
            <a:spLocks/>
          </p:cNvSpPr>
          <p:nvPr/>
        </p:nvSpPr>
        <p:spPr>
          <a:xfrm>
            <a:off x="9693618" y="885824"/>
            <a:ext cx="2103255" cy="1152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R$ 854 milhões transferidos em 2016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C974CB24-B88E-448E-8A85-70BBF4E51D94}"/>
              </a:ext>
            </a:extLst>
          </p:cNvPr>
          <p:cNvSpPr/>
          <p:nvPr/>
        </p:nvSpPr>
        <p:spPr>
          <a:xfrm flipH="1">
            <a:off x="11841200" y="885824"/>
            <a:ext cx="45719" cy="1046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2CCAA96D-3B59-462F-984E-7E88C1840319}"/>
              </a:ext>
            </a:extLst>
          </p:cNvPr>
          <p:cNvSpPr txBox="1">
            <a:spLocks/>
          </p:cNvSpPr>
          <p:nvPr/>
        </p:nvSpPr>
        <p:spPr>
          <a:xfrm>
            <a:off x="10018643" y="1985009"/>
            <a:ext cx="1773155" cy="1174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Cobertura de 100% dos municípios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0D5533D-4018-4609-BF0F-D365E5C49EFD}"/>
              </a:ext>
            </a:extLst>
          </p:cNvPr>
          <p:cNvSpPr/>
          <p:nvPr/>
        </p:nvSpPr>
        <p:spPr>
          <a:xfrm>
            <a:off x="11838031" y="2038349"/>
            <a:ext cx="50794" cy="1028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287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14CA4FA1-7858-4F10-BFF5-355A4BD2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ORÇAMENTO REALIZADO DO FGTS EM ALAGOAS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xmlns="" id="{72F6EE2B-1593-4B6E-9A4F-9B90D108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114" y="5880175"/>
            <a:ext cx="2869250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FGTS | Elaboração: DIEESE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B916AC44-378D-4AC8-9F72-AC7B6ADB33F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18521" y="783554"/>
          <a:ext cx="7354957" cy="523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8FC37150-0AAF-48EF-97AC-B9FDC13D692E}"/>
              </a:ext>
            </a:extLst>
          </p:cNvPr>
          <p:cNvSpPr txBox="1">
            <a:spLocks/>
          </p:cNvSpPr>
          <p:nvPr/>
        </p:nvSpPr>
        <p:spPr>
          <a:xfrm>
            <a:off x="46229" y="568938"/>
            <a:ext cx="2564450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Em R$ MIL</a:t>
            </a:r>
          </a:p>
        </p:txBody>
      </p:sp>
    </p:spTree>
    <p:extLst>
      <p:ext uri="{BB962C8B-B14F-4D97-AF65-F5344CB8AC3E}">
        <p14:creationId xmlns:p14="http://schemas.microsoft.com/office/powerpoint/2010/main" val="200308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SUA IMPORTÂNCIA?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C3781253-F4A9-44E8-8FE7-6ECF51261376}"/>
              </a:ext>
            </a:extLst>
          </p:cNvPr>
          <p:cNvGraphicFramePr/>
          <p:nvPr>
            <p:extLst/>
          </p:nvPr>
        </p:nvGraphicFramePr>
        <p:xfrm>
          <a:off x="2192694" y="978852"/>
          <a:ext cx="7806612" cy="49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1454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14CA4FA1-7858-4F10-BFF5-355A4BD2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AGRICULTURA FAMILIAR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xmlns="" id="{72F6EE2B-1593-4B6E-9A4F-9B90D108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698" y="5666612"/>
            <a:ext cx="7458897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Portal da Transparência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77C1E74A-6161-40FE-B25A-330AE6B93CEF}"/>
              </a:ext>
            </a:extLst>
          </p:cNvPr>
          <p:cNvSpPr txBox="1">
            <a:spLocks/>
          </p:cNvSpPr>
          <p:nvPr/>
        </p:nvSpPr>
        <p:spPr>
          <a:xfrm>
            <a:off x="9484659" y="1330441"/>
            <a:ext cx="2438049" cy="10466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Dos R$ 600 milhões transferidos pelo PRONAF em 2016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C974CB24-B88E-448E-8A85-70BBF4E51D94}"/>
              </a:ext>
            </a:extLst>
          </p:cNvPr>
          <p:cNvSpPr/>
          <p:nvPr/>
        </p:nvSpPr>
        <p:spPr>
          <a:xfrm flipH="1">
            <a:off x="11967035" y="1330441"/>
            <a:ext cx="45719" cy="1046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2CCAA96D-3B59-462F-984E-7E88C1840319}"/>
              </a:ext>
            </a:extLst>
          </p:cNvPr>
          <p:cNvSpPr txBox="1">
            <a:spLocks/>
          </p:cNvSpPr>
          <p:nvPr/>
        </p:nvSpPr>
        <p:spPr>
          <a:xfrm>
            <a:off x="10335237" y="2706440"/>
            <a:ext cx="1582396" cy="6912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AL recebeu 5,6 %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0D5533D-4018-4609-BF0F-D365E5C49EFD}"/>
              </a:ext>
            </a:extLst>
          </p:cNvPr>
          <p:cNvSpPr/>
          <p:nvPr/>
        </p:nvSpPr>
        <p:spPr>
          <a:xfrm>
            <a:off x="11963866" y="2527791"/>
            <a:ext cx="50794" cy="1028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3DB2622-D30B-4F1C-A6D2-79D17960D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777" y="1910812"/>
            <a:ext cx="1817480" cy="2841412"/>
          </a:xfrm>
          <a:prstGeom prst="rect">
            <a:avLst/>
          </a:prstGeom>
        </p:spPr>
      </p:pic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6F5866EC-D685-432F-BA70-8483F05183A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80451" y="1447081"/>
          <a:ext cx="5822976" cy="396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6BB5112F-7765-4145-BC48-21F35C1CCF4D}"/>
              </a:ext>
            </a:extLst>
          </p:cNvPr>
          <p:cNvSpPr txBox="1">
            <a:spLocks/>
          </p:cNvSpPr>
          <p:nvPr/>
        </p:nvSpPr>
        <p:spPr>
          <a:xfrm>
            <a:off x="9663953" y="3657082"/>
            <a:ext cx="2251774" cy="1174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21 municípios de AL receberam recursos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00229FF9-B5D2-43F1-998C-C8C8F656962D}"/>
              </a:ext>
            </a:extLst>
          </p:cNvPr>
          <p:cNvSpPr/>
          <p:nvPr/>
        </p:nvSpPr>
        <p:spPr>
          <a:xfrm>
            <a:off x="11961960" y="3710422"/>
            <a:ext cx="50794" cy="1028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9DC99836-B7E4-4552-9C7E-0759344F218B}"/>
              </a:ext>
            </a:extLst>
          </p:cNvPr>
          <p:cNvSpPr txBox="1">
            <a:spLocks/>
          </p:cNvSpPr>
          <p:nvPr/>
        </p:nvSpPr>
        <p:spPr>
          <a:xfrm>
            <a:off x="32976" y="489426"/>
            <a:ext cx="10240577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Programa Nacional de Fortalecimento da Agricultura Familiar - PRONAF</a:t>
            </a:r>
          </a:p>
        </p:txBody>
      </p:sp>
    </p:spTree>
    <p:extLst>
      <p:ext uri="{BB962C8B-B14F-4D97-AF65-F5344CB8AC3E}">
        <p14:creationId xmlns:p14="http://schemas.microsoft.com/office/powerpoint/2010/main" val="3480302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109" y="1112253"/>
            <a:ext cx="11049778" cy="1401865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SÃO PAULO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B675FCD-F2F1-48B2-899B-3833597D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556" y="2301042"/>
            <a:ext cx="2980884" cy="17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21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1E412AE8-970C-4D8C-A1C0-A6C759F09AEC}"/>
              </a:ext>
            </a:extLst>
          </p:cNvPr>
          <p:cNvGraphicFramePr/>
          <p:nvPr>
            <p:extLst/>
          </p:nvPr>
        </p:nvGraphicFramePr>
        <p:xfrm>
          <a:off x="2436491" y="317150"/>
          <a:ext cx="7319017" cy="604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68E5FF1-C5A9-4E6A-9E4B-20BC572C2B06}"/>
              </a:ext>
            </a:extLst>
          </p:cNvPr>
          <p:cNvSpPr txBox="1">
            <a:spLocks/>
          </p:cNvSpPr>
          <p:nvPr/>
        </p:nvSpPr>
        <p:spPr>
          <a:xfrm>
            <a:off x="32976" y="489426"/>
            <a:ext cx="11536171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Programa Minha Casa Minha Vida – Somente </a:t>
            </a:r>
            <a:r>
              <a:rPr lang="pt-BR" sz="2800" b="1" u="sng" dirty="0">
                <a:solidFill>
                  <a:schemeClr val="bg1"/>
                </a:solidFill>
              </a:rPr>
              <a:t>Faixa I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208325ED-12E2-42D8-8F6C-16C53EB5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MORADIA – Estado de S.P.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8797E29-9079-4EA0-A3BA-D709DCDC3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0610" y="1933913"/>
            <a:ext cx="995215" cy="968315"/>
          </a:xfrm>
          <a:prstGeom prst="rect">
            <a:avLst/>
          </a:prstGeom>
        </p:spPr>
      </p:pic>
      <p:sp>
        <p:nvSpPr>
          <p:cNvPr id="8" name="Retângulo 1">
            <a:extLst>
              <a:ext uri="{FF2B5EF4-FFF2-40B4-BE49-F238E27FC236}">
                <a16:creationId xmlns:a16="http://schemas.microsoft.com/office/drawing/2014/main" xmlns="" id="{B41A62C7-0306-401C-900E-3DD8FE92A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491" y="5312218"/>
            <a:ext cx="5584444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CAIXA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</p:spTree>
    <p:extLst>
      <p:ext uri="{BB962C8B-B14F-4D97-AF65-F5344CB8AC3E}">
        <p14:creationId xmlns:p14="http://schemas.microsoft.com/office/powerpoint/2010/main" val="1896735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748939A-C498-4CF5-AF41-A8A7DAA1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POUPANÇA – Estado de S.P.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0907FD50-BB47-4781-9B11-D42ED0B6CC8E}"/>
              </a:ext>
            </a:extLst>
          </p:cNvPr>
          <p:cNvSpPr txBox="1">
            <a:spLocks/>
          </p:cNvSpPr>
          <p:nvPr/>
        </p:nvSpPr>
        <p:spPr>
          <a:xfrm>
            <a:off x="219075" y="2352675"/>
            <a:ext cx="3617710" cy="1420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R$ 65,5 bi, ou 30,02% de todos os depósitos de poupança no Estado estão na CAIXA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B89FC12-6F67-4E67-9611-0E0816CF64C3}"/>
              </a:ext>
            </a:extLst>
          </p:cNvPr>
          <p:cNvSpPr/>
          <p:nvPr/>
        </p:nvSpPr>
        <p:spPr>
          <a:xfrm>
            <a:off x="3832670" y="2352675"/>
            <a:ext cx="50228" cy="142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7088A35F-4DA9-4A00-822D-96469551E01F}"/>
              </a:ext>
            </a:extLst>
          </p:cNvPr>
          <p:cNvSpPr txBox="1">
            <a:spLocks/>
          </p:cNvSpPr>
          <p:nvPr/>
        </p:nvSpPr>
        <p:spPr>
          <a:xfrm>
            <a:off x="428625" y="3923229"/>
            <a:ext cx="3408160" cy="1420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A CAIXA tem o maior volume de depósitos de poupança do Estado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CE76EC-5CAD-4936-B517-241374831120}"/>
              </a:ext>
            </a:extLst>
          </p:cNvPr>
          <p:cNvSpPr/>
          <p:nvPr/>
        </p:nvSpPr>
        <p:spPr>
          <a:xfrm>
            <a:off x="3835578" y="3923229"/>
            <a:ext cx="47319" cy="142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EA676657-2227-4DD1-B68F-70DF7B45667F}"/>
              </a:ext>
            </a:extLst>
          </p:cNvPr>
          <p:cNvSpPr txBox="1">
            <a:spLocks/>
          </p:cNvSpPr>
          <p:nvPr/>
        </p:nvSpPr>
        <p:spPr>
          <a:xfrm>
            <a:off x="4410075" y="1117321"/>
            <a:ext cx="3579610" cy="145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O B.B. está em 2º lugar com R$ 44,2 bi (20,24%)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292E2EB2-3F28-4136-895F-69DBA8F4D189}"/>
              </a:ext>
            </a:extLst>
          </p:cNvPr>
          <p:cNvSpPr/>
          <p:nvPr/>
        </p:nvSpPr>
        <p:spPr>
          <a:xfrm>
            <a:off x="7976310" y="1117321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2DB11A23-DEA2-48D1-B234-46293DF47057}"/>
              </a:ext>
            </a:extLst>
          </p:cNvPr>
          <p:cNvSpPr txBox="1">
            <a:spLocks/>
          </p:cNvSpPr>
          <p:nvPr/>
        </p:nvSpPr>
        <p:spPr>
          <a:xfrm>
            <a:off x="4410076" y="2702922"/>
            <a:ext cx="3521992" cy="14524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O Itaú fica em 3º lugar com R$ 43,7 bi (20,04%)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E575B864-4E15-44B3-9BA9-91A4486A1576}"/>
              </a:ext>
            </a:extLst>
          </p:cNvPr>
          <p:cNvSpPr txBox="1">
            <a:spLocks/>
          </p:cNvSpPr>
          <p:nvPr/>
        </p:nvSpPr>
        <p:spPr>
          <a:xfrm>
            <a:off x="7989686" y="4304607"/>
            <a:ext cx="3599982" cy="16323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Apenas a CAIXA aplica adequadamente os recursos captados com a poupança, no financiamento imobiliário</a:t>
            </a:r>
          </a:p>
        </p:txBody>
      </p:sp>
      <p:sp>
        <p:nvSpPr>
          <p:cNvPr id="27" name="Retângulo 1">
            <a:extLst>
              <a:ext uri="{FF2B5EF4-FFF2-40B4-BE49-F238E27FC236}">
                <a16:creationId xmlns:a16="http://schemas.microsoft.com/office/drawing/2014/main" xmlns="" id="{38AB3256-DA7D-4EA8-9FB3-A3A06AB7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725330"/>
            <a:ext cx="2714626" cy="4308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100" b="1" dirty="0">
                <a:solidFill>
                  <a:schemeClr val="bg1"/>
                </a:solidFill>
                <a:latin typeface="Arial" charset="0"/>
              </a:rPr>
              <a:t>Fonte: BACEN  | Posição 01.11.17 </a:t>
            </a:r>
          </a:p>
          <a:p>
            <a:r>
              <a:rPr lang="pt-BR" altLang="pt-BR" sz="1100" b="1" dirty="0">
                <a:solidFill>
                  <a:schemeClr val="bg1"/>
                </a:solidFill>
                <a:latin typeface="Arial" charset="0"/>
              </a:rPr>
              <a:t>Elaboração: DIEESE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03F9FE9D-A623-4F79-8ECF-BB6881CB3655}"/>
              </a:ext>
            </a:extLst>
          </p:cNvPr>
          <p:cNvSpPr/>
          <p:nvPr/>
        </p:nvSpPr>
        <p:spPr>
          <a:xfrm>
            <a:off x="11589785" y="4324760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791CC77B-C597-4040-9B2A-60094FAF1300}"/>
              </a:ext>
            </a:extLst>
          </p:cNvPr>
          <p:cNvSpPr/>
          <p:nvPr/>
        </p:nvSpPr>
        <p:spPr>
          <a:xfrm>
            <a:off x="7976469" y="2702672"/>
            <a:ext cx="49698" cy="145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678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14CA4FA1-7858-4F10-BFF5-355A4BD2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9443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ORÇAMENTO REALIZADO DO FGTS – Estado de S.P.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8FC37150-0AAF-48EF-97AC-B9FDC13D692E}"/>
              </a:ext>
            </a:extLst>
          </p:cNvPr>
          <p:cNvSpPr txBox="1">
            <a:spLocks/>
          </p:cNvSpPr>
          <p:nvPr/>
        </p:nvSpPr>
        <p:spPr>
          <a:xfrm>
            <a:off x="46229" y="568938"/>
            <a:ext cx="5002849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Em R$ Mil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640D2F06-8E62-45E7-9893-6BDAB3EA066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30803" y="730526"/>
          <a:ext cx="10956460" cy="539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1">
            <a:extLst>
              <a:ext uri="{FF2B5EF4-FFF2-40B4-BE49-F238E27FC236}">
                <a16:creationId xmlns:a16="http://schemas.microsoft.com/office/drawing/2014/main" xmlns="" id="{D237184D-F34F-4328-89C6-267C0C38D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9" y="1369534"/>
            <a:ext cx="2869250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FGTS | Elaboração: DIEESE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D09FA59-0D90-4A2B-BBF4-060FC43C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39" y="2592020"/>
            <a:ext cx="3121723" cy="4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05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1E412AE8-970C-4D8C-A1C0-A6C759F09AEC}"/>
              </a:ext>
            </a:extLst>
          </p:cNvPr>
          <p:cNvGraphicFramePr/>
          <p:nvPr>
            <p:extLst/>
          </p:nvPr>
        </p:nvGraphicFramePr>
        <p:xfrm>
          <a:off x="346633" y="423166"/>
          <a:ext cx="11498734" cy="604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59C2F4F-6901-4164-B2DD-ACDB1C8FF1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65" y="1924493"/>
            <a:ext cx="1258955" cy="1038192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2CA74BF-4D4F-4A26-956F-198709A0300C}"/>
              </a:ext>
            </a:extLst>
          </p:cNvPr>
          <p:cNvSpPr txBox="1">
            <a:spLocks/>
          </p:cNvSpPr>
          <p:nvPr/>
        </p:nvSpPr>
        <p:spPr>
          <a:xfrm>
            <a:off x="32977" y="489426"/>
            <a:ext cx="9001966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Programa Bolsa Família (PBF) Estado de S.P.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14CA4FA1-7858-4F10-BFF5-355A4BD2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TRANSFERÊNCIA DE RENDA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55B606D2-A3E4-43A4-96B4-19802815A820}"/>
              </a:ext>
            </a:extLst>
          </p:cNvPr>
          <p:cNvSpPr txBox="1">
            <a:spLocks/>
          </p:cNvSpPr>
          <p:nvPr/>
        </p:nvSpPr>
        <p:spPr>
          <a:xfrm>
            <a:off x="1484090" y="5221358"/>
            <a:ext cx="1616919" cy="43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1"/>
                </a:solidFill>
              </a:rPr>
              <a:t>da população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xmlns="" id="{72F6EE2B-1593-4B6E-9A4F-9B90D108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32" y="5817704"/>
            <a:ext cx="7458897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Portal da Transparência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77C1E74A-6161-40FE-B25A-330AE6B93CEF}"/>
              </a:ext>
            </a:extLst>
          </p:cNvPr>
          <p:cNvSpPr txBox="1">
            <a:spLocks/>
          </p:cNvSpPr>
          <p:nvPr/>
        </p:nvSpPr>
        <p:spPr>
          <a:xfrm>
            <a:off x="9693618" y="885824"/>
            <a:ext cx="2103255" cy="1152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R$ 2,7 bi transferidos em 2016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C974CB24-B88E-448E-8A85-70BBF4E51D94}"/>
              </a:ext>
            </a:extLst>
          </p:cNvPr>
          <p:cNvSpPr/>
          <p:nvPr/>
        </p:nvSpPr>
        <p:spPr>
          <a:xfrm flipH="1">
            <a:off x="11841200" y="885824"/>
            <a:ext cx="45719" cy="1046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2CCAA96D-3B59-462F-984E-7E88C1840319}"/>
              </a:ext>
            </a:extLst>
          </p:cNvPr>
          <p:cNvSpPr txBox="1">
            <a:spLocks/>
          </p:cNvSpPr>
          <p:nvPr/>
        </p:nvSpPr>
        <p:spPr>
          <a:xfrm>
            <a:off x="10018643" y="1985009"/>
            <a:ext cx="1773155" cy="1174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Presença em 100% dos municípios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0D5533D-4018-4609-BF0F-D365E5C49EFD}"/>
              </a:ext>
            </a:extLst>
          </p:cNvPr>
          <p:cNvSpPr/>
          <p:nvPr/>
        </p:nvSpPr>
        <p:spPr>
          <a:xfrm>
            <a:off x="11838031" y="2038349"/>
            <a:ext cx="50794" cy="1028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956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14CA4FA1-7858-4F10-BFF5-355A4BD2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 BNDES NOS MUNICÍPIOS DE SÃO PAULO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xmlns="" id="{72F6EE2B-1593-4B6E-9A4F-9B90D108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538" y="5549166"/>
            <a:ext cx="7458897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* Administração Pública Direta estadual e municipais</a:t>
            </a:r>
          </a:p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BNDES | Elaboração: DIEESE - Rede Bancários e Subseção FENAE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77C1E74A-6161-40FE-B25A-330AE6B93CEF}"/>
              </a:ext>
            </a:extLst>
          </p:cNvPr>
          <p:cNvSpPr txBox="1">
            <a:spLocks/>
          </p:cNvSpPr>
          <p:nvPr/>
        </p:nvSpPr>
        <p:spPr>
          <a:xfrm>
            <a:off x="8506436" y="1833781"/>
            <a:ext cx="3055545" cy="14463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</a:rPr>
              <a:t>14 municípios do Estado possuem contratos com o BNDES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C974CB24-B88E-448E-8A85-70BBF4E51D94}"/>
              </a:ext>
            </a:extLst>
          </p:cNvPr>
          <p:cNvSpPr/>
          <p:nvPr/>
        </p:nvSpPr>
        <p:spPr>
          <a:xfrm flipH="1">
            <a:off x="11606306" y="1884116"/>
            <a:ext cx="45719" cy="1345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xmlns="" id="{AFBB5FCB-51B0-4C2A-9B49-D4AFBA28CCB5}"/>
              </a:ext>
            </a:extLst>
          </p:cNvPr>
          <p:cNvGraphicFramePr/>
          <p:nvPr>
            <p:extLst/>
          </p:nvPr>
        </p:nvGraphicFramePr>
        <p:xfrm>
          <a:off x="1753183" y="1308833"/>
          <a:ext cx="8685634" cy="424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1089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4512" y="2027135"/>
            <a:ext cx="8562975" cy="1401865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FENAE NA LUTA POR UMA CAIXA PARA O POVO</a:t>
            </a:r>
          </a:p>
        </p:txBody>
      </p:sp>
    </p:spTree>
    <p:extLst>
      <p:ext uri="{BB962C8B-B14F-4D97-AF65-F5344CB8AC3E}">
        <p14:creationId xmlns:p14="http://schemas.microsoft.com/office/powerpoint/2010/main" val="2858277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01" y="80360"/>
            <a:ext cx="10515600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FENAE NA LUTA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79907E44-C266-468C-B467-A866C1523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426" y="1419642"/>
            <a:ext cx="3437210" cy="240692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EDCEAEB5-9D2E-4B8E-B123-00747CB0A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541" y="2894316"/>
            <a:ext cx="2736304" cy="2736304"/>
          </a:xfrm>
          <a:prstGeom prst="rect">
            <a:avLst/>
          </a:prstGeom>
        </p:spPr>
      </p:pic>
      <p:pic>
        <p:nvPicPr>
          <p:cNvPr id="14" name="Picture 2" descr="https://fbcdn-sphotos-h-a.akamaihd.net/hphotos-ak-xfp1/v/t1.0-9/11025135_10203946195635511_2228118837272006657_n.jpg?oh=fe58e313e853308a87bce9196a7506e7&amp;oe=558BCA5E&amp;__gda__=1434223163_105633114e6f1fbffce220cf42b3c3ad">
            <a:extLst>
              <a:ext uri="{FF2B5EF4-FFF2-40B4-BE49-F238E27FC236}">
                <a16:creationId xmlns:a16="http://schemas.microsoft.com/office/drawing/2014/main" xmlns="" id="{9057DFC2-41A8-4B0A-8C56-31CCF1608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7" y="1892754"/>
            <a:ext cx="3316981" cy="24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81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A170C32-8522-4E11-A169-266DC08E3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4" y="253670"/>
            <a:ext cx="6064249" cy="236184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61CDAC2-767B-45CC-A356-972230F38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1" y="2869187"/>
            <a:ext cx="4749798" cy="317074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ED80982-6F37-4FB8-B26D-1B273A3A66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89735"/>
            <a:ext cx="3520614" cy="23501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642590F-2103-408E-904A-2F2C5B332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33" y="705796"/>
            <a:ext cx="4453812" cy="27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5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748939A-C498-4CF5-AF41-A8A7DAA1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82525" cy="978852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chemeClr val="bg1"/>
                </a:solidFill>
              </a:rPr>
              <a:t>O QUE RESTOU DOS BANCOS PÚBLICOS?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Retângulo 1">
            <a:extLst>
              <a:ext uri="{FF2B5EF4-FFF2-40B4-BE49-F238E27FC236}">
                <a16:creationId xmlns:a16="http://schemas.microsoft.com/office/drawing/2014/main" xmlns="" id="{47F83DDB-DA39-4F97-BF32-EB7D4683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627" y="5879574"/>
            <a:ext cx="5584444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BACEN | Elaboração: DIEESE - Rede Bancários e Subseção FENAE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B769646B-6AE8-4453-A067-2C224035F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96313"/>
              </p:ext>
            </p:extLst>
          </p:nvPr>
        </p:nvGraphicFramePr>
        <p:xfrm>
          <a:off x="1451625" y="833768"/>
          <a:ext cx="8787749" cy="5039719"/>
        </p:xfrm>
        <a:graphic>
          <a:graphicData uri="http://schemas.openxmlformats.org/drawingml/2006/table">
            <a:tbl>
              <a:tblPr/>
              <a:tblGrid>
                <a:gridCol w="1748775">
                  <a:extLst>
                    <a:ext uri="{9D8B030D-6E8A-4147-A177-3AD203B41FA5}">
                      <a16:colId xmlns:a16="http://schemas.microsoft.com/office/drawing/2014/main" xmlns="" val="820062357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xmlns="" val="3665820662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xmlns="" val="4069993579"/>
                    </a:ext>
                  </a:extLst>
                </a:gridCol>
                <a:gridCol w="205122">
                  <a:extLst>
                    <a:ext uri="{9D8B030D-6E8A-4147-A177-3AD203B41FA5}">
                      <a16:colId xmlns:a16="http://schemas.microsoft.com/office/drawing/2014/main" xmlns="" val="1248332562"/>
                    </a:ext>
                  </a:extLst>
                </a:gridCol>
                <a:gridCol w="871203">
                  <a:extLst>
                    <a:ext uri="{9D8B030D-6E8A-4147-A177-3AD203B41FA5}">
                      <a16:colId xmlns:a16="http://schemas.microsoft.com/office/drawing/2014/main" xmlns="" val="1331530718"/>
                    </a:ext>
                  </a:extLst>
                </a:gridCol>
                <a:gridCol w="190345">
                  <a:extLst>
                    <a:ext uri="{9D8B030D-6E8A-4147-A177-3AD203B41FA5}">
                      <a16:colId xmlns:a16="http://schemas.microsoft.com/office/drawing/2014/main" xmlns="" val="2494137356"/>
                    </a:ext>
                  </a:extLst>
                </a:gridCol>
                <a:gridCol w="1876579">
                  <a:extLst>
                    <a:ext uri="{9D8B030D-6E8A-4147-A177-3AD203B41FA5}">
                      <a16:colId xmlns:a16="http://schemas.microsoft.com/office/drawing/2014/main" xmlns="" val="2565225626"/>
                    </a:ext>
                  </a:extLst>
                </a:gridCol>
              </a:tblGrid>
              <a:tr h="333223">
                <a:tc>
                  <a:txBody>
                    <a:bodyPr/>
                    <a:lstStyle/>
                    <a:p>
                      <a:pPr algn="r" fontAlgn="ctr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Instituição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Criação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Sede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6145453"/>
                  </a:ext>
                </a:extLst>
              </a:tr>
              <a:tr h="324216">
                <a:tc rowSpan="4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FEDERAIS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BANCO DO BRASIL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1808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Brasília - D.F.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9061465"/>
                  </a:ext>
                </a:extLst>
              </a:tr>
              <a:tr h="315210">
                <a:tc vMerge="1">
                  <a:txBody>
                    <a:bodyPr/>
                    <a:lstStyle/>
                    <a:p>
                      <a:pPr algn="r" fontAlgn="ctr"/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CAIXA ECONOMICA FEDERAL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1861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Brasília - D.F.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3205887"/>
                  </a:ext>
                </a:extLst>
              </a:tr>
              <a:tr h="324216">
                <a:tc v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BCO DA AMAZONIA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1966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Belém - PA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671894"/>
                  </a:ext>
                </a:extLst>
              </a:tr>
              <a:tr h="324216">
                <a:tc v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BCO DO NORDESTE DO BRASIL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1952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Fortaleza - CE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712991"/>
                  </a:ext>
                </a:extLst>
              </a:tr>
              <a:tr h="19832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7721102"/>
                  </a:ext>
                </a:extLst>
              </a:tr>
              <a:tr h="324216">
                <a:tc rowSpan="5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ESTADUAIS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BANESTES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1937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Vitória - E.S.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261041"/>
                  </a:ext>
                </a:extLst>
              </a:tr>
              <a:tr h="324216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BANRISUL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1928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Porto Alegre - R.S.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046176"/>
                  </a:ext>
                </a:extLst>
              </a:tr>
              <a:tr h="324216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BRB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1964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Brasília - D.F.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1936110"/>
                  </a:ext>
                </a:extLst>
              </a:tr>
              <a:tr h="324216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BCO DO EST. DO PA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1961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Belém - PA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601033"/>
                  </a:ext>
                </a:extLst>
              </a:tr>
              <a:tr h="324216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BCO DO EST. DE SE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1961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Aracajú - SE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667960"/>
                  </a:ext>
                </a:extLst>
              </a:tr>
              <a:tr h="195217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31113560"/>
                  </a:ext>
                </a:extLst>
              </a:tr>
              <a:tr h="324216">
                <a:tc rowSpan="4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DESENVOLVIMENTO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BNDES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1952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Rio de Janeiro - R.J.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3225614"/>
                  </a:ext>
                </a:extLst>
              </a:tr>
              <a:tr h="324216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BCO DES. DE MG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1962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Belo Horizonte - M.G.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692462"/>
                  </a:ext>
                </a:extLst>
              </a:tr>
              <a:tr h="324216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BD REGIONAL DO EXTREMO SUL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1961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Porto Alegre - R.S.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6268433"/>
                  </a:ext>
                </a:extLst>
              </a:tr>
              <a:tr h="324216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BCO DES. DO ES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1969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Vitória - E.S.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659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12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6563"/>
            <a:ext cx="10515600" cy="55838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600" b="1" dirty="0">
                <a:solidFill>
                  <a:schemeClr val="bg1"/>
                </a:solidFill>
              </a:rPr>
              <a:t>JAIR PEDRO FERREIRA</a:t>
            </a:r>
          </a:p>
          <a:p>
            <a:pPr marL="0" indent="0" algn="ctr">
              <a:buNone/>
            </a:pPr>
            <a:r>
              <a:rPr lang="pt-BR" sz="2600" b="1" dirty="0">
                <a:solidFill>
                  <a:schemeClr val="bg1"/>
                </a:solidFill>
              </a:rPr>
              <a:t>Presidente da FENAE</a:t>
            </a:r>
          </a:p>
          <a:p>
            <a:pPr marL="0" indent="0" algn="ctr">
              <a:buNone/>
            </a:pPr>
            <a:endParaRPr lang="pt-BR" sz="2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000" dirty="0">
                <a:solidFill>
                  <a:schemeClr val="bg1"/>
                </a:solidFill>
              </a:rPr>
              <a:t>www.fenae.org.br</a:t>
            </a:r>
          </a:p>
          <a:p>
            <a:pPr marL="0" indent="0" algn="ctr">
              <a:buNone/>
            </a:pPr>
            <a:r>
              <a:rPr lang="pt-BR" sz="2000" dirty="0">
                <a:solidFill>
                  <a:schemeClr val="bg1"/>
                </a:solidFill>
              </a:rPr>
              <a:t>(61) 3323-7516</a:t>
            </a:r>
          </a:p>
          <a:p>
            <a:pPr marL="0" indent="0" algn="ctr"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000" dirty="0">
                <a:solidFill>
                  <a:schemeClr val="bg1"/>
                </a:solidFill>
              </a:rPr>
              <a:t>Facebook: </a:t>
            </a:r>
            <a:r>
              <a:rPr lang="pt-BR" sz="2000" dirty="0" err="1">
                <a:solidFill>
                  <a:schemeClr val="bg1"/>
                </a:solidFill>
              </a:rPr>
              <a:t>FenaeFederacao</a:t>
            </a:r>
            <a:endParaRPr lang="pt-B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000" dirty="0">
                <a:solidFill>
                  <a:schemeClr val="bg1"/>
                </a:solidFill>
              </a:rPr>
              <a:t>Instagram: @</a:t>
            </a:r>
            <a:r>
              <a:rPr lang="pt-BR" sz="2000" dirty="0" err="1">
                <a:solidFill>
                  <a:schemeClr val="bg1"/>
                </a:solidFill>
              </a:rPr>
              <a:t>fenaefederacao</a:t>
            </a:r>
            <a:endParaRPr lang="pt-B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000" dirty="0" err="1">
                <a:solidFill>
                  <a:schemeClr val="bg1"/>
                </a:solidFill>
              </a:rPr>
              <a:t>Twitter</a:t>
            </a:r>
            <a:r>
              <a:rPr lang="pt-BR" sz="2000" dirty="0">
                <a:solidFill>
                  <a:schemeClr val="bg1"/>
                </a:solidFill>
              </a:rPr>
              <a:t>: @</a:t>
            </a:r>
            <a:r>
              <a:rPr lang="pt-BR" sz="2000" dirty="0" err="1">
                <a:solidFill>
                  <a:schemeClr val="bg1"/>
                </a:solidFill>
              </a:rPr>
              <a:t>sigafenae</a:t>
            </a:r>
            <a:endParaRPr lang="pt-B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000" dirty="0" err="1">
                <a:solidFill>
                  <a:schemeClr val="bg1"/>
                </a:solidFill>
              </a:rPr>
              <a:t>You</a:t>
            </a:r>
            <a:r>
              <a:rPr lang="pt-BR" sz="2000" dirty="0">
                <a:solidFill>
                  <a:schemeClr val="bg1"/>
                </a:solidFill>
              </a:rPr>
              <a:t> Tube: </a:t>
            </a:r>
            <a:r>
              <a:rPr lang="pt-BR" sz="2000" dirty="0" err="1">
                <a:solidFill>
                  <a:schemeClr val="bg1"/>
                </a:solidFill>
              </a:rPr>
              <a:t>FenaeFederacao</a:t>
            </a:r>
            <a:endParaRPr lang="pt-B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600" dirty="0">
              <a:solidFill>
                <a:schemeClr val="bg1"/>
              </a:solidFill>
            </a:endParaRPr>
          </a:p>
          <a:p>
            <a:pPr algn="ctr"/>
            <a:endParaRPr lang="pt-BR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1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39" y="22384"/>
            <a:ext cx="10888911" cy="9788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BANCOS PÚBLICOS E CRÉDITO DE LONGO PRAZO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08BA238-A732-4328-BD4E-47E99A38C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020" y="1023620"/>
            <a:ext cx="5557542" cy="493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1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73691"/>
            <a:ext cx="10515600" cy="4351338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2C4C42B-CB11-4BEC-93B1-FFEC45E1EB04}"/>
              </a:ext>
            </a:extLst>
          </p:cNvPr>
          <p:cNvSpPr/>
          <p:nvPr/>
        </p:nvSpPr>
        <p:spPr>
          <a:xfrm>
            <a:off x="193646" y="1366897"/>
            <a:ext cx="1165230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Cerca de R$ 79 bilhões;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Mais de 11 % da Carteira de Crédito da CAIXA foi dirigida ao saneamento básico e infraestrutura;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Aproximadamente 82% de todo o crédito para o saneamento básico e infraestrutura no Brasil é ofertado pelos Bancos Públicos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284716E6-5180-44ED-850C-F7B4043A11A2}"/>
              </a:ext>
            </a:extLst>
          </p:cNvPr>
          <p:cNvSpPr txBox="1">
            <a:spLocks/>
          </p:cNvSpPr>
          <p:nvPr/>
        </p:nvSpPr>
        <p:spPr>
          <a:xfrm>
            <a:off x="0" y="20297"/>
            <a:ext cx="11487150" cy="832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CRÉDITO SANEAMENTO E INFRA URBANA NA CAIXA</a:t>
            </a:r>
          </a:p>
        </p:txBody>
      </p:sp>
      <p:sp>
        <p:nvSpPr>
          <p:cNvPr id="7" name="Retângulo 1">
            <a:extLst>
              <a:ext uri="{FF2B5EF4-FFF2-40B4-BE49-F238E27FC236}">
                <a16:creationId xmlns:a16="http://schemas.microsoft.com/office/drawing/2014/main" xmlns="" id="{B7DBABC4-5383-4230-9521-1CE98FD32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46" y="5697897"/>
            <a:ext cx="5584444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CAIXA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AFD7192-9F5D-4F7A-AD47-71D0783C0F35}"/>
              </a:ext>
            </a:extLst>
          </p:cNvPr>
          <p:cNvSpPr txBox="1">
            <a:spLocks/>
          </p:cNvSpPr>
          <p:nvPr/>
        </p:nvSpPr>
        <p:spPr>
          <a:xfrm>
            <a:off x="42502" y="432276"/>
            <a:ext cx="9001966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Apenas em 2016</a:t>
            </a:r>
          </a:p>
        </p:txBody>
      </p:sp>
    </p:spTree>
    <p:extLst>
      <p:ext uri="{BB962C8B-B14F-4D97-AF65-F5344CB8AC3E}">
        <p14:creationId xmlns:p14="http://schemas.microsoft.com/office/powerpoint/2010/main" val="412655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73691"/>
            <a:ext cx="10515600" cy="4351338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2C4C42B-CB11-4BEC-93B1-FFEC45E1EB04}"/>
              </a:ext>
            </a:extLst>
          </p:cNvPr>
          <p:cNvSpPr/>
          <p:nvPr/>
        </p:nvSpPr>
        <p:spPr>
          <a:xfrm>
            <a:off x="269846" y="1573691"/>
            <a:ext cx="116523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Mais de 60 % da Carteira de Crédito da CAIXA foi dirigida à habitação;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Foram cerca de R$ 406 bi;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Aproximadamente 70% de todo o crédito imobiliário do Brasil é ofertado pela CAIXA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9C05240F-3AA1-4BB1-B03C-391C220F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" y="8419"/>
            <a:ext cx="10515600" cy="801206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CRÉDITO PARA HABITAÇÃO NA CAIXA</a:t>
            </a:r>
          </a:p>
        </p:txBody>
      </p:sp>
      <p:sp>
        <p:nvSpPr>
          <p:cNvPr id="6" name="Retângulo 1">
            <a:extLst>
              <a:ext uri="{FF2B5EF4-FFF2-40B4-BE49-F238E27FC236}">
                <a16:creationId xmlns:a16="http://schemas.microsoft.com/office/drawing/2014/main" xmlns="" id="{2A31269C-25E3-49C1-8A9C-DC8D0A5B3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46" y="5349798"/>
            <a:ext cx="5584444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CAIXA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420A7DC4-BE1F-4231-8DE9-AFAEC7253A45}"/>
              </a:ext>
            </a:extLst>
          </p:cNvPr>
          <p:cNvSpPr txBox="1">
            <a:spLocks/>
          </p:cNvSpPr>
          <p:nvPr/>
        </p:nvSpPr>
        <p:spPr>
          <a:xfrm>
            <a:off x="71077" y="460851"/>
            <a:ext cx="9001966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Apenas em 2016</a:t>
            </a:r>
          </a:p>
        </p:txBody>
      </p:sp>
    </p:spTree>
    <p:extLst>
      <p:ext uri="{BB962C8B-B14F-4D97-AF65-F5344CB8AC3E}">
        <p14:creationId xmlns:p14="http://schemas.microsoft.com/office/powerpoint/2010/main" val="191218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874871D9-6E2F-403F-BBCA-EF0F4FFC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30" y="99295"/>
            <a:ext cx="11275939" cy="978852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PROGRAMA MINHA CASA MINHA VIDA - PMCMV</a:t>
            </a:r>
          </a:p>
        </p:txBody>
      </p:sp>
      <p:sp>
        <p:nvSpPr>
          <p:cNvPr id="9" name="Seta para baixo 24">
            <a:extLst>
              <a:ext uri="{FF2B5EF4-FFF2-40B4-BE49-F238E27FC236}">
                <a16:creationId xmlns:a16="http://schemas.microsoft.com/office/drawing/2014/main" xmlns="" id="{827FF567-0247-4891-AB26-A3FD0BE7DB90}"/>
              </a:ext>
            </a:extLst>
          </p:cNvPr>
          <p:cNvSpPr/>
          <p:nvPr/>
        </p:nvSpPr>
        <p:spPr>
          <a:xfrm rot="16200000">
            <a:off x="5820528" y="3549031"/>
            <a:ext cx="504056" cy="50555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40578E2-C253-4373-AB24-69932FEED639}"/>
              </a:ext>
            </a:extLst>
          </p:cNvPr>
          <p:cNvSpPr/>
          <p:nvPr/>
        </p:nvSpPr>
        <p:spPr>
          <a:xfrm>
            <a:off x="6558085" y="2355257"/>
            <a:ext cx="39533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Desde sua criação em 2009:</a:t>
            </a:r>
          </a:p>
          <a:p>
            <a:pPr algn="ctr"/>
            <a:endParaRPr lang="pt-BR" sz="2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2.632.953 de famílias contempladas;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R$ 294,5 bi investidos;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chemeClr val="bg1"/>
                </a:solidFill>
                <a:cs typeface="Times New Roman" panose="02020603050405020304" pitchFamily="18" charset="0"/>
              </a:rPr>
              <a:t>1,2 milhão de empregos g</a:t>
            </a:r>
            <a:r>
              <a:rPr lang="pt-BR" sz="2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erados.</a:t>
            </a:r>
            <a:endParaRPr lang="pt-BR" sz="2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530201F2-6F22-43D0-A919-9B86D09B8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71" y="2372078"/>
            <a:ext cx="3025012" cy="283844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F5A6C2D9-B58D-419C-9264-867B337A258B}"/>
              </a:ext>
            </a:extLst>
          </p:cNvPr>
          <p:cNvSpPr txBox="1">
            <a:spLocks/>
          </p:cNvSpPr>
          <p:nvPr/>
        </p:nvSpPr>
        <p:spPr>
          <a:xfrm>
            <a:off x="434587" y="886566"/>
            <a:ext cx="11275939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chemeClr val="bg1"/>
                </a:solidFill>
              </a:rPr>
              <a:t>“o maior programa de financiamento habitacional já realizado na história do Brasil, portanto, uma das maiores políticas públicas de distribuição de riqueza familiar.”</a:t>
            </a:r>
          </a:p>
        </p:txBody>
      </p:sp>
      <p:sp>
        <p:nvSpPr>
          <p:cNvPr id="12" name="Retângulo 1">
            <a:extLst>
              <a:ext uri="{FF2B5EF4-FFF2-40B4-BE49-F238E27FC236}">
                <a16:creationId xmlns:a16="http://schemas.microsoft.com/office/drawing/2014/main" xmlns="" id="{AB15B89D-FB09-4174-B8B7-8A4871359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55" y="5618764"/>
            <a:ext cx="5584444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CAIXA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DIEESE - Rede Bancários e Subseção FENAE</a:t>
            </a:r>
          </a:p>
        </p:txBody>
      </p:sp>
    </p:spTree>
    <p:extLst>
      <p:ext uri="{BB962C8B-B14F-4D97-AF65-F5344CB8AC3E}">
        <p14:creationId xmlns:p14="http://schemas.microsoft.com/office/powerpoint/2010/main" val="212455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8455"/>
            <a:ext cx="10820400" cy="9788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UNIDADES HABITACIONAIS FINANCIADAS PELA CAIXA</a:t>
            </a:r>
          </a:p>
        </p:txBody>
      </p:sp>
      <p:sp>
        <p:nvSpPr>
          <p:cNvPr id="4" name="Retângulo 1">
            <a:extLst>
              <a:ext uri="{FF2B5EF4-FFF2-40B4-BE49-F238E27FC236}">
                <a16:creationId xmlns:a16="http://schemas.microsoft.com/office/drawing/2014/main" xmlns="" id="{558262F9-E5AA-489F-8264-C1A271BE5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85" y="5892683"/>
            <a:ext cx="7020272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Fonte: </a:t>
            </a:r>
            <a:r>
              <a:rPr lang="pt-BR" altLang="pt-BR" sz="1200" b="1" dirty="0">
                <a:solidFill>
                  <a:schemeClr val="bg1"/>
                </a:solidFill>
              </a:rPr>
              <a:t>CAIXA</a:t>
            </a:r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 | Elaboração: Fernando Nogueira da Costa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AC78A97-6A5D-4B49-8722-0F778F79E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95685"/>
            <a:ext cx="10301684" cy="46751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442F72D-000B-461C-ABEB-C5EAC7AF1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874" y="2727817"/>
            <a:ext cx="807715" cy="10139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8" name="CaixaDeTexto 4">
            <a:extLst>
              <a:ext uri="{FF2B5EF4-FFF2-40B4-BE49-F238E27FC236}">
                <a16:creationId xmlns:a16="http://schemas.microsoft.com/office/drawing/2014/main" xmlns="" id="{202879CA-8FE2-46D7-8258-C7A06318B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475" y="1292522"/>
            <a:ext cx="6069049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013C80"/>
                </a:solidFill>
              </a:rPr>
              <a:t>Acumulado no Período: 17.120.121</a:t>
            </a:r>
          </a:p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013C80"/>
                </a:solidFill>
              </a:rPr>
              <a:t>(25% do total de domicílios existentes hoje no Brasil)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DA8AFE5-5569-431D-BA6E-FF856B1647C1}"/>
              </a:ext>
            </a:extLst>
          </p:cNvPr>
          <p:cNvSpPr txBox="1">
            <a:spLocks/>
          </p:cNvSpPr>
          <p:nvPr/>
        </p:nvSpPr>
        <p:spPr>
          <a:xfrm>
            <a:off x="42502" y="441801"/>
            <a:ext cx="9001966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Entre 1964 e 2016</a:t>
            </a:r>
          </a:p>
        </p:txBody>
      </p:sp>
    </p:spTree>
    <p:extLst>
      <p:ext uri="{BB962C8B-B14F-4D97-AF65-F5344CB8AC3E}">
        <p14:creationId xmlns:p14="http://schemas.microsoft.com/office/powerpoint/2010/main" val="2134937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7490</TotalTime>
  <Words>1844</Words>
  <Application>Microsoft Office PowerPoint</Application>
  <PresentationFormat>Widescreen</PresentationFormat>
  <Paragraphs>319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Tahoma Bold</vt:lpstr>
      <vt:lpstr>Times New Roman</vt:lpstr>
      <vt:lpstr>Wingdings</vt:lpstr>
      <vt:lpstr>Tema do Office</vt:lpstr>
      <vt:lpstr>BANCOS PÚBLICOS</vt:lpstr>
      <vt:lpstr>QUAL SUA IMPORTÂNCIA?</vt:lpstr>
      <vt:lpstr>QUAL SUA IMPORTÂNCIA?</vt:lpstr>
      <vt:lpstr>O QUE RESTOU DOS BANCOS PÚBLICOS?</vt:lpstr>
      <vt:lpstr>BANCOS PÚBLICOS E CRÉDITO DE LONGO PRAZO</vt:lpstr>
      <vt:lpstr>Apresentação do PowerPoint</vt:lpstr>
      <vt:lpstr>CRÉDITO PARA HABITAÇÃO NA CAIXA</vt:lpstr>
      <vt:lpstr>PROGRAMA MINHA CASA MINHA VIDA - PMCMV</vt:lpstr>
      <vt:lpstr>UNIDADES HABITACIONAIS FINANCIADAS PELA CAIXA</vt:lpstr>
      <vt:lpstr>BANCO DO POVO BRASILEIRO</vt:lpstr>
      <vt:lpstr>FGTS, UM FUNDO POR TODOS</vt:lpstr>
      <vt:lpstr>LOTERIAS COMO JOGOS SOCIAIS</vt:lpstr>
      <vt:lpstr>AIGUNS EXEMPLOS DA ATUAÇÃO DOS BANCOS PÚBLICOS NOS ESTADOS</vt:lpstr>
      <vt:lpstr>CEARÁ</vt:lpstr>
      <vt:lpstr>BANCOS PÚBLICOS E INCLUSÃO FINANCEIRA</vt:lpstr>
      <vt:lpstr>BANCOS PÚBLICOS E INCLUSÃO FINANCEIRA</vt:lpstr>
      <vt:lpstr>BANCOS PÚBLICOS E CRÉDITO</vt:lpstr>
      <vt:lpstr>BANCOS PÚBLICOS E MORADIA</vt:lpstr>
      <vt:lpstr>BANCOS PÚBLICOS E TRANSFERÊNCIA DE RENDA</vt:lpstr>
      <vt:lpstr>BANCOS PÚBLICOS E AGRICULTURA FAMILIAR</vt:lpstr>
      <vt:lpstr>BNDES NOS MUNICÍPIOS DO CEARÁ</vt:lpstr>
      <vt:lpstr>BANCOS PÚBLICOS E MICROCRÉDITO</vt:lpstr>
      <vt:lpstr>ALAGOAS</vt:lpstr>
      <vt:lpstr>BANCOS PÚBLICOS E INCLUSÃO FINANCEIRA</vt:lpstr>
      <vt:lpstr>BANCOS PÚBLICOS E INCLUSÃO FINANCEIRA</vt:lpstr>
      <vt:lpstr>BANCOS PÚBLICOS E CRÉDITO</vt:lpstr>
      <vt:lpstr>BANCOS PÚBLICOS E MORADIA</vt:lpstr>
      <vt:lpstr>BANCOS PÚBLICOS E TRANSFERÊNCIA DE RENDA</vt:lpstr>
      <vt:lpstr>ORÇAMENTO REALIZADO DO FGTS EM ALAGOAS</vt:lpstr>
      <vt:lpstr>BANCOS PÚBLICOS E AGRICULTURA FAMILIAR</vt:lpstr>
      <vt:lpstr>SÃO PAULO</vt:lpstr>
      <vt:lpstr>BANCOS PÚBLICOS E MORADIA – Estado de S.P.</vt:lpstr>
      <vt:lpstr>BANCOS PÚBLICOS E POUPANÇA – Estado de S.P.</vt:lpstr>
      <vt:lpstr>ORÇAMENTO REALIZADO DO FGTS – Estado de S.P.</vt:lpstr>
      <vt:lpstr>BANCOS PÚBLICOS E TRANSFERÊNCIA DE RENDA</vt:lpstr>
      <vt:lpstr>O BNDES NOS MUNICÍPIOS DE SÃO PAULO</vt:lpstr>
      <vt:lpstr>FENAE NA LUTA POR UMA CAIXA PARA O POVO</vt:lpstr>
      <vt:lpstr>A FENAE NA LUTA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Campanhas de Associação</dc:title>
  <dc:creator>Ana Luiza Nóbrega Victorino</dc:creator>
  <cp:lastModifiedBy>Simone Mesquita Lemos</cp:lastModifiedBy>
  <cp:revision>316</cp:revision>
  <cp:lastPrinted>2017-10-11T16:45:58Z</cp:lastPrinted>
  <dcterms:created xsi:type="dcterms:W3CDTF">2017-07-26T15:22:30Z</dcterms:created>
  <dcterms:modified xsi:type="dcterms:W3CDTF">2017-11-06T17:11:41Z</dcterms:modified>
</cp:coreProperties>
</file>