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568533"/>
            <a:ext cx="162560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rgbClr val="3783B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rgbClr val="3783B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A2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rgbClr val="3783B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2993" y="1109672"/>
            <a:ext cx="13742012" cy="217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50" b="1" i="0">
                <a:solidFill>
                  <a:srgbClr val="3783B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6951" y="4248611"/>
            <a:ext cx="15574097" cy="557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@lemob.com.br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ontato@lemob.com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8951" y="0"/>
              <a:ext cx="6529048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1760835" cy="10287000"/>
            </a:xfrm>
            <a:custGeom>
              <a:avLst/>
              <a:gdLst/>
              <a:ahLst/>
              <a:cxnLst/>
              <a:rect l="l" t="t" r="r" b="b"/>
              <a:pathLst>
                <a:path w="11760835" h="10287000">
                  <a:moveTo>
                    <a:pt x="11760593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1760593" y="0"/>
                  </a:lnTo>
                  <a:lnTo>
                    <a:pt x="11760593" y="10286999"/>
                  </a:lnTo>
                  <a:close/>
                </a:path>
              </a:pathLst>
            </a:custGeom>
            <a:solidFill>
              <a:srgbClr val="378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3" y="8810370"/>
              <a:ext cx="3371849" cy="8953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6058" y="4488945"/>
              <a:ext cx="109220" cy="1221740"/>
            </a:xfrm>
            <a:custGeom>
              <a:avLst/>
              <a:gdLst/>
              <a:ahLst/>
              <a:cxnLst/>
              <a:rect l="l" t="t" r="r" b="b"/>
              <a:pathLst>
                <a:path w="109220" h="1221739">
                  <a:moveTo>
                    <a:pt x="108661" y="1221581"/>
                  </a:moveTo>
                  <a:lnTo>
                    <a:pt x="0" y="1221581"/>
                  </a:lnTo>
                  <a:lnTo>
                    <a:pt x="0" y="0"/>
                  </a:lnTo>
                  <a:lnTo>
                    <a:pt x="108661" y="0"/>
                  </a:lnTo>
                  <a:lnTo>
                    <a:pt x="108661" y="12215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7979" y="4617589"/>
            <a:ext cx="8372475" cy="1169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5575"/>
              </a:lnSpc>
              <a:spcBef>
                <a:spcPts val="120"/>
              </a:spcBef>
            </a:pPr>
            <a:r>
              <a:rPr sz="4650" b="1" spc="-185" dirty="0">
                <a:solidFill>
                  <a:srgbClr val="1C2024"/>
                </a:solidFill>
                <a:latin typeface="Verdana"/>
                <a:cs typeface="Verdana"/>
              </a:rPr>
              <a:t>ELETROMOBILIDADE:</a:t>
            </a:r>
            <a:endParaRPr sz="4650">
              <a:latin typeface="Verdana"/>
              <a:cs typeface="Verdana"/>
            </a:endParaRPr>
          </a:p>
          <a:p>
            <a:pPr marL="34925">
              <a:lnSpc>
                <a:spcPts val="3415"/>
              </a:lnSpc>
            </a:pPr>
            <a:r>
              <a:rPr sz="2850" b="1" spc="-8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50" b="1" spc="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5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50" b="1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50" b="1" spc="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50" b="1" spc="-6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50" b="1" spc="-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50" b="1" spc="-1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850" b="1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5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50" b="1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50" b="1" spc="-1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b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5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5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b="1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50" b="1" spc="-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50" b="1" spc="-1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50" b="1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850" b="1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50" b="1" spc="-1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50" b="1" spc="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850" b="1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50" b="1" spc="-1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50" b="1" spc="-6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50" b="1" spc="-4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850" b="1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50" b="1" spc="30" dirty="0">
                <a:solidFill>
                  <a:srgbClr val="FFFFFF"/>
                </a:solidFill>
                <a:latin typeface="Verdana"/>
                <a:cs typeface="Verdana"/>
              </a:rPr>
              <a:t>Ç</a:t>
            </a:r>
            <a:r>
              <a:rPr sz="2850" b="1" spc="2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2850" b="1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4846" y="1424088"/>
            <a:ext cx="13573125" cy="2228850"/>
            <a:chOff x="1984846" y="1424088"/>
            <a:chExt cx="13573125" cy="2228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4846" y="1424088"/>
              <a:ext cx="13573124" cy="2228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03939" y="2173581"/>
              <a:ext cx="1680210" cy="1190625"/>
            </a:xfrm>
            <a:custGeom>
              <a:avLst/>
              <a:gdLst/>
              <a:ahLst/>
              <a:cxnLst/>
              <a:rect l="l" t="t" r="r" b="b"/>
              <a:pathLst>
                <a:path w="1680209" h="1190625">
                  <a:moveTo>
                    <a:pt x="147013" y="0"/>
                  </a:moveTo>
                  <a:lnTo>
                    <a:pt x="1356070" y="0"/>
                  </a:lnTo>
                  <a:lnTo>
                    <a:pt x="1407080" y="4035"/>
                  </a:lnTo>
                  <a:lnTo>
                    <a:pt x="1456375" y="15900"/>
                  </a:lnTo>
                  <a:lnTo>
                    <a:pt x="1503084" y="35236"/>
                  </a:lnTo>
                  <a:lnTo>
                    <a:pt x="1546336" y="61680"/>
                  </a:lnTo>
                  <a:lnTo>
                    <a:pt x="1585261" y="94874"/>
                  </a:lnTo>
                  <a:lnTo>
                    <a:pt x="1618476" y="133775"/>
                  </a:lnTo>
                  <a:lnTo>
                    <a:pt x="1644937" y="177000"/>
                  </a:lnTo>
                  <a:lnTo>
                    <a:pt x="1664285" y="223680"/>
                  </a:lnTo>
                  <a:lnTo>
                    <a:pt x="1676158" y="272944"/>
                  </a:lnTo>
                  <a:lnTo>
                    <a:pt x="1680195" y="323922"/>
                  </a:lnTo>
                  <a:lnTo>
                    <a:pt x="1680195" y="1000052"/>
                  </a:lnTo>
                  <a:lnTo>
                    <a:pt x="1676158" y="1051030"/>
                  </a:lnTo>
                  <a:lnTo>
                    <a:pt x="1664285" y="1100294"/>
                  </a:lnTo>
                  <a:lnTo>
                    <a:pt x="1644937" y="1146974"/>
                  </a:lnTo>
                  <a:lnTo>
                    <a:pt x="1618476" y="1190199"/>
                  </a:lnTo>
                </a:path>
                <a:path w="1680209" h="1190625">
                  <a:moveTo>
                    <a:pt x="0" y="35235"/>
                  </a:moveTo>
                  <a:lnTo>
                    <a:pt x="46708" y="15900"/>
                  </a:lnTo>
                  <a:lnTo>
                    <a:pt x="96003" y="4035"/>
                  </a:lnTo>
                  <a:lnTo>
                    <a:pt x="147013" y="0"/>
                  </a:lnTo>
                </a:path>
              </a:pathLst>
            </a:custGeom>
            <a:ln w="152499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90606" y="2173581"/>
              <a:ext cx="2029460" cy="876300"/>
            </a:xfrm>
            <a:custGeom>
              <a:avLst/>
              <a:gdLst/>
              <a:ahLst/>
              <a:cxnLst/>
              <a:rect l="l" t="t" r="r" b="b"/>
              <a:pathLst>
                <a:path w="2029459" h="876300">
                  <a:moveTo>
                    <a:pt x="0" y="0"/>
                  </a:moveTo>
                  <a:lnTo>
                    <a:pt x="1705348" y="0"/>
                  </a:lnTo>
                  <a:lnTo>
                    <a:pt x="1756271" y="4041"/>
                  </a:lnTo>
                  <a:lnTo>
                    <a:pt x="1805481" y="15925"/>
                  </a:lnTo>
                  <a:lnTo>
                    <a:pt x="1852110" y="35290"/>
                  </a:lnTo>
                  <a:lnTo>
                    <a:pt x="1895288" y="61775"/>
                  </a:lnTo>
                  <a:lnTo>
                    <a:pt x="1934146" y="95020"/>
                  </a:lnTo>
                  <a:lnTo>
                    <a:pt x="1967304" y="133981"/>
                  </a:lnTo>
                  <a:lnTo>
                    <a:pt x="1993720" y="177272"/>
                  </a:lnTo>
                  <a:lnTo>
                    <a:pt x="2013034" y="224024"/>
                  </a:lnTo>
                  <a:lnTo>
                    <a:pt x="2024887" y="273364"/>
                  </a:lnTo>
                  <a:lnTo>
                    <a:pt x="2028918" y="324421"/>
                  </a:lnTo>
                  <a:lnTo>
                    <a:pt x="2028918" y="551878"/>
                  </a:lnTo>
                  <a:lnTo>
                    <a:pt x="2024887" y="602935"/>
                  </a:lnTo>
                  <a:lnTo>
                    <a:pt x="2013034" y="652275"/>
                  </a:lnTo>
                  <a:lnTo>
                    <a:pt x="1993720" y="699027"/>
                  </a:lnTo>
                  <a:lnTo>
                    <a:pt x="1967304" y="742318"/>
                  </a:lnTo>
                  <a:lnTo>
                    <a:pt x="1934146" y="781279"/>
                  </a:lnTo>
                  <a:lnTo>
                    <a:pt x="1895288" y="814524"/>
                  </a:lnTo>
                  <a:lnTo>
                    <a:pt x="1852110" y="841009"/>
                  </a:lnTo>
                  <a:lnTo>
                    <a:pt x="1805481" y="860374"/>
                  </a:lnTo>
                  <a:lnTo>
                    <a:pt x="1756271" y="872258"/>
                  </a:lnTo>
                  <a:lnTo>
                    <a:pt x="1705349" y="876299"/>
                  </a:lnTo>
                </a:path>
              </a:pathLst>
            </a:custGeom>
            <a:ln w="152622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7172" y="590598"/>
            <a:ext cx="1648015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190" dirty="0">
                <a:solidFill>
                  <a:srgbClr val="FFFFFF"/>
                </a:solidFill>
                <a:latin typeface="Trebuchet MS"/>
                <a:cs typeface="Trebuchet MS"/>
              </a:rPr>
              <a:t>METAS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70" dirty="0">
                <a:solidFill>
                  <a:srgbClr val="FFFFFF"/>
                </a:solidFill>
                <a:latin typeface="Trebuchet MS"/>
                <a:cs typeface="Trebuchet MS"/>
              </a:rPr>
              <a:t>IMPLEMENTAÇÃO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0" dirty="0">
                <a:solidFill>
                  <a:srgbClr val="FFFFFF"/>
                </a:solidFill>
                <a:latin typeface="Trebuchet MS"/>
                <a:cs typeface="Trebuchet MS"/>
              </a:rPr>
              <a:t>MODAIS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75" dirty="0">
                <a:solidFill>
                  <a:srgbClr val="FFFFFF"/>
                </a:solidFill>
                <a:latin typeface="Trebuchet MS"/>
                <a:cs typeface="Trebuchet MS"/>
              </a:rPr>
              <a:t>ELÉTRICOS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10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0" dirty="0">
                <a:solidFill>
                  <a:srgbClr val="FFFFFF"/>
                </a:solidFill>
                <a:latin typeface="Trebuchet MS"/>
                <a:cs typeface="Trebuchet MS"/>
              </a:rPr>
              <a:t>PAÍSES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29" dirty="0">
                <a:solidFill>
                  <a:srgbClr val="FFFFFF"/>
                </a:solidFill>
                <a:latin typeface="Trebuchet MS"/>
                <a:cs typeface="Trebuchet MS"/>
              </a:rPr>
              <a:t>AMÉRICA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00" dirty="0">
                <a:solidFill>
                  <a:srgbClr val="FFFFFF"/>
                </a:solidFill>
                <a:latin typeface="Trebuchet MS"/>
                <a:cs typeface="Trebuchet MS"/>
              </a:rPr>
              <a:t>LATINA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Trebuchet MS"/>
                <a:cs typeface="Trebuchet MS"/>
              </a:rPr>
              <a:t>CARIBE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4846" y="1424085"/>
            <a:ext cx="13573125" cy="3714750"/>
            <a:chOff x="1984846" y="1424085"/>
            <a:chExt cx="13573125" cy="3714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4846" y="1424085"/>
              <a:ext cx="13573124" cy="37147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68078" y="3586843"/>
              <a:ext cx="1633855" cy="1195705"/>
            </a:xfrm>
            <a:custGeom>
              <a:avLst/>
              <a:gdLst/>
              <a:ahLst/>
              <a:cxnLst/>
              <a:rect l="l" t="t" r="r" b="b"/>
              <a:pathLst>
                <a:path w="1633854" h="1195704">
                  <a:moveTo>
                    <a:pt x="100305" y="0"/>
                  </a:moveTo>
                  <a:lnTo>
                    <a:pt x="1309361" y="0"/>
                  </a:lnTo>
                  <a:lnTo>
                    <a:pt x="1360372" y="4035"/>
                  </a:lnTo>
                  <a:lnTo>
                    <a:pt x="1409666" y="15900"/>
                  </a:lnTo>
                  <a:lnTo>
                    <a:pt x="1456375" y="35236"/>
                  </a:lnTo>
                  <a:lnTo>
                    <a:pt x="1467802" y="42222"/>
                  </a:lnTo>
                </a:path>
                <a:path w="1633854" h="1195704">
                  <a:moveTo>
                    <a:pt x="1566950" y="128133"/>
                  </a:moveTo>
                  <a:lnTo>
                    <a:pt x="1598228" y="177000"/>
                  </a:lnTo>
                  <a:lnTo>
                    <a:pt x="1617576" y="223680"/>
                  </a:lnTo>
                  <a:lnTo>
                    <a:pt x="1629449" y="272944"/>
                  </a:lnTo>
                  <a:lnTo>
                    <a:pt x="1633487" y="323922"/>
                  </a:lnTo>
                  <a:lnTo>
                    <a:pt x="1633487" y="1000052"/>
                  </a:lnTo>
                  <a:lnTo>
                    <a:pt x="1629449" y="1051030"/>
                  </a:lnTo>
                  <a:lnTo>
                    <a:pt x="1617576" y="1100294"/>
                  </a:lnTo>
                  <a:lnTo>
                    <a:pt x="1598228" y="1146974"/>
                  </a:lnTo>
                  <a:lnTo>
                    <a:pt x="1571767" y="1190199"/>
                  </a:lnTo>
                  <a:lnTo>
                    <a:pt x="1567539" y="1195151"/>
                  </a:lnTo>
                </a:path>
                <a:path w="1633854" h="1195704">
                  <a:moveTo>
                    <a:pt x="0" y="15900"/>
                  </a:moveTo>
                  <a:lnTo>
                    <a:pt x="49294" y="4035"/>
                  </a:lnTo>
                  <a:lnTo>
                    <a:pt x="100305" y="0"/>
                  </a:lnTo>
                </a:path>
              </a:pathLst>
            </a:custGeom>
            <a:ln w="152499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28034" y="3644543"/>
              <a:ext cx="2223770" cy="1066800"/>
            </a:xfrm>
            <a:custGeom>
              <a:avLst/>
              <a:gdLst/>
              <a:ahLst/>
              <a:cxnLst/>
              <a:rect l="l" t="t" r="r" b="b"/>
              <a:pathLst>
                <a:path w="2223769" h="1066800">
                  <a:moveTo>
                    <a:pt x="2083638" y="0"/>
                  </a:moveTo>
                  <a:lnTo>
                    <a:pt x="2128919" y="37135"/>
                  </a:lnTo>
                  <a:lnTo>
                    <a:pt x="2162048" y="76020"/>
                  </a:lnTo>
                  <a:lnTo>
                    <a:pt x="2188441" y="119228"/>
                  </a:lnTo>
                  <a:lnTo>
                    <a:pt x="2207739" y="165888"/>
                  </a:lnTo>
                  <a:lnTo>
                    <a:pt x="2219581" y="215132"/>
                  </a:lnTo>
                  <a:lnTo>
                    <a:pt x="2223609" y="266090"/>
                  </a:lnTo>
                  <a:lnTo>
                    <a:pt x="2223609" y="742459"/>
                  </a:lnTo>
                  <a:lnTo>
                    <a:pt x="2219581" y="793417"/>
                  </a:lnTo>
                  <a:lnTo>
                    <a:pt x="2207739" y="842661"/>
                  </a:lnTo>
                  <a:lnTo>
                    <a:pt x="2188441" y="889321"/>
                  </a:lnTo>
                  <a:lnTo>
                    <a:pt x="2162048" y="932529"/>
                  </a:lnTo>
                  <a:lnTo>
                    <a:pt x="2128919" y="971413"/>
                  </a:lnTo>
                  <a:lnTo>
                    <a:pt x="2090094" y="1004594"/>
                  </a:lnTo>
                  <a:lnTo>
                    <a:pt x="2046953" y="1031028"/>
                  </a:lnTo>
                  <a:lnTo>
                    <a:pt x="2000364" y="1050355"/>
                  </a:lnTo>
                  <a:lnTo>
                    <a:pt x="1951196" y="1062216"/>
                  </a:lnTo>
                  <a:lnTo>
                    <a:pt x="1900317" y="1066249"/>
                  </a:lnTo>
                  <a:lnTo>
                    <a:pt x="146636" y="1066249"/>
                  </a:lnTo>
                  <a:lnTo>
                    <a:pt x="95756" y="1062216"/>
                  </a:lnTo>
                  <a:lnTo>
                    <a:pt x="46588" y="1050355"/>
                  </a:lnTo>
                  <a:lnTo>
                    <a:pt x="0" y="1031028"/>
                  </a:lnTo>
                </a:path>
              </a:pathLst>
            </a:custGeom>
            <a:ln w="152335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7172" y="590595"/>
            <a:ext cx="1648015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190" dirty="0">
                <a:solidFill>
                  <a:srgbClr val="FFFFFF"/>
                </a:solidFill>
                <a:latin typeface="Trebuchet MS"/>
                <a:cs typeface="Trebuchet MS"/>
              </a:rPr>
              <a:t>METAS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70" dirty="0">
                <a:solidFill>
                  <a:srgbClr val="FFFFFF"/>
                </a:solidFill>
                <a:latin typeface="Trebuchet MS"/>
                <a:cs typeface="Trebuchet MS"/>
              </a:rPr>
              <a:t>IMPLEMENTAÇÃO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0" dirty="0">
                <a:solidFill>
                  <a:srgbClr val="FFFFFF"/>
                </a:solidFill>
                <a:latin typeface="Trebuchet MS"/>
                <a:cs typeface="Trebuchet MS"/>
              </a:rPr>
              <a:t>MODAIS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75" dirty="0">
                <a:solidFill>
                  <a:srgbClr val="FFFFFF"/>
                </a:solidFill>
                <a:latin typeface="Trebuchet MS"/>
                <a:cs typeface="Trebuchet MS"/>
              </a:rPr>
              <a:t>ELÉTRICOS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10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0" dirty="0">
                <a:solidFill>
                  <a:srgbClr val="FFFFFF"/>
                </a:solidFill>
                <a:latin typeface="Trebuchet MS"/>
                <a:cs typeface="Trebuchet MS"/>
              </a:rPr>
              <a:t>PAÍSES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29" dirty="0">
                <a:solidFill>
                  <a:srgbClr val="FFFFFF"/>
                </a:solidFill>
                <a:latin typeface="Trebuchet MS"/>
                <a:cs typeface="Trebuchet MS"/>
              </a:rPr>
              <a:t>AMÉRICA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00" dirty="0">
                <a:solidFill>
                  <a:srgbClr val="FFFFFF"/>
                </a:solidFill>
                <a:latin typeface="Trebuchet MS"/>
                <a:cs typeface="Trebuchet MS"/>
              </a:rPr>
              <a:t>LATINA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Trebuchet MS"/>
                <a:cs typeface="Trebuchet MS"/>
              </a:rPr>
              <a:t>CARIBE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4846" y="1424085"/>
            <a:ext cx="13573125" cy="5067300"/>
            <a:chOff x="1984846" y="1424085"/>
            <a:chExt cx="13573125" cy="5067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4846" y="1424085"/>
              <a:ext cx="13573124" cy="50672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326911" y="5029503"/>
              <a:ext cx="2096135" cy="1005840"/>
            </a:xfrm>
            <a:custGeom>
              <a:avLst/>
              <a:gdLst/>
              <a:ahLst/>
              <a:cxnLst/>
              <a:rect l="l" t="t" r="r" b="b"/>
              <a:pathLst>
                <a:path w="2096134" h="1005839">
                  <a:moveTo>
                    <a:pt x="1823162" y="0"/>
                  </a:moveTo>
                  <a:lnTo>
                    <a:pt x="1872365" y="11871"/>
                  </a:lnTo>
                  <a:lnTo>
                    <a:pt x="1918987" y="31215"/>
                  </a:lnTo>
                  <a:lnTo>
                    <a:pt x="1962159" y="57673"/>
                  </a:lnTo>
                  <a:lnTo>
                    <a:pt x="2001011" y="90883"/>
                  </a:lnTo>
                  <a:lnTo>
                    <a:pt x="2034164" y="129803"/>
                  </a:lnTo>
                  <a:lnTo>
                    <a:pt x="2060576" y="173049"/>
                  </a:lnTo>
                  <a:lnTo>
                    <a:pt x="2079888" y="219751"/>
                  </a:lnTo>
                  <a:lnTo>
                    <a:pt x="2091739" y="269039"/>
                  </a:lnTo>
                  <a:lnTo>
                    <a:pt x="2095769" y="320042"/>
                  </a:lnTo>
                  <a:lnTo>
                    <a:pt x="2095769" y="681532"/>
                  </a:lnTo>
                  <a:lnTo>
                    <a:pt x="2091739" y="732536"/>
                  </a:lnTo>
                  <a:lnTo>
                    <a:pt x="2079888" y="781824"/>
                  </a:lnTo>
                  <a:lnTo>
                    <a:pt x="2060576" y="828526"/>
                  </a:lnTo>
                  <a:lnTo>
                    <a:pt x="2034164" y="871772"/>
                  </a:lnTo>
                  <a:lnTo>
                    <a:pt x="2001011" y="910691"/>
                  </a:lnTo>
                  <a:lnTo>
                    <a:pt x="1962159" y="943901"/>
                  </a:lnTo>
                  <a:lnTo>
                    <a:pt x="1918987" y="970359"/>
                  </a:lnTo>
                  <a:lnTo>
                    <a:pt x="1872365" y="989704"/>
                  </a:lnTo>
                  <a:lnTo>
                    <a:pt x="1823162" y="1001575"/>
                  </a:lnTo>
                  <a:lnTo>
                    <a:pt x="1772246" y="1005612"/>
                  </a:lnTo>
                  <a:lnTo>
                    <a:pt x="0" y="1005612"/>
                  </a:lnTo>
                </a:path>
              </a:pathLst>
            </a:custGeom>
            <a:ln w="152463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7172" y="590596"/>
            <a:ext cx="1648015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190" dirty="0">
                <a:solidFill>
                  <a:srgbClr val="FFFFFF"/>
                </a:solidFill>
                <a:latin typeface="Trebuchet MS"/>
                <a:cs typeface="Trebuchet MS"/>
              </a:rPr>
              <a:t>METAS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70" dirty="0">
                <a:solidFill>
                  <a:srgbClr val="FFFFFF"/>
                </a:solidFill>
                <a:latin typeface="Trebuchet MS"/>
                <a:cs typeface="Trebuchet MS"/>
              </a:rPr>
              <a:t>IMPLEMENTAÇÃO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0" dirty="0">
                <a:solidFill>
                  <a:srgbClr val="FFFFFF"/>
                </a:solidFill>
                <a:latin typeface="Trebuchet MS"/>
                <a:cs typeface="Trebuchet MS"/>
              </a:rPr>
              <a:t>MODAIS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75" dirty="0">
                <a:solidFill>
                  <a:srgbClr val="FFFFFF"/>
                </a:solidFill>
                <a:latin typeface="Trebuchet MS"/>
                <a:cs typeface="Trebuchet MS"/>
              </a:rPr>
              <a:t>ELÉTRICOS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10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0" dirty="0">
                <a:solidFill>
                  <a:srgbClr val="FFFFFF"/>
                </a:solidFill>
                <a:latin typeface="Trebuchet MS"/>
                <a:cs typeface="Trebuchet MS"/>
              </a:rPr>
              <a:t>PAÍSES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29" dirty="0">
                <a:solidFill>
                  <a:srgbClr val="FFFFFF"/>
                </a:solidFill>
                <a:latin typeface="Trebuchet MS"/>
                <a:cs typeface="Trebuchet MS"/>
              </a:rPr>
              <a:t>AMÉRICA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00" dirty="0">
                <a:solidFill>
                  <a:srgbClr val="FFFFFF"/>
                </a:solidFill>
                <a:latin typeface="Trebuchet MS"/>
                <a:cs typeface="Trebuchet MS"/>
              </a:rPr>
              <a:t>LATINA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Trebuchet MS"/>
                <a:cs typeface="Trebuchet MS"/>
              </a:rPr>
              <a:t>CARIBE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4846" y="1424087"/>
            <a:ext cx="13573125" cy="6381750"/>
            <a:chOff x="1984846" y="1424087"/>
            <a:chExt cx="13573125" cy="6381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4846" y="1424087"/>
              <a:ext cx="13573124" cy="63817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916813" y="6335244"/>
              <a:ext cx="2400300" cy="700405"/>
            </a:xfrm>
            <a:custGeom>
              <a:avLst/>
              <a:gdLst/>
              <a:ahLst/>
              <a:cxnLst/>
              <a:rect l="l" t="t" r="r" b="b"/>
              <a:pathLst>
                <a:path w="2400300" h="700404">
                  <a:moveTo>
                    <a:pt x="2393570" y="201440"/>
                  </a:moveTo>
                  <a:lnTo>
                    <a:pt x="2396037" y="211724"/>
                  </a:lnTo>
                  <a:lnTo>
                    <a:pt x="2400064" y="262814"/>
                  </a:lnTo>
                  <a:lnTo>
                    <a:pt x="2400064" y="375553"/>
                  </a:lnTo>
                  <a:lnTo>
                    <a:pt x="2396037" y="426643"/>
                  </a:lnTo>
                  <a:lnTo>
                    <a:pt x="2388757" y="456994"/>
                  </a:lnTo>
                </a:path>
                <a:path w="2400300" h="700404">
                  <a:moveTo>
                    <a:pt x="2266560" y="638368"/>
                  </a:moveTo>
                  <a:lnTo>
                    <a:pt x="2223423" y="664871"/>
                  </a:lnTo>
                  <a:lnTo>
                    <a:pt x="2176838" y="684248"/>
                  </a:lnTo>
                  <a:lnTo>
                    <a:pt x="2127674" y="696140"/>
                  </a:lnTo>
                  <a:lnTo>
                    <a:pt x="2076799" y="700184"/>
                  </a:lnTo>
                  <a:lnTo>
                    <a:pt x="323264" y="700184"/>
                  </a:lnTo>
                  <a:lnTo>
                    <a:pt x="272389" y="696140"/>
                  </a:lnTo>
                  <a:lnTo>
                    <a:pt x="223225" y="684248"/>
                  </a:lnTo>
                  <a:lnTo>
                    <a:pt x="176641" y="664871"/>
                  </a:lnTo>
                  <a:lnTo>
                    <a:pt x="133503" y="638368"/>
                  </a:lnTo>
                  <a:lnTo>
                    <a:pt x="94682" y="605102"/>
                  </a:lnTo>
                  <a:lnTo>
                    <a:pt x="61555" y="566116"/>
                  </a:lnTo>
                  <a:lnTo>
                    <a:pt x="35164" y="522796"/>
                  </a:lnTo>
                  <a:lnTo>
                    <a:pt x="15868" y="476015"/>
                  </a:lnTo>
                  <a:lnTo>
                    <a:pt x="4027" y="426643"/>
                  </a:lnTo>
                  <a:lnTo>
                    <a:pt x="0" y="375553"/>
                  </a:lnTo>
                  <a:lnTo>
                    <a:pt x="0" y="262814"/>
                  </a:lnTo>
                  <a:lnTo>
                    <a:pt x="4027" y="211724"/>
                  </a:lnTo>
                  <a:lnTo>
                    <a:pt x="15868" y="162352"/>
                  </a:lnTo>
                  <a:lnTo>
                    <a:pt x="35164" y="115571"/>
                  </a:lnTo>
                  <a:lnTo>
                    <a:pt x="61555" y="72251"/>
                  </a:lnTo>
                  <a:lnTo>
                    <a:pt x="94682" y="33266"/>
                  </a:lnTo>
                  <a:lnTo>
                    <a:pt x="133503" y="0"/>
                  </a:lnTo>
                </a:path>
              </a:pathLst>
            </a:custGeom>
            <a:ln w="152466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40763" y="6501104"/>
              <a:ext cx="81915" cy="772160"/>
            </a:xfrm>
            <a:custGeom>
              <a:avLst/>
              <a:gdLst/>
              <a:ahLst/>
              <a:cxnLst/>
              <a:rect l="l" t="t" r="r" b="b"/>
              <a:pathLst>
                <a:path w="81915" h="772159">
                  <a:moveTo>
                    <a:pt x="0" y="0"/>
                  </a:moveTo>
                  <a:lnTo>
                    <a:pt x="46575" y="66711"/>
                  </a:lnTo>
                  <a:lnTo>
                    <a:pt x="65900" y="113299"/>
                  </a:lnTo>
                  <a:lnTo>
                    <a:pt x="77760" y="162467"/>
                  </a:lnTo>
                  <a:lnTo>
                    <a:pt x="81793" y="213345"/>
                  </a:lnTo>
                  <a:lnTo>
                    <a:pt x="81793" y="671671"/>
                  </a:lnTo>
                  <a:lnTo>
                    <a:pt x="77760" y="722549"/>
                  </a:lnTo>
                </a:path>
                <a:path w="81915" h="772159">
                  <a:moveTo>
                    <a:pt x="71205" y="749723"/>
                  </a:moveTo>
                  <a:lnTo>
                    <a:pt x="65900" y="771717"/>
                  </a:lnTo>
                </a:path>
              </a:pathLst>
            </a:custGeom>
            <a:ln w="152266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87338" y="731829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-76172" y="558"/>
                  </a:moveTo>
                  <a:lnTo>
                    <a:pt x="76635" y="558"/>
                  </a:lnTo>
                </a:path>
              </a:pathLst>
            </a:custGeom>
            <a:ln w="153461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27729" y="739697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762" y="0"/>
                  </a:moveTo>
                  <a:lnTo>
                    <a:pt x="0" y="4402"/>
                  </a:lnTo>
                </a:path>
              </a:pathLst>
            </a:custGeom>
            <a:ln w="152283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17796" y="7486591"/>
              <a:ext cx="1555115" cy="9525"/>
            </a:xfrm>
            <a:custGeom>
              <a:avLst/>
              <a:gdLst/>
              <a:ahLst/>
              <a:cxnLst/>
              <a:rect l="l" t="t" r="r" b="b"/>
              <a:pathLst>
                <a:path w="1555115" h="9525">
                  <a:moveTo>
                    <a:pt x="-76077" y="4735"/>
                  </a:moveTo>
                  <a:lnTo>
                    <a:pt x="1630664" y="4735"/>
                  </a:lnTo>
                </a:path>
              </a:pathLst>
            </a:custGeom>
            <a:ln w="161625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65359" y="6543325"/>
              <a:ext cx="50800" cy="729615"/>
            </a:xfrm>
            <a:custGeom>
              <a:avLst/>
              <a:gdLst/>
              <a:ahLst/>
              <a:cxnLst/>
              <a:rect l="l" t="t" r="r" b="b"/>
              <a:pathLst>
                <a:path w="50800" h="729615">
                  <a:moveTo>
                    <a:pt x="15892" y="729496"/>
                  </a:moveTo>
                  <a:lnTo>
                    <a:pt x="4033" y="680329"/>
                  </a:lnTo>
                  <a:lnTo>
                    <a:pt x="0" y="629450"/>
                  </a:lnTo>
                  <a:lnTo>
                    <a:pt x="0" y="171124"/>
                  </a:lnTo>
                  <a:lnTo>
                    <a:pt x="4033" y="120246"/>
                  </a:lnTo>
                  <a:lnTo>
                    <a:pt x="15892" y="71078"/>
                  </a:lnTo>
                  <a:lnTo>
                    <a:pt x="35218" y="24490"/>
                  </a:lnTo>
                  <a:lnTo>
                    <a:pt x="50224" y="0"/>
                  </a:lnTo>
                </a:path>
              </a:pathLst>
            </a:custGeom>
            <a:ln w="152376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7172" y="590594"/>
            <a:ext cx="1648015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190" dirty="0">
                <a:solidFill>
                  <a:srgbClr val="FFFFFF"/>
                </a:solidFill>
                <a:latin typeface="Trebuchet MS"/>
                <a:cs typeface="Trebuchet MS"/>
              </a:rPr>
              <a:t>METAS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70" dirty="0">
                <a:solidFill>
                  <a:srgbClr val="FFFFFF"/>
                </a:solidFill>
                <a:latin typeface="Trebuchet MS"/>
                <a:cs typeface="Trebuchet MS"/>
              </a:rPr>
              <a:t>IMPLEMENTAÇÃO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0" dirty="0">
                <a:solidFill>
                  <a:srgbClr val="FFFFFF"/>
                </a:solidFill>
                <a:latin typeface="Trebuchet MS"/>
                <a:cs typeface="Trebuchet MS"/>
              </a:rPr>
              <a:t>MODAIS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75" dirty="0">
                <a:solidFill>
                  <a:srgbClr val="FFFFFF"/>
                </a:solidFill>
                <a:latin typeface="Trebuchet MS"/>
                <a:cs typeface="Trebuchet MS"/>
              </a:rPr>
              <a:t>ELÉTRICOS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10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0" dirty="0">
                <a:solidFill>
                  <a:srgbClr val="FFFFFF"/>
                </a:solidFill>
                <a:latin typeface="Trebuchet MS"/>
                <a:cs typeface="Trebuchet MS"/>
              </a:rPr>
              <a:t>PAÍSES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29" dirty="0">
                <a:solidFill>
                  <a:srgbClr val="FFFFFF"/>
                </a:solidFill>
                <a:latin typeface="Trebuchet MS"/>
                <a:cs typeface="Trebuchet MS"/>
              </a:rPr>
              <a:t>AMÉRICA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00" dirty="0">
                <a:solidFill>
                  <a:srgbClr val="FFFFFF"/>
                </a:solidFill>
                <a:latin typeface="Trebuchet MS"/>
                <a:cs typeface="Trebuchet MS"/>
              </a:rPr>
              <a:t>LATINA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Trebuchet MS"/>
                <a:cs typeface="Trebuchet MS"/>
              </a:rPr>
              <a:t>CARIBE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4846" y="1424085"/>
            <a:ext cx="13573125" cy="7912734"/>
            <a:chOff x="1984846" y="1424085"/>
            <a:chExt cx="13573125" cy="79127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4846" y="1424085"/>
              <a:ext cx="13573124" cy="7829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571488" y="7664088"/>
              <a:ext cx="1716405" cy="1596390"/>
            </a:xfrm>
            <a:custGeom>
              <a:avLst/>
              <a:gdLst/>
              <a:ahLst/>
              <a:cxnLst/>
              <a:rect l="l" t="t" r="r" b="b"/>
              <a:pathLst>
                <a:path w="1716404" h="1596390">
                  <a:moveTo>
                    <a:pt x="1716070" y="1556442"/>
                  </a:moveTo>
                  <a:lnTo>
                    <a:pt x="1708805" y="1560889"/>
                  </a:lnTo>
                  <a:lnTo>
                    <a:pt x="1662099" y="1580244"/>
                  </a:lnTo>
                  <a:lnTo>
                    <a:pt x="1612807" y="1592121"/>
                  </a:lnTo>
                  <a:lnTo>
                    <a:pt x="1561800" y="1596160"/>
                  </a:lnTo>
                  <a:lnTo>
                    <a:pt x="324104" y="1596160"/>
                  </a:lnTo>
                  <a:lnTo>
                    <a:pt x="273097" y="1592121"/>
                  </a:lnTo>
                  <a:lnTo>
                    <a:pt x="223805" y="1580244"/>
                  </a:lnTo>
                  <a:lnTo>
                    <a:pt x="177099" y="1560889"/>
                  </a:lnTo>
                  <a:lnTo>
                    <a:pt x="133850" y="1534418"/>
                  </a:lnTo>
                  <a:lnTo>
                    <a:pt x="94928" y="1501191"/>
                  </a:lnTo>
                  <a:lnTo>
                    <a:pt x="61715" y="1462251"/>
                  </a:lnTo>
                  <a:lnTo>
                    <a:pt x="35255" y="1418983"/>
                  </a:lnTo>
                  <a:lnTo>
                    <a:pt x="15909" y="1372257"/>
                  </a:lnTo>
                  <a:lnTo>
                    <a:pt x="4037" y="1322944"/>
                  </a:lnTo>
                  <a:lnTo>
                    <a:pt x="0" y="1271915"/>
                  </a:lnTo>
                  <a:lnTo>
                    <a:pt x="0" y="320206"/>
                  </a:lnTo>
                  <a:lnTo>
                    <a:pt x="4037" y="269176"/>
                  </a:lnTo>
                  <a:lnTo>
                    <a:pt x="15909" y="219863"/>
                  </a:lnTo>
                  <a:lnTo>
                    <a:pt x="35255" y="173137"/>
                  </a:lnTo>
                  <a:lnTo>
                    <a:pt x="61715" y="129869"/>
                  </a:lnTo>
                  <a:lnTo>
                    <a:pt x="94928" y="90929"/>
                  </a:lnTo>
                  <a:lnTo>
                    <a:pt x="133850" y="57703"/>
                  </a:lnTo>
                  <a:lnTo>
                    <a:pt x="177099" y="31231"/>
                  </a:lnTo>
                  <a:lnTo>
                    <a:pt x="223805" y="11877"/>
                  </a:lnTo>
                  <a:lnTo>
                    <a:pt x="273097" y="0"/>
                  </a:lnTo>
                </a:path>
              </a:pathLst>
            </a:custGeom>
            <a:ln w="152567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79949" y="7660049"/>
              <a:ext cx="1681480" cy="1600200"/>
            </a:xfrm>
            <a:custGeom>
              <a:avLst/>
              <a:gdLst/>
              <a:ahLst/>
              <a:cxnLst/>
              <a:rect l="l" t="t" r="r" b="b"/>
              <a:pathLst>
                <a:path w="1681480" h="1600200">
                  <a:moveTo>
                    <a:pt x="100383" y="0"/>
                  </a:moveTo>
                  <a:lnTo>
                    <a:pt x="1356495" y="0"/>
                  </a:lnTo>
                  <a:lnTo>
                    <a:pt x="1407546" y="4039"/>
                  </a:lnTo>
                  <a:lnTo>
                    <a:pt x="1456879" y="15916"/>
                  </a:lnTo>
                  <a:lnTo>
                    <a:pt x="1503625" y="35271"/>
                  </a:lnTo>
                  <a:lnTo>
                    <a:pt x="1546911" y="61742"/>
                  </a:lnTo>
                  <a:lnTo>
                    <a:pt x="1585867" y="94969"/>
                  </a:lnTo>
                  <a:lnTo>
                    <a:pt x="1619108" y="133908"/>
                  </a:lnTo>
                  <a:lnTo>
                    <a:pt x="1645590" y="177176"/>
                  </a:lnTo>
                  <a:lnTo>
                    <a:pt x="1664952" y="223902"/>
                  </a:lnTo>
                  <a:lnTo>
                    <a:pt x="1676835" y="273216"/>
                  </a:lnTo>
                  <a:lnTo>
                    <a:pt x="1680876" y="324245"/>
                  </a:lnTo>
                  <a:lnTo>
                    <a:pt x="1680876" y="1275954"/>
                  </a:lnTo>
                  <a:lnTo>
                    <a:pt x="1676835" y="1326983"/>
                  </a:lnTo>
                  <a:lnTo>
                    <a:pt x="1664952" y="1376296"/>
                  </a:lnTo>
                  <a:lnTo>
                    <a:pt x="1645590" y="1423023"/>
                  </a:lnTo>
                  <a:lnTo>
                    <a:pt x="1619108" y="1466291"/>
                  </a:lnTo>
                  <a:lnTo>
                    <a:pt x="1585867" y="1505230"/>
                  </a:lnTo>
                  <a:lnTo>
                    <a:pt x="1546911" y="1538457"/>
                  </a:lnTo>
                  <a:lnTo>
                    <a:pt x="1503625" y="1564928"/>
                  </a:lnTo>
                  <a:lnTo>
                    <a:pt x="1456879" y="1584283"/>
                  </a:lnTo>
                  <a:lnTo>
                    <a:pt x="1407546" y="1596160"/>
                  </a:lnTo>
                  <a:lnTo>
                    <a:pt x="1356495" y="1600199"/>
                  </a:lnTo>
                  <a:lnTo>
                    <a:pt x="100383" y="1600199"/>
                  </a:lnTo>
                  <a:lnTo>
                    <a:pt x="49333" y="1596160"/>
                  </a:lnTo>
                </a:path>
                <a:path w="1681480" h="1600200">
                  <a:moveTo>
                    <a:pt x="10424" y="1586793"/>
                  </a:moveTo>
                  <a:lnTo>
                    <a:pt x="0" y="1584283"/>
                  </a:lnTo>
                </a:path>
                <a:path w="1681480" h="1600200">
                  <a:moveTo>
                    <a:pt x="49333" y="4039"/>
                  </a:moveTo>
                  <a:lnTo>
                    <a:pt x="100383" y="0"/>
                  </a:lnTo>
                </a:path>
              </a:pathLst>
            </a:custGeom>
            <a:ln w="152630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149195" y="9593184"/>
            <a:ext cx="482028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20" dirty="0">
                <a:solidFill>
                  <a:srgbClr val="FFFFFF"/>
                </a:solidFill>
                <a:latin typeface="Trebuchet MS"/>
                <a:cs typeface="Trebuchet MS"/>
              </a:rPr>
              <a:t>Fonte:</a:t>
            </a:r>
            <a:r>
              <a:rPr sz="23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254" dirty="0">
                <a:solidFill>
                  <a:srgbClr val="FFFFFF"/>
                </a:solidFill>
                <a:latin typeface="Trebuchet MS"/>
                <a:cs typeface="Trebuchet MS"/>
              </a:rPr>
              <a:t>segundo</a:t>
            </a:r>
            <a:r>
              <a:rPr sz="23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175" dirty="0">
                <a:solidFill>
                  <a:srgbClr val="FFFFFF"/>
                </a:solidFill>
                <a:latin typeface="Trebuchet MS"/>
                <a:cs typeface="Trebuchet MS"/>
              </a:rPr>
              <a:t>anuário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310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3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125" dirty="0">
                <a:solidFill>
                  <a:srgbClr val="FFFFFF"/>
                </a:solidFill>
                <a:latin typeface="Trebuchet MS"/>
                <a:cs typeface="Trebuchet MS"/>
              </a:rPr>
              <a:t>PNME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7172" y="590593"/>
            <a:ext cx="1648015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190" dirty="0">
                <a:solidFill>
                  <a:srgbClr val="FFFFFF"/>
                </a:solidFill>
                <a:latin typeface="Trebuchet MS"/>
                <a:cs typeface="Trebuchet MS"/>
              </a:rPr>
              <a:t>METAS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70" dirty="0">
                <a:solidFill>
                  <a:srgbClr val="FFFFFF"/>
                </a:solidFill>
                <a:latin typeface="Trebuchet MS"/>
                <a:cs typeface="Trebuchet MS"/>
              </a:rPr>
              <a:t>IMPLEMENTAÇÃO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0" dirty="0">
                <a:solidFill>
                  <a:srgbClr val="FFFFFF"/>
                </a:solidFill>
                <a:latin typeface="Trebuchet MS"/>
                <a:cs typeface="Trebuchet MS"/>
              </a:rPr>
              <a:t>MODAIS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75" dirty="0">
                <a:solidFill>
                  <a:srgbClr val="FFFFFF"/>
                </a:solidFill>
                <a:latin typeface="Trebuchet MS"/>
                <a:cs typeface="Trebuchet MS"/>
              </a:rPr>
              <a:t>ELÉTRICOS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10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0" dirty="0">
                <a:solidFill>
                  <a:srgbClr val="FFFFFF"/>
                </a:solidFill>
                <a:latin typeface="Trebuchet MS"/>
                <a:cs typeface="Trebuchet MS"/>
              </a:rPr>
              <a:t>PAÍSES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29" dirty="0">
                <a:solidFill>
                  <a:srgbClr val="FFFFFF"/>
                </a:solidFill>
                <a:latin typeface="Trebuchet MS"/>
                <a:cs typeface="Trebuchet MS"/>
              </a:rPr>
              <a:t>AMÉRICA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00" dirty="0">
                <a:solidFill>
                  <a:srgbClr val="FFFFFF"/>
                </a:solidFill>
                <a:latin typeface="Trebuchet MS"/>
                <a:cs typeface="Trebuchet MS"/>
              </a:rPr>
              <a:t>LATINA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Trebuchet MS"/>
                <a:cs typeface="Trebuchet MS"/>
              </a:rPr>
              <a:t>CARIBE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78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28766" y="2"/>
            <a:ext cx="14659610" cy="10287000"/>
            <a:chOff x="3628766" y="2"/>
            <a:chExt cx="1465961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8175" y="3"/>
              <a:ext cx="8479823" cy="1028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28766" y="2"/>
              <a:ext cx="11595100" cy="10287000"/>
            </a:xfrm>
            <a:custGeom>
              <a:avLst/>
              <a:gdLst/>
              <a:ahLst/>
              <a:cxnLst/>
              <a:rect l="l" t="t" r="r" b="b"/>
              <a:pathLst>
                <a:path w="11595100" h="10287000">
                  <a:moveTo>
                    <a:pt x="0" y="10286996"/>
                  </a:moveTo>
                  <a:lnTo>
                    <a:pt x="4603604" y="0"/>
                  </a:lnTo>
                  <a:lnTo>
                    <a:pt x="11594598" y="0"/>
                  </a:lnTo>
                  <a:lnTo>
                    <a:pt x="6990992" y="10286996"/>
                  </a:lnTo>
                  <a:lnTo>
                    <a:pt x="0" y="10286996"/>
                  </a:lnTo>
                  <a:close/>
                </a:path>
              </a:pathLst>
            </a:custGeom>
            <a:solidFill>
              <a:srgbClr val="378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6000" y="1987299"/>
            <a:ext cx="10838815" cy="645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4050" b="1" spc="4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050" b="1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b="1" spc="36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4050" b="1" spc="10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4050" b="1" spc="3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50" b="1" spc="33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40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4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14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4050" b="1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b="1" spc="16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050" b="1" spc="4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050" b="1" spc="14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4050" b="1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b="1" spc="60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50" b="1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50" b="1" spc="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050" b="1" spc="434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4050" b="1" spc="4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3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4050" b="1" spc="4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16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050" b="1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b="1" spc="36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4050" b="1" spc="10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4050" b="1" spc="-3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4050" b="1" spc="4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b="1" spc="605" dirty="0">
                <a:solidFill>
                  <a:srgbClr val="FFFFFF"/>
                </a:solidFill>
                <a:latin typeface="Trebuchet MS"/>
                <a:cs typeface="Trebuchet MS"/>
              </a:rPr>
              <a:t>Ç</a:t>
            </a:r>
            <a:r>
              <a:rPr sz="4050" b="1" spc="415" dirty="0">
                <a:solidFill>
                  <a:srgbClr val="FFFFFF"/>
                </a:solidFill>
                <a:latin typeface="Trebuchet MS"/>
                <a:cs typeface="Trebuchet MS"/>
              </a:rPr>
              <a:t>Ã</a:t>
            </a:r>
            <a:r>
              <a:rPr sz="4050" b="1" spc="204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4050" b="1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b="1" spc="60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50" b="1" spc="3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050" b="1" spc="3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50" b="1" spc="330" dirty="0">
                <a:solidFill>
                  <a:srgbClr val="FFFFFF"/>
                </a:solidFill>
                <a:latin typeface="Trebuchet MS"/>
                <a:cs typeface="Trebuchet MS"/>
              </a:rPr>
              <a:t>Ô</a:t>
            </a:r>
            <a:r>
              <a:rPr sz="4050" b="1" spc="69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4050" b="1" spc="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050" b="1" spc="60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50" b="1" spc="4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b="1" spc="-3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40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3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0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b="1" spc="4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050" b="1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50" b="1" spc="4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b="1" spc="33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40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3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4050" b="1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b="1" spc="434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4050" b="1" spc="-114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050" b="1" spc="3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50" b="1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50" b="1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b="1" spc="16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050" b="1" spc="434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4050" b="1" spc="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050" b="1" spc="16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0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3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50" b="1" spc="275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4050" b="1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50" b="1" spc="60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50" b="1" spc="3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050" b="1" spc="3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50" b="1" spc="3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050" b="1" spc="69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4050" b="1" spc="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050" b="1" spc="4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14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4050" b="1" spc="4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b="1" spc="16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050" b="1" spc="4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50" b="1" spc="-34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4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800">
              <a:latin typeface="Trebuchet MS"/>
              <a:cs typeface="Trebuchet MS"/>
            </a:endParaRPr>
          </a:p>
          <a:p>
            <a:pPr marL="12700" marR="3864610">
              <a:lnSpc>
                <a:spcPct val="115700"/>
              </a:lnSpc>
              <a:spcBef>
                <a:spcPts val="5"/>
              </a:spcBef>
            </a:pPr>
            <a:r>
              <a:rPr sz="4050" spc="160" dirty="0">
                <a:solidFill>
                  <a:srgbClr val="FFFFFF"/>
                </a:solidFill>
                <a:latin typeface="Trebuchet MS"/>
                <a:cs typeface="Trebuchet MS"/>
              </a:rPr>
              <a:t>Corrigir</a:t>
            </a:r>
            <a:r>
              <a:rPr sz="405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spc="280" dirty="0">
                <a:solidFill>
                  <a:srgbClr val="FFFFFF"/>
                </a:solidFill>
                <a:latin typeface="Trebuchet MS"/>
                <a:cs typeface="Trebuchet MS"/>
              </a:rPr>
              <a:t>falhas</a:t>
            </a:r>
            <a:r>
              <a:rPr sz="4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spc="39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4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spc="425" dirty="0">
                <a:solidFill>
                  <a:srgbClr val="FFFFFF"/>
                </a:solidFill>
                <a:latin typeface="Trebuchet MS"/>
                <a:cs typeface="Trebuchet MS"/>
              </a:rPr>
              <a:t>mercado </a:t>
            </a:r>
            <a:r>
              <a:rPr sz="4050" spc="-12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spc="145" dirty="0">
                <a:solidFill>
                  <a:srgbClr val="FFFFFF"/>
                </a:solidFill>
                <a:latin typeface="Trebuchet MS"/>
                <a:cs typeface="Trebuchet MS"/>
              </a:rPr>
              <a:t>Externalidades:</a:t>
            </a:r>
            <a:endParaRPr sz="4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800">
              <a:latin typeface="Trebuchet MS"/>
              <a:cs typeface="Trebuchet MS"/>
            </a:endParaRPr>
          </a:p>
          <a:p>
            <a:pPr marL="1386840" marR="4518660">
              <a:lnSpc>
                <a:spcPct val="115700"/>
              </a:lnSpc>
            </a:pPr>
            <a:r>
              <a:rPr sz="4050" spc="195" dirty="0">
                <a:solidFill>
                  <a:srgbClr val="FFFFFF"/>
                </a:solidFill>
                <a:latin typeface="Trebuchet MS"/>
                <a:cs typeface="Trebuchet MS"/>
              </a:rPr>
              <a:t>Mitigar </a:t>
            </a:r>
            <a:r>
              <a:rPr sz="4050" spc="335" dirty="0">
                <a:solidFill>
                  <a:srgbClr val="FFFFFF"/>
                </a:solidFill>
                <a:latin typeface="Trebuchet MS"/>
                <a:cs typeface="Trebuchet MS"/>
              </a:rPr>
              <a:t>negativas </a:t>
            </a:r>
            <a:r>
              <a:rPr sz="4050" spc="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spc="275" dirty="0">
                <a:solidFill>
                  <a:srgbClr val="FFFFFF"/>
                </a:solidFill>
                <a:latin typeface="Trebuchet MS"/>
                <a:cs typeface="Trebuchet MS"/>
              </a:rPr>
              <a:t>Fomentar</a:t>
            </a:r>
            <a:r>
              <a:rPr sz="405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spc="250" dirty="0">
                <a:solidFill>
                  <a:srgbClr val="FFFFFF"/>
                </a:solidFill>
                <a:latin typeface="Trebuchet MS"/>
                <a:cs typeface="Trebuchet MS"/>
              </a:rPr>
              <a:t>positivas</a:t>
            </a:r>
            <a:endParaRPr sz="4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905563" cy="102835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21243" y="0"/>
              <a:ext cx="15467330" cy="10287000"/>
            </a:xfrm>
            <a:custGeom>
              <a:avLst/>
              <a:gdLst/>
              <a:ahLst/>
              <a:cxnLst/>
              <a:rect l="l" t="t" r="r" b="b"/>
              <a:pathLst>
                <a:path w="15467330" h="10287000">
                  <a:moveTo>
                    <a:pt x="0" y="10287000"/>
                  </a:moveTo>
                  <a:lnTo>
                    <a:pt x="3641545" y="0"/>
                  </a:lnTo>
                  <a:lnTo>
                    <a:pt x="15466756" y="0"/>
                  </a:lnTo>
                  <a:lnTo>
                    <a:pt x="1546675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60491" y="9569253"/>
              <a:ext cx="97112" cy="97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39801" y="4510899"/>
              <a:ext cx="703580" cy="1922145"/>
            </a:xfrm>
            <a:custGeom>
              <a:avLst/>
              <a:gdLst/>
              <a:ahLst/>
              <a:cxnLst/>
              <a:rect l="l" t="t" r="r" b="b"/>
              <a:pathLst>
                <a:path w="703579" h="1922145">
                  <a:moveTo>
                    <a:pt x="94500" y="328891"/>
                  </a:moveTo>
                  <a:lnTo>
                    <a:pt x="89166" y="323519"/>
                  </a:lnTo>
                  <a:lnTo>
                    <a:pt x="40297" y="323519"/>
                  </a:lnTo>
                  <a:lnTo>
                    <a:pt x="34963" y="328891"/>
                  </a:lnTo>
                  <a:lnTo>
                    <a:pt x="34963" y="342125"/>
                  </a:lnTo>
                  <a:lnTo>
                    <a:pt x="40297" y="347484"/>
                  </a:lnTo>
                  <a:lnTo>
                    <a:pt x="89166" y="347484"/>
                  </a:lnTo>
                  <a:lnTo>
                    <a:pt x="94500" y="342125"/>
                  </a:lnTo>
                  <a:lnTo>
                    <a:pt x="94500" y="328891"/>
                  </a:lnTo>
                  <a:close/>
                </a:path>
                <a:path w="703579" h="1922145">
                  <a:moveTo>
                    <a:pt x="179349" y="535063"/>
                  </a:moveTo>
                  <a:lnTo>
                    <a:pt x="170053" y="525703"/>
                  </a:lnTo>
                  <a:lnTo>
                    <a:pt x="162509" y="525703"/>
                  </a:lnTo>
                  <a:lnTo>
                    <a:pt x="127952" y="560489"/>
                  </a:lnTo>
                  <a:lnTo>
                    <a:pt x="127952" y="568071"/>
                  </a:lnTo>
                  <a:lnTo>
                    <a:pt x="137261" y="577430"/>
                  </a:lnTo>
                  <a:lnTo>
                    <a:pt x="144792" y="577430"/>
                  </a:lnTo>
                  <a:lnTo>
                    <a:pt x="179349" y="542658"/>
                  </a:lnTo>
                  <a:lnTo>
                    <a:pt x="179349" y="535063"/>
                  </a:lnTo>
                  <a:close/>
                </a:path>
                <a:path w="703579" h="1922145">
                  <a:moveTo>
                    <a:pt x="179349" y="128358"/>
                  </a:moveTo>
                  <a:lnTo>
                    <a:pt x="144792" y="93586"/>
                  </a:lnTo>
                  <a:lnTo>
                    <a:pt x="137261" y="93586"/>
                  </a:lnTo>
                  <a:lnTo>
                    <a:pt x="127952" y="102946"/>
                  </a:lnTo>
                  <a:lnTo>
                    <a:pt x="127952" y="110528"/>
                  </a:lnTo>
                  <a:lnTo>
                    <a:pt x="162509" y="145313"/>
                  </a:lnTo>
                  <a:lnTo>
                    <a:pt x="170053" y="145313"/>
                  </a:lnTo>
                  <a:lnTo>
                    <a:pt x="179349" y="135953"/>
                  </a:lnTo>
                  <a:lnTo>
                    <a:pt x="179349" y="128358"/>
                  </a:lnTo>
                  <a:close/>
                </a:path>
                <a:path w="703579" h="1922145">
                  <a:moveTo>
                    <a:pt x="380250" y="5359"/>
                  </a:moveTo>
                  <a:lnTo>
                    <a:pt x="374916" y="0"/>
                  </a:lnTo>
                  <a:lnTo>
                    <a:pt x="361759" y="0"/>
                  </a:lnTo>
                  <a:lnTo>
                    <a:pt x="356438" y="5359"/>
                  </a:lnTo>
                  <a:lnTo>
                    <a:pt x="356438" y="54546"/>
                  </a:lnTo>
                  <a:lnTo>
                    <a:pt x="361759" y="59905"/>
                  </a:lnTo>
                  <a:lnTo>
                    <a:pt x="374916" y="59905"/>
                  </a:lnTo>
                  <a:lnTo>
                    <a:pt x="380250" y="54546"/>
                  </a:lnTo>
                  <a:lnTo>
                    <a:pt x="380250" y="5359"/>
                  </a:lnTo>
                  <a:close/>
                </a:path>
                <a:path w="703579" h="1922145">
                  <a:moveTo>
                    <a:pt x="523125" y="335508"/>
                  </a:moveTo>
                  <a:lnTo>
                    <a:pt x="515226" y="286270"/>
                  </a:lnTo>
                  <a:lnTo>
                    <a:pt x="499313" y="255295"/>
                  </a:lnTo>
                  <a:lnTo>
                    <a:pt x="499313" y="335508"/>
                  </a:lnTo>
                  <a:lnTo>
                    <a:pt x="497992" y="354253"/>
                  </a:lnTo>
                  <a:lnTo>
                    <a:pt x="494169" y="372198"/>
                  </a:lnTo>
                  <a:lnTo>
                    <a:pt x="488010" y="389140"/>
                  </a:lnTo>
                  <a:lnTo>
                    <a:pt x="479704" y="404901"/>
                  </a:lnTo>
                  <a:lnTo>
                    <a:pt x="465886" y="349288"/>
                  </a:lnTo>
                  <a:lnTo>
                    <a:pt x="463219" y="341985"/>
                  </a:lnTo>
                  <a:lnTo>
                    <a:pt x="461048" y="338569"/>
                  </a:lnTo>
                  <a:lnTo>
                    <a:pt x="461048" y="428612"/>
                  </a:lnTo>
                  <a:lnTo>
                    <a:pt x="441655" y="444741"/>
                  </a:lnTo>
                  <a:lnTo>
                    <a:pt x="419379" y="456933"/>
                  </a:lnTo>
                  <a:lnTo>
                    <a:pt x="394766" y="464629"/>
                  </a:lnTo>
                  <a:lnTo>
                    <a:pt x="368338" y="467321"/>
                  </a:lnTo>
                  <a:lnTo>
                    <a:pt x="353987" y="466534"/>
                  </a:lnTo>
                  <a:lnTo>
                    <a:pt x="340080" y="464235"/>
                  </a:lnTo>
                  <a:lnTo>
                    <a:pt x="326707" y="460514"/>
                  </a:lnTo>
                  <a:lnTo>
                    <a:pt x="313956" y="455447"/>
                  </a:lnTo>
                  <a:lnTo>
                    <a:pt x="320713" y="443534"/>
                  </a:lnTo>
                  <a:lnTo>
                    <a:pt x="331114" y="425221"/>
                  </a:lnTo>
                  <a:lnTo>
                    <a:pt x="349300" y="391668"/>
                  </a:lnTo>
                  <a:lnTo>
                    <a:pt x="353453" y="374523"/>
                  </a:lnTo>
                  <a:lnTo>
                    <a:pt x="348919" y="358495"/>
                  </a:lnTo>
                  <a:lnTo>
                    <a:pt x="337426" y="346506"/>
                  </a:lnTo>
                  <a:lnTo>
                    <a:pt x="331990" y="344893"/>
                  </a:lnTo>
                  <a:lnTo>
                    <a:pt x="331990" y="373557"/>
                  </a:lnTo>
                  <a:lnTo>
                    <a:pt x="310311" y="413537"/>
                  </a:lnTo>
                  <a:lnTo>
                    <a:pt x="293281" y="443534"/>
                  </a:lnTo>
                  <a:lnTo>
                    <a:pt x="270281" y="422884"/>
                  </a:lnTo>
                  <a:lnTo>
                    <a:pt x="252653" y="397344"/>
                  </a:lnTo>
                  <a:lnTo>
                    <a:pt x="241350" y="367893"/>
                  </a:lnTo>
                  <a:lnTo>
                    <a:pt x="237375" y="335508"/>
                  </a:lnTo>
                  <a:lnTo>
                    <a:pt x="241338" y="303161"/>
                  </a:lnTo>
                  <a:lnTo>
                    <a:pt x="252615" y="273735"/>
                  </a:lnTo>
                  <a:lnTo>
                    <a:pt x="270205" y="248221"/>
                  </a:lnTo>
                  <a:lnTo>
                    <a:pt x="293154" y="227571"/>
                  </a:lnTo>
                  <a:lnTo>
                    <a:pt x="308102" y="237591"/>
                  </a:lnTo>
                  <a:lnTo>
                    <a:pt x="308978" y="246494"/>
                  </a:lnTo>
                  <a:lnTo>
                    <a:pt x="271183" y="284530"/>
                  </a:lnTo>
                  <a:lnTo>
                    <a:pt x="264807" y="296697"/>
                  </a:lnTo>
                  <a:lnTo>
                    <a:pt x="266255" y="309422"/>
                  </a:lnTo>
                  <a:lnTo>
                    <a:pt x="274180" y="319455"/>
                  </a:lnTo>
                  <a:lnTo>
                    <a:pt x="287223" y="323519"/>
                  </a:lnTo>
                  <a:lnTo>
                    <a:pt x="292569" y="323519"/>
                  </a:lnTo>
                  <a:lnTo>
                    <a:pt x="296900" y="327888"/>
                  </a:lnTo>
                  <a:lnTo>
                    <a:pt x="296900" y="342506"/>
                  </a:lnTo>
                  <a:lnTo>
                    <a:pt x="298691" y="351447"/>
                  </a:lnTo>
                  <a:lnTo>
                    <a:pt x="303580" y="358736"/>
                  </a:lnTo>
                  <a:lnTo>
                    <a:pt x="310832" y="363664"/>
                  </a:lnTo>
                  <a:lnTo>
                    <a:pt x="319709" y="365467"/>
                  </a:lnTo>
                  <a:lnTo>
                    <a:pt x="327215" y="365467"/>
                  </a:lnTo>
                  <a:lnTo>
                    <a:pt x="331990" y="373557"/>
                  </a:lnTo>
                  <a:lnTo>
                    <a:pt x="331990" y="344893"/>
                  </a:lnTo>
                  <a:lnTo>
                    <a:pt x="320713" y="341515"/>
                  </a:lnTo>
                  <a:lnTo>
                    <a:pt x="320713" y="333260"/>
                  </a:lnTo>
                  <a:lnTo>
                    <a:pt x="318312" y="320713"/>
                  </a:lnTo>
                  <a:lnTo>
                    <a:pt x="311746" y="310311"/>
                  </a:lnTo>
                  <a:lnTo>
                    <a:pt x="301942" y="302983"/>
                  </a:lnTo>
                  <a:lnTo>
                    <a:pt x="289826" y="299656"/>
                  </a:lnTo>
                  <a:lnTo>
                    <a:pt x="320497" y="268795"/>
                  </a:lnTo>
                  <a:lnTo>
                    <a:pt x="328879" y="255524"/>
                  </a:lnTo>
                  <a:lnTo>
                    <a:pt x="330860" y="240614"/>
                  </a:lnTo>
                  <a:lnTo>
                    <a:pt x="327037" y="227571"/>
                  </a:lnTo>
                  <a:lnTo>
                    <a:pt x="326644" y="226199"/>
                  </a:lnTo>
                  <a:lnTo>
                    <a:pt x="368338" y="203695"/>
                  </a:lnTo>
                  <a:lnTo>
                    <a:pt x="392277" y="205892"/>
                  </a:lnTo>
                  <a:lnTo>
                    <a:pt x="414782" y="212229"/>
                  </a:lnTo>
                  <a:lnTo>
                    <a:pt x="435457" y="222300"/>
                  </a:lnTo>
                  <a:lnTo>
                    <a:pt x="453910" y="235724"/>
                  </a:lnTo>
                  <a:lnTo>
                    <a:pt x="414134" y="252399"/>
                  </a:lnTo>
                  <a:lnTo>
                    <a:pt x="405079" y="257898"/>
                  </a:lnTo>
                  <a:lnTo>
                    <a:pt x="398145" y="265645"/>
                  </a:lnTo>
                  <a:lnTo>
                    <a:pt x="393712" y="275056"/>
                  </a:lnTo>
                  <a:lnTo>
                    <a:pt x="392150" y="285584"/>
                  </a:lnTo>
                  <a:lnTo>
                    <a:pt x="392214" y="303161"/>
                  </a:lnTo>
                  <a:lnTo>
                    <a:pt x="439674" y="348856"/>
                  </a:lnTo>
                  <a:lnTo>
                    <a:pt x="441947" y="351701"/>
                  </a:lnTo>
                  <a:lnTo>
                    <a:pt x="461048" y="428612"/>
                  </a:lnTo>
                  <a:lnTo>
                    <a:pt x="461048" y="338569"/>
                  </a:lnTo>
                  <a:lnTo>
                    <a:pt x="459105" y="335508"/>
                  </a:lnTo>
                  <a:lnTo>
                    <a:pt x="453707" y="330060"/>
                  </a:lnTo>
                  <a:lnTo>
                    <a:pt x="447217" y="325856"/>
                  </a:lnTo>
                  <a:lnTo>
                    <a:pt x="418515" y="311416"/>
                  </a:lnTo>
                  <a:lnTo>
                    <a:pt x="415963" y="307263"/>
                  </a:lnTo>
                  <a:lnTo>
                    <a:pt x="415963" y="280746"/>
                  </a:lnTo>
                  <a:lnTo>
                    <a:pt x="418858" y="276377"/>
                  </a:lnTo>
                  <a:lnTo>
                    <a:pt x="471500" y="254304"/>
                  </a:lnTo>
                  <a:lnTo>
                    <a:pt x="483196" y="272122"/>
                  </a:lnTo>
                  <a:lnTo>
                    <a:pt x="491934" y="291807"/>
                  </a:lnTo>
                  <a:lnTo>
                    <a:pt x="497408" y="313042"/>
                  </a:lnTo>
                  <a:lnTo>
                    <a:pt x="499313" y="335508"/>
                  </a:lnTo>
                  <a:lnTo>
                    <a:pt x="499313" y="255295"/>
                  </a:lnTo>
                  <a:lnTo>
                    <a:pt x="459752" y="209791"/>
                  </a:lnTo>
                  <a:lnTo>
                    <a:pt x="417258" y="187680"/>
                  </a:lnTo>
                  <a:lnTo>
                    <a:pt x="368338" y="179730"/>
                  </a:lnTo>
                  <a:lnTo>
                    <a:pt x="319417" y="187680"/>
                  </a:lnTo>
                  <a:lnTo>
                    <a:pt x="276923" y="209791"/>
                  </a:lnTo>
                  <a:lnTo>
                    <a:pt x="243420" y="243509"/>
                  </a:lnTo>
                  <a:lnTo>
                    <a:pt x="221449" y="286270"/>
                  </a:lnTo>
                  <a:lnTo>
                    <a:pt x="213563" y="335508"/>
                  </a:lnTo>
                  <a:lnTo>
                    <a:pt x="221449" y="384746"/>
                  </a:lnTo>
                  <a:lnTo>
                    <a:pt x="243420" y="427507"/>
                  </a:lnTo>
                  <a:lnTo>
                    <a:pt x="276923" y="461225"/>
                  </a:lnTo>
                  <a:lnTo>
                    <a:pt x="319417" y="483336"/>
                  </a:lnTo>
                  <a:lnTo>
                    <a:pt x="368338" y="491286"/>
                  </a:lnTo>
                  <a:lnTo>
                    <a:pt x="417258" y="483336"/>
                  </a:lnTo>
                  <a:lnTo>
                    <a:pt x="459752" y="461225"/>
                  </a:lnTo>
                  <a:lnTo>
                    <a:pt x="493255" y="427507"/>
                  </a:lnTo>
                  <a:lnTo>
                    <a:pt x="515226" y="384746"/>
                  </a:lnTo>
                  <a:lnTo>
                    <a:pt x="523125" y="335508"/>
                  </a:lnTo>
                  <a:close/>
                </a:path>
                <a:path w="703579" h="1922145">
                  <a:moveTo>
                    <a:pt x="606463" y="335508"/>
                  </a:moveTo>
                  <a:lnTo>
                    <a:pt x="601624" y="287210"/>
                  </a:lnTo>
                  <a:lnTo>
                    <a:pt x="587756" y="242227"/>
                  </a:lnTo>
                  <a:lnTo>
                    <a:pt x="582650" y="232765"/>
                  </a:lnTo>
                  <a:lnTo>
                    <a:pt x="582650" y="335508"/>
                  </a:lnTo>
                  <a:lnTo>
                    <a:pt x="577202" y="384060"/>
                  </a:lnTo>
                  <a:lnTo>
                    <a:pt x="561657" y="428726"/>
                  </a:lnTo>
                  <a:lnTo>
                    <a:pt x="537235" y="468287"/>
                  </a:lnTo>
                  <a:lnTo>
                    <a:pt x="505155" y="501535"/>
                  </a:lnTo>
                  <a:lnTo>
                    <a:pt x="466623" y="527227"/>
                  </a:lnTo>
                  <a:lnTo>
                    <a:pt x="463588" y="527227"/>
                  </a:lnTo>
                  <a:lnTo>
                    <a:pt x="463588" y="551192"/>
                  </a:lnTo>
                  <a:lnTo>
                    <a:pt x="463588" y="623087"/>
                  </a:lnTo>
                  <a:lnTo>
                    <a:pt x="337947" y="623087"/>
                  </a:lnTo>
                  <a:lnTo>
                    <a:pt x="332625" y="628459"/>
                  </a:lnTo>
                  <a:lnTo>
                    <a:pt x="332625" y="641692"/>
                  </a:lnTo>
                  <a:lnTo>
                    <a:pt x="337947" y="647052"/>
                  </a:lnTo>
                  <a:lnTo>
                    <a:pt x="461556" y="647052"/>
                  </a:lnTo>
                  <a:lnTo>
                    <a:pt x="456412" y="656691"/>
                  </a:lnTo>
                  <a:lnTo>
                    <a:pt x="448703" y="664273"/>
                  </a:lnTo>
                  <a:lnTo>
                    <a:pt x="439000" y="669239"/>
                  </a:lnTo>
                  <a:lnTo>
                    <a:pt x="427875" y="671017"/>
                  </a:lnTo>
                  <a:lnTo>
                    <a:pt x="308813" y="671017"/>
                  </a:lnTo>
                  <a:lnTo>
                    <a:pt x="294906" y="668197"/>
                  </a:lnTo>
                  <a:lnTo>
                    <a:pt x="283552" y="660488"/>
                  </a:lnTo>
                  <a:lnTo>
                    <a:pt x="275894" y="649058"/>
                  </a:lnTo>
                  <a:lnTo>
                    <a:pt x="273088" y="635076"/>
                  </a:lnTo>
                  <a:lnTo>
                    <a:pt x="273088" y="599122"/>
                  </a:lnTo>
                  <a:lnTo>
                    <a:pt x="398729" y="599122"/>
                  </a:lnTo>
                  <a:lnTo>
                    <a:pt x="404063" y="593763"/>
                  </a:lnTo>
                  <a:lnTo>
                    <a:pt x="404063" y="580529"/>
                  </a:lnTo>
                  <a:lnTo>
                    <a:pt x="398729" y="575157"/>
                  </a:lnTo>
                  <a:lnTo>
                    <a:pt x="273088" y="575157"/>
                  </a:lnTo>
                  <a:lnTo>
                    <a:pt x="273088" y="551192"/>
                  </a:lnTo>
                  <a:lnTo>
                    <a:pt x="463588" y="551192"/>
                  </a:lnTo>
                  <a:lnTo>
                    <a:pt x="463588" y="527227"/>
                  </a:lnTo>
                  <a:lnTo>
                    <a:pt x="270065" y="527227"/>
                  </a:lnTo>
                  <a:lnTo>
                    <a:pt x="231521" y="501535"/>
                  </a:lnTo>
                  <a:lnTo>
                    <a:pt x="199440" y="468287"/>
                  </a:lnTo>
                  <a:lnTo>
                    <a:pt x="175018" y="428726"/>
                  </a:lnTo>
                  <a:lnTo>
                    <a:pt x="159473" y="384060"/>
                  </a:lnTo>
                  <a:lnTo>
                    <a:pt x="154025" y="335508"/>
                  </a:lnTo>
                  <a:lnTo>
                    <a:pt x="159689" y="286054"/>
                  </a:lnTo>
                  <a:lnTo>
                    <a:pt x="175806" y="240652"/>
                  </a:lnTo>
                  <a:lnTo>
                    <a:pt x="201104" y="200609"/>
                  </a:lnTo>
                  <a:lnTo>
                    <a:pt x="234302" y="167208"/>
                  </a:lnTo>
                  <a:lnTo>
                    <a:pt x="274091" y="141744"/>
                  </a:lnTo>
                  <a:lnTo>
                    <a:pt x="319201" y="125514"/>
                  </a:lnTo>
                  <a:lnTo>
                    <a:pt x="368338" y="119824"/>
                  </a:lnTo>
                  <a:lnTo>
                    <a:pt x="417474" y="125514"/>
                  </a:lnTo>
                  <a:lnTo>
                    <a:pt x="462584" y="141744"/>
                  </a:lnTo>
                  <a:lnTo>
                    <a:pt x="502386" y="167208"/>
                  </a:lnTo>
                  <a:lnTo>
                    <a:pt x="535571" y="200609"/>
                  </a:lnTo>
                  <a:lnTo>
                    <a:pt x="560844" y="240614"/>
                  </a:lnTo>
                  <a:lnTo>
                    <a:pt x="576986" y="286054"/>
                  </a:lnTo>
                  <a:lnTo>
                    <a:pt x="582650" y="335508"/>
                  </a:lnTo>
                  <a:lnTo>
                    <a:pt x="582650" y="232765"/>
                  </a:lnTo>
                  <a:lnTo>
                    <a:pt x="536714" y="166052"/>
                  </a:lnTo>
                  <a:lnTo>
                    <a:pt x="501472" y="136779"/>
                  </a:lnTo>
                  <a:lnTo>
                    <a:pt x="461022" y="114693"/>
                  </a:lnTo>
                  <a:lnTo>
                    <a:pt x="416331" y="100723"/>
                  </a:lnTo>
                  <a:lnTo>
                    <a:pt x="368338" y="95859"/>
                  </a:lnTo>
                  <a:lnTo>
                    <a:pt x="320344" y="100723"/>
                  </a:lnTo>
                  <a:lnTo>
                    <a:pt x="275653" y="114693"/>
                  </a:lnTo>
                  <a:lnTo>
                    <a:pt x="235204" y="136779"/>
                  </a:lnTo>
                  <a:lnTo>
                    <a:pt x="199961" y="166052"/>
                  </a:lnTo>
                  <a:lnTo>
                    <a:pt x="170878" y="201510"/>
                  </a:lnTo>
                  <a:lnTo>
                    <a:pt x="148932" y="242227"/>
                  </a:lnTo>
                  <a:lnTo>
                    <a:pt x="135051" y="287210"/>
                  </a:lnTo>
                  <a:lnTo>
                    <a:pt x="130213" y="335508"/>
                  </a:lnTo>
                  <a:lnTo>
                    <a:pt x="135763" y="387184"/>
                  </a:lnTo>
                  <a:lnTo>
                    <a:pt x="151625" y="434962"/>
                  </a:lnTo>
                  <a:lnTo>
                    <a:pt x="176618" y="477672"/>
                  </a:lnTo>
                  <a:lnTo>
                    <a:pt x="209562" y="514108"/>
                  </a:lnTo>
                  <a:lnTo>
                    <a:pt x="249275" y="543102"/>
                  </a:lnTo>
                  <a:lnTo>
                    <a:pt x="249275" y="635076"/>
                  </a:lnTo>
                  <a:lnTo>
                    <a:pt x="253949" y="658393"/>
                  </a:lnTo>
                  <a:lnTo>
                    <a:pt x="266712" y="677430"/>
                  </a:lnTo>
                  <a:lnTo>
                    <a:pt x="285635" y="690283"/>
                  </a:lnTo>
                  <a:lnTo>
                    <a:pt x="308813" y="694982"/>
                  </a:lnTo>
                  <a:lnTo>
                    <a:pt x="427875" y="694982"/>
                  </a:lnTo>
                  <a:lnTo>
                    <a:pt x="469963" y="677430"/>
                  </a:lnTo>
                  <a:lnTo>
                    <a:pt x="487400" y="635076"/>
                  </a:lnTo>
                  <a:lnTo>
                    <a:pt x="487400" y="551192"/>
                  </a:lnTo>
                  <a:lnTo>
                    <a:pt x="487400" y="543102"/>
                  </a:lnTo>
                  <a:lnTo>
                    <a:pt x="509143" y="527227"/>
                  </a:lnTo>
                  <a:lnTo>
                    <a:pt x="527113" y="514108"/>
                  </a:lnTo>
                  <a:lnTo>
                    <a:pt x="560057" y="477672"/>
                  </a:lnTo>
                  <a:lnTo>
                    <a:pt x="585050" y="434962"/>
                  </a:lnTo>
                  <a:lnTo>
                    <a:pt x="600913" y="387184"/>
                  </a:lnTo>
                  <a:lnTo>
                    <a:pt x="606463" y="335508"/>
                  </a:lnTo>
                  <a:close/>
                </a:path>
                <a:path w="703579" h="1922145">
                  <a:moveTo>
                    <a:pt x="608723" y="560489"/>
                  </a:moveTo>
                  <a:lnTo>
                    <a:pt x="574167" y="525703"/>
                  </a:lnTo>
                  <a:lnTo>
                    <a:pt x="566623" y="525703"/>
                  </a:lnTo>
                  <a:lnTo>
                    <a:pt x="557326" y="535063"/>
                  </a:lnTo>
                  <a:lnTo>
                    <a:pt x="557326" y="542658"/>
                  </a:lnTo>
                  <a:lnTo>
                    <a:pt x="591883" y="577430"/>
                  </a:lnTo>
                  <a:lnTo>
                    <a:pt x="599427" y="577430"/>
                  </a:lnTo>
                  <a:lnTo>
                    <a:pt x="608723" y="568071"/>
                  </a:lnTo>
                  <a:lnTo>
                    <a:pt x="608723" y="560489"/>
                  </a:lnTo>
                  <a:close/>
                </a:path>
                <a:path w="703579" h="1922145">
                  <a:moveTo>
                    <a:pt x="608723" y="102946"/>
                  </a:moveTo>
                  <a:lnTo>
                    <a:pt x="599427" y="93586"/>
                  </a:lnTo>
                  <a:lnTo>
                    <a:pt x="591883" y="93586"/>
                  </a:lnTo>
                  <a:lnTo>
                    <a:pt x="557326" y="128358"/>
                  </a:lnTo>
                  <a:lnTo>
                    <a:pt x="557326" y="135953"/>
                  </a:lnTo>
                  <a:lnTo>
                    <a:pt x="566623" y="145313"/>
                  </a:lnTo>
                  <a:lnTo>
                    <a:pt x="574167" y="145313"/>
                  </a:lnTo>
                  <a:lnTo>
                    <a:pt x="608723" y="110528"/>
                  </a:lnTo>
                  <a:lnTo>
                    <a:pt x="608723" y="102946"/>
                  </a:lnTo>
                  <a:close/>
                </a:path>
                <a:path w="703579" h="1922145">
                  <a:moveTo>
                    <a:pt x="701713" y="328891"/>
                  </a:moveTo>
                  <a:lnTo>
                    <a:pt x="696379" y="323519"/>
                  </a:lnTo>
                  <a:lnTo>
                    <a:pt x="647509" y="323519"/>
                  </a:lnTo>
                  <a:lnTo>
                    <a:pt x="642188" y="328891"/>
                  </a:lnTo>
                  <a:lnTo>
                    <a:pt x="642188" y="342125"/>
                  </a:lnTo>
                  <a:lnTo>
                    <a:pt x="647509" y="347484"/>
                  </a:lnTo>
                  <a:lnTo>
                    <a:pt x="696379" y="347484"/>
                  </a:lnTo>
                  <a:lnTo>
                    <a:pt x="701713" y="342125"/>
                  </a:lnTo>
                  <a:lnTo>
                    <a:pt x="701713" y="328891"/>
                  </a:lnTo>
                  <a:close/>
                </a:path>
                <a:path w="703579" h="1922145">
                  <a:moveTo>
                    <a:pt x="703160" y="1614385"/>
                  </a:moveTo>
                  <a:lnTo>
                    <a:pt x="701929" y="1612430"/>
                  </a:lnTo>
                  <a:lnTo>
                    <a:pt x="691997" y="1607616"/>
                  </a:lnTo>
                  <a:lnTo>
                    <a:pt x="691997" y="1620062"/>
                  </a:lnTo>
                  <a:lnTo>
                    <a:pt x="691997" y="1910537"/>
                  </a:lnTo>
                  <a:lnTo>
                    <a:pt x="241820" y="1910537"/>
                  </a:lnTo>
                  <a:lnTo>
                    <a:pt x="241820" y="1824431"/>
                  </a:lnTo>
                  <a:lnTo>
                    <a:pt x="241820" y="1815731"/>
                  </a:lnTo>
                  <a:lnTo>
                    <a:pt x="239318" y="1813229"/>
                  </a:lnTo>
                  <a:lnTo>
                    <a:pt x="230670" y="1813229"/>
                  </a:lnTo>
                  <a:lnTo>
                    <a:pt x="230670" y="1824431"/>
                  </a:lnTo>
                  <a:lnTo>
                    <a:pt x="230670" y="1910537"/>
                  </a:lnTo>
                  <a:lnTo>
                    <a:pt x="154825" y="1910537"/>
                  </a:lnTo>
                  <a:lnTo>
                    <a:pt x="154825" y="1824431"/>
                  </a:lnTo>
                  <a:lnTo>
                    <a:pt x="230670" y="1824431"/>
                  </a:lnTo>
                  <a:lnTo>
                    <a:pt x="230670" y="1813229"/>
                  </a:lnTo>
                  <a:lnTo>
                    <a:pt x="146164" y="1813229"/>
                  </a:lnTo>
                  <a:lnTo>
                    <a:pt x="143662" y="1815731"/>
                  </a:lnTo>
                  <a:lnTo>
                    <a:pt x="143662" y="1910537"/>
                  </a:lnTo>
                  <a:lnTo>
                    <a:pt x="11163" y="1910537"/>
                  </a:lnTo>
                  <a:lnTo>
                    <a:pt x="11163" y="1513674"/>
                  </a:lnTo>
                  <a:lnTo>
                    <a:pt x="235546" y="1622425"/>
                  </a:lnTo>
                  <a:lnTo>
                    <a:pt x="237591" y="1622310"/>
                  </a:lnTo>
                  <a:lnTo>
                    <a:pt x="240842" y="1620253"/>
                  </a:lnTo>
                  <a:lnTo>
                    <a:pt x="241820" y="1618462"/>
                  </a:lnTo>
                  <a:lnTo>
                    <a:pt x="241820" y="1607616"/>
                  </a:lnTo>
                  <a:lnTo>
                    <a:pt x="241820" y="1513674"/>
                  </a:lnTo>
                  <a:lnTo>
                    <a:pt x="466217" y="1622425"/>
                  </a:lnTo>
                  <a:lnTo>
                    <a:pt x="468249" y="1622310"/>
                  </a:lnTo>
                  <a:lnTo>
                    <a:pt x="471512" y="1620253"/>
                  </a:lnTo>
                  <a:lnTo>
                    <a:pt x="472490" y="1618462"/>
                  </a:lnTo>
                  <a:lnTo>
                    <a:pt x="472490" y="1607616"/>
                  </a:lnTo>
                  <a:lnTo>
                    <a:pt x="472490" y="1513674"/>
                  </a:lnTo>
                  <a:lnTo>
                    <a:pt x="691997" y="1620062"/>
                  </a:lnTo>
                  <a:lnTo>
                    <a:pt x="691997" y="1607616"/>
                  </a:lnTo>
                  <a:lnTo>
                    <a:pt x="683996" y="1603730"/>
                  </a:lnTo>
                  <a:lnTo>
                    <a:pt x="683996" y="1598320"/>
                  </a:lnTo>
                  <a:lnTo>
                    <a:pt x="683996" y="1475955"/>
                  </a:lnTo>
                  <a:lnTo>
                    <a:pt x="682777" y="1474000"/>
                  </a:lnTo>
                  <a:lnTo>
                    <a:pt x="680859" y="1473060"/>
                  </a:lnTo>
                  <a:lnTo>
                    <a:pt x="672833" y="1469440"/>
                  </a:lnTo>
                  <a:lnTo>
                    <a:pt x="672833" y="1481645"/>
                  </a:lnTo>
                  <a:lnTo>
                    <a:pt x="672833" y="1598320"/>
                  </a:lnTo>
                  <a:lnTo>
                    <a:pt x="565429" y="1546275"/>
                  </a:lnTo>
                  <a:lnTo>
                    <a:pt x="565429" y="1540865"/>
                  </a:lnTo>
                  <a:lnTo>
                    <a:pt x="565429" y="1523492"/>
                  </a:lnTo>
                  <a:lnTo>
                    <a:pt x="565429" y="1481645"/>
                  </a:lnTo>
                  <a:lnTo>
                    <a:pt x="592239" y="1472374"/>
                  </a:lnTo>
                  <a:lnTo>
                    <a:pt x="619137" y="1469288"/>
                  </a:lnTo>
                  <a:lnTo>
                    <a:pt x="646023" y="1472374"/>
                  </a:lnTo>
                  <a:lnTo>
                    <a:pt x="672833" y="1481645"/>
                  </a:lnTo>
                  <a:lnTo>
                    <a:pt x="672833" y="1469440"/>
                  </a:lnTo>
                  <a:lnTo>
                    <a:pt x="644448" y="1460588"/>
                  </a:lnTo>
                  <a:lnTo>
                    <a:pt x="644448" y="1458836"/>
                  </a:lnTo>
                  <a:lnTo>
                    <a:pt x="644448" y="1354493"/>
                  </a:lnTo>
                  <a:lnTo>
                    <a:pt x="644448" y="1345806"/>
                  </a:lnTo>
                  <a:lnTo>
                    <a:pt x="641946" y="1343291"/>
                  </a:lnTo>
                  <a:lnTo>
                    <a:pt x="633285" y="1343291"/>
                  </a:lnTo>
                  <a:lnTo>
                    <a:pt x="633285" y="1354493"/>
                  </a:lnTo>
                  <a:lnTo>
                    <a:pt x="633285" y="1458836"/>
                  </a:lnTo>
                  <a:lnTo>
                    <a:pt x="627583" y="1458214"/>
                  </a:lnTo>
                  <a:lnTo>
                    <a:pt x="625221" y="1458112"/>
                  </a:lnTo>
                  <a:lnTo>
                    <a:pt x="621880" y="1457972"/>
                  </a:lnTo>
                  <a:lnTo>
                    <a:pt x="616178" y="1458112"/>
                  </a:lnTo>
                  <a:lnTo>
                    <a:pt x="616178" y="1381582"/>
                  </a:lnTo>
                  <a:lnTo>
                    <a:pt x="616178" y="1372882"/>
                  </a:lnTo>
                  <a:lnTo>
                    <a:pt x="613676" y="1370368"/>
                  </a:lnTo>
                  <a:lnTo>
                    <a:pt x="605015" y="1370368"/>
                  </a:lnTo>
                  <a:lnTo>
                    <a:pt x="605015" y="1458836"/>
                  </a:lnTo>
                  <a:lnTo>
                    <a:pt x="593090" y="1460715"/>
                  </a:lnTo>
                  <a:lnTo>
                    <a:pt x="555485" y="1474000"/>
                  </a:lnTo>
                  <a:lnTo>
                    <a:pt x="554266" y="1475955"/>
                  </a:lnTo>
                  <a:lnTo>
                    <a:pt x="554266" y="1489875"/>
                  </a:lnTo>
                  <a:lnTo>
                    <a:pt x="554266" y="1501076"/>
                  </a:lnTo>
                  <a:lnTo>
                    <a:pt x="554266" y="1512290"/>
                  </a:lnTo>
                  <a:lnTo>
                    <a:pt x="554266" y="1523492"/>
                  </a:lnTo>
                  <a:lnTo>
                    <a:pt x="554266" y="1540865"/>
                  </a:lnTo>
                  <a:lnTo>
                    <a:pt x="522414" y="1525435"/>
                  </a:lnTo>
                  <a:lnTo>
                    <a:pt x="522414" y="1523492"/>
                  </a:lnTo>
                  <a:lnTo>
                    <a:pt x="554266" y="1523492"/>
                  </a:lnTo>
                  <a:lnTo>
                    <a:pt x="554266" y="1512290"/>
                  </a:lnTo>
                  <a:lnTo>
                    <a:pt x="522414" y="1512290"/>
                  </a:lnTo>
                  <a:lnTo>
                    <a:pt x="522414" y="1501076"/>
                  </a:lnTo>
                  <a:lnTo>
                    <a:pt x="554266" y="1501076"/>
                  </a:lnTo>
                  <a:lnTo>
                    <a:pt x="554266" y="1489875"/>
                  </a:lnTo>
                  <a:lnTo>
                    <a:pt x="522414" y="1489875"/>
                  </a:lnTo>
                  <a:lnTo>
                    <a:pt x="522414" y="1477048"/>
                  </a:lnTo>
                  <a:lnTo>
                    <a:pt x="517347" y="1449070"/>
                  </a:lnTo>
                  <a:lnTo>
                    <a:pt x="511251" y="1438770"/>
                  </a:lnTo>
                  <a:lnTo>
                    <a:pt x="511251" y="1477048"/>
                  </a:lnTo>
                  <a:lnTo>
                    <a:pt x="511251" y="1520024"/>
                  </a:lnTo>
                  <a:lnTo>
                    <a:pt x="498157" y="1513674"/>
                  </a:lnTo>
                  <a:lnTo>
                    <a:pt x="467614" y="1498879"/>
                  </a:lnTo>
                  <a:lnTo>
                    <a:pt x="465582" y="1498981"/>
                  </a:lnTo>
                  <a:lnTo>
                    <a:pt x="462330" y="1501025"/>
                  </a:lnTo>
                  <a:lnTo>
                    <a:pt x="461340" y="1502816"/>
                  </a:lnTo>
                  <a:lnTo>
                    <a:pt x="461340" y="1607616"/>
                  </a:lnTo>
                  <a:lnTo>
                    <a:pt x="375158" y="1565846"/>
                  </a:lnTo>
                  <a:lnTo>
                    <a:pt x="375158" y="1560436"/>
                  </a:lnTo>
                  <a:lnTo>
                    <a:pt x="375158" y="1523492"/>
                  </a:lnTo>
                  <a:lnTo>
                    <a:pt x="375158" y="1501076"/>
                  </a:lnTo>
                  <a:lnTo>
                    <a:pt x="375158" y="1477048"/>
                  </a:lnTo>
                  <a:lnTo>
                    <a:pt x="378612" y="1455534"/>
                  </a:lnTo>
                  <a:lnTo>
                    <a:pt x="388239" y="1436827"/>
                  </a:lnTo>
                  <a:lnTo>
                    <a:pt x="402932" y="1422057"/>
                  </a:lnTo>
                  <a:lnTo>
                    <a:pt x="421538" y="1412328"/>
                  </a:lnTo>
                  <a:lnTo>
                    <a:pt x="421830" y="1412379"/>
                  </a:lnTo>
                  <a:lnTo>
                    <a:pt x="422097" y="1412506"/>
                  </a:lnTo>
                  <a:lnTo>
                    <a:pt x="423887" y="1412506"/>
                  </a:lnTo>
                  <a:lnTo>
                    <a:pt x="424268" y="1412328"/>
                  </a:lnTo>
                  <a:lnTo>
                    <a:pt x="425208" y="1411909"/>
                  </a:lnTo>
                  <a:lnTo>
                    <a:pt x="426212" y="1410970"/>
                  </a:lnTo>
                  <a:lnTo>
                    <a:pt x="431647" y="1409547"/>
                  </a:lnTo>
                  <a:lnTo>
                    <a:pt x="437324" y="1408722"/>
                  </a:lnTo>
                  <a:lnTo>
                    <a:pt x="443204" y="1408722"/>
                  </a:lnTo>
                  <a:lnTo>
                    <a:pt x="469671" y="1414106"/>
                  </a:lnTo>
                  <a:lnTo>
                    <a:pt x="491299" y="1428762"/>
                  </a:lnTo>
                  <a:lnTo>
                    <a:pt x="505891" y="1450479"/>
                  </a:lnTo>
                  <a:lnTo>
                    <a:pt x="511251" y="1477048"/>
                  </a:lnTo>
                  <a:lnTo>
                    <a:pt x="511251" y="1438770"/>
                  </a:lnTo>
                  <a:lnTo>
                    <a:pt x="483222" y="1408722"/>
                  </a:lnTo>
                  <a:lnTo>
                    <a:pt x="456260" y="1398689"/>
                  </a:lnTo>
                  <a:lnTo>
                    <a:pt x="456260" y="1397609"/>
                  </a:lnTo>
                  <a:lnTo>
                    <a:pt x="456260" y="1381582"/>
                  </a:lnTo>
                  <a:lnTo>
                    <a:pt x="605002" y="1381582"/>
                  </a:lnTo>
                  <a:lnTo>
                    <a:pt x="605015" y="1458836"/>
                  </a:lnTo>
                  <a:lnTo>
                    <a:pt x="605015" y="1370368"/>
                  </a:lnTo>
                  <a:lnTo>
                    <a:pt x="447611" y="1370368"/>
                  </a:lnTo>
                  <a:lnTo>
                    <a:pt x="445109" y="1372882"/>
                  </a:lnTo>
                  <a:lnTo>
                    <a:pt x="445109" y="1397609"/>
                  </a:lnTo>
                  <a:lnTo>
                    <a:pt x="444474" y="1397596"/>
                  </a:lnTo>
                  <a:lnTo>
                    <a:pt x="443839" y="1397520"/>
                  </a:lnTo>
                  <a:lnTo>
                    <a:pt x="437997" y="1397520"/>
                  </a:lnTo>
                  <a:lnTo>
                    <a:pt x="432917" y="1398054"/>
                  </a:lnTo>
                  <a:lnTo>
                    <a:pt x="427990" y="1399019"/>
                  </a:lnTo>
                  <a:lnTo>
                    <a:pt x="427990" y="1354493"/>
                  </a:lnTo>
                  <a:lnTo>
                    <a:pt x="633285" y="1354493"/>
                  </a:lnTo>
                  <a:lnTo>
                    <a:pt x="633285" y="1343291"/>
                  </a:lnTo>
                  <a:lnTo>
                    <a:pt x="419328" y="1343291"/>
                  </a:lnTo>
                  <a:lnTo>
                    <a:pt x="416826" y="1345806"/>
                  </a:lnTo>
                  <a:lnTo>
                    <a:pt x="416826" y="1402143"/>
                  </a:lnTo>
                  <a:lnTo>
                    <a:pt x="395605" y="1413598"/>
                  </a:lnTo>
                  <a:lnTo>
                    <a:pt x="378879" y="1430731"/>
                  </a:lnTo>
                  <a:lnTo>
                    <a:pt x="367919" y="1452295"/>
                  </a:lnTo>
                  <a:lnTo>
                    <a:pt x="363982" y="1477048"/>
                  </a:lnTo>
                  <a:lnTo>
                    <a:pt x="363982" y="1489875"/>
                  </a:lnTo>
                  <a:lnTo>
                    <a:pt x="363982" y="1501076"/>
                  </a:lnTo>
                  <a:lnTo>
                    <a:pt x="363982" y="1512290"/>
                  </a:lnTo>
                  <a:lnTo>
                    <a:pt x="363982" y="1523492"/>
                  </a:lnTo>
                  <a:lnTo>
                    <a:pt x="363982" y="1560436"/>
                  </a:lnTo>
                  <a:lnTo>
                    <a:pt x="354101" y="1555648"/>
                  </a:lnTo>
                  <a:lnTo>
                    <a:pt x="354101" y="1550238"/>
                  </a:lnTo>
                  <a:lnTo>
                    <a:pt x="354101" y="1523492"/>
                  </a:lnTo>
                  <a:lnTo>
                    <a:pt x="363982" y="1523492"/>
                  </a:lnTo>
                  <a:lnTo>
                    <a:pt x="363982" y="1512290"/>
                  </a:lnTo>
                  <a:lnTo>
                    <a:pt x="345440" y="1512290"/>
                  </a:lnTo>
                  <a:lnTo>
                    <a:pt x="342938" y="1514792"/>
                  </a:lnTo>
                  <a:lnTo>
                    <a:pt x="342938" y="1550238"/>
                  </a:lnTo>
                  <a:lnTo>
                    <a:pt x="330314" y="1544129"/>
                  </a:lnTo>
                  <a:lnTo>
                    <a:pt x="330314" y="1538706"/>
                  </a:lnTo>
                  <a:lnTo>
                    <a:pt x="330314" y="1501076"/>
                  </a:lnTo>
                  <a:lnTo>
                    <a:pt x="363982" y="1501076"/>
                  </a:lnTo>
                  <a:lnTo>
                    <a:pt x="363982" y="1489875"/>
                  </a:lnTo>
                  <a:lnTo>
                    <a:pt x="321652" y="1489875"/>
                  </a:lnTo>
                  <a:lnTo>
                    <a:pt x="319151" y="1492389"/>
                  </a:lnTo>
                  <a:lnTo>
                    <a:pt x="319151" y="1538706"/>
                  </a:lnTo>
                  <a:lnTo>
                    <a:pt x="308356" y="1533474"/>
                  </a:lnTo>
                  <a:lnTo>
                    <a:pt x="308165" y="1527975"/>
                  </a:lnTo>
                  <a:lnTo>
                    <a:pt x="300570" y="1301877"/>
                  </a:lnTo>
                  <a:lnTo>
                    <a:pt x="300266" y="1293063"/>
                  </a:lnTo>
                  <a:lnTo>
                    <a:pt x="297802" y="1290675"/>
                  </a:lnTo>
                  <a:lnTo>
                    <a:pt x="297002" y="1290675"/>
                  </a:lnTo>
                  <a:lnTo>
                    <a:pt x="297002" y="1527975"/>
                  </a:lnTo>
                  <a:lnTo>
                    <a:pt x="267500" y="1513674"/>
                  </a:lnTo>
                  <a:lnTo>
                    <a:pt x="254571" y="1507413"/>
                  </a:lnTo>
                  <a:lnTo>
                    <a:pt x="254749" y="1502079"/>
                  </a:lnTo>
                  <a:lnTo>
                    <a:pt x="261480" y="1301877"/>
                  </a:lnTo>
                  <a:lnTo>
                    <a:pt x="289394" y="1301877"/>
                  </a:lnTo>
                  <a:lnTo>
                    <a:pt x="297002" y="1527975"/>
                  </a:lnTo>
                  <a:lnTo>
                    <a:pt x="297002" y="1290675"/>
                  </a:lnTo>
                  <a:lnTo>
                    <a:pt x="253072" y="1290675"/>
                  </a:lnTo>
                  <a:lnTo>
                    <a:pt x="250609" y="1293063"/>
                  </a:lnTo>
                  <a:lnTo>
                    <a:pt x="243573" y="1502079"/>
                  </a:lnTo>
                  <a:lnTo>
                    <a:pt x="236956" y="1498879"/>
                  </a:lnTo>
                  <a:lnTo>
                    <a:pt x="234911" y="1498981"/>
                  </a:lnTo>
                  <a:lnTo>
                    <a:pt x="231648" y="1501025"/>
                  </a:lnTo>
                  <a:lnTo>
                    <a:pt x="230670" y="1502816"/>
                  </a:lnTo>
                  <a:lnTo>
                    <a:pt x="230670" y="1607616"/>
                  </a:lnTo>
                  <a:lnTo>
                    <a:pt x="212229" y="1598676"/>
                  </a:lnTo>
                  <a:lnTo>
                    <a:pt x="211734" y="1593011"/>
                  </a:lnTo>
                  <a:lnTo>
                    <a:pt x="200533" y="1465453"/>
                  </a:lnTo>
                  <a:lnTo>
                    <a:pt x="200533" y="1593011"/>
                  </a:lnTo>
                  <a:lnTo>
                    <a:pt x="117005" y="1552524"/>
                  </a:lnTo>
                  <a:lnTo>
                    <a:pt x="117462" y="1547317"/>
                  </a:lnTo>
                  <a:lnTo>
                    <a:pt x="141312" y="1275549"/>
                  </a:lnTo>
                  <a:lnTo>
                    <a:pt x="172656" y="1275549"/>
                  </a:lnTo>
                  <a:lnTo>
                    <a:pt x="200533" y="1593011"/>
                  </a:lnTo>
                  <a:lnTo>
                    <a:pt x="200533" y="1465453"/>
                  </a:lnTo>
                  <a:lnTo>
                    <a:pt x="183857" y="1275549"/>
                  </a:lnTo>
                  <a:lnTo>
                    <a:pt x="183070" y="1266558"/>
                  </a:lnTo>
                  <a:lnTo>
                    <a:pt x="180657" y="1264335"/>
                  </a:lnTo>
                  <a:lnTo>
                    <a:pt x="133311" y="1264335"/>
                  </a:lnTo>
                  <a:lnTo>
                    <a:pt x="130898" y="1266558"/>
                  </a:lnTo>
                  <a:lnTo>
                    <a:pt x="106248" y="1547317"/>
                  </a:lnTo>
                  <a:lnTo>
                    <a:pt x="36842" y="1513674"/>
                  </a:lnTo>
                  <a:lnTo>
                    <a:pt x="6299" y="1498879"/>
                  </a:lnTo>
                  <a:lnTo>
                    <a:pt x="4254" y="1498981"/>
                  </a:lnTo>
                  <a:lnTo>
                    <a:pt x="990" y="1501025"/>
                  </a:lnTo>
                  <a:lnTo>
                    <a:pt x="0" y="1502816"/>
                  </a:lnTo>
                  <a:lnTo>
                    <a:pt x="0" y="1919236"/>
                  </a:lnTo>
                  <a:lnTo>
                    <a:pt x="2501" y="1921751"/>
                  </a:lnTo>
                  <a:lnTo>
                    <a:pt x="700659" y="1921751"/>
                  </a:lnTo>
                  <a:lnTo>
                    <a:pt x="703160" y="1919236"/>
                  </a:lnTo>
                  <a:lnTo>
                    <a:pt x="703160" y="1910537"/>
                  </a:lnTo>
                  <a:lnTo>
                    <a:pt x="703160" y="1614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9640" y="6176545"/>
              <a:ext cx="79736" cy="800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74726" y="6188658"/>
              <a:ext cx="638810" cy="1380490"/>
            </a:xfrm>
            <a:custGeom>
              <a:avLst/>
              <a:gdLst/>
              <a:ahLst/>
              <a:cxnLst/>
              <a:rect l="l" t="t" r="r" b="b"/>
              <a:pathLst>
                <a:path w="638809" h="1380490">
                  <a:moveTo>
                    <a:pt x="299999" y="1201178"/>
                  </a:moveTo>
                  <a:lnTo>
                    <a:pt x="296773" y="1185138"/>
                  </a:lnTo>
                  <a:lnTo>
                    <a:pt x="288010" y="1172032"/>
                  </a:lnTo>
                  <a:lnTo>
                    <a:pt x="275018" y="1163180"/>
                  </a:lnTo>
                  <a:lnTo>
                    <a:pt x="266026" y="1161351"/>
                  </a:lnTo>
                  <a:lnTo>
                    <a:pt x="266026" y="1197317"/>
                  </a:lnTo>
                  <a:lnTo>
                    <a:pt x="266026" y="1259789"/>
                  </a:lnTo>
                  <a:lnTo>
                    <a:pt x="262928" y="1262900"/>
                  </a:lnTo>
                  <a:lnTo>
                    <a:pt x="189128" y="1262913"/>
                  </a:lnTo>
                  <a:lnTo>
                    <a:pt x="184061" y="1268018"/>
                  </a:lnTo>
                  <a:lnTo>
                    <a:pt x="184061" y="1342478"/>
                  </a:lnTo>
                  <a:lnTo>
                    <a:pt x="180962" y="1345603"/>
                  </a:lnTo>
                  <a:lnTo>
                    <a:pt x="119037" y="1345603"/>
                  </a:lnTo>
                  <a:lnTo>
                    <a:pt x="115938" y="1342478"/>
                  </a:lnTo>
                  <a:lnTo>
                    <a:pt x="115938" y="1268018"/>
                  </a:lnTo>
                  <a:lnTo>
                    <a:pt x="110871" y="1262913"/>
                  </a:lnTo>
                  <a:lnTo>
                    <a:pt x="37058" y="1262913"/>
                  </a:lnTo>
                  <a:lnTo>
                    <a:pt x="33959" y="1259789"/>
                  </a:lnTo>
                  <a:lnTo>
                    <a:pt x="33972" y="1197317"/>
                  </a:lnTo>
                  <a:lnTo>
                    <a:pt x="37058" y="1194206"/>
                  </a:lnTo>
                  <a:lnTo>
                    <a:pt x="73964" y="1194206"/>
                  </a:lnTo>
                  <a:lnTo>
                    <a:pt x="110858" y="1194206"/>
                  </a:lnTo>
                  <a:lnTo>
                    <a:pt x="115938" y="1189088"/>
                  </a:lnTo>
                  <a:lnTo>
                    <a:pt x="115938" y="1114640"/>
                  </a:lnTo>
                  <a:lnTo>
                    <a:pt x="119037" y="1111516"/>
                  </a:lnTo>
                  <a:lnTo>
                    <a:pt x="180949" y="1111516"/>
                  </a:lnTo>
                  <a:lnTo>
                    <a:pt x="184048" y="1114640"/>
                  </a:lnTo>
                  <a:lnTo>
                    <a:pt x="184048" y="1189088"/>
                  </a:lnTo>
                  <a:lnTo>
                    <a:pt x="189115" y="1194193"/>
                  </a:lnTo>
                  <a:lnTo>
                    <a:pt x="262928" y="1194206"/>
                  </a:lnTo>
                  <a:lnTo>
                    <a:pt x="266026" y="1197317"/>
                  </a:lnTo>
                  <a:lnTo>
                    <a:pt x="266026" y="1161351"/>
                  </a:lnTo>
                  <a:lnTo>
                    <a:pt x="259118" y="1159941"/>
                  </a:lnTo>
                  <a:lnTo>
                    <a:pt x="218020" y="1159941"/>
                  </a:lnTo>
                  <a:lnTo>
                    <a:pt x="218020" y="1118476"/>
                  </a:lnTo>
                  <a:lnTo>
                    <a:pt x="216623" y="1111516"/>
                  </a:lnTo>
                  <a:lnTo>
                    <a:pt x="214807" y="1102448"/>
                  </a:lnTo>
                  <a:lnTo>
                    <a:pt x="206044" y="1089342"/>
                  </a:lnTo>
                  <a:lnTo>
                    <a:pt x="193040" y="1080490"/>
                  </a:lnTo>
                  <a:lnTo>
                    <a:pt x="177152" y="1077252"/>
                  </a:lnTo>
                  <a:lnTo>
                    <a:pt x="122847" y="1077252"/>
                  </a:lnTo>
                  <a:lnTo>
                    <a:pt x="106959" y="1080490"/>
                  </a:lnTo>
                  <a:lnTo>
                    <a:pt x="93954" y="1089342"/>
                  </a:lnTo>
                  <a:lnTo>
                    <a:pt x="85191" y="1102448"/>
                  </a:lnTo>
                  <a:lnTo>
                    <a:pt x="81965" y="1118476"/>
                  </a:lnTo>
                  <a:lnTo>
                    <a:pt x="81965" y="1159941"/>
                  </a:lnTo>
                  <a:lnTo>
                    <a:pt x="40881" y="1159941"/>
                  </a:lnTo>
                  <a:lnTo>
                    <a:pt x="24980" y="1163180"/>
                  </a:lnTo>
                  <a:lnTo>
                    <a:pt x="11988" y="1172032"/>
                  </a:lnTo>
                  <a:lnTo>
                    <a:pt x="3213" y="1185138"/>
                  </a:lnTo>
                  <a:lnTo>
                    <a:pt x="0" y="1201178"/>
                  </a:lnTo>
                  <a:lnTo>
                    <a:pt x="0" y="1255941"/>
                  </a:lnTo>
                  <a:lnTo>
                    <a:pt x="3213" y="1271981"/>
                  </a:lnTo>
                  <a:lnTo>
                    <a:pt x="11988" y="1285087"/>
                  </a:lnTo>
                  <a:lnTo>
                    <a:pt x="24980" y="1293926"/>
                  </a:lnTo>
                  <a:lnTo>
                    <a:pt x="40881" y="1297178"/>
                  </a:lnTo>
                  <a:lnTo>
                    <a:pt x="81965" y="1297178"/>
                  </a:lnTo>
                  <a:lnTo>
                    <a:pt x="81965" y="1338630"/>
                  </a:lnTo>
                  <a:lnTo>
                    <a:pt x="85178" y="1354670"/>
                  </a:lnTo>
                  <a:lnTo>
                    <a:pt x="93954" y="1367777"/>
                  </a:lnTo>
                  <a:lnTo>
                    <a:pt x="106946" y="1376629"/>
                  </a:lnTo>
                  <a:lnTo>
                    <a:pt x="122847" y="1379867"/>
                  </a:lnTo>
                  <a:lnTo>
                    <a:pt x="177152" y="1379867"/>
                  </a:lnTo>
                  <a:lnTo>
                    <a:pt x="211175" y="1361478"/>
                  </a:lnTo>
                  <a:lnTo>
                    <a:pt x="218020" y="1338630"/>
                  </a:lnTo>
                  <a:lnTo>
                    <a:pt x="218020" y="1297178"/>
                  </a:lnTo>
                  <a:lnTo>
                    <a:pt x="259118" y="1297178"/>
                  </a:lnTo>
                  <a:lnTo>
                    <a:pt x="275018" y="1293926"/>
                  </a:lnTo>
                  <a:lnTo>
                    <a:pt x="288010" y="1285087"/>
                  </a:lnTo>
                  <a:lnTo>
                    <a:pt x="296773" y="1271981"/>
                  </a:lnTo>
                  <a:lnTo>
                    <a:pt x="299999" y="1255941"/>
                  </a:lnTo>
                  <a:lnTo>
                    <a:pt x="299999" y="1201178"/>
                  </a:lnTo>
                  <a:close/>
                </a:path>
                <a:path w="638809" h="1380490">
                  <a:moveTo>
                    <a:pt x="616369" y="2501"/>
                  </a:moveTo>
                  <a:lnTo>
                    <a:pt x="613879" y="0"/>
                  </a:lnTo>
                  <a:lnTo>
                    <a:pt x="605218" y="0"/>
                  </a:lnTo>
                  <a:lnTo>
                    <a:pt x="605218" y="11201"/>
                  </a:lnTo>
                  <a:lnTo>
                    <a:pt x="605218" y="54673"/>
                  </a:lnTo>
                  <a:lnTo>
                    <a:pt x="605218" y="65887"/>
                  </a:lnTo>
                  <a:lnTo>
                    <a:pt x="605218" y="109372"/>
                  </a:lnTo>
                  <a:lnTo>
                    <a:pt x="528154" y="109372"/>
                  </a:lnTo>
                  <a:lnTo>
                    <a:pt x="528154" y="65887"/>
                  </a:lnTo>
                  <a:lnTo>
                    <a:pt x="605218" y="65887"/>
                  </a:lnTo>
                  <a:lnTo>
                    <a:pt x="605218" y="54673"/>
                  </a:lnTo>
                  <a:lnTo>
                    <a:pt x="528154" y="54673"/>
                  </a:lnTo>
                  <a:lnTo>
                    <a:pt x="528154" y="11201"/>
                  </a:lnTo>
                  <a:lnTo>
                    <a:pt x="605218" y="11201"/>
                  </a:lnTo>
                  <a:lnTo>
                    <a:pt x="605218" y="0"/>
                  </a:lnTo>
                  <a:lnTo>
                    <a:pt x="516991" y="0"/>
                  </a:lnTo>
                  <a:lnTo>
                    <a:pt x="516991" y="11201"/>
                  </a:lnTo>
                  <a:lnTo>
                    <a:pt x="516991" y="54673"/>
                  </a:lnTo>
                  <a:lnTo>
                    <a:pt x="516991" y="65887"/>
                  </a:lnTo>
                  <a:lnTo>
                    <a:pt x="516991" y="109372"/>
                  </a:lnTo>
                  <a:lnTo>
                    <a:pt x="437565" y="109372"/>
                  </a:lnTo>
                  <a:lnTo>
                    <a:pt x="437565" y="65887"/>
                  </a:lnTo>
                  <a:lnTo>
                    <a:pt x="516991" y="65887"/>
                  </a:lnTo>
                  <a:lnTo>
                    <a:pt x="516991" y="54673"/>
                  </a:lnTo>
                  <a:lnTo>
                    <a:pt x="437565" y="54673"/>
                  </a:lnTo>
                  <a:lnTo>
                    <a:pt x="437565" y="11201"/>
                  </a:lnTo>
                  <a:lnTo>
                    <a:pt x="516991" y="11201"/>
                  </a:lnTo>
                  <a:lnTo>
                    <a:pt x="516991" y="0"/>
                  </a:lnTo>
                  <a:lnTo>
                    <a:pt x="426402" y="0"/>
                  </a:lnTo>
                  <a:lnTo>
                    <a:pt x="426402" y="11201"/>
                  </a:lnTo>
                  <a:lnTo>
                    <a:pt x="426402" y="54673"/>
                  </a:lnTo>
                  <a:lnTo>
                    <a:pt x="426402" y="65887"/>
                  </a:lnTo>
                  <a:lnTo>
                    <a:pt x="426402" y="109372"/>
                  </a:lnTo>
                  <a:lnTo>
                    <a:pt x="346989" y="109372"/>
                  </a:lnTo>
                  <a:lnTo>
                    <a:pt x="346989" y="65887"/>
                  </a:lnTo>
                  <a:lnTo>
                    <a:pt x="426402" y="65887"/>
                  </a:lnTo>
                  <a:lnTo>
                    <a:pt x="426402" y="54673"/>
                  </a:lnTo>
                  <a:lnTo>
                    <a:pt x="346989" y="54673"/>
                  </a:lnTo>
                  <a:lnTo>
                    <a:pt x="346989" y="11201"/>
                  </a:lnTo>
                  <a:lnTo>
                    <a:pt x="426402" y="11201"/>
                  </a:lnTo>
                  <a:lnTo>
                    <a:pt x="426402" y="0"/>
                  </a:lnTo>
                  <a:lnTo>
                    <a:pt x="335826" y="0"/>
                  </a:lnTo>
                  <a:lnTo>
                    <a:pt x="335826" y="11201"/>
                  </a:lnTo>
                  <a:lnTo>
                    <a:pt x="335826" y="54686"/>
                  </a:lnTo>
                  <a:lnTo>
                    <a:pt x="335826" y="65887"/>
                  </a:lnTo>
                  <a:lnTo>
                    <a:pt x="335826" y="109372"/>
                  </a:lnTo>
                  <a:lnTo>
                    <a:pt x="258749" y="109372"/>
                  </a:lnTo>
                  <a:lnTo>
                    <a:pt x="258749" y="65887"/>
                  </a:lnTo>
                  <a:lnTo>
                    <a:pt x="335826" y="65887"/>
                  </a:lnTo>
                  <a:lnTo>
                    <a:pt x="335826" y="54686"/>
                  </a:lnTo>
                  <a:lnTo>
                    <a:pt x="258749" y="54686"/>
                  </a:lnTo>
                  <a:lnTo>
                    <a:pt x="258749" y="11201"/>
                  </a:lnTo>
                  <a:lnTo>
                    <a:pt x="335826" y="11201"/>
                  </a:lnTo>
                  <a:lnTo>
                    <a:pt x="335826" y="0"/>
                  </a:lnTo>
                  <a:lnTo>
                    <a:pt x="250088" y="0"/>
                  </a:lnTo>
                  <a:lnTo>
                    <a:pt x="247599" y="2501"/>
                  </a:lnTo>
                  <a:lnTo>
                    <a:pt x="247599" y="118071"/>
                  </a:lnTo>
                  <a:lnTo>
                    <a:pt x="250088" y="120573"/>
                  </a:lnTo>
                  <a:lnTo>
                    <a:pt x="613879" y="120573"/>
                  </a:lnTo>
                  <a:lnTo>
                    <a:pt x="616369" y="118071"/>
                  </a:lnTo>
                  <a:lnTo>
                    <a:pt x="616369" y="109372"/>
                  </a:lnTo>
                  <a:lnTo>
                    <a:pt x="616369" y="65887"/>
                  </a:lnTo>
                  <a:lnTo>
                    <a:pt x="616369" y="54686"/>
                  </a:lnTo>
                  <a:lnTo>
                    <a:pt x="616369" y="11201"/>
                  </a:lnTo>
                  <a:lnTo>
                    <a:pt x="616369" y="2501"/>
                  </a:lnTo>
                  <a:close/>
                </a:path>
                <a:path w="638809" h="1380490">
                  <a:moveTo>
                    <a:pt x="638251" y="962266"/>
                  </a:moveTo>
                  <a:lnTo>
                    <a:pt x="634834" y="945222"/>
                  </a:lnTo>
                  <a:lnTo>
                    <a:pt x="625525" y="931278"/>
                  </a:lnTo>
                  <a:lnTo>
                    <a:pt x="611708" y="921880"/>
                  </a:lnTo>
                  <a:lnTo>
                    <a:pt x="604304" y="920369"/>
                  </a:lnTo>
                  <a:lnTo>
                    <a:pt x="604304" y="956983"/>
                  </a:lnTo>
                  <a:lnTo>
                    <a:pt x="604304" y="1057656"/>
                  </a:lnTo>
                  <a:lnTo>
                    <a:pt x="600049" y="1061961"/>
                  </a:lnTo>
                  <a:lnTo>
                    <a:pt x="505726" y="1061961"/>
                  </a:lnTo>
                  <a:lnTo>
                    <a:pt x="500659" y="1067079"/>
                  </a:lnTo>
                  <a:lnTo>
                    <a:pt x="500659" y="1162202"/>
                  </a:lnTo>
                  <a:lnTo>
                    <a:pt x="496404" y="1166495"/>
                  </a:lnTo>
                  <a:lnTo>
                    <a:pt x="396582" y="1166495"/>
                  </a:lnTo>
                  <a:lnTo>
                    <a:pt x="392303" y="1162202"/>
                  </a:lnTo>
                  <a:lnTo>
                    <a:pt x="392303" y="1067079"/>
                  </a:lnTo>
                  <a:lnTo>
                    <a:pt x="387248" y="1061961"/>
                  </a:lnTo>
                  <a:lnTo>
                    <a:pt x="292938" y="1061961"/>
                  </a:lnTo>
                  <a:lnTo>
                    <a:pt x="288671" y="1057656"/>
                  </a:lnTo>
                  <a:lnTo>
                    <a:pt x="288671" y="956983"/>
                  </a:lnTo>
                  <a:lnTo>
                    <a:pt x="292938" y="952677"/>
                  </a:lnTo>
                  <a:lnTo>
                    <a:pt x="387235" y="952677"/>
                  </a:lnTo>
                  <a:lnTo>
                    <a:pt x="392303" y="947559"/>
                  </a:lnTo>
                  <a:lnTo>
                    <a:pt x="392303" y="852436"/>
                  </a:lnTo>
                  <a:lnTo>
                    <a:pt x="396557" y="848144"/>
                  </a:lnTo>
                  <a:lnTo>
                    <a:pt x="496392" y="848144"/>
                  </a:lnTo>
                  <a:lnTo>
                    <a:pt x="500659" y="852436"/>
                  </a:lnTo>
                  <a:lnTo>
                    <a:pt x="500659" y="947559"/>
                  </a:lnTo>
                  <a:lnTo>
                    <a:pt x="505726" y="952677"/>
                  </a:lnTo>
                  <a:lnTo>
                    <a:pt x="600049" y="952677"/>
                  </a:lnTo>
                  <a:lnTo>
                    <a:pt x="604304" y="956983"/>
                  </a:lnTo>
                  <a:lnTo>
                    <a:pt x="604304" y="920369"/>
                  </a:lnTo>
                  <a:lnTo>
                    <a:pt x="594842" y="918425"/>
                  </a:lnTo>
                  <a:lnTo>
                    <a:pt x="534619" y="918413"/>
                  </a:lnTo>
                  <a:lnTo>
                    <a:pt x="534619" y="857719"/>
                  </a:lnTo>
                  <a:lnTo>
                    <a:pt x="532688" y="848144"/>
                  </a:lnTo>
                  <a:lnTo>
                    <a:pt x="531190" y="840676"/>
                  </a:lnTo>
                  <a:lnTo>
                    <a:pt x="521868" y="826731"/>
                  </a:lnTo>
                  <a:lnTo>
                    <a:pt x="508050" y="817321"/>
                  </a:lnTo>
                  <a:lnTo>
                    <a:pt x="491147" y="813879"/>
                  </a:lnTo>
                  <a:lnTo>
                    <a:pt x="401789" y="813879"/>
                  </a:lnTo>
                  <a:lnTo>
                    <a:pt x="365620" y="833424"/>
                  </a:lnTo>
                  <a:lnTo>
                    <a:pt x="358343" y="857719"/>
                  </a:lnTo>
                  <a:lnTo>
                    <a:pt x="358343" y="918425"/>
                  </a:lnTo>
                  <a:lnTo>
                    <a:pt x="298183" y="918425"/>
                  </a:lnTo>
                  <a:lnTo>
                    <a:pt x="281266" y="921880"/>
                  </a:lnTo>
                  <a:lnTo>
                    <a:pt x="267474" y="931265"/>
                  </a:lnTo>
                  <a:lnTo>
                    <a:pt x="258140" y="945210"/>
                  </a:lnTo>
                  <a:lnTo>
                    <a:pt x="254711" y="962266"/>
                  </a:lnTo>
                  <a:lnTo>
                    <a:pt x="254711" y="1052385"/>
                  </a:lnTo>
                  <a:lnTo>
                    <a:pt x="258127" y="1069428"/>
                  </a:lnTo>
                  <a:lnTo>
                    <a:pt x="267449" y="1083360"/>
                  </a:lnTo>
                  <a:lnTo>
                    <a:pt x="281254" y="1092771"/>
                  </a:lnTo>
                  <a:lnTo>
                    <a:pt x="298132" y="1096225"/>
                  </a:lnTo>
                  <a:lnTo>
                    <a:pt x="358330" y="1096225"/>
                  </a:lnTo>
                  <a:lnTo>
                    <a:pt x="358330" y="1156919"/>
                  </a:lnTo>
                  <a:lnTo>
                    <a:pt x="361746" y="1173962"/>
                  </a:lnTo>
                  <a:lnTo>
                    <a:pt x="371068" y="1187907"/>
                  </a:lnTo>
                  <a:lnTo>
                    <a:pt x="384886" y="1197317"/>
                  </a:lnTo>
                  <a:lnTo>
                    <a:pt x="401789" y="1200772"/>
                  </a:lnTo>
                  <a:lnTo>
                    <a:pt x="491147" y="1200772"/>
                  </a:lnTo>
                  <a:lnTo>
                    <a:pt x="508050" y="1197317"/>
                  </a:lnTo>
                  <a:lnTo>
                    <a:pt x="521868" y="1187919"/>
                  </a:lnTo>
                  <a:lnTo>
                    <a:pt x="531190" y="1173975"/>
                  </a:lnTo>
                  <a:lnTo>
                    <a:pt x="532688" y="1166495"/>
                  </a:lnTo>
                  <a:lnTo>
                    <a:pt x="534619" y="1156919"/>
                  </a:lnTo>
                  <a:lnTo>
                    <a:pt x="534619" y="1096225"/>
                  </a:lnTo>
                  <a:lnTo>
                    <a:pt x="594791" y="1096225"/>
                  </a:lnTo>
                  <a:lnTo>
                    <a:pt x="611695" y="1092771"/>
                  </a:lnTo>
                  <a:lnTo>
                    <a:pt x="625500" y="1083373"/>
                  </a:lnTo>
                  <a:lnTo>
                    <a:pt x="634822" y="1069441"/>
                  </a:lnTo>
                  <a:lnTo>
                    <a:pt x="638251" y="1052385"/>
                  </a:lnTo>
                  <a:lnTo>
                    <a:pt x="638251" y="9622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9487" y="7448504"/>
              <a:ext cx="208782" cy="2105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54343" y="8195335"/>
              <a:ext cx="603885" cy="638175"/>
            </a:xfrm>
            <a:custGeom>
              <a:avLst/>
              <a:gdLst/>
              <a:ahLst/>
              <a:cxnLst/>
              <a:rect l="l" t="t" r="r" b="b"/>
              <a:pathLst>
                <a:path w="603884" h="638175">
                  <a:moveTo>
                    <a:pt x="273926" y="621042"/>
                  </a:moveTo>
                  <a:lnTo>
                    <a:pt x="271424" y="617867"/>
                  </a:lnTo>
                  <a:lnTo>
                    <a:pt x="267931" y="617448"/>
                  </a:lnTo>
                  <a:lnTo>
                    <a:pt x="220357" y="607783"/>
                  </a:lnTo>
                  <a:lnTo>
                    <a:pt x="175679" y="590486"/>
                  </a:lnTo>
                  <a:lnTo>
                    <a:pt x="134493" y="565873"/>
                  </a:lnTo>
                  <a:lnTo>
                    <a:pt x="97409" y="534225"/>
                  </a:lnTo>
                  <a:lnTo>
                    <a:pt x="66967" y="498195"/>
                  </a:lnTo>
                  <a:lnTo>
                    <a:pt x="43294" y="458749"/>
                  </a:lnTo>
                  <a:lnTo>
                    <a:pt x="26377" y="416750"/>
                  </a:lnTo>
                  <a:lnTo>
                    <a:pt x="16230" y="373037"/>
                  </a:lnTo>
                  <a:lnTo>
                    <a:pt x="12852" y="328472"/>
                  </a:lnTo>
                  <a:lnTo>
                    <a:pt x="16230" y="283908"/>
                  </a:lnTo>
                  <a:lnTo>
                    <a:pt x="26377" y="240195"/>
                  </a:lnTo>
                  <a:lnTo>
                    <a:pt x="43294" y="198183"/>
                  </a:lnTo>
                  <a:lnTo>
                    <a:pt x="66967" y="158737"/>
                  </a:lnTo>
                  <a:lnTo>
                    <a:pt x="97396" y="122707"/>
                  </a:lnTo>
                  <a:lnTo>
                    <a:pt x="130263" y="94183"/>
                  </a:lnTo>
                  <a:lnTo>
                    <a:pt x="166547" y="71183"/>
                  </a:lnTo>
                  <a:lnTo>
                    <a:pt x="205752" y="53924"/>
                  </a:lnTo>
                  <a:lnTo>
                    <a:pt x="247421" y="42672"/>
                  </a:lnTo>
                  <a:lnTo>
                    <a:pt x="222465" y="76263"/>
                  </a:lnTo>
                  <a:lnTo>
                    <a:pt x="230632" y="82384"/>
                  </a:lnTo>
                  <a:lnTo>
                    <a:pt x="267195" y="33134"/>
                  </a:lnTo>
                  <a:lnTo>
                    <a:pt x="215722" y="0"/>
                  </a:lnTo>
                  <a:lnTo>
                    <a:pt x="210235" y="8636"/>
                  </a:lnTo>
                  <a:lnTo>
                    <a:pt x="243916" y="30302"/>
                  </a:lnTo>
                  <a:lnTo>
                    <a:pt x="200736" y="42125"/>
                  </a:lnTo>
                  <a:lnTo>
                    <a:pt x="160096" y="60121"/>
                  </a:lnTo>
                  <a:lnTo>
                    <a:pt x="122491" y="84061"/>
                  </a:lnTo>
                  <a:lnTo>
                    <a:pt x="88404" y="113665"/>
                  </a:lnTo>
                  <a:lnTo>
                    <a:pt x="57327" y="150253"/>
                  </a:lnTo>
                  <a:lnTo>
                    <a:pt x="32664" y="190690"/>
                  </a:lnTo>
                  <a:lnTo>
                    <a:pt x="14706" y="234327"/>
                  </a:lnTo>
                  <a:lnTo>
                    <a:pt x="3721" y="280479"/>
                  </a:lnTo>
                  <a:lnTo>
                    <a:pt x="0" y="328472"/>
                  </a:lnTo>
                  <a:lnTo>
                    <a:pt x="3721" y="376453"/>
                  </a:lnTo>
                  <a:lnTo>
                    <a:pt x="14706" y="422605"/>
                  </a:lnTo>
                  <a:lnTo>
                    <a:pt x="32664" y="466242"/>
                  </a:lnTo>
                  <a:lnTo>
                    <a:pt x="57327" y="506691"/>
                  </a:lnTo>
                  <a:lnTo>
                    <a:pt x="88404" y="543267"/>
                  </a:lnTo>
                  <a:lnTo>
                    <a:pt x="127660" y="576618"/>
                  </a:lnTo>
                  <a:lnTo>
                    <a:pt x="171754" y="602678"/>
                  </a:lnTo>
                  <a:lnTo>
                    <a:pt x="217919" y="620331"/>
                  </a:lnTo>
                  <a:lnTo>
                    <a:pt x="266700" y="630186"/>
                  </a:lnTo>
                  <a:lnTo>
                    <a:pt x="267208" y="630199"/>
                  </a:lnTo>
                  <a:lnTo>
                    <a:pt x="270383" y="630199"/>
                  </a:lnTo>
                  <a:lnTo>
                    <a:pt x="273138" y="627811"/>
                  </a:lnTo>
                  <a:lnTo>
                    <a:pt x="273926" y="621042"/>
                  </a:lnTo>
                  <a:close/>
                </a:path>
                <a:path w="603884" h="638175">
                  <a:moveTo>
                    <a:pt x="603681" y="328472"/>
                  </a:moveTo>
                  <a:lnTo>
                    <a:pt x="599960" y="280479"/>
                  </a:lnTo>
                  <a:lnTo>
                    <a:pt x="588975" y="234327"/>
                  </a:lnTo>
                  <a:lnTo>
                    <a:pt x="571017" y="190690"/>
                  </a:lnTo>
                  <a:lnTo>
                    <a:pt x="546366" y="150253"/>
                  </a:lnTo>
                  <a:lnTo>
                    <a:pt x="515277" y="113665"/>
                  </a:lnTo>
                  <a:lnTo>
                    <a:pt x="455460" y="66954"/>
                  </a:lnTo>
                  <a:lnTo>
                    <a:pt x="386232" y="36753"/>
                  </a:lnTo>
                  <a:lnTo>
                    <a:pt x="382854" y="35763"/>
                  </a:lnTo>
                  <a:lnTo>
                    <a:pt x="379323" y="37719"/>
                  </a:lnTo>
                  <a:lnTo>
                    <a:pt x="377367" y="44500"/>
                  </a:lnTo>
                  <a:lnTo>
                    <a:pt x="379310" y="48056"/>
                  </a:lnTo>
                  <a:lnTo>
                    <a:pt x="382689" y="49034"/>
                  </a:lnTo>
                  <a:lnTo>
                    <a:pt x="416750" y="61404"/>
                  </a:lnTo>
                  <a:lnTo>
                    <a:pt x="478980" y="98501"/>
                  </a:lnTo>
                  <a:lnTo>
                    <a:pt x="536054" y="157759"/>
                  </a:lnTo>
                  <a:lnTo>
                    <a:pt x="559676" y="196494"/>
                  </a:lnTo>
                  <a:lnTo>
                    <a:pt x="576884" y="238290"/>
                  </a:lnTo>
                  <a:lnTo>
                    <a:pt x="587400" y="282498"/>
                  </a:lnTo>
                  <a:lnTo>
                    <a:pt x="590969" y="328472"/>
                  </a:lnTo>
                  <a:lnTo>
                    <a:pt x="587400" y="374434"/>
                  </a:lnTo>
                  <a:lnTo>
                    <a:pt x="576884" y="418642"/>
                  </a:lnTo>
                  <a:lnTo>
                    <a:pt x="559676" y="460438"/>
                  </a:lnTo>
                  <a:lnTo>
                    <a:pt x="536054" y="499173"/>
                  </a:lnTo>
                  <a:lnTo>
                    <a:pt x="506285" y="534225"/>
                  </a:lnTo>
                  <a:lnTo>
                    <a:pt x="457809" y="573595"/>
                  </a:lnTo>
                  <a:lnTo>
                    <a:pt x="402399" y="601345"/>
                  </a:lnTo>
                  <a:lnTo>
                    <a:pt x="421500" y="564070"/>
                  </a:lnTo>
                  <a:lnTo>
                    <a:pt x="412445" y="559384"/>
                  </a:lnTo>
                  <a:lnTo>
                    <a:pt x="384454" y="614032"/>
                  </a:lnTo>
                  <a:lnTo>
                    <a:pt x="440651" y="638162"/>
                  </a:lnTo>
                  <a:lnTo>
                    <a:pt x="444652" y="628738"/>
                  </a:lnTo>
                  <a:lnTo>
                    <a:pt x="407873" y="612952"/>
                  </a:lnTo>
                  <a:lnTo>
                    <a:pt x="437362" y="600024"/>
                  </a:lnTo>
                  <a:lnTo>
                    <a:pt x="491147" y="565137"/>
                  </a:lnTo>
                  <a:lnTo>
                    <a:pt x="546366" y="506691"/>
                  </a:lnTo>
                  <a:lnTo>
                    <a:pt x="571017" y="466242"/>
                  </a:lnTo>
                  <a:lnTo>
                    <a:pt x="588975" y="422605"/>
                  </a:lnTo>
                  <a:lnTo>
                    <a:pt x="599960" y="376453"/>
                  </a:lnTo>
                  <a:lnTo>
                    <a:pt x="603681" y="328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5005" y="8425559"/>
              <a:ext cx="102370" cy="1030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0843" y="8397521"/>
              <a:ext cx="102370" cy="1030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25378" y="8502894"/>
              <a:ext cx="461645" cy="147320"/>
            </a:xfrm>
            <a:custGeom>
              <a:avLst/>
              <a:gdLst/>
              <a:ahLst/>
              <a:cxnLst/>
              <a:rect l="l" t="t" r="r" b="b"/>
              <a:pathLst>
                <a:path w="461645" h="147320">
                  <a:moveTo>
                    <a:pt x="324618" y="147180"/>
                  </a:moveTo>
                  <a:lnTo>
                    <a:pt x="137006" y="147180"/>
                  </a:lnTo>
                  <a:lnTo>
                    <a:pt x="134157" y="144313"/>
                  </a:lnTo>
                  <a:lnTo>
                    <a:pt x="134233" y="121197"/>
                  </a:lnTo>
                  <a:lnTo>
                    <a:pt x="134360" y="119142"/>
                  </a:lnTo>
                  <a:lnTo>
                    <a:pt x="2843" y="119142"/>
                  </a:lnTo>
                  <a:lnTo>
                    <a:pt x="0" y="116275"/>
                  </a:lnTo>
                  <a:lnTo>
                    <a:pt x="0" y="97275"/>
                  </a:lnTo>
                  <a:lnTo>
                    <a:pt x="7607" y="59448"/>
                  </a:lnTo>
                  <a:lnTo>
                    <a:pt x="28340" y="28524"/>
                  </a:lnTo>
                  <a:lnTo>
                    <a:pt x="59067" y="7656"/>
                  </a:lnTo>
                  <a:lnTo>
                    <a:pt x="96654" y="0"/>
                  </a:lnTo>
                  <a:lnTo>
                    <a:pt x="115654" y="1868"/>
                  </a:lnTo>
                  <a:lnTo>
                    <a:pt x="133656" y="7356"/>
                  </a:lnTo>
                  <a:lnTo>
                    <a:pt x="143765" y="12801"/>
                  </a:lnTo>
                  <a:lnTo>
                    <a:pt x="96654" y="12801"/>
                  </a:lnTo>
                  <a:lnTo>
                    <a:pt x="64012" y="19449"/>
                  </a:lnTo>
                  <a:lnTo>
                    <a:pt x="37327" y="37569"/>
                  </a:lnTo>
                  <a:lnTo>
                    <a:pt x="19321" y="64424"/>
                  </a:lnTo>
                  <a:lnTo>
                    <a:pt x="12714" y="97275"/>
                  </a:lnTo>
                  <a:lnTo>
                    <a:pt x="12714" y="106345"/>
                  </a:lnTo>
                  <a:lnTo>
                    <a:pt x="149401" y="106345"/>
                  </a:lnTo>
                  <a:lnTo>
                    <a:pt x="147674" y="113622"/>
                  </a:lnTo>
                  <a:lnTo>
                    <a:pt x="147146" y="117476"/>
                  </a:lnTo>
                  <a:lnTo>
                    <a:pt x="146892" y="121197"/>
                  </a:lnTo>
                  <a:lnTo>
                    <a:pt x="146877" y="134378"/>
                  </a:lnTo>
                  <a:lnTo>
                    <a:pt x="327466" y="134378"/>
                  </a:lnTo>
                  <a:lnTo>
                    <a:pt x="327466" y="144313"/>
                  </a:lnTo>
                  <a:lnTo>
                    <a:pt x="324618" y="147180"/>
                  </a:lnTo>
                  <a:close/>
                </a:path>
                <a:path w="461645" h="147320">
                  <a:moveTo>
                    <a:pt x="300602" y="44114"/>
                  </a:moveTo>
                  <a:lnTo>
                    <a:pt x="284030" y="44114"/>
                  </a:lnTo>
                  <a:lnTo>
                    <a:pt x="299565" y="25673"/>
                  </a:lnTo>
                  <a:lnTo>
                    <a:pt x="318874" y="11792"/>
                  </a:lnTo>
                  <a:lnTo>
                    <a:pt x="340996" y="3043"/>
                  </a:lnTo>
                  <a:lnTo>
                    <a:pt x="364970" y="0"/>
                  </a:lnTo>
                  <a:lnTo>
                    <a:pt x="383975" y="1868"/>
                  </a:lnTo>
                  <a:lnTo>
                    <a:pt x="401980" y="7356"/>
                  </a:lnTo>
                  <a:lnTo>
                    <a:pt x="412090" y="12801"/>
                  </a:lnTo>
                  <a:lnTo>
                    <a:pt x="364970" y="12801"/>
                  </a:lnTo>
                  <a:lnTo>
                    <a:pt x="343932" y="15499"/>
                  </a:lnTo>
                  <a:lnTo>
                    <a:pt x="324549" y="23253"/>
                  </a:lnTo>
                  <a:lnTo>
                    <a:pt x="307679" y="35551"/>
                  </a:lnTo>
                  <a:lnTo>
                    <a:pt x="300602" y="44114"/>
                  </a:lnTo>
                  <a:close/>
                </a:path>
                <a:path w="461645" h="147320">
                  <a:moveTo>
                    <a:pt x="149401" y="106345"/>
                  </a:moveTo>
                  <a:lnTo>
                    <a:pt x="136001" y="106345"/>
                  </a:lnTo>
                  <a:lnTo>
                    <a:pt x="140373" y="90880"/>
                  </a:lnTo>
                  <a:lnTo>
                    <a:pt x="147162" y="76486"/>
                  </a:lnTo>
                  <a:lnTo>
                    <a:pt x="156230" y="63404"/>
                  </a:lnTo>
                  <a:lnTo>
                    <a:pt x="167435" y="51874"/>
                  </a:lnTo>
                  <a:lnTo>
                    <a:pt x="164157" y="46710"/>
                  </a:lnTo>
                  <a:lnTo>
                    <a:pt x="128789" y="19188"/>
                  </a:lnTo>
                  <a:lnTo>
                    <a:pt x="96654" y="12801"/>
                  </a:lnTo>
                  <a:lnTo>
                    <a:pt x="143765" y="12801"/>
                  </a:lnTo>
                  <a:lnTo>
                    <a:pt x="173948" y="38494"/>
                  </a:lnTo>
                  <a:lnTo>
                    <a:pt x="177599" y="44114"/>
                  </a:lnTo>
                  <a:lnTo>
                    <a:pt x="208452" y="44114"/>
                  </a:lnTo>
                  <a:lnTo>
                    <a:pt x="167618" y="69683"/>
                  </a:lnTo>
                  <a:lnTo>
                    <a:pt x="151467" y="97636"/>
                  </a:lnTo>
                  <a:lnTo>
                    <a:pt x="149401" y="106345"/>
                  </a:lnTo>
                  <a:close/>
                </a:path>
                <a:path w="461645" h="147320">
                  <a:moveTo>
                    <a:pt x="461624" y="106345"/>
                  </a:moveTo>
                  <a:lnTo>
                    <a:pt x="448909" y="106345"/>
                  </a:lnTo>
                  <a:lnTo>
                    <a:pt x="448909" y="97275"/>
                  </a:lnTo>
                  <a:lnTo>
                    <a:pt x="447297" y="80668"/>
                  </a:lnTo>
                  <a:lnTo>
                    <a:pt x="424323" y="37544"/>
                  </a:lnTo>
                  <a:lnTo>
                    <a:pt x="381473" y="14423"/>
                  </a:lnTo>
                  <a:lnTo>
                    <a:pt x="364970" y="12801"/>
                  </a:lnTo>
                  <a:lnTo>
                    <a:pt x="412090" y="12801"/>
                  </a:lnTo>
                  <a:lnTo>
                    <a:pt x="445440" y="43338"/>
                  </a:lnTo>
                  <a:lnTo>
                    <a:pt x="461624" y="97275"/>
                  </a:lnTo>
                  <a:lnTo>
                    <a:pt x="461624" y="106345"/>
                  </a:lnTo>
                  <a:close/>
                </a:path>
                <a:path w="461645" h="147320">
                  <a:moveTo>
                    <a:pt x="208452" y="44114"/>
                  </a:moveTo>
                  <a:lnTo>
                    <a:pt x="177599" y="44114"/>
                  </a:lnTo>
                  <a:lnTo>
                    <a:pt x="189873" y="37158"/>
                  </a:lnTo>
                  <a:lnTo>
                    <a:pt x="202930" y="32126"/>
                  </a:lnTo>
                  <a:lnTo>
                    <a:pt x="216624" y="29068"/>
                  </a:lnTo>
                  <a:lnTo>
                    <a:pt x="230812" y="28037"/>
                  </a:lnTo>
                  <a:lnTo>
                    <a:pt x="244999" y="29068"/>
                  </a:lnTo>
                  <a:lnTo>
                    <a:pt x="258694" y="32126"/>
                  </a:lnTo>
                  <a:lnTo>
                    <a:pt x="271752" y="37158"/>
                  </a:lnTo>
                  <a:lnTo>
                    <a:pt x="278240" y="40834"/>
                  </a:lnTo>
                  <a:lnTo>
                    <a:pt x="230812" y="40834"/>
                  </a:lnTo>
                  <a:lnTo>
                    <a:pt x="216985" y="41963"/>
                  </a:lnTo>
                  <a:lnTo>
                    <a:pt x="208452" y="44114"/>
                  </a:lnTo>
                  <a:close/>
                </a:path>
                <a:path w="461645" h="147320">
                  <a:moveTo>
                    <a:pt x="327466" y="134378"/>
                  </a:moveTo>
                  <a:lnTo>
                    <a:pt x="314746" y="134378"/>
                  </a:lnTo>
                  <a:lnTo>
                    <a:pt x="314732" y="121197"/>
                  </a:lnTo>
                  <a:lnTo>
                    <a:pt x="314478" y="117476"/>
                  </a:lnTo>
                  <a:lnTo>
                    <a:pt x="299032" y="76055"/>
                  </a:lnTo>
                  <a:lnTo>
                    <a:pt x="270429" y="50804"/>
                  </a:lnTo>
                  <a:lnTo>
                    <a:pt x="230812" y="40834"/>
                  </a:lnTo>
                  <a:lnTo>
                    <a:pt x="278240" y="40834"/>
                  </a:lnTo>
                  <a:lnTo>
                    <a:pt x="284030" y="44114"/>
                  </a:lnTo>
                  <a:lnTo>
                    <a:pt x="300602" y="44114"/>
                  </a:lnTo>
                  <a:lnTo>
                    <a:pt x="294184" y="51879"/>
                  </a:lnTo>
                  <a:lnTo>
                    <a:pt x="321847" y="92529"/>
                  </a:lnTo>
                  <a:lnTo>
                    <a:pt x="325608" y="106345"/>
                  </a:lnTo>
                  <a:lnTo>
                    <a:pt x="461624" y="106345"/>
                  </a:lnTo>
                  <a:lnTo>
                    <a:pt x="461624" y="116275"/>
                  </a:lnTo>
                  <a:lnTo>
                    <a:pt x="458780" y="119142"/>
                  </a:lnTo>
                  <a:lnTo>
                    <a:pt x="327263" y="119142"/>
                  </a:lnTo>
                  <a:lnTo>
                    <a:pt x="327391" y="121197"/>
                  </a:lnTo>
                  <a:lnTo>
                    <a:pt x="327466" y="1343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9168" y="8397521"/>
              <a:ext cx="102370" cy="10302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6135" marR="5080">
              <a:lnSpc>
                <a:spcPct val="116700"/>
              </a:lnSpc>
              <a:spcBef>
                <a:spcPts val="95"/>
              </a:spcBef>
            </a:pPr>
            <a:r>
              <a:rPr spc="185" dirty="0"/>
              <a:t>ELETRIFICAÇÃO </a:t>
            </a:r>
            <a:r>
              <a:rPr spc="190" dirty="0"/>
              <a:t> </a:t>
            </a:r>
            <a:r>
              <a:rPr spc="355" dirty="0"/>
              <a:t>ENQUANTO</a:t>
            </a:r>
            <a:r>
              <a:rPr spc="-80" dirty="0"/>
              <a:t> </a:t>
            </a:r>
            <a:r>
              <a:rPr spc="20" dirty="0"/>
              <a:t>POLÍTICA: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61030" y="4459692"/>
            <a:ext cx="5843905" cy="448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spc="340" dirty="0">
                <a:latin typeface="Trebuchet MS"/>
                <a:cs typeface="Trebuchet MS"/>
              </a:rPr>
              <a:t>Ambiental</a:t>
            </a:r>
            <a:endParaRPr sz="5050">
              <a:latin typeface="Trebuchet MS"/>
              <a:cs typeface="Trebuchet MS"/>
            </a:endParaRPr>
          </a:p>
          <a:p>
            <a:pPr marL="12700" marR="1233805">
              <a:lnSpc>
                <a:spcPts val="9960"/>
              </a:lnSpc>
              <a:spcBef>
                <a:spcPts val="980"/>
              </a:spcBef>
            </a:pPr>
            <a:r>
              <a:rPr sz="5050" spc="204" dirty="0">
                <a:latin typeface="Trebuchet MS"/>
                <a:cs typeface="Trebuchet MS"/>
              </a:rPr>
              <a:t>Industrial </a:t>
            </a:r>
            <a:r>
              <a:rPr sz="5050" spc="210" dirty="0">
                <a:latin typeface="Trebuchet MS"/>
                <a:cs typeface="Trebuchet MS"/>
              </a:rPr>
              <a:t> </a:t>
            </a:r>
            <a:r>
              <a:rPr sz="5050" spc="555" dirty="0">
                <a:latin typeface="Trebuchet MS"/>
                <a:cs typeface="Trebuchet MS"/>
              </a:rPr>
              <a:t>Saúde</a:t>
            </a:r>
            <a:r>
              <a:rPr sz="5050" spc="-250" dirty="0">
                <a:latin typeface="Trebuchet MS"/>
                <a:cs typeface="Trebuchet MS"/>
              </a:rPr>
              <a:t> </a:t>
            </a:r>
            <a:r>
              <a:rPr sz="5050" spc="295" dirty="0">
                <a:latin typeface="Trebuchet MS"/>
                <a:cs typeface="Trebuchet MS"/>
              </a:rPr>
              <a:t>Pública</a:t>
            </a:r>
            <a:endParaRPr sz="5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5050" spc="395" dirty="0">
                <a:latin typeface="Trebuchet MS"/>
                <a:cs typeface="Trebuchet MS"/>
              </a:rPr>
              <a:t>Integração</a:t>
            </a:r>
            <a:r>
              <a:rPr sz="5050" spc="-240" dirty="0">
                <a:latin typeface="Trebuchet MS"/>
                <a:cs typeface="Trebuchet MS"/>
              </a:rPr>
              <a:t> </a:t>
            </a:r>
            <a:r>
              <a:rPr sz="5050" spc="320" dirty="0">
                <a:latin typeface="Trebuchet MS"/>
                <a:cs typeface="Trebuchet MS"/>
              </a:rPr>
              <a:t>Global</a:t>
            </a:r>
            <a:endParaRPr sz="5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905563" cy="102835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21243" y="1"/>
              <a:ext cx="15467330" cy="10287000"/>
            </a:xfrm>
            <a:custGeom>
              <a:avLst/>
              <a:gdLst/>
              <a:ahLst/>
              <a:cxnLst/>
              <a:rect l="l" t="t" r="r" b="b"/>
              <a:pathLst>
                <a:path w="15467330" h="10287000">
                  <a:moveTo>
                    <a:pt x="0" y="10286999"/>
                  </a:moveTo>
                  <a:lnTo>
                    <a:pt x="3641544" y="0"/>
                  </a:lnTo>
                  <a:lnTo>
                    <a:pt x="15466756" y="0"/>
                  </a:lnTo>
                  <a:lnTo>
                    <a:pt x="15466756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60491" y="9569254"/>
              <a:ext cx="97112" cy="97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74771" y="4510891"/>
              <a:ext cx="666750" cy="695325"/>
            </a:xfrm>
            <a:custGeom>
              <a:avLst/>
              <a:gdLst/>
              <a:ahLst/>
              <a:cxnLst/>
              <a:rect l="l" t="t" r="r" b="b"/>
              <a:pathLst>
                <a:path w="666750" h="695325">
                  <a:moveTo>
                    <a:pt x="339950" y="59912"/>
                  </a:moveTo>
                  <a:lnTo>
                    <a:pt x="326799" y="59912"/>
                  </a:lnTo>
                  <a:lnTo>
                    <a:pt x="321468" y="54548"/>
                  </a:lnTo>
                  <a:lnTo>
                    <a:pt x="321468" y="5364"/>
                  </a:lnTo>
                  <a:lnTo>
                    <a:pt x="326799" y="0"/>
                  </a:lnTo>
                  <a:lnTo>
                    <a:pt x="339950" y="0"/>
                  </a:lnTo>
                  <a:lnTo>
                    <a:pt x="345281" y="5364"/>
                  </a:lnTo>
                  <a:lnTo>
                    <a:pt x="345281" y="54548"/>
                  </a:lnTo>
                  <a:lnTo>
                    <a:pt x="339950" y="59912"/>
                  </a:lnTo>
                  <a:close/>
                </a:path>
                <a:path w="666750" h="695325">
                  <a:moveTo>
                    <a:pt x="135088" y="145314"/>
                  </a:moveTo>
                  <a:lnTo>
                    <a:pt x="127550" y="145314"/>
                  </a:lnTo>
                  <a:lnTo>
                    <a:pt x="92993" y="110535"/>
                  </a:lnTo>
                  <a:lnTo>
                    <a:pt x="92993" y="102948"/>
                  </a:lnTo>
                  <a:lnTo>
                    <a:pt x="102292" y="93589"/>
                  </a:lnTo>
                  <a:lnTo>
                    <a:pt x="109832" y="93589"/>
                  </a:lnTo>
                  <a:lnTo>
                    <a:pt x="144388" y="128367"/>
                  </a:lnTo>
                  <a:lnTo>
                    <a:pt x="144388" y="135954"/>
                  </a:lnTo>
                  <a:lnTo>
                    <a:pt x="135088" y="145314"/>
                  </a:lnTo>
                  <a:close/>
                </a:path>
                <a:path w="666750" h="695325">
                  <a:moveTo>
                    <a:pt x="539199" y="145314"/>
                  </a:moveTo>
                  <a:lnTo>
                    <a:pt x="531661" y="145314"/>
                  </a:lnTo>
                  <a:lnTo>
                    <a:pt x="522362" y="135954"/>
                  </a:lnTo>
                  <a:lnTo>
                    <a:pt x="522362" y="128367"/>
                  </a:lnTo>
                  <a:lnTo>
                    <a:pt x="556919" y="93589"/>
                  </a:lnTo>
                  <a:lnTo>
                    <a:pt x="564457" y="93589"/>
                  </a:lnTo>
                  <a:lnTo>
                    <a:pt x="573756" y="102948"/>
                  </a:lnTo>
                  <a:lnTo>
                    <a:pt x="573756" y="110535"/>
                  </a:lnTo>
                  <a:lnTo>
                    <a:pt x="539199" y="145314"/>
                  </a:lnTo>
                  <a:close/>
                </a:path>
                <a:path w="666750" h="695325">
                  <a:moveTo>
                    <a:pt x="392906" y="694989"/>
                  </a:moveTo>
                  <a:lnTo>
                    <a:pt x="273843" y="694989"/>
                  </a:lnTo>
                  <a:lnTo>
                    <a:pt x="250671" y="690281"/>
                  </a:lnTo>
                  <a:lnTo>
                    <a:pt x="231748" y="677441"/>
                  </a:lnTo>
                  <a:lnTo>
                    <a:pt x="218990" y="658397"/>
                  </a:lnTo>
                  <a:lnTo>
                    <a:pt x="214312" y="635076"/>
                  </a:lnTo>
                  <a:lnTo>
                    <a:pt x="214312" y="543102"/>
                  </a:lnTo>
                  <a:lnTo>
                    <a:pt x="174598" y="514117"/>
                  </a:lnTo>
                  <a:lnTo>
                    <a:pt x="141654" y="477677"/>
                  </a:lnTo>
                  <a:lnTo>
                    <a:pt x="116661" y="434971"/>
                  </a:lnTo>
                  <a:lnTo>
                    <a:pt x="100799" y="387186"/>
                  </a:lnTo>
                  <a:lnTo>
                    <a:pt x="95250" y="335515"/>
                  </a:lnTo>
                  <a:lnTo>
                    <a:pt x="100087" y="287213"/>
                  </a:lnTo>
                  <a:lnTo>
                    <a:pt x="113962" y="242228"/>
                  </a:lnTo>
                  <a:lnTo>
                    <a:pt x="135917" y="201520"/>
                  </a:lnTo>
                  <a:lnTo>
                    <a:pt x="164994" y="166052"/>
                  </a:lnTo>
                  <a:lnTo>
                    <a:pt x="200236" y="136789"/>
                  </a:lnTo>
                  <a:lnTo>
                    <a:pt x="240685" y="114693"/>
                  </a:lnTo>
                  <a:lnTo>
                    <a:pt x="285384" y="100729"/>
                  </a:lnTo>
                  <a:lnTo>
                    <a:pt x="333374" y="95860"/>
                  </a:lnTo>
                  <a:lnTo>
                    <a:pt x="381365" y="100729"/>
                  </a:lnTo>
                  <a:lnTo>
                    <a:pt x="426064" y="114693"/>
                  </a:lnTo>
                  <a:lnTo>
                    <a:pt x="435459" y="119825"/>
                  </a:lnTo>
                  <a:lnTo>
                    <a:pt x="333374" y="119825"/>
                  </a:lnTo>
                  <a:lnTo>
                    <a:pt x="284235" y="125522"/>
                  </a:lnTo>
                  <a:lnTo>
                    <a:pt x="239125" y="141748"/>
                  </a:lnTo>
                  <a:lnTo>
                    <a:pt x="199333" y="167209"/>
                  </a:lnTo>
                  <a:lnTo>
                    <a:pt x="166144" y="200611"/>
                  </a:lnTo>
                  <a:lnTo>
                    <a:pt x="140845" y="240658"/>
                  </a:lnTo>
                  <a:lnTo>
                    <a:pt x="124722" y="286057"/>
                  </a:lnTo>
                  <a:lnTo>
                    <a:pt x="119062" y="335515"/>
                  </a:lnTo>
                  <a:lnTo>
                    <a:pt x="124513" y="384061"/>
                  </a:lnTo>
                  <a:lnTo>
                    <a:pt x="140056" y="428729"/>
                  </a:lnTo>
                  <a:lnTo>
                    <a:pt x="164477" y="468296"/>
                  </a:lnTo>
                  <a:lnTo>
                    <a:pt x="196562" y="501538"/>
                  </a:lnTo>
                  <a:lnTo>
                    <a:pt x="235096" y="527233"/>
                  </a:lnTo>
                  <a:lnTo>
                    <a:pt x="474180" y="527233"/>
                  </a:lnTo>
                  <a:lnTo>
                    <a:pt x="452437" y="543102"/>
                  </a:lnTo>
                  <a:lnTo>
                    <a:pt x="452437" y="551198"/>
                  </a:lnTo>
                  <a:lnTo>
                    <a:pt x="238124" y="551198"/>
                  </a:lnTo>
                  <a:lnTo>
                    <a:pt x="238124" y="575163"/>
                  </a:lnTo>
                  <a:lnTo>
                    <a:pt x="363762" y="575163"/>
                  </a:lnTo>
                  <a:lnTo>
                    <a:pt x="369093" y="580529"/>
                  </a:lnTo>
                  <a:lnTo>
                    <a:pt x="369093" y="593763"/>
                  </a:lnTo>
                  <a:lnTo>
                    <a:pt x="363762" y="599128"/>
                  </a:lnTo>
                  <a:lnTo>
                    <a:pt x="238124" y="599128"/>
                  </a:lnTo>
                  <a:lnTo>
                    <a:pt x="238124" y="635076"/>
                  </a:lnTo>
                  <a:lnTo>
                    <a:pt x="240931" y="649069"/>
                  </a:lnTo>
                  <a:lnTo>
                    <a:pt x="248586" y="660495"/>
                  </a:lnTo>
                  <a:lnTo>
                    <a:pt x="259940" y="668199"/>
                  </a:lnTo>
                  <a:lnTo>
                    <a:pt x="273843" y="671024"/>
                  </a:lnTo>
                  <a:lnTo>
                    <a:pt x="439299" y="671024"/>
                  </a:lnTo>
                  <a:lnTo>
                    <a:pt x="435000" y="677441"/>
                  </a:lnTo>
                  <a:lnTo>
                    <a:pt x="416078" y="690281"/>
                  </a:lnTo>
                  <a:lnTo>
                    <a:pt x="392906" y="694989"/>
                  </a:lnTo>
                  <a:close/>
                </a:path>
                <a:path w="666750" h="695325">
                  <a:moveTo>
                    <a:pt x="474180" y="527233"/>
                  </a:moveTo>
                  <a:lnTo>
                    <a:pt x="431653" y="527233"/>
                  </a:lnTo>
                  <a:lnTo>
                    <a:pt x="470187" y="501538"/>
                  </a:lnTo>
                  <a:lnTo>
                    <a:pt x="502271" y="468296"/>
                  </a:lnTo>
                  <a:lnTo>
                    <a:pt x="526693" y="428729"/>
                  </a:lnTo>
                  <a:lnTo>
                    <a:pt x="542236" y="384061"/>
                  </a:lnTo>
                  <a:lnTo>
                    <a:pt x="547687" y="335515"/>
                  </a:lnTo>
                  <a:lnTo>
                    <a:pt x="542027" y="286057"/>
                  </a:lnTo>
                  <a:lnTo>
                    <a:pt x="525877" y="240616"/>
                  </a:lnTo>
                  <a:lnTo>
                    <a:pt x="500605" y="200611"/>
                  </a:lnTo>
                  <a:lnTo>
                    <a:pt x="467416" y="167209"/>
                  </a:lnTo>
                  <a:lnTo>
                    <a:pt x="427624" y="141748"/>
                  </a:lnTo>
                  <a:lnTo>
                    <a:pt x="382514" y="125522"/>
                  </a:lnTo>
                  <a:lnTo>
                    <a:pt x="333374" y="119825"/>
                  </a:lnTo>
                  <a:lnTo>
                    <a:pt x="435459" y="119825"/>
                  </a:lnTo>
                  <a:lnTo>
                    <a:pt x="501755" y="166052"/>
                  </a:lnTo>
                  <a:lnTo>
                    <a:pt x="530832" y="201520"/>
                  </a:lnTo>
                  <a:lnTo>
                    <a:pt x="552787" y="242228"/>
                  </a:lnTo>
                  <a:lnTo>
                    <a:pt x="566662" y="287213"/>
                  </a:lnTo>
                  <a:lnTo>
                    <a:pt x="571499" y="335515"/>
                  </a:lnTo>
                  <a:lnTo>
                    <a:pt x="565950" y="387186"/>
                  </a:lnTo>
                  <a:lnTo>
                    <a:pt x="550088" y="434971"/>
                  </a:lnTo>
                  <a:lnTo>
                    <a:pt x="525095" y="477677"/>
                  </a:lnTo>
                  <a:lnTo>
                    <a:pt x="492151" y="514117"/>
                  </a:lnTo>
                  <a:lnTo>
                    <a:pt x="474180" y="527233"/>
                  </a:lnTo>
                  <a:close/>
                </a:path>
                <a:path w="666750" h="695325">
                  <a:moveTo>
                    <a:pt x="333374" y="491285"/>
                  </a:moveTo>
                  <a:lnTo>
                    <a:pt x="284451" y="483344"/>
                  </a:lnTo>
                  <a:lnTo>
                    <a:pt x="241962" y="461230"/>
                  </a:lnTo>
                  <a:lnTo>
                    <a:pt x="208457" y="427510"/>
                  </a:lnTo>
                  <a:lnTo>
                    <a:pt x="186484" y="384748"/>
                  </a:lnTo>
                  <a:lnTo>
                    <a:pt x="178594" y="335515"/>
                  </a:lnTo>
                  <a:lnTo>
                    <a:pt x="186484" y="286275"/>
                  </a:lnTo>
                  <a:lnTo>
                    <a:pt x="208457" y="243514"/>
                  </a:lnTo>
                  <a:lnTo>
                    <a:pt x="241962" y="209793"/>
                  </a:lnTo>
                  <a:lnTo>
                    <a:pt x="284451" y="187680"/>
                  </a:lnTo>
                  <a:lnTo>
                    <a:pt x="333374" y="179738"/>
                  </a:lnTo>
                  <a:lnTo>
                    <a:pt x="382298" y="187680"/>
                  </a:lnTo>
                  <a:lnTo>
                    <a:pt x="413085" y="203703"/>
                  </a:lnTo>
                  <a:lnTo>
                    <a:pt x="333374" y="203703"/>
                  </a:lnTo>
                  <a:lnTo>
                    <a:pt x="319729" y="204410"/>
                  </a:lnTo>
                  <a:lnTo>
                    <a:pt x="306486" y="206484"/>
                  </a:lnTo>
                  <a:lnTo>
                    <a:pt x="293717" y="209854"/>
                  </a:lnTo>
                  <a:lnTo>
                    <a:pt x="281490" y="214452"/>
                  </a:lnTo>
                  <a:lnTo>
                    <a:pt x="291680" y="226206"/>
                  </a:lnTo>
                  <a:lnTo>
                    <a:pt x="292079" y="227573"/>
                  </a:lnTo>
                  <a:lnTo>
                    <a:pt x="258189" y="227573"/>
                  </a:lnTo>
                  <a:lnTo>
                    <a:pt x="235241" y="248220"/>
                  </a:lnTo>
                  <a:lnTo>
                    <a:pt x="217647" y="273744"/>
                  </a:lnTo>
                  <a:lnTo>
                    <a:pt x="206378" y="303168"/>
                  </a:lnTo>
                  <a:lnTo>
                    <a:pt x="202406" y="335515"/>
                  </a:lnTo>
                  <a:lnTo>
                    <a:pt x="206388" y="367897"/>
                  </a:lnTo>
                  <a:lnTo>
                    <a:pt x="217685" y="397351"/>
                  </a:lnTo>
                  <a:lnTo>
                    <a:pt x="235322" y="422894"/>
                  </a:lnTo>
                  <a:lnTo>
                    <a:pt x="258322" y="443544"/>
                  </a:lnTo>
                  <a:lnTo>
                    <a:pt x="285748" y="443544"/>
                  </a:lnTo>
                  <a:lnTo>
                    <a:pt x="278987" y="455453"/>
                  </a:lnTo>
                  <a:lnTo>
                    <a:pt x="291744" y="460522"/>
                  </a:lnTo>
                  <a:lnTo>
                    <a:pt x="305116" y="464244"/>
                  </a:lnTo>
                  <a:lnTo>
                    <a:pt x="319020" y="466538"/>
                  </a:lnTo>
                  <a:lnTo>
                    <a:pt x="333374" y="467320"/>
                  </a:lnTo>
                  <a:lnTo>
                    <a:pt x="413085" y="467320"/>
                  </a:lnTo>
                  <a:lnTo>
                    <a:pt x="382298" y="483344"/>
                  </a:lnTo>
                  <a:lnTo>
                    <a:pt x="333374" y="491285"/>
                  </a:lnTo>
                  <a:close/>
                </a:path>
                <a:path w="666750" h="695325">
                  <a:moveTo>
                    <a:pt x="413085" y="467320"/>
                  </a:moveTo>
                  <a:lnTo>
                    <a:pt x="333374" y="467320"/>
                  </a:lnTo>
                  <a:lnTo>
                    <a:pt x="359806" y="464635"/>
                  </a:lnTo>
                  <a:lnTo>
                    <a:pt x="384420" y="456933"/>
                  </a:lnTo>
                  <a:lnTo>
                    <a:pt x="406689" y="444749"/>
                  </a:lnTo>
                  <a:lnTo>
                    <a:pt x="426084" y="428613"/>
                  </a:lnTo>
                  <a:lnTo>
                    <a:pt x="406980" y="351709"/>
                  </a:lnTo>
                  <a:lnTo>
                    <a:pt x="404706" y="348856"/>
                  </a:lnTo>
                  <a:lnTo>
                    <a:pt x="376932" y="334880"/>
                  </a:lnTo>
                  <a:lnTo>
                    <a:pt x="368742" y="329201"/>
                  </a:lnTo>
                  <a:lnTo>
                    <a:pt x="362522" y="321625"/>
                  </a:lnTo>
                  <a:lnTo>
                    <a:pt x="358570" y="312638"/>
                  </a:lnTo>
                  <a:lnTo>
                    <a:pt x="357249" y="303168"/>
                  </a:lnTo>
                  <a:lnTo>
                    <a:pt x="357187" y="285585"/>
                  </a:lnTo>
                  <a:lnTo>
                    <a:pt x="358750" y="275062"/>
                  </a:lnTo>
                  <a:lnTo>
                    <a:pt x="363186" y="265644"/>
                  </a:lnTo>
                  <a:lnTo>
                    <a:pt x="370118" y="257900"/>
                  </a:lnTo>
                  <a:lnTo>
                    <a:pt x="379167" y="252402"/>
                  </a:lnTo>
                  <a:lnTo>
                    <a:pt x="418943" y="235722"/>
                  </a:lnTo>
                  <a:lnTo>
                    <a:pt x="400490" y="222302"/>
                  </a:lnTo>
                  <a:lnTo>
                    <a:pt x="379817" y="212231"/>
                  </a:lnTo>
                  <a:lnTo>
                    <a:pt x="357316" y="205900"/>
                  </a:lnTo>
                  <a:lnTo>
                    <a:pt x="333374" y="203703"/>
                  </a:lnTo>
                  <a:lnTo>
                    <a:pt x="413085" y="203703"/>
                  </a:lnTo>
                  <a:lnTo>
                    <a:pt x="424787" y="209793"/>
                  </a:lnTo>
                  <a:lnTo>
                    <a:pt x="458292" y="243514"/>
                  </a:lnTo>
                  <a:lnTo>
                    <a:pt x="463837" y="254304"/>
                  </a:lnTo>
                  <a:lnTo>
                    <a:pt x="436542" y="254304"/>
                  </a:lnTo>
                  <a:lnTo>
                    <a:pt x="383890" y="276384"/>
                  </a:lnTo>
                  <a:lnTo>
                    <a:pt x="380999" y="280747"/>
                  </a:lnTo>
                  <a:lnTo>
                    <a:pt x="380999" y="307266"/>
                  </a:lnTo>
                  <a:lnTo>
                    <a:pt x="383547" y="311415"/>
                  </a:lnTo>
                  <a:lnTo>
                    <a:pt x="412247" y="325857"/>
                  </a:lnTo>
                  <a:lnTo>
                    <a:pt x="418744" y="330066"/>
                  </a:lnTo>
                  <a:lnTo>
                    <a:pt x="424135" y="335515"/>
                  </a:lnTo>
                  <a:lnTo>
                    <a:pt x="428252" y="341994"/>
                  </a:lnTo>
                  <a:lnTo>
                    <a:pt x="430925" y="349290"/>
                  </a:lnTo>
                  <a:lnTo>
                    <a:pt x="444741" y="404909"/>
                  </a:lnTo>
                  <a:lnTo>
                    <a:pt x="469906" y="404909"/>
                  </a:lnTo>
                  <a:lnTo>
                    <a:pt x="458292" y="427510"/>
                  </a:lnTo>
                  <a:lnTo>
                    <a:pt x="424787" y="461230"/>
                  </a:lnTo>
                  <a:lnTo>
                    <a:pt x="413085" y="467320"/>
                  </a:lnTo>
                  <a:close/>
                </a:path>
                <a:path w="666750" h="695325">
                  <a:moveTo>
                    <a:pt x="285748" y="443544"/>
                  </a:moveTo>
                  <a:lnTo>
                    <a:pt x="258322" y="443544"/>
                  </a:lnTo>
                  <a:lnTo>
                    <a:pt x="275354" y="413547"/>
                  </a:lnTo>
                  <a:lnTo>
                    <a:pt x="297026" y="373559"/>
                  </a:lnTo>
                  <a:lnTo>
                    <a:pt x="292255" y="365468"/>
                  </a:lnTo>
                  <a:lnTo>
                    <a:pt x="284743" y="365468"/>
                  </a:lnTo>
                  <a:lnTo>
                    <a:pt x="275866" y="363664"/>
                  </a:lnTo>
                  <a:lnTo>
                    <a:pt x="268617" y="358745"/>
                  </a:lnTo>
                  <a:lnTo>
                    <a:pt x="263729" y="351450"/>
                  </a:lnTo>
                  <a:lnTo>
                    <a:pt x="261937" y="342516"/>
                  </a:lnTo>
                  <a:lnTo>
                    <a:pt x="261937" y="327888"/>
                  </a:lnTo>
                  <a:lnTo>
                    <a:pt x="257606" y="323529"/>
                  </a:lnTo>
                  <a:lnTo>
                    <a:pt x="252265" y="323529"/>
                  </a:lnTo>
                  <a:lnTo>
                    <a:pt x="239217" y="319460"/>
                  </a:lnTo>
                  <a:lnTo>
                    <a:pt x="231298" y="309429"/>
                  </a:lnTo>
                  <a:lnTo>
                    <a:pt x="229850" y="296700"/>
                  </a:lnTo>
                  <a:lnTo>
                    <a:pt x="236217" y="284538"/>
                  </a:lnTo>
                  <a:lnTo>
                    <a:pt x="274010" y="246502"/>
                  </a:lnTo>
                  <a:lnTo>
                    <a:pt x="273135" y="237601"/>
                  </a:lnTo>
                  <a:lnTo>
                    <a:pt x="258189" y="227573"/>
                  </a:lnTo>
                  <a:lnTo>
                    <a:pt x="292079" y="227573"/>
                  </a:lnTo>
                  <a:lnTo>
                    <a:pt x="295892" y="240616"/>
                  </a:lnTo>
                  <a:lnTo>
                    <a:pt x="293914" y="255529"/>
                  </a:lnTo>
                  <a:lnTo>
                    <a:pt x="285535" y="268794"/>
                  </a:lnTo>
                  <a:lnTo>
                    <a:pt x="254863" y="299664"/>
                  </a:lnTo>
                  <a:lnTo>
                    <a:pt x="266979" y="302984"/>
                  </a:lnTo>
                  <a:lnTo>
                    <a:pt x="276786" y="310315"/>
                  </a:lnTo>
                  <a:lnTo>
                    <a:pt x="283353" y="320720"/>
                  </a:lnTo>
                  <a:lnTo>
                    <a:pt x="285749" y="333263"/>
                  </a:lnTo>
                  <a:lnTo>
                    <a:pt x="285749" y="341518"/>
                  </a:lnTo>
                  <a:lnTo>
                    <a:pt x="302464" y="346517"/>
                  </a:lnTo>
                  <a:lnTo>
                    <a:pt x="313952" y="358495"/>
                  </a:lnTo>
                  <a:lnTo>
                    <a:pt x="318485" y="374523"/>
                  </a:lnTo>
                  <a:lnTo>
                    <a:pt x="314335" y="391671"/>
                  </a:lnTo>
                  <a:lnTo>
                    <a:pt x="296145" y="425231"/>
                  </a:lnTo>
                  <a:lnTo>
                    <a:pt x="285748" y="443544"/>
                  </a:lnTo>
                  <a:close/>
                </a:path>
                <a:path w="666750" h="695325">
                  <a:moveTo>
                    <a:pt x="469906" y="404909"/>
                  </a:moveTo>
                  <a:lnTo>
                    <a:pt x="444741" y="404909"/>
                  </a:lnTo>
                  <a:lnTo>
                    <a:pt x="453047" y="389144"/>
                  </a:lnTo>
                  <a:lnTo>
                    <a:pt x="459202" y="372201"/>
                  </a:lnTo>
                  <a:lnTo>
                    <a:pt x="463028" y="354264"/>
                  </a:lnTo>
                  <a:lnTo>
                    <a:pt x="464343" y="335515"/>
                  </a:lnTo>
                  <a:lnTo>
                    <a:pt x="462449" y="313047"/>
                  </a:lnTo>
                  <a:lnTo>
                    <a:pt x="456974" y="291814"/>
                  </a:lnTo>
                  <a:lnTo>
                    <a:pt x="448234" y="272128"/>
                  </a:lnTo>
                  <a:lnTo>
                    <a:pt x="436542" y="254304"/>
                  </a:lnTo>
                  <a:lnTo>
                    <a:pt x="463837" y="254304"/>
                  </a:lnTo>
                  <a:lnTo>
                    <a:pt x="480265" y="286275"/>
                  </a:lnTo>
                  <a:lnTo>
                    <a:pt x="488155" y="335515"/>
                  </a:lnTo>
                  <a:lnTo>
                    <a:pt x="480265" y="384748"/>
                  </a:lnTo>
                  <a:lnTo>
                    <a:pt x="469906" y="404909"/>
                  </a:lnTo>
                  <a:close/>
                </a:path>
                <a:path w="666750" h="695325">
                  <a:moveTo>
                    <a:pt x="109832" y="577434"/>
                  </a:moveTo>
                  <a:lnTo>
                    <a:pt x="102294" y="577434"/>
                  </a:lnTo>
                  <a:lnTo>
                    <a:pt x="92994" y="568076"/>
                  </a:lnTo>
                  <a:lnTo>
                    <a:pt x="92994" y="560488"/>
                  </a:lnTo>
                  <a:lnTo>
                    <a:pt x="127550" y="525710"/>
                  </a:lnTo>
                  <a:lnTo>
                    <a:pt x="135089" y="525710"/>
                  </a:lnTo>
                  <a:lnTo>
                    <a:pt x="144388" y="535070"/>
                  </a:lnTo>
                  <a:lnTo>
                    <a:pt x="144388" y="542656"/>
                  </a:lnTo>
                  <a:lnTo>
                    <a:pt x="109832" y="577434"/>
                  </a:lnTo>
                  <a:close/>
                </a:path>
                <a:path w="666750" h="695325">
                  <a:moveTo>
                    <a:pt x="564457" y="577434"/>
                  </a:moveTo>
                  <a:lnTo>
                    <a:pt x="556917" y="577434"/>
                  </a:lnTo>
                  <a:lnTo>
                    <a:pt x="522362" y="542656"/>
                  </a:lnTo>
                  <a:lnTo>
                    <a:pt x="522362" y="535070"/>
                  </a:lnTo>
                  <a:lnTo>
                    <a:pt x="531661" y="525710"/>
                  </a:lnTo>
                  <a:lnTo>
                    <a:pt x="539199" y="525710"/>
                  </a:lnTo>
                  <a:lnTo>
                    <a:pt x="573756" y="560488"/>
                  </a:lnTo>
                  <a:lnTo>
                    <a:pt x="573756" y="568076"/>
                  </a:lnTo>
                  <a:lnTo>
                    <a:pt x="564457" y="577434"/>
                  </a:lnTo>
                  <a:close/>
                </a:path>
                <a:path w="666750" h="695325">
                  <a:moveTo>
                    <a:pt x="439299" y="671024"/>
                  </a:moveTo>
                  <a:lnTo>
                    <a:pt x="392906" y="671024"/>
                  </a:lnTo>
                  <a:lnTo>
                    <a:pt x="404041" y="669243"/>
                  </a:lnTo>
                  <a:lnTo>
                    <a:pt x="413742" y="664277"/>
                  </a:lnTo>
                  <a:lnTo>
                    <a:pt x="421447" y="656694"/>
                  </a:lnTo>
                  <a:lnTo>
                    <a:pt x="426591" y="647059"/>
                  </a:lnTo>
                  <a:lnTo>
                    <a:pt x="302987" y="647059"/>
                  </a:lnTo>
                  <a:lnTo>
                    <a:pt x="297656" y="641694"/>
                  </a:lnTo>
                  <a:lnTo>
                    <a:pt x="297656" y="628459"/>
                  </a:lnTo>
                  <a:lnTo>
                    <a:pt x="302987" y="623094"/>
                  </a:lnTo>
                  <a:lnTo>
                    <a:pt x="428624" y="623094"/>
                  </a:lnTo>
                  <a:lnTo>
                    <a:pt x="428624" y="551198"/>
                  </a:lnTo>
                  <a:lnTo>
                    <a:pt x="452437" y="551198"/>
                  </a:lnTo>
                  <a:lnTo>
                    <a:pt x="452437" y="635076"/>
                  </a:lnTo>
                  <a:lnTo>
                    <a:pt x="447759" y="658397"/>
                  </a:lnTo>
                  <a:lnTo>
                    <a:pt x="439299" y="671024"/>
                  </a:lnTo>
                  <a:close/>
                </a:path>
                <a:path w="666750" h="695325">
                  <a:moveTo>
                    <a:pt x="661418" y="347494"/>
                  </a:moveTo>
                  <a:lnTo>
                    <a:pt x="612549" y="347494"/>
                  </a:lnTo>
                  <a:lnTo>
                    <a:pt x="607218" y="342129"/>
                  </a:lnTo>
                  <a:lnTo>
                    <a:pt x="607218" y="328894"/>
                  </a:lnTo>
                  <a:lnTo>
                    <a:pt x="612549" y="323529"/>
                  </a:lnTo>
                  <a:lnTo>
                    <a:pt x="661418" y="323529"/>
                  </a:lnTo>
                  <a:lnTo>
                    <a:pt x="666749" y="328894"/>
                  </a:lnTo>
                  <a:lnTo>
                    <a:pt x="666749" y="342129"/>
                  </a:lnTo>
                  <a:lnTo>
                    <a:pt x="661418" y="347494"/>
                  </a:lnTo>
                  <a:close/>
                </a:path>
                <a:path w="666750" h="695325">
                  <a:moveTo>
                    <a:pt x="54200" y="347494"/>
                  </a:moveTo>
                  <a:lnTo>
                    <a:pt x="5330" y="347494"/>
                  </a:lnTo>
                  <a:lnTo>
                    <a:pt x="0" y="342129"/>
                  </a:lnTo>
                  <a:lnTo>
                    <a:pt x="0" y="328894"/>
                  </a:lnTo>
                  <a:lnTo>
                    <a:pt x="5330" y="323529"/>
                  </a:lnTo>
                  <a:lnTo>
                    <a:pt x="54200" y="323529"/>
                  </a:lnTo>
                  <a:lnTo>
                    <a:pt x="59531" y="328894"/>
                  </a:lnTo>
                  <a:lnTo>
                    <a:pt x="59531" y="342129"/>
                  </a:lnTo>
                  <a:lnTo>
                    <a:pt x="54200" y="3474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39807" y="5775235"/>
              <a:ext cx="703580" cy="657860"/>
            </a:xfrm>
            <a:custGeom>
              <a:avLst/>
              <a:gdLst/>
              <a:ahLst/>
              <a:cxnLst/>
              <a:rect l="l" t="t" r="r" b="b"/>
              <a:pathLst>
                <a:path w="703579" h="657860">
                  <a:moveTo>
                    <a:pt x="117461" y="282976"/>
                  </a:moveTo>
                  <a:lnTo>
                    <a:pt x="106255" y="282976"/>
                  </a:lnTo>
                  <a:lnTo>
                    <a:pt x="130894" y="2218"/>
                  </a:lnTo>
                  <a:lnTo>
                    <a:pt x="133310" y="0"/>
                  </a:lnTo>
                  <a:lnTo>
                    <a:pt x="180662" y="0"/>
                  </a:lnTo>
                  <a:lnTo>
                    <a:pt x="183073" y="2218"/>
                  </a:lnTo>
                  <a:lnTo>
                    <a:pt x="183862" y="11205"/>
                  </a:lnTo>
                  <a:lnTo>
                    <a:pt x="141313" y="11205"/>
                  </a:lnTo>
                  <a:lnTo>
                    <a:pt x="117461" y="282976"/>
                  </a:lnTo>
                  <a:close/>
                </a:path>
                <a:path w="703579" h="657860">
                  <a:moveTo>
                    <a:pt x="211734" y="328668"/>
                  </a:moveTo>
                  <a:lnTo>
                    <a:pt x="200529" y="328668"/>
                  </a:lnTo>
                  <a:lnTo>
                    <a:pt x="172659" y="11205"/>
                  </a:lnTo>
                  <a:lnTo>
                    <a:pt x="183862" y="11205"/>
                  </a:lnTo>
                  <a:lnTo>
                    <a:pt x="211734" y="328668"/>
                  </a:lnTo>
                  <a:close/>
                </a:path>
                <a:path w="703579" h="657860">
                  <a:moveTo>
                    <a:pt x="254745" y="237738"/>
                  </a:moveTo>
                  <a:lnTo>
                    <a:pt x="243572" y="237738"/>
                  </a:lnTo>
                  <a:lnTo>
                    <a:pt x="250604" y="28726"/>
                  </a:lnTo>
                  <a:lnTo>
                    <a:pt x="253071" y="26333"/>
                  </a:lnTo>
                  <a:lnTo>
                    <a:pt x="297805" y="26333"/>
                  </a:lnTo>
                  <a:lnTo>
                    <a:pt x="300272" y="28726"/>
                  </a:lnTo>
                  <a:lnTo>
                    <a:pt x="300568" y="37539"/>
                  </a:lnTo>
                  <a:lnTo>
                    <a:pt x="261475" y="37539"/>
                  </a:lnTo>
                  <a:lnTo>
                    <a:pt x="254745" y="237738"/>
                  </a:lnTo>
                  <a:close/>
                </a:path>
                <a:path w="703579" h="657860">
                  <a:moveTo>
                    <a:pt x="308168" y="263635"/>
                  </a:moveTo>
                  <a:lnTo>
                    <a:pt x="297001" y="263635"/>
                  </a:lnTo>
                  <a:lnTo>
                    <a:pt x="289395" y="37539"/>
                  </a:lnTo>
                  <a:lnTo>
                    <a:pt x="300568" y="37539"/>
                  </a:lnTo>
                  <a:lnTo>
                    <a:pt x="308168" y="263635"/>
                  </a:lnTo>
                  <a:close/>
                </a:path>
                <a:path w="703579" h="657860">
                  <a:moveTo>
                    <a:pt x="330318" y="274370"/>
                  </a:moveTo>
                  <a:lnTo>
                    <a:pt x="319157" y="274370"/>
                  </a:lnTo>
                  <a:lnTo>
                    <a:pt x="319157" y="228045"/>
                  </a:lnTo>
                  <a:lnTo>
                    <a:pt x="321657" y="225535"/>
                  </a:lnTo>
                  <a:lnTo>
                    <a:pt x="363986" y="225535"/>
                  </a:lnTo>
                  <a:lnTo>
                    <a:pt x="363986" y="212704"/>
                  </a:lnTo>
                  <a:lnTo>
                    <a:pt x="367921" y="187957"/>
                  </a:lnTo>
                  <a:lnTo>
                    <a:pt x="378883" y="166393"/>
                  </a:lnTo>
                  <a:lnTo>
                    <a:pt x="395607" y="149258"/>
                  </a:lnTo>
                  <a:lnTo>
                    <a:pt x="416829" y="137798"/>
                  </a:lnTo>
                  <a:lnTo>
                    <a:pt x="416829" y="81461"/>
                  </a:lnTo>
                  <a:lnTo>
                    <a:pt x="419329" y="78951"/>
                  </a:lnTo>
                  <a:lnTo>
                    <a:pt x="641947" y="78951"/>
                  </a:lnTo>
                  <a:lnTo>
                    <a:pt x="644447" y="81461"/>
                  </a:lnTo>
                  <a:lnTo>
                    <a:pt x="644447" y="90156"/>
                  </a:lnTo>
                  <a:lnTo>
                    <a:pt x="427990" y="90156"/>
                  </a:lnTo>
                  <a:lnTo>
                    <a:pt x="427990" y="134683"/>
                  </a:lnTo>
                  <a:lnTo>
                    <a:pt x="457201" y="134683"/>
                  </a:lnTo>
                  <a:lnTo>
                    <a:pt x="482408" y="143702"/>
                  </a:lnTo>
                  <a:lnTo>
                    <a:pt x="483226" y="144382"/>
                  </a:lnTo>
                  <a:lnTo>
                    <a:pt x="437327" y="144382"/>
                  </a:lnTo>
                  <a:lnTo>
                    <a:pt x="431651" y="145211"/>
                  </a:lnTo>
                  <a:lnTo>
                    <a:pt x="426210" y="146623"/>
                  </a:lnTo>
                  <a:lnTo>
                    <a:pt x="425211" y="147564"/>
                  </a:lnTo>
                  <a:lnTo>
                    <a:pt x="424272" y="147990"/>
                  </a:lnTo>
                  <a:lnTo>
                    <a:pt x="421539" y="147990"/>
                  </a:lnTo>
                  <a:lnTo>
                    <a:pt x="402931" y="157717"/>
                  </a:lnTo>
                  <a:lnTo>
                    <a:pt x="388246" y="172489"/>
                  </a:lnTo>
                  <a:lnTo>
                    <a:pt x="378609" y="191190"/>
                  </a:lnTo>
                  <a:lnTo>
                    <a:pt x="375147" y="212704"/>
                  </a:lnTo>
                  <a:lnTo>
                    <a:pt x="375153" y="236741"/>
                  </a:lnTo>
                  <a:lnTo>
                    <a:pt x="330318" y="236741"/>
                  </a:lnTo>
                  <a:lnTo>
                    <a:pt x="330318" y="274370"/>
                  </a:lnTo>
                  <a:close/>
                </a:path>
                <a:path w="703579" h="657860">
                  <a:moveTo>
                    <a:pt x="644447" y="194500"/>
                  </a:moveTo>
                  <a:lnTo>
                    <a:pt x="633291" y="194500"/>
                  </a:lnTo>
                  <a:lnTo>
                    <a:pt x="633291" y="90156"/>
                  </a:lnTo>
                  <a:lnTo>
                    <a:pt x="644447" y="90156"/>
                  </a:lnTo>
                  <a:lnTo>
                    <a:pt x="644447" y="194500"/>
                  </a:lnTo>
                  <a:close/>
                </a:path>
                <a:path w="703579" h="657860">
                  <a:moveTo>
                    <a:pt x="456262" y="133271"/>
                  </a:moveTo>
                  <a:lnTo>
                    <a:pt x="445106" y="133271"/>
                  </a:lnTo>
                  <a:lnTo>
                    <a:pt x="445106" y="108540"/>
                  </a:lnTo>
                  <a:lnTo>
                    <a:pt x="447606" y="106030"/>
                  </a:lnTo>
                  <a:lnTo>
                    <a:pt x="613675" y="106030"/>
                  </a:lnTo>
                  <a:lnTo>
                    <a:pt x="616175" y="108540"/>
                  </a:lnTo>
                  <a:lnTo>
                    <a:pt x="616175" y="117235"/>
                  </a:lnTo>
                  <a:lnTo>
                    <a:pt x="456262" y="117235"/>
                  </a:lnTo>
                  <a:lnTo>
                    <a:pt x="456262" y="133271"/>
                  </a:lnTo>
                  <a:close/>
                </a:path>
                <a:path w="703579" h="657860">
                  <a:moveTo>
                    <a:pt x="565430" y="225535"/>
                  </a:moveTo>
                  <a:lnTo>
                    <a:pt x="554269" y="225535"/>
                  </a:lnTo>
                  <a:lnTo>
                    <a:pt x="554269" y="211617"/>
                  </a:lnTo>
                  <a:lnTo>
                    <a:pt x="593085" y="196378"/>
                  </a:lnTo>
                  <a:lnTo>
                    <a:pt x="605014" y="194500"/>
                  </a:lnTo>
                  <a:lnTo>
                    <a:pt x="605008" y="117235"/>
                  </a:lnTo>
                  <a:lnTo>
                    <a:pt x="616175" y="117235"/>
                  </a:lnTo>
                  <a:lnTo>
                    <a:pt x="616175" y="193772"/>
                  </a:lnTo>
                  <a:lnTo>
                    <a:pt x="625223" y="193772"/>
                  </a:lnTo>
                  <a:lnTo>
                    <a:pt x="627588" y="193867"/>
                  </a:lnTo>
                  <a:lnTo>
                    <a:pt x="633291" y="194500"/>
                  </a:lnTo>
                  <a:lnTo>
                    <a:pt x="644447" y="194500"/>
                  </a:lnTo>
                  <a:lnTo>
                    <a:pt x="644447" y="196248"/>
                  </a:lnTo>
                  <a:lnTo>
                    <a:pt x="653570" y="198385"/>
                  </a:lnTo>
                  <a:lnTo>
                    <a:pt x="662681" y="201171"/>
                  </a:lnTo>
                  <a:lnTo>
                    <a:pt x="671778" y="204613"/>
                  </a:lnTo>
                  <a:lnTo>
                    <a:pt x="672509" y="204944"/>
                  </a:lnTo>
                  <a:lnTo>
                    <a:pt x="619133" y="204944"/>
                  </a:lnTo>
                  <a:lnTo>
                    <a:pt x="592240" y="208032"/>
                  </a:lnTo>
                  <a:lnTo>
                    <a:pt x="565430" y="217298"/>
                  </a:lnTo>
                  <a:lnTo>
                    <a:pt x="565430" y="225535"/>
                  </a:lnTo>
                  <a:close/>
                </a:path>
                <a:path w="703579" h="657860">
                  <a:moveTo>
                    <a:pt x="457201" y="134683"/>
                  </a:moveTo>
                  <a:lnTo>
                    <a:pt x="427990" y="134683"/>
                  </a:lnTo>
                  <a:lnTo>
                    <a:pt x="432918" y="133714"/>
                  </a:lnTo>
                  <a:lnTo>
                    <a:pt x="437996" y="133176"/>
                  </a:lnTo>
                  <a:lnTo>
                    <a:pt x="443845" y="133176"/>
                  </a:lnTo>
                  <a:lnTo>
                    <a:pt x="444470" y="133254"/>
                  </a:lnTo>
                  <a:lnTo>
                    <a:pt x="445106" y="133271"/>
                  </a:lnTo>
                  <a:lnTo>
                    <a:pt x="456262" y="133271"/>
                  </a:lnTo>
                  <a:lnTo>
                    <a:pt x="456262" y="134347"/>
                  </a:lnTo>
                  <a:lnTo>
                    <a:pt x="457201" y="134683"/>
                  </a:lnTo>
                  <a:close/>
                </a:path>
                <a:path w="703579" h="657860">
                  <a:moveTo>
                    <a:pt x="565430" y="255684"/>
                  </a:moveTo>
                  <a:lnTo>
                    <a:pt x="511253" y="255684"/>
                  </a:lnTo>
                  <a:lnTo>
                    <a:pt x="511252" y="212704"/>
                  </a:lnTo>
                  <a:lnTo>
                    <a:pt x="505897" y="186140"/>
                  </a:lnTo>
                  <a:lnTo>
                    <a:pt x="491300" y="164418"/>
                  </a:lnTo>
                  <a:lnTo>
                    <a:pt x="469667" y="149760"/>
                  </a:lnTo>
                  <a:lnTo>
                    <a:pt x="443203" y="144382"/>
                  </a:lnTo>
                  <a:lnTo>
                    <a:pt x="483226" y="144382"/>
                  </a:lnTo>
                  <a:lnTo>
                    <a:pt x="503391" y="161114"/>
                  </a:lnTo>
                  <a:lnTo>
                    <a:pt x="517348" y="184731"/>
                  </a:lnTo>
                  <a:lnTo>
                    <a:pt x="522415" y="212704"/>
                  </a:lnTo>
                  <a:lnTo>
                    <a:pt x="522415" y="225535"/>
                  </a:lnTo>
                  <a:lnTo>
                    <a:pt x="565430" y="225535"/>
                  </a:lnTo>
                  <a:lnTo>
                    <a:pt x="565430" y="236741"/>
                  </a:lnTo>
                  <a:lnTo>
                    <a:pt x="522415" y="236741"/>
                  </a:lnTo>
                  <a:lnTo>
                    <a:pt x="522415" y="247946"/>
                  </a:lnTo>
                  <a:lnTo>
                    <a:pt x="565430" y="247946"/>
                  </a:lnTo>
                  <a:lnTo>
                    <a:pt x="565430" y="255684"/>
                  </a:lnTo>
                  <a:close/>
                </a:path>
                <a:path w="703579" h="657860">
                  <a:moveTo>
                    <a:pt x="423889" y="148164"/>
                  </a:moveTo>
                  <a:lnTo>
                    <a:pt x="422097" y="148164"/>
                  </a:lnTo>
                  <a:lnTo>
                    <a:pt x="421835" y="148040"/>
                  </a:lnTo>
                  <a:lnTo>
                    <a:pt x="421539" y="147990"/>
                  </a:lnTo>
                  <a:lnTo>
                    <a:pt x="424272" y="147990"/>
                  </a:lnTo>
                  <a:lnTo>
                    <a:pt x="423889" y="148164"/>
                  </a:lnTo>
                  <a:close/>
                </a:path>
                <a:path w="703579" h="657860">
                  <a:moveTo>
                    <a:pt x="625223" y="193772"/>
                  </a:moveTo>
                  <a:lnTo>
                    <a:pt x="616175" y="193772"/>
                  </a:lnTo>
                  <a:lnTo>
                    <a:pt x="621884" y="193637"/>
                  </a:lnTo>
                  <a:lnTo>
                    <a:pt x="625223" y="193772"/>
                  </a:lnTo>
                  <a:close/>
                </a:path>
                <a:path w="703579" h="657860">
                  <a:moveTo>
                    <a:pt x="683997" y="333985"/>
                  </a:moveTo>
                  <a:lnTo>
                    <a:pt x="672836" y="333985"/>
                  </a:lnTo>
                  <a:lnTo>
                    <a:pt x="672836" y="217298"/>
                  </a:lnTo>
                  <a:lnTo>
                    <a:pt x="646026" y="208032"/>
                  </a:lnTo>
                  <a:lnTo>
                    <a:pt x="619133" y="204944"/>
                  </a:lnTo>
                  <a:lnTo>
                    <a:pt x="672509" y="204944"/>
                  </a:lnTo>
                  <a:lnTo>
                    <a:pt x="680860" y="208720"/>
                  </a:lnTo>
                  <a:lnTo>
                    <a:pt x="682780" y="209662"/>
                  </a:lnTo>
                  <a:lnTo>
                    <a:pt x="683997" y="211617"/>
                  </a:lnTo>
                  <a:lnTo>
                    <a:pt x="683997" y="333985"/>
                  </a:lnTo>
                  <a:close/>
                </a:path>
                <a:path w="703579" h="657860">
                  <a:moveTo>
                    <a:pt x="700661" y="657404"/>
                  </a:moveTo>
                  <a:lnTo>
                    <a:pt x="2500" y="657404"/>
                  </a:lnTo>
                  <a:lnTo>
                    <a:pt x="0" y="654899"/>
                  </a:lnTo>
                  <a:lnTo>
                    <a:pt x="0" y="238477"/>
                  </a:lnTo>
                  <a:lnTo>
                    <a:pt x="996" y="236685"/>
                  </a:lnTo>
                  <a:lnTo>
                    <a:pt x="4252" y="234639"/>
                  </a:lnTo>
                  <a:lnTo>
                    <a:pt x="6295" y="234533"/>
                  </a:lnTo>
                  <a:lnTo>
                    <a:pt x="36840" y="249336"/>
                  </a:lnTo>
                  <a:lnTo>
                    <a:pt x="11161" y="249336"/>
                  </a:lnTo>
                  <a:lnTo>
                    <a:pt x="11161" y="646192"/>
                  </a:lnTo>
                  <a:lnTo>
                    <a:pt x="154823" y="646192"/>
                  </a:lnTo>
                  <a:lnTo>
                    <a:pt x="703161" y="646198"/>
                  </a:lnTo>
                  <a:lnTo>
                    <a:pt x="703161" y="654899"/>
                  </a:lnTo>
                  <a:lnTo>
                    <a:pt x="700661" y="657404"/>
                  </a:lnTo>
                  <a:close/>
                </a:path>
                <a:path w="703579" h="657860">
                  <a:moveTo>
                    <a:pt x="241826" y="343269"/>
                  </a:moveTo>
                  <a:lnTo>
                    <a:pt x="230670" y="343269"/>
                  </a:lnTo>
                  <a:lnTo>
                    <a:pt x="230670" y="238477"/>
                  </a:lnTo>
                  <a:lnTo>
                    <a:pt x="231652" y="236685"/>
                  </a:lnTo>
                  <a:lnTo>
                    <a:pt x="234911" y="234639"/>
                  </a:lnTo>
                  <a:lnTo>
                    <a:pt x="236960" y="234533"/>
                  </a:lnTo>
                  <a:lnTo>
                    <a:pt x="243572" y="237738"/>
                  </a:lnTo>
                  <a:lnTo>
                    <a:pt x="254745" y="237738"/>
                  </a:lnTo>
                  <a:lnTo>
                    <a:pt x="254566" y="243066"/>
                  </a:lnTo>
                  <a:lnTo>
                    <a:pt x="267501" y="249336"/>
                  </a:lnTo>
                  <a:lnTo>
                    <a:pt x="241826" y="249336"/>
                  </a:lnTo>
                  <a:lnTo>
                    <a:pt x="241826" y="343269"/>
                  </a:lnTo>
                  <a:close/>
                </a:path>
                <a:path w="703579" h="657860">
                  <a:moveTo>
                    <a:pt x="472490" y="343275"/>
                  </a:moveTo>
                  <a:lnTo>
                    <a:pt x="461335" y="343275"/>
                  </a:lnTo>
                  <a:lnTo>
                    <a:pt x="461338" y="238477"/>
                  </a:lnTo>
                  <a:lnTo>
                    <a:pt x="462326" y="236685"/>
                  </a:lnTo>
                  <a:lnTo>
                    <a:pt x="465582" y="234645"/>
                  </a:lnTo>
                  <a:lnTo>
                    <a:pt x="467613" y="234533"/>
                  </a:lnTo>
                  <a:lnTo>
                    <a:pt x="498155" y="249336"/>
                  </a:lnTo>
                  <a:lnTo>
                    <a:pt x="472490" y="249336"/>
                  </a:lnTo>
                  <a:lnTo>
                    <a:pt x="472490" y="343275"/>
                  </a:lnTo>
                  <a:close/>
                </a:path>
                <a:path w="703579" h="657860">
                  <a:moveTo>
                    <a:pt x="354103" y="285901"/>
                  </a:moveTo>
                  <a:lnTo>
                    <a:pt x="342941" y="285901"/>
                  </a:lnTo>
                  <a:lnTo>
                    <a:pt x="342941" y="250457"/>
                  </a:lnTo>
                  <a:lnTo>
                    <a:pt x="345441" y="247946"/>
                  </a:lnTo>
                  <a:lnTo>
                    <a:pt x="363986" y="247946"/>
                  </a:lnTo>
                  <a:lnTo>
                    <a:pt x="363986" y="236741"/>
                  </a:lnTo>
                  <a:lnTo>
                    <a:pt x="375153" y="236741"/>
                  </a:lnTo>
                  <a:lnTo>
                    <a:pt x="375153" y="259152"/>
                  </a:lnTo>
                  <a:lnTo>
                    <a:pt x="354103" y="259152"/>
                  </a:lnTo>
                  <a:lnTo>
                    <a:pt x="354103" y="285901"/>
                  </a:lnTo>
                  <a:close/>
                </a:path>
                <a:path w="703579" h="657860">
                  <a:moveTo>
                    <a:pt x="565430" y="247946"/>
                  </a:moveTo>
                  <a:lnTo>
                    <a:pt x="554269" y="247946"/>
                  </a:lnTo>
                  <a:lnTo>
                    <a:pt x="554269" y="236741"/>
                  </a:lnTo>
                  <a:lnTo>
                    <a:pt x="565430" y="236741"/>
                  </a:lnTo>
                  <a:lnTo>
                    <a:pt x="565430" y="247946"/>
                  </a:lnTo>
                  <a:close/>
                </a:path>
                <a:path w="703579" h="657860">
                  <a:moveTo>
                    <a:pt x="235553" y="358083"/>
                  </a:moveTo>
                  <a:lnTo>
                    <a:pt x="11161" y="249336"/>
                  </a:lnTo>
                  <a:lnTo>
                    <a:pt x="36840" y="249336"/>
                  </a:lnTo>
                  <a:lnTo>
                    <a:pt x="106255" y="282976"/>
                  </a:lnTo>
                  <a:lnTo>
                    <a:pt x="117461" y="282976"/>
                  </a:lnTo>
                  <a:lnTo>
                    <a:pt x="117003" y="288187"/>
                  </a:lnTo>
                  <a:lnTo>
                    <a:pt x="200529" y="328668"/>
                  </a:lnTo>
                  <a:lnTo>
                    <a:pt x="211734" y="328668"/>
                  </a:lnTo>
                  <a:lnTo>
                    <a:pt x="212231" y="334333"/>
                  </a:lnTo>
                  <a:lnTo>
                    <a:pt x="230670" y="343269"/>
                  </a:lnTo>
                  <a:lnTo>
                    <a:pt x="241826" y="343269"/>
                  </a:lnTo>
                  <a:lnTo>
                    <a:pt x="241826" y="354122"/>
                  </a:lnTo>
                  <a:lnTo>
                    <a:pt x="240843" y="355915"/>
                  </a:lnTo>
                  <a:lnTo>
                    <a:pt x="237590" y="357971"/>
                  </a:lnTo>
                  <a:lnTo>
                    <a:pt x="235553" y="358083"/>
                  </a:lnTo>
                  <a:close/>
                </a:path>
                <a:path w="703579" h="657860">
                  <a:moveTo>
                    <a:pt x="466218" y="358083"/>
                  </a:moveTo>
                  <a:lnTo>
                    <a:pt x="241826" y="249336"/>
                  </a:lnTo>
                  <a:lnTo>
                    <a:pt x="267501" y="249336"/>
                  </a:lnTo>
                  <a:lnTo>
                    <a:pt x="297001" y="263635"/>
                  </a:lnTo>
                  <a:lnTo>
                    <a:pt x="308168" y="263635"/>
                  </a:lnTo>
                  <a:lnTo>
                    <a:pt x="308352" y="269131"/>
                  </a:lnTo>
                  <a:lnTo>
                    <a:pt x="319157" y="274370"/>
                  </a:lnTo>
                  <a:lnTo>
                    <a:pt x="330318" y="274370"/>
                  </a:lnTo>
                  <a:lnTo>
                    <a:pt x="330318" y="279782"/>
                  </a:lnTo>
                  <a:lnTo>
                    <a:pt x="342941" y="285901"/>
                  </a:lnTo>
                  <a:lnTo>
                    <a:pt x="354103" y="285901"/>
                  </a:lnTo>
                  <a:lnTo>
                    <a:pt x="354103" y="291308"/>
                  </a:lnTo>
                  <a:lnTo>
                    <a:pt x="363986" y="296098"/>
                  </a:lnTo>
                  <a:lnTo>
                    <a:pt x="375153" y="296098"/>
                  </a:lnTo>
                  <a:lnTo>
                    <a:pt x="375153" y="301505"/>
                  </a:lnTo>
                  <a:lnTo>
                    <a:pt x="461335" y="343275"/>
                  </a:lnTo>
                  <a:lnTo>
                    <a:pt x="472490" y="343275"/>
                  </a:lnTo>
                  <a:lnTo>
                    <a:pt x="472490" y="354122"/>
                  </a:lnTo>
                  <a:lnTo>
                    <a:pt x="471508" y="355915"/>
                  </a:lnTo>
                  <a:lnTo>
                    <a:pt x="468255" y="357971"/>
                  </a:lnTo>
                  <a:lnTo>
                    <a:pt x="466218" y="358083"/>
                  </a:lnTo>
                  <a:close/>
                </a:path>
                <a:path w="703579" h="657860">
                  <a:moveTo>
                    <a:pt x="703161" y="646198"/>
                  </a:moveTo>
                  <a:lnTo>
                    <a:pt x="691999" y="646198"/>
                  </a:lnTo>
                  <a:lnTo>
                    <a:pt x="691999" y="355719"/>
                  </a:lnTo>
                  <a:lnTo>
                    <a:pt x="472490" y="249336"/>
                  </a:lnTo>
                  <a:lnTo>
                    <a:pt x="498155" y="249336"/>
                  </a:lnTo>
                  <a:lnTo>
                    <a:pt x="511253" y="255684"/>
                  </a:lnTo>
                  <a:lnTo>
                    <a:pt x="565430" y="255684"/>
                  </a:lnTo>
                  <a:lnTo>
                    <a:pt x="565430" y="259152"/>
                  </a:lnTo>
                  <a:lnTo>
                    <a:pt x="522415" y="259152"/>
                  </a:lnTo>
                  <a:lnTo>
                    <a:pt x="522415" y="261091"/>
                  </a:lnTo>
                  <a:lnTo>
                    <a:pt x="554269" y="276527"/>
                  </a:lnTo>
                  <a:lnTo>
                    <a:pt x="565430" y="276527"/>
                  </a:lnTo>
                  <a:lnTo>
                    <a:pt x="565430" y="281934"/>
                  </a:lnTo>
                  <a:lnTo>
                    <a:pt x="672836" y="333985"/>
                  </a:lnTo>
                  <a:lnTo>
                    <a:pt x="683997" y="333985"/>
                  </a:lnTo>
                  <a:lnTo>
                    <a:pt x="683997" y="339392"/>
                  </a:lnTo>
                  <a:lnTo>
                    <a:pt x="701933" y="348088"/>
                  </a:lnTo>
                  <a:lnTo>
                    <a:pt x="703161" y="350049"/>
                  </a:lnTo>
                  <a:lnTo>
                    <a:pt x="703161" y="646198"/>
                  </a:lnTo>
                  <a:close/>
                </a:path>
                <a:path w="703579" h="657860">
                  <a:moveTo>
                    <a:pt x="565430" y="276527"/>
                  </a:moveTo>
                  <a:lnTo>
                    <a:pt x="554269" y="276527"/>
                  </a:lnTo>
                  <a:lnTo>
                    <a:pt x="554269" y="259152"/>
                  </a:lnTo>
                  <a:lnTo>
                    <a:pt x="565430" y="259152"/>
                  </a:lnTo>
                  <a:lnTo>
                    <a:pt x="565430" y="276527"/>
                  </a:lnTo>
                  <a:close/>
                </a:path>
                <a:path w="703579" h="657860">
                  <a:moveTo>
                    <a:pt x="375153" y="296098"/>
                  </a:moveTo>
                  <a:lnTo>
                    <a:pt x="363986" y="296098"/>
                  </a:lnTo>
                  <a:lnTo>
                    <a:pt x="363986" y="259152"/>
                  </a:lnTo>
                  <a:lnTo>
                    <a:pt x="375153" y="259152"/>
                  </a:lnTo>
                  <a:lnTo>
                    <a:pt x="375153" y="296098"/>
                  </a:lnTo>
                  <a:close/>
                </a:path>
                <a:path w="703579" h="657860">
                  <a:moveTo>
                    <a:pt x="154823" y="646192"/>
                  </a:moveTo>
                  <a:lnTo>
                    <a:pt x="143662" y="646192"/>
                  </a:lnTo>
                  <a:lnTo>
                    <a:pt x="143662" y="551390"/>
                  </a:lnTo>
                  <a:lnTo>
                    <a:pt x="146162" y="548886"/>
                  </a:lnTo>
                  <a:lnTo>
                    <a:pt x="239325" y="548886"/>
                  </a:lnTo>
                  <a:lnTo>
                    <a:pt x="241826" y="551390"/>
                  </a:lnTo>
                  <a:lnTo>
                    <a:pt x="241826" y="560092"/>
                  </a:lnTo>
                  <a:lnTo>
                    <a:pt x="154823" y="560092"/>
                  </a:lnTo>
                  <a:lnTo>
                    <a:pt x="154823" y="646192"/>
                  </a:lnTo>
                  <a:close/>
                </a:path>
                <a:path w="703579" h="657860">
                  <a:moveTo>
                    <a:pt x="241826" y="646198"/>
                  </a:moveTo>
                  <a:lnTo>
                    <a:pt x="230664" y="646198"/>
                  </a:lnTo>
                  <a:lnTo>
                    <a:pt x="230664" y="560092"/>
                  </a:lnTo>
                  <a:lnTo>
                    <a:pt x="241826" y="560092"/>
                  </a:lnTo>
                  <a:lnTo>
                    <a:pt x="241826" y="646198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9640" y="6176546"/>
              <a:ext cx="79736" cy="800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74726" y="6188658"/>
              <a:ext cx="638810" cy="1380490"/>
            </a:xfrm>
            <a:custGeom>
              <a:avLst/>
              <a:gdLst/>
              <a:ahLst/>
              <a:cxnLst/>
              <a:rect l="l" t="t" r="r" b="b"/>
              <a:pathLst>
                <a:path w="638809" h="1380490">
                  <a:moveTo>
                    <a:pt x="299999" y="1201178"/>
                  </a:moveTo>
                  <a:lnTo>
                    <a:pt x="296773" y="1185138"/>
                  </a:lnTo>
                  <a:lnTo>
                    <a:pt x="288010" y="1172032"/>
                  </a:lnTo>
                  <a:lnTo>
                    <a:pt x="275018" y="1163180"/>
                  </a:lnTo>
                  <a:lnTo>
                    <a:pt x="266026" y="1161351"/>
                  </a:lnTo>
                  <a:lnTo>
                    <a:pt x="266026" y="1197317"/>
                  </a:lnTo>
                  <a:lnTo>
                    <a:pt x="266026" y="1259789"/>
                  </a:lnTo>
                  <a:lnTo>
                    <a:pt x="262928" y="1262900"/>
                  </a:lnTo>
                  <a:lnTo>
                    <a:pt x="189128" y="1262913"/>
                  </a:lnTo>
                  <a:lnTo>
                    <a:pt x="184061" y="1268018"/>
                  </a:lnTo>
                  <a:lnTo>
                    <a:pt x="184061" y="1342478"/>
                  </a:lnTo>
                  <a:lnTo>
                    <a:pt x="180962" y="1345603"/>
                  </a:lnTo>
                  <a:lnTo>
                    <a:pt x="119037" y="1345603"/>
                  </a:lnTo>
                  <a:lnTo>
                    <a:pt x="115938" y="1342478"/>
                  </a:lnTo>
                  <a:lnTo>
                    <a:pt x="115938" y="1268018"/>
                  </a:lnTo>
                  <a:lnTo>
                    <a:pt x="110871" y="1262913"/>
                  </a:lnTo>
                  <a:lnTo>
                    <a:pt x="37058" y="1262913"/>
                  </a:lnTo>
                  <a:lnTo>
                    <a:pt x="33959" y="1259789"/>
                  </a:lnTo>
                  <a:lnTo>
                    <a:pt x="33972" y="1197317"/>
                  </a:lnTo>
                  <a:lnTo>
                    <a:pt x="37058" y="1194206"/>
                  </a:lnTo>
                  <a:lnTo>
                    <a:pt x="73964" y="1194206"/>
                  </a:lnTo>
                  <a:lnTo>
                    <a:pt x="110858" y="1194206"/>
                  </a:lnTo>
                  <a:lnTo>
                    <a:pt x="115938" y="1189088"/>
                  </a:lnTo>
                  <a:lnTo>
                    <a:pt x="115938" y="1114640"/>
                  </a:lnTo>
                  <a:lnTo>
                    <a:pt x="119037" y="1111516"/>
                  </a:lnTo>
                  <a:lnTo>
                    <a:pt x="180949" y="1111516"/>
                  </a:lnTo>
                  <a:lnTo>
                    <a:pt x="184048" y="1114640"/>
                  </a:lnTo>
                  <a:lnTo>
                    <a:pt x="184048" y="1189088"/>
                  </a:lnTo>
                  <a:lnTo>
                    <a:pt x="189115" y="1194193"/>
                  </a:lnTo>
                  <a:lnTo>
                    <a:pt x="262928" y="1194206"/>
                  </a:lnTo>
                  <a:lnTo>
                    <a:pt x="266026" y="1197317"/>
                  </a:lnTo>
                  <a:lnTo>
                    <a:pt x="266026" y="1161351"/>
                  </a:lnTo>
                  <a:lnTo>
                    <a:pt x="259118" y="1159941"/>
                  </a:lnTo>
                  <a:lnTo>
                    <a:pt x="218020" y="1159941"/>
                  </a:lnTo>
                  <a:lnTo>
                    <a:pt x="218020" y="1118476"/>
                  </a:lnTo>
                  <a:lnTo>
                    <a:pt x="216623" y="1111516"/>
                  </a:lnTo>
                  <a:lnTo>
                    <a:pt x="214807" y="1102448"/>
                  </a:lnTo>
                  <a:lnTo>
                    <a:pt x="206044" y="1089342"/>
                  </a:lnTo>
                  <a:lnTo>
                    <a:pt x="193040" y="1080490"/>
                  </a:lnTo>
                  <a:lnTo>
                    <a:pt x="177152" y="1077252"/>
                  </a:lnTo>
                  <a:lnTo>
                    <a:pt x="122847" y="1077252"/>
                  </a:lnTo>
                  <a:lnTo>
                    <a:pt x="106959" y="1080490"/>
                  </a:lnTo>
                  <a:lnTo>
                    <a:pt x="93954" y="1089342"/>
                  </a:lnTo>
                  <a:lnTo>
                    <a:pt x="85191" y="1102448"/>
                  </a:lnTo>
                  <a:lnTo>
                    <a:pt x="81965" y="1118476"/>
                  </a:lnTo>
                  <a:lnTo>
                    <a:pt x="81965" y="1159941"/>
                  </a:lnTo>
                  <a:lnTo>
                    <a:pt x="40881" y="1159941"/>
                  </a:lnTo>
                  <a:lnTo>
                    <a:pt x="24980" y="1163180"/>
                  </a:lnTo>
                  <a:lnTo>
                    <a:pt x="11988" y="1172032"/>
                  </a:lnTo>
                  <a:lnTo>
                    <a:pt x="3213" y="1185138"/>
                  </a:lnTo>
                  <a:lnTo>
                    <a:pt x="0" y="1201178"/>
                  </a:lnTo>
                  <a:lnTo>
                    <a:pt x="0" y="1255941"/>
                  </a:lnTo>
                  <a:lnTo>
                    <a:pt x="3213" y="1271981"/>
                  </a:lnTo>
                  <a:lnTo>
                    <a:pt x="11988" y="1285087"/>
                  </a:lnTo>
                  <a:lnTo>
                    <a:pt x="24980" y="1293926"/>
                  </a:lnTo>
                  <a:lnTo>
                    <a:pt x="40881" y="1297178"/>
                  </a:lnTo>
                  <a:lnTo>
                    <a:pt x="81965" y="1297178"/>
                  </a:lnTo>
                  <a:lnTo>
                    <a:pt x="81965" y="1338630"/>
                  </a:lnTo>
                  <a:lnTo>
                    <a:pt x="85178" y="1354670"/>
                  </a:lnTo>
                  <a:lnTo>
                    <a:pt x="93954" y="1367777"/>
                  </a:lnTo>
                  <a:lnTo>
                    <a:pt x="106946" y="1376629"/>
                  </a:lnTo>
                  <a:lnTo>
                    <a:pt x="122847" y="1379867"/>
                  </a:lnTo>
                  <a:lnTo>
                    <a:pt x="177152" y="1379867"/>
                  </a:lnTo>
                  <a:lnTo>
                    <a:pt x="211175" y="1361478"/>
                  </a:lnTo>
                  <a:lnTo>
                    <a:pt x="218020" y="1338630"/>
                  </a:lnTo>
                  <a:lnTo>
                    <a:pt x="218020" y="1297178"/>
                  </a:lnTo>
                  <a:lnTo>
                    <a:pt x="259118" y="1297178"/>
                  </a:lnTo>
                  <a:lnTo>
                    <a:pt x="275018" y="1293926"/>
                  </a:lnTo>
                  <a:lnTo>
                    <a:pt x="288010" y="1285087"/>
                  </a:lnTo>
                  <a:lnTo>
                    <a:pt x="296773" y="1271981"/>
                  </a:lnTo>
                  <a:lnTo>
                    <a:pt x="299999" y="1255941"/>
                  </a:lnTo>
                  <a:lnTo>
                    <a:pt x="299999" y="1201178"/>
                  </a:lnTo>
                  <a:close/>
                </a:path>
                <a:path w="638809" h="1380490">
                  <a:moveTo>
                    <a:pt x="616369" y="2501"/>
                  </a:moveTo>
                  <a:lnTo>
                    <a:pt x="613879" y="0"/>
                  </a:lnTo>
                  <a:lnTo>
                    <a:pt x="605218" y="0"/>
                  </a:lnTo>
                  <a:lnTo>
                    <a:pt x="605218" y="11201"/>
                  </a:lnTo>
                  <a:lnTo>
                    <a:pt x="605218" y="54686"/>
                  </a:lnTo>
                  <a:lnTo>
                    <a:pt x="605218" y="65887"/>
                  </a:lnTo>
                  <a:lnTo>
                    <a:pt x="605218" y="109372"/>
                  </a:lnTo>
                  <a:lnTo>
                    <a:pt x="528154" y="109372"/>
                  </a:lnTo>
                  <a:lnTo>
                    <a:pt x="528154" y="65887"/>
                  </a:lnTo>
                  <a:lnTo>
                    <a:pt x="605218" y="65887"/>
                  </a:lnTo>
                  <a:lnTo>
                    <a:pt x="605218" y="54686"/>
                  </a:lnTo>
                  <a:lnTo>
                    <a:pt x="528154" y="54686"/>
                  </a:lnTo>
                  <a:lnTo>
                    <a:pt x="528154" y="11201"/>
                  </a:lnTo>
                  <a:lnTo>
                    <a:pt x="605218" y="11201"/>
                  </a:lnTo>
                  <a:lnTo>
                    <a:pt x="605218" y="0"/>
                  </a:lnTo>
                  <a:lnTo>
                    <a:pt x="516991" y="0"/>
                  </a:lnTo>
                  <a:lnTo>
                    <a:pt x="516991" y="11201"/>
                  </a:lnTo>
                  <a:lnTo>
                    <a:pt x="516991" y="54686"/>
                  </a:lnTo>
                  <a:lnTo>
                    <a:pt x="516991" y="65887"/>
                  </a:lnTo>
                  <a:lnTo>
                    <a:pt x="516991" y="109372"/>
                  </a:lnTo>
                  <a:lnTo>
                    <a:pt x="437565" y="109372"/>
                  </a:lnTo>
                  <a:lnTo>
                    <a:pt x="437565" y="65887"/>
                  </a:lnTo>
                  <a:lnTo>
                    <a:pt x="516991" y="65887"/>
                  </a:lnTo>
                  <a:lnTo>
                    <a:pt x="516991" y="54686"/>
                  </a:lnTo>
                  <a:lnTo>
                    <a:pt x="437565" y="54686"/>
                  </a:lnTo>
                  <a:lnTo>
                    <a:pt x="437565" y="11201"/>
                  </a:lnTo>
                  <a:lnTo>
                    <a:pt x="516991" y="11201"/>
                  </a:lnTo>
                  <a:lnTo>
                    <a:pt x="516991" y="0"/>
                  </a:lnTo>
                  <a:lnTo>
                    <a:pt x="426402" y="0"/>
                  </a:lnTo>
                  <a:lnTo>
                    <a:pt x="426402" y="11201"/>
                  </a:lnTo>
                  <a:lnTo>
                    <a:pt x="426402" y="54686"/>
                  </a:lnTo>
                  <a:lnTo>
                    <a:pt x="426402" y="65887"/>
                  </a:lnTo>
                  <a:lnTo>
                    <a:pt x="426402" y="109372"/>
                  </a:lnTo>
                  <a:lnTo>
                    <a:pt x="346989" y="109372"/>
                  </a:lnTo>
                  <a:lnTo>
                    <a:pt x="346989" y="65887"/>
                  </a:lnTo>
                  <a:lnTo>
                    <a:pt x="426402" y="65887"/>
                  </a:lnTo>
                  <a:lnTo>
                    <a:pt x="426402" y="54686"/>
                  </a:lnTo>
                  <a:lnTo>
                    <a:pt x="346989" y="54686"/>
                  </a:lnTo>
                  <a:lnTo>
                    <a:pt x="346989" y="11201"/>
                  </a:lnTo>
                  <a:lnTo>
                    <a:pt x="426402" y="11201"/>
                  </a:lnTo>
                  <a:lnTo>
                    <a:pt x="426402" y="0"/>
                  </a:lnTo>
                  <a:lnTo>
                    <a:pt x="335826" y="0"/>
                  </a:lnTo>
                  <a:lnTo>
                    <a:pt x="335826" y="11201"/>
                  </a:lnTo>
                  <a:lnTo>
                    <a:pt x="335826" y="54686"/>
                  </a:lnTo>
                  <a:lnTo>
                    <a:pt x="335826" y="65887"/>
                  </a:lnTo>
                  <a:lnTo>
                    <a:pt x="335826" y="109372"/>
                  </a:lnTo>
                  <a:lnTo>
                    <a:pt x="258749" y="109372"/>
                  </a:lnTo>
                  <a:lnTo>
                    <a:pt x="258749" y="65887"/>
                  </a:lnTo>
                  <a:lnTo>
                    <a:pt x="335826" y="65887"/>
                  </a:lnTo>
                  <a:lnTo>
                    <a:pt x="335826" y="54686"/>
                  </a:lnTo>
                  <a:lnTo>
                    <a:pt x="258749" y="54686"/>
                  </a:lnTo>
                  <a:lnTo>
                    <a:pt x="258749" y="11201"/>
                  </a:lnTo>
                  <a:lnTo>
                    <a:pt x="335826" y="11201"/>
                  </a:lnTo>
                  <a:lnTo>
                    <a:pt x="335826" y="0"/>
                  </a:lnTo>
                  <a:lnTo>
                    <a:pt x="250088" y="0"/>
                  </a:lnTo>
                  <a:lnTo>
                    <a:pt x="247599" y="2501"/>
                  </a:lnTo>
                  <a:lnTo>
                    <a:pt x="247599" y="118071"/>
                  </a:lnTo>
                  <a:lnTo>
                    <a:pt x="250088" y="120573"/>
                  </a:lnTo>
                  <a:lnTo>
                    <a:pt x="613879" y="120573"/>
                  </a:lnTo>
                  <a:lnTo>
                    <a:pt x="616369" y="118071"/>
                  </a:lnTo>
                  <a:lnTo>
                    <a:pt x="616369" y="109372"/>
                  </a:lnTo>
                  <a:lnTo>
                    <a:pt x="616369" y="65887"/>
                  </a:lnTo>
                  <a:lnTo>
                    <a:pt x="616369" y="54686"/>
                  </a:lnTo>
                  <a:lnTo>
                    <a:pt x="616369" y="11201"/>
                  </a:lnTo>
                  <a:lnTo>
                    <a:pt x="616369" y="2501"/>
                  </a:lnTo>
                  <a:close/>
                </a:path>
                <a:path w="638809" h="1380490">
                  <a:moveTo>
                    <a:pt x="638251" y="962266"/>
                  </a:moveTo>
                  <a:lnTo>
                    <a:pt x="634834" y="945222"/>
                  </a:lnTo>
                  <a:lnTo>
                    <a:pt x="625525" y="931278"/>
                  </a:lnTo>
                  <a:lnTo>
                    <a:pt x="611708" y="921880"/>
                  </a:lnTo>
                  <a:lnTo>
                    <a:pt x="604304" y="920369"/>
                  </a:lnTo>
                  <a:lnTo>
                    <a:pt x="604304" y="956983"/>
                  </a:lnTo>
                  <a:lnTo>
                    <a:pt x="604304" y="1057656"/>
                  </a:lnTo>
                  <a:lnTo>
                    <a:pt x="600049" y="1061961"/>
                  </a:lnTo>
                  <a:lnTo>
                    <a:pt x="505726" y="1061961"/>
                  </a:lnTo>
                  <a:lnTo>
                    <a:pt x="500659" y="1067079"/>
                  </a:lnTo>
                  <a:lnTo>
                    <a:pt x="500659" y="1162202"/>
                  </a:lnTo>
                  <a:lnTo>
                    <a:pt x="496404" y="1166495"/>
                  </a:lnTo>
                  <a:lnTo>
                    <a:pt x="396582" y="1166495"/>
                  </a:lnTo>
                  <a:lnTo>
                    <a:pt x="392303" y="1162202"/>
                  </a:lnTo>
                  <a:lnTo>
                    <a:pt x="392303" y="1067079"/>
                  </a:lnTo>
                  <a:lnTo>
                    <a:pt x="387248" y="1061961"/>
                  </a:lnTo>
                  <a:lnTo>
                    <a:pt x="292938" y="1061961"/>
                  </a:lnTo>
                  <a:lnTo>
                    <a:pt x="288671" y="1057656"/>
                  </a:lnTo>
                  <a:lnTo>
                    <a:pt x="288671" y="956983"/>
                  </a:lnTo>
                  <a:lnTo>
                    <a:pt x="292938" y="952677"/>
                  </a:lnTo>
                  <a:lnTo>
                    <a:pt x="387235" y="952677"/>
                  </a:lnTo>
                  <a:lnTo>
                    <a:pt x="392303" y="947559"/>
                  </a:lnTo>
                  <a:lnTo>
                    <a:pt x="392303" y="852436"/>
                  </a:lnTo>
                  <a:lnTo>
                    <a:pt x="396557" y="848144"/>
                  </a:lnTo>
                  <a:lnTo>
                    <a:pt x="496392" y="848144"/>
                  </a:lnTo>
                  <a:lnTo>
                    <a:pt x="500659" y="852436"/>
                  </a:lnTo>
                  <a:lnTo>
                    <a:pt x="500659" y="947559"/>
                  </a:lnTo>
                  <a:lnTo>
                    <a:pt x="505726" y="952677"/>
                  </a:lnTo>
                  <a:lnTo>
                    <a:pt x="600049" y="952677"/>
                  </a:lnTo>
                  <a:lnTo>
                    <a:pt x="604304" y="956983"/>
                  </a:lnTo>
                  <a:lnTo>
                    <a:pt x="604304" y="920369"/>
                  </a:lnTo>
                  <a:lnTo>
                    <a:pt x="594842" y="918425"/>
                  </a:lnTo>
                  <a:lnTo>
                    <a:pt x="534619" y="918413"/>
                  </a:lnTo>
                  <a:lnTo>
                    <a:pt x="534619" y="857719"/>
                  </a:lnTo>
                  <a:lnTo>
                    <a:pt x="532688" y="848144"/>
                  </a:lnTo>
                  <a:lnTo>
                    <a:pt x="531190" y="840676"/>
                  </a:lnTo>
                  <a:lnTo>
                    <a:pt x="521868" y="826731"/>
                  </a:lnTo>
                  <a:lnTo>
                    <a:pt x="508050" y="817321"/>
                  </a:lnTo>
                  <a:lnTo>
                    <a:pt x="491147" y="813879"/>
                  </a:lnTo>
                  <a:lnTo>
                    <a:pt x="401789" y="813879"/>
                  </a:lnTo>
                  <a:lnTo>
                    <a:pt x="365620" y="833424"/>
                  </a:lnTo>
                  <a:lnTo>
                    <a:pt x="358343" y="857719"/>
                  </a:lnTo>
                  <a:lnTo>
                    <a:pt x="358343" y="918425"/>
                  </a:lnTo>
                  <a:lnTo>
                    <a:pt x="298183" y="918425"/>
                  </a:lnTo>
                  <a:lnTo>
                    <a:pt x="281266" y="921880"/>
                  </a:lnTo>
                  <a:lnTo>
                    <a:pt x="267474" y="931265"/>
                  </a:lnTo>
                  <a:lnTo>
                    <a:pt x="258140" y="945210"/>
                  </a:lnTo>
                  <a:lnTo>
                    <a:pt x="254711" y="962266"/>
                  </a:lnTo>
                  <a:lnTo>
                    <a:pt x="254711" y="1052385"/>
                  </a:lnTo>
                  <a:lnTo>
                    <a:pt x="258127" y="1069428"/>
                  </a:lnTo>
                  <a:lnTo>
                    <a:pt x="267449" y="1083360"/>
                  </a:lnTo>
                  <a:lnTo>
                    <a:pt x="281254" y="1092771"/>
                  </a:lnTo>
                  <a:lnTo>
                    <a:pt x="298132" y="1096225"/>
                  </a:lnTo>
                  <a:lnTo>
                    <a:pt x="358330" y="1096225"/>
                  </a:lnTo>
                  <a:lnTo>
                    <a:pt x="358330" y="1156919"/>
                  </a:lnTo>
                  <a:lnTo>
                    <a:pt x="361746" y="1173962"/>
                  </a:lnTo>
                  <a:lnTo>
                    <a:pt x="371068" y="1187907"/>
                  </a:lnTo>
                  <a:lnTo>
                    <a:pt x="384886" y="1197317"/>
                  </a:lnTo>
                  <a:lnTo>
                    <a:pt x="401789" y="1200772"/>
                  </a:lnTo>
                  <a:lnTo>
                    <a:pt x="491147" y="1200772"/>
                  </a:lnTo>
                  <a:lnTo>
                    <a:pt x="508050" y="1197317"/>
                  </a:lnTo>
                  <a:lnTo>
                    <a:pt x="521868" y="1187919"/>
                  </a:lnTo>
                  <a:lnTo>
                    <a:pt x="531190" y="1173975"/>
                  </a:lnTo>
                  <a:lnTo>
                    <a:pt x="532688" y="1166495"/>
                  </a:lnTo>
                  <a:lnTo>
                    <a:pt x="534619" y="1156919"/>
                  </a:lnTo>
                  <a:lnTo>
                    <a:pt x="534619" y="1096225"/>
                  </a:lnTo>
                  <a:lnTo>
                    <a:pt x="594791" y="1096225"/>
                  </a:lnTo>
                  <a:lnTo>
                    <a:pt x="611695" y="1092771"/>
                  </a:lnTo>
                  <a:lnTo>
                    <a:pt x="625500" y="1083373"/>
                  </a:lnTo>
                  <a:lnTo>
                    <a:pt x="634822" y="1069441"/>
                  </a:lnTo>
                  <a:lnTo>
                    <a:pt x="638251" y="1052385"/>
                  </a:lnTo>
                  <a:lnTo>
                    <a:pt x="638251" y="962266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9487" y="7448504"/>
              <a:ext cx="208782" cy="2105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54343" y="8195347"/>
              <a:ext cx="603885" cy="638175"/>
            </a:xfrm>
            <a:custGeom>
              <a:avLst/>
              <a:gdLst/>
              <a:ahLst/>
              <a:cxnLst/>
              <a:rect l="l" t="t" r="r" b="b"/>
              <a:pathLst>
                <a:path w="603884" h="638175">
                  <a:moveTo>
                    <a:pt x="273926" y="621030"/>
                  </a:moveTo>
                  <a:lnTo>
                    <a:pt x="271424" y="617855"/>
                  </a:lnTo>
                  <a:lnTo>
                    <a:pt x="267931" y="617435"/>
                  </a:lnTo>
                  <a:lnTo>
                    <a:pt x="220357" y="607771"/>
                  </a:lnTo>
                  <a:lnTo>
                    <a:pt x="175679" y="590473"/>
                  </a:lnTo>
                  <a:lnTo>
                    <a:pt x="134493" y="565861"/>
                  </a:lnTo>
                  <a:lnTo>
                    <a:pt x="97409" y="534212"/>
                  </a:lnTo>
                  <a:lnTo>
                    <a:pt x="66967" y="498182"/>
                  </a:lnTo>
                  <a:lnTo>
                    <a:pt x="43294" y="458736"/>
                  </a:lnTo>
                  <a:lnTo>
                    <a:pt x="26377" y="416737"/>
                  </a:lnTo>
                  <a:lnTo>
                    <a:pt x="16230" y="373024"/>
                  </a:lnTo>
                  <a:lnTo>
                    <a:pt x="12852" y="328460"/>
                  </a:lnTo>
                  <a:lnTo>
                    <a:pt x="16230" y="283895"/>
                  </a:lnTo>
                  <a:lnTo>
                    <a:pt x="26377" y="240182"/>
                  </a:lnTo>
                  <a:lnTo>
                    <a:pt x="43294" y="198170"/>
                  </a:lnTo>
                  <a:lnTo>
                    <a:pt x="66967" y="158724"/>
                  </a:lnTo>
                  <a:lnTo>
                    <a:pt x="97396" y="122694"/>
                  </a:lnTo>
                  <a:lnTo>
                    <a:pt x="130263" y="94183"/>
                  </a:lnTo>
                  <a:lnTo>
                    <a:pt x="166547" y="71170"/>
                  </a:lnTo>
                  <a:lnTo>
                    <a:pt x="205752" y="53911"/>
                  </a:lnTo>
                  <a:lnTo>
                    <a:pt x="247421" y="42659"/>
                  </a:lnTo>
                  <a:lnTo>
                    <a:pt x="222465" y="76250"/>
                  </a:lnTo>
                  <a:lnTo>
                    <a:pt x="230632" y="82384"/>
                  </a:lnTo>
                  <a:lnTo>
                    <a:pt x="267195" y="33134"/>
                  </a:lnTo>
                  <a:lnTo>
                    <a:pt x="215722" y="0"/>
                  </a:lnTo>
                  <a:lnTo>
                    <a:pt x="210235" y="8623"/>
                  </a:lnTo>
                  <a:lnTo>
                    <a:pt x="243916" y="30289"/>
                  </a:lnTo>
                  <a:lnTo>
                    <a:pt x="200736" y="42113"/>
                  </a:lnTo>
                  <a:lnTo>
                    <a:pt x="160096" y="60121"/>
                  </a:lnTo>
                  <a:lnTo>
                    <a:pt x="122491" y="84048"/>
                  </a:lnTo>
                  <a:lnTo>
                    <a:pt x="88404" y="113652"/>
                  </a:lnTo>
                  <a:lnTo>
                    <a:pt x="57327" y="150241"/>
                  </a:lnTo>
                  <a:lnTo>
                    <a:pt x="32664" y="190677"/>
                  </a:lnTo>
                  <a:lnTo>
                    <a:pt x="14706" y="234315"/>
                  </a:lnTo>
                  <a:lnTo>
                    <a:pt x="3721" y="280466"/>
                  </a:lnTo>
                  <a:lnTo>
                    <a:pt x="0" y="328460"/>
                  </a:lnTo>
                  <a:lnTo>
                    <a:pt x="3721" y="376453"/>
                  </a:lnTo>
                  <a:lnTo>
                    <a:pt x="14706" y="422592"/>
                  </a:lnTo>
                  <a:lnTo>
                    <a:pt x="32664" y="466229"/>
                  </a:lnTo>
                  <a:lnTo>
                    <a:pt x="57327" y="506679"/>
                  </a:lnTo>
                  <a:lnTo>
                    <a:pt x="88404" y="543255"/>
                  </a:lnTo>
                  <a:lnTo>
                    <a:pt x="127660" y="576605"/>
                  </a:lnTo>
                  <a:lnTo>
                    <a:pt x="171754" y="602665"/>
                  </a:lnTo>
                  <a:lnTo>
                    <a:pt x="217919" y="620318"/>
                  </a:lnTo>
                  <a:lnTo>
                    <a:pt x="266700" y="630174"/>
                  </a:lnTo>
                  <a:lnTo>
                    <a:pt x="267208" y="630199"/>
                  </a:lnTo>
                  <a:lnTo>
                    <a:pt x="270383" y="630199"/>
                  </a:lnTo>
                  <a:lnTo>
                    <a:pt x="273138" y="627799"/>
                  </a:lnTo>
                  <a:lnTo>
                    <a:pt x="273926" y="621030"/>
                  </a:lnTo>
                  <a:close/>
                </a:path>
                <a:path w="603884" h="638175">
                  <a:moveTo>
                    <a:pt x="603681" y="328460"/>
                  </a:moveTo>
                  <a:lnTo>
                    <a:pt x="599960" y="280466"/>
                  </a:lnTo>
                  <a:lnTo>
                    <a:pt x="588975" y="234315"/>
                  </a:lnTo>
                  <a:lnTo>
                    <a:pt x="571017" y="190677"/>
                  </a:lnTo>
                  <a:lnTo>
                    <a:pt x="546366" y="150241"/>
                  </a:lnTo>
                  <a:lnTo>
                    <a:pt x="515277" y="113652"/>
                  </a:lnTo>
                  <a:lnTo>
                    <a:pt x="455460" y="66941"/>
                  </a:lnTo>
                  <a:lnTo>
                    <a:pt x="386232" y="36741"/>
                  </a:lnTo>
                  <a:lnTo>
                    <a:pt x="382854" y="35750"/>
                  </a:lnTo>
                  <a:lnTo>
                    <a:pt x="379323" y="37706"/>
                  </a:lnTo>
                  <a:lnTo>
                    <a:pt x="377367" y="44488"/>
                  </a:lnTo>
                  <a:lnTo>
                    <a:pt x="379310" y="48044"/>
                  </a:lnTo>
                  <a:lnTo>
                    <a:pt x="382689" y="49022"/>
                  </a:lnTo>
                  <a:lnTo>
                    <a:pt x="416750" y="61391"/>
                  </a:lnTo>
                  <a:lnTo>
                    <a:pt x="478980" y="98488"/>
                  </a:lnTo>
                  <a:lnTo>
                    <a:pt x="536054" y="157746"/>
                  </a:lnTo>
                  <a:lnTo>
                    <a:pt x="559676" y="196481"/>
                  </a:lnTo>
                  <a:lnTo>
                    <a:pt x="576884" y="238277"/>
                  </a:lnTo>
                  <a:lnTo>
                    <a:pt x="587400" y="282486"/>
                  </a:lnTo>
                  <a:lnTo>
                    <a:pt x="590969" y="328460"/>
                  </a:lnTo>
                  <a:lnTo>
                    <a:pt x="587400" y="374421"/>
                  </a:lnTo>
                  <a:lnTo>
                    <a:pt x="576884" y="418630"/>
                  </a:lnTo>
                  <a:lnTo>
                    <a:pt x="559676" y="460425"/>
                  </a:lnTo>
                  <a:lnTo>
                    <a:pt x="536054" y="499173"/>
                  </a:lnTo>
                  <a:lnTo>
                    <a:pt x="506285" y="534212"/>
                  </a:lnTo>
                  <a:lnTo>
                    <a:pt x="457809" y="573582"/>
                  </a:lnTo>
                  <a:lnTo>
                    <a:pt x="402399" y="601332"/>
                  </a:lnTo>
                  <a:lnTo>
                    <a:pt x="421500" y="564057"/>
                  </a:lnTo>
                  <a:lnTo>
                    <a:pt x="412445" y="559371"/>
                  </a:lnTo>
                  <a:lnTo>
                    <a:pt x="384454" y="614019"/>
                  </a:lnTo>
                  <a:lnTo>
                    <a:pt x="440651" y="638149"/>
                  </a:lnTo>
                  <a:lnTo>
                    <a:pt x="444652" y="628726"/>
                  </a:lnTo>
                  <a:lnTo>
                    <a:pt x="407873" y="612940"/>
                  </a:lnTo>
                  <a:lnTo>
                    <a:pt x="437362" y="600024"/>
                  </a:lnTo>
                  <a:lnTo>
                    <a:pt x="491147" y="565124"/>
                  </a:lnTo>
                  <a:lnTo>
                    <a:pt x="546366" y="506679"/>
                  </a:lnTo>
                  <a:lnTo>
                    <a:pt x="571017" y="466229"/>
                  </a:lnTo>
                  <a:lnTo>
                    <a:pt x="588975" y="422592"/>
                  </a:lnTo>
                  <a:lnTo>
                    <a:pt x="599960" y="376453"/>
                  </a:lnTo>
                  <a:lnTo>
                    <a:pt x="603681" y="32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5005" y="8425560"/>
              <a:ext cx="102370" cy="1030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0843" y="8397523"/>
              <a:ext cx="102370" cy="1030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25378" y="8502895"/>
              <a:ext cx="461645" cy="147320"/>
            </a:xfrm>
            <a:custGeom>
              <a:avLst/>
              <a:gdLst/>
              <a:ahLst/>
              <a:cxnLst/>
              <a:rect l="l" t="t" r="r" b="b"/>
              <a:pathLst>
                <a:path w="461645" h="147320">
                  <a:moveTo>
                    <a:pt x="324618" y="147180"/>
                  </a:moveTo>
                  <a:lnTo>
                    <a:pt x="137006" y="147180"/>
                  </a:lnTo>
                  <a:lnTo>
                    <a:pt x="134157" y="144313"/>
                  </a:lnTo>
                  <a:lnTo>
                    <a:pt x="134233" y="121197"/>
                  </a:lnTo>
                  <a:lnTo>
                    <a:pt x="134360" y="119142"/>
                  </a:lnTo>
                  <a:lnTo>
                    <a:pt x="2843" y="119142"/>
                  </a:lnTo>
                  <a:lnTo>
                    <a:pt x="0" y="116275"/>
                  </a:lnTo>
                  <a:lnTo>
                    <a:pt x="0" y="97275"/>
                  </a:lnTo>
                  <a:lnTo>
                    <a:pt x="7607" y="59448"/>
                  </a:lnTo>
                  <a:lnTo>
                    <a:pt x="28340" y="28524"/>
                  </a:lnTo>
                  <a:lnTo>
                    <a:pt x="59067" y="7656"/>
                  </a:lnTo>
                  <a:lnTo>
                    <a:pt x="96654" y="0"/>
                  </a:lnTo>
                  <a:lnTo>
                    <a:pt x="115654" y="1868"/>
                  </a:lnTo>
                  <a:lnTo>
                    <a:pt x="133656" y="7356"/>
                  </a:lnTo>
                  <a:lnTo>
                    <a:pt x="143765" y="12801"/>
                  </a:lnTo>
                  <a:lnTo>
                    <a:pt x="96654" y="12801"/>
                  </a:lnTo>
                  <a:lnTo>
                    <a:pt x="64012" y="19449"/>
                  </a:lnTo>
                  <a:lnTo>
                    <a:pt x="37327" y="37569"/>
                  </a:lnTo>
                  <a:lnTo>
                    <a:pt x="19321" y="64424"/>
                  </a:lnTo>
                  <a:lnTo>
                    <a:pt x="12714" y="97275"/>
                  </a:lnTo>
                  <a:lnTo>
                    <a:pt x="12714" y="106345"/>
                  </a:lnTo>
                  <a:lnTo>
                    <a:pt x="149401" y="106345"/>
                  </a:lnTo>
                  <a:lnTo>
                    <a:pt x="147674" y="113622"/>
                  </a:lnTo>
                  <a:lnTo>
                    <a:pt x="147146" y="117476"/>
                  </a:lnTo>
                  <a:lnTo>
                    <a:pt x="146892" y="121197"/>
                  </a:lnTo>
                  <a:lnTo>
                    <a:pt x="146877" y="134378"/>
                  </a:lnTo>
                  <a:lnTo>
                    <a:pt x="327466" y="134378"/>
                  </a:lnTo>
                  <a:lnTo>
                    <a:pt x="327466" y="144313"/>
                  </a:lnTo>
                  <a:lnTo>
                    <a:pt x="324618" y="147180"/>
                  </a:lnTo>
                  <a:close/>
                </a:path>
                <a:path w="461645" h="147320">
                  <a:moveTo>
                    <a:pt x="300602" y="44114"/>
                  </a:moveTo>
                  <a:lnTo>
                    <a:pt x="284030" y="44114"/>
                  </a:lnTo>
                  <a:lnTo>
                    <a:pt x="299565" y="25673"/>
                  </a:lnTo>
                  <a:lnTo>
                    <a:pt x="318874" y="11792"/>
                  </a:lnTo>
                  <a:lnTo>
                    <a:pt x="340996" y="3043"/>
                  </a:lnTo>
                  <a:lnTo>
                    <a:pt x="364970" y="0"/>
                  </a:lnTo>
                  <a:lnTo>
                    <a:pt x="383975" y="1868"/>
                  </a:lnTo>
                  <a:lnTo>
                    <a:pt x="401980" y="7356"/>
                  </a:lnTo>
                  <a:lnTo>
                    <a:pt x="412090" y="12801"/>
                  </a:lnTo>
                  <a:lnTo>
                    <a:pt x="364970" y="12801"/>
                  </a:lnTo>
                  <a:lnTo>
                    <a:pt x="343932" y="15499"/>
                  </a:lnTo>
                  <a:lnTo>
                    <a:pt x="324549" y="23253"/>
                  </a:lnTo>
                  <a:lnTo>
                    <a:pt x="307679" y="35551"/>
                  </a:lnTo>
                  <a:lnTo>
                    <a:pt x="300602" y="44114"/>
                  </a:lnTo>
                  <a:close/>
                </a:path>
                <a:path w="461645" h="147320">
                  <a:moveTo>
                    <a:pt x="149401" y="106345"/>
                  </a:moveTo>
                  <a:lnTo>
                    <a:pt x="136001" y="106345"/>
                  </a:lnTo>
                  <a:lnTo>
                    <a:pt x="140373" y="90880"/>
                  </a:lnTo>
                  <a:lnTo>
                    <a:pt x="147162" y="76486"/>
                  </a:lnTo>
                  <a:lnTo>
                    <a:pt x="156230" y="63404"/>
                  </a:lnTo>
                  <a:lnTo>
                    <a:pt x="167435" y="51874"/>
                  </a:lnTo>
                  <a:lnTo>
                    <a:pt x="164157" y="46710"/>
                  </a:lnTo>
                  <a:lnTo>
                    <a:pt x="128789" y="19188"/>
                  </a:lnTo>
                  <a:lnTo>
                    <a:pt x="96654" y="12801"/>
                  </a:lnTo>
                  <a:lnTo>
                    <a:pt x="143765" y="12801"/>
                  </a:lnTo>
                  <a:lnTo>
                    <a:pt x="173948" y="38494"/>
                  </a:lnTo>
                  <a:lnTo>
                    <a:pt x="177599" y="44114"/>
                  </a:lnTo>
                  <a:lnTo>
                    <a:pt x="208452" y="44114"/>
                  </a:lnTo>
                  <a:lnTo>
                    <a:pt x="167618" y="69683"/>
                  </a:lnTo>
                  <a:lnTo>
                    <a:pt x="151467" y="97636"/>
                  </a:lnTo>
                  <a:lnTo>
                    <a:pt x="149401" y="106345"/>
                  </a:lnTo>
                  <a:close/>
                </a:path>
                <a:path w="461645" h="147320">
                  <a:moveTo>
                    <a:pt x="461624" y="106345"/>
                  </a:moveTo>
                  <a:lnTo>
                    <a:pt x="448909" y="106345"/>
                  </a:lnTo>
                  <a:lnTo>
                    <a:pt x="448909" y="97275"/>
                  </a:lnTo>
                  <a:lnTo>
                    <a:pt x="447297" y="80668"/>
                  </a:lnTo>
                  <a:lnTo>
                    <a:pt x="424323" y="37544"/>
                  </a:lnTo>
                  <a:lnTo>
                    <a:pt x="381473" y="14423"/>
                  </a:lnTo>
                  <a:lnTo>
                    <a:pt x="364970" y="12801"/>
                  </a:lnTo>
                  <a:lnTo>
                    <a:pt x="412090" y="12801"/>
                  </a:lnTo>
                  <a:lnTo>
                    <a:pt x="445440" y="43338"/>
                  </a:lnTo>
                  <a:lnTo>
                    <a:pt x="461624" y="97275"/>
                  </a:lnTo>
                  <a:lnTo>
                    <a:pt x="461624" y="106345"/>
                  </a:lnTo>
                  <a:close/>
                </a:path>
                <a:path w="461645" h="147320">
                  <a:moveTo>
                    <a:pt x="208452" y="44114"/>
                  </a:moveTo>
                  <a:lnTo>
                    <a:pt x="177599" y="44114"/>
                  </a:lnTo>
                  <a:lnTo>
                    <a:pt x="189873" y="37158"/>
                  </a:lnTo>
                  <a:lnTo>
                    <a:pt x="202930" y="32126"/>
                  </a:lnTo>
                  <a:lnTo>
                    <a:pt x="216624" y="29068"/>
                  </a:lnTo>
                  <a:lnTo>
                    <a:pt x="230812" y="28037"/>
                  </a:lnTo>
                  <a:lnTo>
                    <a:pt x="244999" y="29068"/>
                  </a:lnTo>
                  <a:lnTo>
                    <a:pt x="258694" y="32126"/>
                  </a:lnTo>
                  <a:lnTo>
                    <a:pt x="271752" y="37158"/>
                  </a:lnTo>
                  <a:lnTo>
                    <a:pt x="278240" y="40834"/>
                  </a:lnTo>
                  <a:lnTo>
                    <a:pt x="230812" y="40834"/>
                  </a:lnTo>
                  <a:lnTo>
                    <a:pt x="216985" y="41963"/>
                  </a:lnTo>
                  <a:lnTo>
                    <a:pt x="208452" y="44114"/>
                  </a:lnTo>
                  <a:close/>
                </a:path>
                <a:path w="461645" h="147320">
                  <a:moveTo>
                    <a:pt x="327466" y="134378"/>
                  </a:moveTo>
                  <a:lnTo>
                    <a:pt x="314746" y="134378"/>
                  </a:lnTo>
                  <a:lnTo>
                    <a:pt x="314732" y="121197"/>
                  </a:lnTo>
                  <a:lnTo>
                    <a:pt x="314478" y="117476"/>
                  </a:lnTo>
                  <a:lnTo>
                    <a:pt x="299032" y="76055"/>
                  </a:lnTo>
                  <a:lnTo>
                    <a:pt x="270429" y="50804"/>
                  </a:lnTo>
                  <a:lnTo>
                    <a:pt x="230812" y="40834"/>
                  </a:lnTo>
                  <a:lnTo>
                    <a:pt x="278240" y="40834"/>
                  </a:lnTo>
                  <a:lnTo>
                    <a:pt x="284030" y="44114"/>
                  </a:lnTo>
                  <a:lnTo>
                    <a:pt x="300602" y="44114"/>
                  </a:lnTo>
                  <a:lnTo>
                    <a:pt x="294184" y="51879"/>
                  </a:lnTo>
                  <a:lnTo>
                    <a:pt x="321847" y="92529"/>
                  </a:lnTo>
                  <a:lnTo>
                    <a:pt x="325608" y="106345"/>
                  </a:lnTo>
                  <a:lnTo>
                    <a:pt x="461624" y="106345"/>
                  </a:lnTo>
                  <a:lnTo>
                    <a:pt x="461624" y="116275"/>
                  </a:lnTo>
                  <a:lnTo>
                    <a:pt x="458780" y="119142"/>
                  </a:lnTo>
                  <a:lnTo>
                    <a:pt x="327263" y="119142"/>
                  </a:lnTo>
                  <a:lnTo>
                    <a:pt x="327391" y="121197"/>
                  </a:lnTo>
                  <a:lnTo>
                    <a:pt x="327466" y="1343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9168" y="8397523"/>
              <a:ext cx="102370" cy="10302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6135" marR="5080">
              <a:lnSpc>
                <a:spcPct val="116700"/>
              </a:lnSpc>
              <a:spcBef>
                <a:spcPts val="95"/>
              </a:spcBef>
            </a:pPr>
            <a:r>
              <a:rPr spc="185" dirty="0"/>
              <a:t>ELETRIFICAÇÃO </a:t>
            </a:r>
            <a:r>
              <a:rPr spc="190" dirty="0"/>
              <a:t> </a:t>
            </a:r>
            <a:r>
              <a:rPr spc="355" dirty="0"/>
              <a:t>ENQUANTO</a:t>
            </a:r>
            <a:r>
              <a:rPr spc="-80" dirty="0"/>
              <a:t> </a:t>
            </a:r>
            <a:r>
              <a:rPr spc="20" dirty="0"/>
              <a:t>POLÍTICA: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261030" y="4457115"/>
            <a:ext cx="5843905" cy="44850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b="1" spc="385" dirty="0">
                <a:latin typeface="Trebuchet MS"/>
                <a:cs typeface="Trebuchet MS"/>
              </a:rPr>
              <a:t>Ambiental</a:t>
            </a:r>
            <a:endParaRPr sz="5050">
              <a:latin typeface="Trebuchet MS"/>
              <a:cs typeface="Trebuchet MS"/>
            </a:endParaRPr>
          </a:p>
          <a:p>
            <a:pPr marL="12700" marR="1233805">
              <a:lnSpc>
                <a:spcPct val="164400"/>
              </a:lnSpc>
              <a:spcBef>
                <a:spcPts val="15"/>
              </a:spcBef>
            </a:pPr>
            <a:r>
              <a:rPr sz="5050" spc="204" dirty="0">
                <a:solidFill>
                  <a:srgbClr val="737373"/>
                </a:solidFill>
                <a:latin typeface="Trebuchet MS"/>
                <a:cs typeface="Trebuchet MS"/>
              </a:rPr>
              <a:t>Industrial </a:t>
            </a:r>
            <a:r>
              <a:rPr sz="5050" spc="210" dirty="0">
                <a:solidFill>
                  <a:srgbClr val="737373"/>
                </a:solidFill>
                <a:latin typeface="Trebuchet MS"/>
                <a:cs typeface="Trebuchet MS"/>
              </a:rPr>
              <a:t> </a:t>
            </a:r>
            <a:r>
              <a:rPr sz="5050" spc="555" dirty="0">
                <a:solidFill>
                  <a:srgbClr val="737373"/>
                </a:solidFill>
                <a:latin typeface="Trebuchet MS"/>
                <a:cs typeface="Trebuchet MS"/>
              </a:rPr>
              <a:t>Saúde</a:t>
            </a:r>
            <a:r>
              <a:rPr sz="5050" spc="-250" dirty="0">
                <a:solidFill>
                  <a:srgbClr val="737373"/>
                </a:solidFill>
                <a:latin typeface="Trebuchet MS"/>
                <a:cs typeface="Trebuchet MS"/>
              </a:rPr>
              <a:t> </a:t>
            </a:r>
            <a:r>
              <a:rPr sz="5050" spc="295" dirty="0">
                <a:solidFill>
                  <a:srgbClr val="737373"/>
                </a:solidFill>
                <a:latin typeface="Trebuchet MS"/>
                <a:cs typeface="Trebuchet MS"/>
              </a:rPr>
              <a:t>Pública</a:t>
            </a:r>
            <a:endParaRPr sz="5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30"/>
              </a:spcBef>
            </a:pPr>
            <a:r>
              <a:rPr sz="5050" spc="395" dirty="0">
                <a:solidFill>
                  <a:srgbClr val="737373"/>
                </a:solidFill>
                <a:latin typeface="Trebuchet MS"/>
                <a:cs typeface="Trebuchet MS"/>
              </a:rPr>
              <a:t>Integração</a:t>
            </a:r>
            <a:r>
              <a:rPr sz="5050" spc="-240" dirty="0">
                <a:solidFill>
                  <a:srgbClr val="737373"/>
                </a:solidFill>
                <a:latin typeface="Trebuchet MS"/>
                <a:cs typeface="Trebuchet MS"/>
              </a:rPr>
              <a:t> </a:t>
            </a:r>
            <a:r>
              <a:rPr sz="5050" spc="320" dirty="0">
                <a:solidFill>
                  <a:srgbClr val="737373"/>
                </a:solidFill>
                <a:latin typeface="Trebuchet MS"/>
                <a:cs typeface="Trebuchet MS"/>
              </a:rPr>
              <a:t>Global</a:t>
            </a:r>
            <a:endParaRPr sz="5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A2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2821" y="858156"/>
            <a:ext cx="15220949" cy="85724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905563" cy="102835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21243" y="0"/>
              <a:ext cx="15467330" cy="10287000"/>
            </a:xfrm>
            <a:custGeom>
              <a:avLst/>
              <a:gdLst/>
              <a:ahLst/>
              <a:cxnLst/>
              <a:rect l="l" t="t" r="r" b="b"/>
              <a:pathLst>
                <a:path w="15467330" h="10287000">
                  <a:moveTo>
                    <a:pt x="0" y="10287000"/>
                  </a:moveTo>
                  <a:lnTo>
                    <a:pt x="3641545" y="0"/>
                  </a:lnTo>
                  <a:lnTo>
                    <a:pt x="15466756" y="0"/>
                  </a:lnTo>
                  <a:lnTo>
                    <a:pt x="1546675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60491" y="9569255"/>
              <a:ext cx="97112" cy="97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74771" y="4510889"/>
              <a:ext cx="666750" cy="695325"/>
            </a:xfrm>
            <a:custGeom>
              <a:avLst/>
              <a:gdLst/>
              <a:ahLst/>
              <a:cxnLst/>
              <a:rect l="l" t="t" r="r" b="b"/>
              <a:pathLst>
                <a:path w="666750" h="695325">
                  <a:moveTo>
                    <a:pt x="339950" y="59912"/>
                  </a:moveTo>
                  <a:lnTo>
                    <a:pt x="326799" y="59912"/>
                  </a:lnTo>
                  <a:lnTo>
                    <a:pt x="321468" y="54548"/>
                  </a:lnTo>
                  <a:lnTo>
                    <a:pt x="321468" y="5364"/>
                  </a:lnTo>
                  <a:lnTo>
                    <a:pt x="326799" y="0"/>
                  </a:lnTo>
                  <a:lnTo>
                    <a:pt x="339950" y="0"/>
                  </a:lnTo>
                  <a:lnTo>
                    <a:pt x="345281" y="5364"/>
                  </a:lnTo>
                  <a:lnTo>
                    <a:pt x="345281" y="54548"/>
                  </a:lnTo>
                  <a:lnTo>
                    <a:pt x="339950" y="59912"/>
                  </a:lnTo>
                  <a:close/>
                </a:path>
                <a:path w="666750" h="695325">
                  <a:moveTo>
                    <a:pt x="135088" y="145314"/>
                  </a:moveTo>
                  <a:lnTo>
                    <a:pt x="127550" y="145314"/>
                  </a:lnTo>
                  <a:lnTo>
                    <a:pt x="92993" y="110535"/>
                  </a:lnTo>
                  <a:lnTo>
                    <a:pt x="92993" y="102948"/>
                  </a:lnTo>
                  <a:lnTo>
                    <a:pt x="102292" y="93589"/>
                  </a:lnTo>
                  <a:lnTo>
                    <a:pt x="109832" y="93589"/>
                  </a:lnTo>
                  <a:lnTo>
                    <a:pt x="144388" y="128367"/>
                  </a:lnTo>
                  <a:lnTo>
                    <a:pt x="144388" y="135954"/>
                  </a:lnTo>
                  <a:lnTo>
                    <a:pt x="135088" y="145314"/>
                  </a:lnTo>
                  <a:close/>
                </a:path>
                <a:path w="666750" h="695325">
                  <a:moveTo>
                    <a:pt x="539199" y="145314"/>
                  </a:moveTo>
                  <a:lnTo>
                    <a:pt x="531661" y="145314"/>
                  </a:lnTo>
                  <a:lnTo>
                    <a:pt x="522362" y="135954"/>
                  </a:lnTo>
                  <a:lnTo>
                    <a:pt x="522362" y="128367"/>
                  </a:lnTo>
                  <a:lnTo>
                    <a:pt x="556919" y="93589"/>
                  </a:lnTo>
                  <a:lnTo>
                    <a:pt x="564457" y="93589"/>
                  </a:lnTo>
                  <a:lnTo>
                    <a:pt x="573756" y="102948"/>
                  </a:lnTo>
                  <a:lnTo>
                    <a:pt x="573756" y="110535"/>
                  </a:lnTo>
                  <a:lnTo>
                    <a:pt x="539199" y="145314"/>
                  </a:lnTo>
                  <a:close/>
                </a:path>
                <a:path w="666750" h="695325">
                  <a:moveTo>
                    <a:pt x="392906" y="694989"/>
                  </a:moveTo>
                  <a:lnTo>
                    <a:pt x="273843" y="694989"/>
                  </a:lnTo>
                  <a:lnTo>
                    <a:pt x="250671" y="690281"/>
                  </a:lnTo>
                  <a:lnTo>
                    <a:pt x="231748" y="677441"/>
                  </a:lnTo>
                  <a:lnTo>
                    <a:pt x="218990" y="658397"/>
                  </a:lnTo>
                  <a:lnTo>
                    <a:pt x="214312" y="635076"/>
                  </a:lnTo>
                  <a:lnTo>
                    <a:pt x="214312" y="543102"/>
                  </a:lnTo>
                  <a:lnTo>
                    <a:pt x="174598" y="514117"/>
                  </a:lnTo>
                  <a:lnTo>
                    <a:pt x="141654" y="477677"/>
                  </a:lnTo>
                  <a:lnTo>
                    <a:pt x="116661" y="434971"/>
                  </a:lnTo>
                  <a:lnTo>
                    <a:pt x="100799" y="387186"/>
                  </a:lnTo>
                  <a:lnTo>
                    <a:pt x="95250" y="335515"/>
                  </a:lnTo>
                  <a:lnTo>
                    <a:pt x="100087" y="287213"/>
                  </a:lnTo>
                  <a:lnTo>
                    <a:pt x="113962" y="242228"/>
                  </a:lnTo>
                  <a:lnTo>
                    <a:pt x="135917" y="201520"/>
                  </a:lnTo>
                  <a:lnTo>
                    <a:pt x="164994" y="166052"/>
                  </a:lnTo>
                  <a:lnTo>
                    <a:pt x="200236" y="136789"/>
                  </a:lnTo>
                  <a:lnTo>
                    <a:pt x="240685" y="114693"/>
                  </a:lnTo>
                  <a:lnTo>
                    <a:pt x="285384" y="100729"/>
                  </a:lnTo>
                  <a:lnTo>
                    <a:pt x="333374" y="95860"/>
                  </a:lnTo>
                  <a:lnTo>
                    <a:pt x="381365" y="100729"/>
                  </a:lnTo>
                  <a:lnTo>
                    <a:pt x="426064" y="114693"/>
                  </a:lnTo>
                  <a:lnTo>
                    <a:pt x="435459" y="119825"/>
                  </a:lnTo>
                  <a:lnTo>
                    <a:pt x="333374" y="119825"/>
                  </a:lnTo>
                  <a:lnTo>
                    <a:pt x="284235" y="125522"/>
                  </a:lnTo>
                  <a:lnTo>
                    <a:pt x="239125" y="141748"/>
                  </a:lnTo>
                  <a:lnTo>
                    <a:pt x="199333" y="167209"/>
                  </a:lnTo>
                  <a:lnTo>
                    <a:pt x="166144" y="200611"/>
                  </a:lnTo>
                  <a:lnTo>
                    <a:pt x="140845" y="240658"/>
                  </a:lnTo>
                  <a:lnTo>
                    <a:pt x="124722" y="286057"/>
                  </a:lnTo>
                  <a:lnTo>
                    <a:pt x="119062" y="335515"/>
                  </a:lnTo>
                  <a:lnTo>
                    <a:pt x="124513" y="384061"/>
                  </a:lnTo>
                  <a:lnTo>
                    <a:pt x="140056" y="428729"/>
                  </a:lnTo>
                  <a:lnTo>
                    <a:pt x="164477" y="468296"/>
                  </a:lnTo>
                  <a:lnTo>
                    <a:pt x="196562" y="501538"/>
                  </a:lnTo>
                  <a:lnTo>
                    <a:pt x="235096" y="527233"/>
                  </a:lnTo>
                  <a:lnTo>
                    <a:pt x="474180" y="527233"/>
                  </a:lnTo>
                  <a:lnTo>
                    <a:pt x="452437" y="543102"/>
                  </a:lnTo>
                  <a:lnTo>
                    <a:pt x="452437" y="551198"/>
                  </a:lnTo>
                  <a:lnTo>
                    <a:pt x="238124" y="551198"/>
                  </a:lnTo>
                  <a:lnTo>
                    <a:pt x="238124" y="575163"/>
                  </a:lnTo>
                  <a:lnTo>
                    <a:pt x="363762" y="575163"/>
                  </a:lnTo>
                  <a:lnTo>
                    <a:pt x="369093" y="580529"/>
                  </a:lnTo>
                  <a:lnTo>
                    <a:pt x="369093" y="593763"/>
                  </a:lnTo>
                  <a:lnTo>
                    <a:pt x="363762" y="599128"/>
                  </a:lnTo>
                  <a:lnTo>
                    <a:pt x="238124" y="599128"/>
                  </a:lnTo>
                  <a:lnTo>
                    <a:pt x="238124" y="635076"/>
                  </a:lnTo>
                  <a:lnTo>
                    <a:pt x="240931" y="649069"/>
                  </a:lnTo>
                  <a:lnTo>
                    <a:pt x="248586" y="660495"/>
                  </a:lnTo>
                  <a:lnTo>
                    <a:pt x="259940" y="668199"/>
                  </a:lnTo>
                  <a:lnTo>
                    <a:pt x="273843" y="671024"/>
                  </a:lnTo>
                  <a:lnTo>
                    <a:pt x="439299" y="671024"/>
                  </a:lnTo>
                  <a:lnTo>
                    <a:pt x="435000" y="677441"/>
                  </a:lnTo>
                  <a:lnTo>
                    <a:pt x="416078" y="690281"/>
                  </a:lnTo>
                  <a:lnTo>
                    <a:pt x="392906" y="694989"/>
                  </a:lnTo>
                  <a:close/>
                </a:path>
                <a:path w="666750" h="695325">
                  <a:moveTo>
                    <a:pt x="474180" y="527233"/>
                  </a:moveTo>
                  <a:lnTo>
                    <a:pt x="431653" y="527233"/>
                  </a:lnTo>
                  <a:lnTo>
                    <a:pt x="470187" y="501538"/>
                  </a:lnTo>
                  <a:lnTo>
                    <a:pt x="502271" y="468296"/>
                  </a:lnTo>
                  <a:lnTo>
                    <a:pt x="526693" y="428729"/>
                  </a:lnTo>
                  <a:lnTo>
                    <a:pt x="542236" y="384061"/>
                  </a:lnTo>
                  <a:lnTo>
                    <a:pt x="547687" y="335515"/>
                  </a:lnTo>
                  <a:lnTo>
                    <a:pt x="542027" y="286057"/>
                  </a:lnTo>
                  <a:lnTo>
                    <a:pt x="525877" y="240616"/>
                  </a:lnTo>
                  <a:lnTo>
                    <a:pt x="500605" y="200611"/>
                  </a:lnTo>
                  <a:lnTo>
                    <a:pt x="467416" y="167209"/>
                  </a:lnTo>
                  <a:lnTo>
                    <a:pt x="427624" y="141748"/>
                  </a:lnTo>
                  <a:lnTo>
                    <a:pt x="382514" y="125522"/>
                  </a:lnTo>
                  <a:lnTo>
                    <a:pt x="333374" y="119825"/>
                  </a:lnTo>
                  <a:lnTo>
                    <a:pt x="435459" y="119825"/>
                  </a:lnTo>
                  <a:lnTo>
                    <a:pt x="501755" y="166052"/>
                  </a:lnTo>
                  <a:lnTo>
                    <a:pt x="530832" y="201520"/>
                  </a:lnTo>
                  <a:lnTo>
                    <a:pt x="552787" y="242228"/>
                  </a:lnTo>
                  <a:lnTo>
                    <a:pt x="566662" y="287213"/>
                  </a:lnTo>
                  <a:lnTo>
                    <a:pt x="571499" y="335515"/>
                  </a:lnTo>
                  <a:lnTo>
                    <a:pt x="565950" y="387186"/>
                  </a:lnTo>
                  <a:lnTo>
                    <a:pt x="550088" y="434971"/>
                  </a:lnTo>
                  <a:lnTo>
                    <a:pt x="525095" y="477677"/>
                  </a:lnTo>
                  <a:lnTo>
                    <a:pt x="492151" y="514117"/>
                  </a:lnTo>
                  <a:lnTo>
                    <a:pt x="474180" y="527233"/>
                  </a:lnTo>
                  <a:close/>
                </a:path>
                <a:path w="666750" h="695325">
                  <a:moveTo>
                    <a:pt x="333374" y="491285"/>
                  </a:moveTo>
                  <a:lnTo>
                    <a:pt x="284451" y="483344"/>
                  </a:lnTo>
                  <a:lnTo>
                    <a:pt x="241962" y="461230"/>
                  </a:lnTo>
                  <a:lnTo>
                    <a:pt x="208457" y="427510"/>
                  </a:lnTo>
                  <a:lnTo>
                    <a:pt x="186484" y="384748"/>
                  </a:lnTo>
                  <a:lnTo>
                    <a:pt x="178594" y="335515"/>
                  </a:lnTo>
                  <a:lnTo>
                    <a:pt x="186484" y="286275"/>
                  </a:lnTo>
                  <a:lnTo>
                    <a:pt x="208457" y="243514"/>
                  </a:lnTo>
                  <a:lnTo>
                    <a:pt x="241962" y="209793"/>
                  </a:lnTo>
                  <a:lnTo>
                    <a:pt x="284451" y="187680"/>
                  </a:lnTo>
                  <a:lnTo>
                    <a:pt x="333374" y="179738"/>
                  </a:lnTo>
                  <a:lnTo>
                    <a:pt x="382298" y="187680"/>
                  </a:lnTo>
                  <a:lnTo>
                    <a:pt x="413085" y="203703"/>
                  </a:lnTo>
                  <a:lnTo>
                    <a:pt x="333374" y="203703"/>
                  </a:lnTo>
                  <a:lnTo>
                    <a:pt x="319729" y="204410"/>
                  </a:lnTo>
                  <a:lnTo>
                    <a:pt x="306486" y="206484"/>
                  </a:lnTo>
                  <a:lnTo>
                    <a:pt x="293717" y="209854"/>
                  </a:lnTo>
                  <a:lnTo>
                    <a:pt x="281490" y="214452"/>
                  </a:lnTo>
                  <a:lnTo>
                    <a:pt x="291680" y="226206"/>
                  </a:lnTo>
                  <a:lnTo>
                    <a:pt x="292079" y="227573"/>
                  </a:lnTo>
                  <a:lnTo>
                    <a:pt x="258189" y="227573"/>
                  </a:lnTo>
                  <a:lnTo>
                    <a:pt x="235241" y="248220"/>
                  </a:lnTo>
                  <a:lnTo>
                    <a:pt x="217647" y="273744"/>
                  </a:lnTo>
                  <a:lnTo>
                    <a:pt x="206378" y="303168"/>
                  </a:lnTo>
                  <a:lnTo>
                    <a:pt x="202406" y="335515"/>
                  </a:lnTo>
                  <a:lnTo>
                    <a:pt x="206388" y="367897"/>
                  </a:lnTo>
                  <a:lnTo>
                    <a:pt x="217685" y="397351"/>
                  </a:lnTo>
                  <a:lnTo>
                    <a:pt x="235322" y="422894"/>
                  </a:lnTo>
                  <a:lnTo>
                    <a:pt x="258322" y="443544"/>
                  </a:lnTo>
                  <a:lnTo>
                    <a:pt x="285748" y="443544"/>
                  </a:lnTo>
                  <a:lnTo>
                    <a:pt x="278987" y="455453"/>
                  </a:lnTo>
                  <a:lnTo>
                    <a:pt x="291744" y="460522"/>
                  </a:lnTo>
                  <a:lnTo>
                    <a:pt x="305116" y="464244"/>
                  </a:lnTo>
                  <a:lnTo>
                    <a:pt x="319020" y="466538"/>
                  </a:lnTo>
                  <a:lnTo>
                    <a:pt x="333374" y="467320"/>
                  </a:lnTo>
                  <a:lnTo>
                    <a:pt x="413085" y="467320"/>
                  </a:lnTo>
                  <a:lnTo>
                    <a:pt x="382298" y="483344"/>
                  </a:lnTo>
                  <a:lnTo>
                    <a:pt x="333374" y="491285"/>
                  </a:lnTo>
                  <a:close/>
                </a:path>
                <a:path w="666750" h="695325">
                  <a:moveTo>
                    <a:pt x="413085" y="467320"/>
                  </a:moveTo>
                  <a:lnTo>
                    <a:pt x="333374" y="467320"/>
                  </a:lnTo>
                  <a:lnTo>
                    <a:pt x="359806" y="464635"/>
                  </a:lnTo>
                  <a:lnTo>
                    <a:pt x="384420" y="456933"/>
                  </a:lnTo>
                  <a:lnTo>
                    <a:pt x="406689" y="444749"/>
                  </a:lnTo>
                  <a:lnTo>
                    <a:pt x="426084" y="428613"/>
                  </a:lnTo>
                  <a:lnTo>
                    <a:pt x="406980" y="351709"/>
                  </a:lnTo>
                  <a:lnTo>
                    <a:pt x="404706" y="348856"/>
                  </a:lnTo>
                  <a:lnTo>
                    <a:pt x="376932" y="334880"/>
                  </a:lnTo>
                  <a:lnTo>
                    <a:pt x="368742" y="329201"/>
                  </a:lnTo>
                  <a:lnTo>
                    <a:pt x="362522" y="321625"/>
                  </a:lnTo>
                  <a:lnTo>
                    <a:pt x="358570" y="312638"/>
                  </a:lnTo>
                  <a:lnTo>
                    <a:pt x="357249" y="303168"/>
                  </a:lnTo>
                  <a:lnTo>
                    <a:pt x="357187" y="285585"/>
                  </a:lnTo>
                  <a:lnTo>
                    <a:pt x="358750" y="275062"/>
                  </a:lnTo>
                  <a:lnTo>
                    <a:pt x="363186" y="265644"/>
                  </a:lnTo>
                  <a:lnTo>
                    <a:pt x="370118" y="257900"/>
                  </a:lnTo>
                  <a:lnTo>
                    <a:pt x="379167" y="252402"/>
                  </a:lnTo>
                  <a:lnTo>
                    <a:pt x="418943" y="235722"/>
                  </a:lnTo>
                  <a:lnTo>
                    <a:pt x="400490" y="222302"/>
                  </a:lnTo>
                  <a:lnTo>
                    <a:pt x="379817" y="212231"/>
                  </a:lnTo>
                  <a:lnTo>
                    <a:pt x="357316" y="205900"/>
                  </a:lnTo>
                  <a:lnTo>
                    <a:pt x="333374" y="203703"/>
                  </a:lnTo>
                  <a:lnTo>
                    <a:pt x="413085" y="203703"/>
                  </a:lnTo>
                  <a:lnTo>
                    <a:pt x="424787" y="209793"/>
                  </a:lnTo>
                  <a:lnTo>
                    <a:pt x="458292" y="243514"/>
                  </a:lnTo>
                  <a:lnTo>
                    <a:pt x="463837" y="254304"/>
                  </a:lnTo>
                  <a:lnTo>
                    <a:pt x="436542" y="254304"/>
                  </a:lnTo>
                  <a:lnTo>
                    <a:pt x="383890" y="276384"/>
                  </a:lnTo>
                  <a:lnTo>
                    <a:pt x="380999" y="280747"/>
                  </a:lnTo>
                  <a:lnTo>
                    <a:pt x="380999" y="307266"/>
                  </a:lnTo>
                  <a:lnTo>
                    <a:pt x="383547" y="311415"/>
                  </a:lnTo>
                  <a:lnTo>
                    <a:pt x="412247" y="325857"/>
                  </a:lnTo>
                  <a:lnTo>
                    <a:pt x="418744" y="330066"/>
                  </a:lnTo>
                  <a:lnTo>
                    <a:pt x="424135" y="335515"/>
                  </a:lnTo>
                  <a:lnTo>
                    <a:pt x="428252" y="341994"/>
                  </a:lnTo>
                  <a:lnTo>
                    <a:pt x="430925" y="349290"/>
                  </a:lnTo>
                  <a:lnTo>
                    <a:pt x="444741" y="404909"/>
                  </a:lnTo>
                  <a:lnTo>
                    <a:pt x="469906" y="404909"/>
                  </a:lnTo>
                  <a:lnTo>
                    <a:pt x="458292" y="427510"/>
                  </a:lnTo>
                  <a:lnTo>
                    <a:pt x="424787" y="461230"/>
                  </a:lnTo>
                  <a:lnTo>
                    <a:pt x="413085" y="467320"/>
                  </a:lnTo>
                  <a:close/>
                </a:path>
                <a:path w="666750" h="695325">
                  <a:moveTo>
                    <a:pt x="285748" y="443544"/>
                  </a:moveTo>
                  <a:lnTo>
                    <a:pt x="258322" y="443544"/>
                  </a:lnTo>
                  <a:lnTo>
                    <a:pt x="275354" y="413547"/>
                  </a:lnTo>
                  <a:lnTo>
                    <a:pt x="297026" y="373559"/>
                  </a:lnTo>
                  <a:lnTo>
                    <a:pt x="292255" y="365468"/>
                  </a:lnTo>
                  <a:lnTo>
                    <a:pt x="284743" y="365468"/>
                  </a:lnTo>
                  <a:lnTo>
                    <a:pt x="275866" y="363664"/>
                  </a:lnTo>
                  <a:lnTo>
                    <a:pt x="268617" y="358745"/>
                  </a:lnTo>
                  <a:lnTo>
                    <a:pt x="263729" y="351450"/>
                  </a:lnTo>
                  <a:lnTo>
                    <a:pt x="261937" y="342516"/>
                  </a:lnTo>
                  <a:lnTo>
                    <a:pt x="261937" y="327888"/>
                  </a:lnTo>
                  <a:lnTo>
                    <a:pt x="257606" y="323529"/>
                  </a:lnTo>
                  <a:lnTo>
                    <a:pt x="252265" y="323529"/>
                  </a:lnTo>
                  <a:lnTo>
                    <a:pt x="239217" y="319460"/>
                  </a:lnTo>
                  <a:lnTo>
                    <a:pt x="231298" y="309429"/>
                  </a:lnTo>
                  <a:lnTo>
                    <a:pt x="229850" y="296700"/>
                  </a:lnTo>
                  <a:lnTo>
                    <a:pt x="236217" y="284538"/>
                  </a:lnTo>
                  <a:lnTo>
                    <a:pt x="274010" y="246502"/>
                  </a:lnTo>
                  <a:lnTo>
                    <a:pt x="273135" y="237601"/>
                  </a:lnTo>
                  <a:lnTo>
                    <a:pt x="258189" y="227573"/>
                  </a:lnTo>
                  <a:lnTo>
                    <a:pt x="292079" y="227573"/>
                  </a:lnTo>
                  <a:lnTo>
                    <a:pt x="295892" y="240616"/>
                  </a:lnTo>
                  <a:lnTo>
                    <a:pt x="293914" y="255529"/>
                  </a:lnTo>
                  <a:lnTo>
                    <a:pt x="285535" y="268794"/>
                  </a:lnTo>
                  <a:lnTo>
                    <a:pt x="254863" y="299664"/>
                  </a:lnTo>
                  <a:lnTo>
                    <a:pt x="266979" y="302984"/>
                  </a:lnTo>
                  <a:lnTo>
                    <a:pt x="276786" y="310315"/>
                  </a:lnTo>
                  <a:lnTo>
                    <a:pt x="283353" y="320720"/>
                  </a:lnTo>
                  <a:lnTo>
                    <a:pt x="285749" y="333263"/>
                  </a:lnTo>
                  <a:lnTo>
                    <a:pt x="285749" y="341518"/>
                  </a:lnTo>
                  <a:lnTo>
                    <a:pt x="302464" y="346517"/>
                  </a:lnTo>
                  <a:lnTo>
                    <a:pt x="313952" y="358495"/>
                  </a:lnTo>
                  <a:lnTo>
                    <a:pt x="318485" y="374523"/>
                  </a:lnTo>
                  <a:lnTo>
                    <a:pt x="314335" y="391671"/>
                  </a:lnTo>
                  <a:lnTo>
                    <a:pt x="296145" y="425231"/>
                  </a:lnTo>
                  <a:lnTo>
                    <a:pt x="285748" y="443544"/>
                  </a:lnTo>
                  <a:close/>
                </a:path>
                <a:path w="666750" h="695325">
                  <a:moveTo>
                    <a:pt x="469906" y="404909"/>
                  </a:moveTo>
                  <a:lnTo>
                    <a:pt x="444741" y="404909"/>
                  </a:lnTo>
                  <a:lnTo>
                    <a:pt x="453047" y="389144"/>
                  </a:lnTo>
                  <a:lnTo>
                    <a:pt x="459202" y="372201"/>
                  </a:lnTo>
                  <a:lnTo>
                    <a:pt x="463028" y="354264"/>
                  </a:lnTo>
                  <a:lnTo>
                    <a:pt x="464343" y="335515"/>
                  </a:lnTo>
                  <a:lnTo>
                    <a:pt x="462449" y="313047"/>
                  </a:lnTo>
                  <a:lnTo>
                    <a:pt x="456974" y="291814"/>
                  </a:lnTo>
                  <a:lnTo>
                    <a:pt x="448234" y="272128"/>
                  </a:lnTo>
                  <a:lnTo>
                    <a:pt x="436542" y="254304"/>
                  </a:lnTo>
                  <a:lnTo>
                    <a:pt x="463837" y="254304"/>
                  </a:lnTo>
                  <a:lnTo>
                    <a:pt x="480265" y="286275"/>
                  </a:lnTo>
                  <a:lnTo>
                    <a:pt x="488155" y="335515"/>
                  </a:lnTo>
                  <a:lnTo>
                    <a:pt x="480265" y="384748"/>
                  </a:lnTo>
                  <a:lnTo>
                    <a:pt x="469906" y="404909"/>
                  </a:lnTo>
                  <a:close/>
                </a:path>
                <a:path w="666750" h="695325">
                  <a:moveTo>
                    <a:pt x="109832" y="577434"/>
                  </a:moveTo>
                  <a:lnTo>
                    <a:pt x="102294" y="577434"/>
                  </a:lnTo>
                  <a:lnTo>
                    <a:pt x="92994" y="568076"/>
                  </a:lnTo>
                  <a:lnTo>
                    <a:pt x="92994" y="560488"/>
                  </a:lnTo>
                  <a:lnTo>
                    <a:pt x="127550" y="525710"/>
                  </a:lnTo>
                  <a:lnTo>
                    <a:pt x="135089" y="525710"/>
                  </a:lnTo>
                  <a:lnTo>
                    <a:pt x="144388" y="535070"/>
                  </a:lnTo>
                  <a:lnTo>
                    <a:pt x="144388" y="542656"/>
                  </a:lnTo>
                  <a:lnTo>
                    <a:pt x="109832" y="577434"/>
                  </a:lnTo>
                  <a:close/>
                </a:path>
                <a:path w="666750" h="695325">
                  <a:moveTo>
                    <a:pt x="564457" y="577434"/>
                  </a:moveTo>
                  <a:lnTo>
                    <a:pt x="556917" y="577434"/>
                  </a:lnTo>
                  <a:lnTo>
                    <a:pt x="522362" y="542656"/>
                  </a:lnTo>
                  <a:lnTo>
                    <a:pt x="522362" y="535070"/>
                  </a:lnTo>
                  <a:lnTo>
                    <a:pt x="531661" y="525710"/>
                  </a:lnTo>
                  <a:lnTo>
                    <a:pt x="539199" y="525710"/>
                  </a:lnTo>
                  <a:lnTo>
                    <a:pt x="573756" y="560488"/>
                  </a:lnTo>
                  <a:lnTo>
                    <a:pt x="573756" y="568076"/>
                  </a:lnTo>
                  <a:lnTo>
                    <a:pt x="564457" y="577434"/>
                  </a:lnTo>
                  <a:close/>
                </a:path>
                <a:path w="666750" h="695325">
                  <a:moveTo>
                    <a:pt x="439299" y="671024"/>
                  </a:moveTo>
                  <a:lnTo>
                    <a:pt x="392906" y="671024"/>
                  </a:lnTo>
                  <a:lnTo>
                    <a:pt x="404041" y="669243"/>
                  </a:lnTo>
                  <a:lnTo>
                    <a:pt x="413742" y="664277"/>
                  </a:lnTo>
                  <a:lnTo>
                    <a:pt x="421447" y="656694"/>
                  </a:lnTo>
                  <a:lnTo>
                    <a:pt x="426591" y="647059"/>
                  </a:lnTo>
                  <a:lnTo>
                    <a:pt x="302987" y="647059"/>
                  </a:lnTo>
                  <a:lnTo>
                    <a:pt x="297656" y="641694"/>
                  </a:lnTo>
                  <a:lnTo>
                    <a:pt x="297656" y="628459"/>
                  </a:lnTo>
                  <a:lnTo>
                    <a:pt x="302987" y="623094"/>
                  </a:lnTo>
                  <a:lnTo>
                    <a:pt x="428624" y="623094"/>
                  </a:lnTo>
                  <a:lnTo>
                    <a:pt x="428624" y="551198"/>
                  </a:lnTo>
                  <a:lnTo>
                    <a:pt x="452437" y="551198"/>
                  </a:lnTo>
                  <a:lnTo>
                    <a:pt x="452437" y="635076"/>
                  </a:lnTo>
                  <a:lnTo>
                    <a:pt x="447759" y="658397"/>
                  </a:lnTo>
                  <a:lnTo>
                    <a:pt x="439299" y="671024"/>
                  </a:lnTo>
                  <a:close/>
                </a:path>
                <a:path w="666750" h="695325">
                  <a:moveTo>
                    <a:pt x="661418" y="347494"/>
                  </a:moveTo>
                  <a:lnTo>
                    <a:pt x="612549" y="347494"/>
                  </a:lnTo>
                  <a:lnTo>
                    <a:pt x="607218" y="342129"/>
                  </a:lnTo>
                  <a:lnTo>
                    <a:pt x="607218" y="328894"/>
                  </a:lnTo>
                  <a:lnTo>
                    <a:pt x="612549" y="323529"/>
                  </a:lnTo>
                  <a:lnTo>
                    <a:pt x="661418" y="323529"/>
                  </a:lnTo>
                  <a:lnTo>
                    <a:pt x="666749" y="328894"/>
                  </a:lnTo>
                  <a:lnTo>
                    <a:pt x="666749" y="342129"/>
                  </a:lnTo>
                  <a:lnTo>
                    <a:pt x="661418" y="347494"/>
                  </a:lnTo>
                  <a:close/>
                </a:path>
                <a:path w="666750" h="695325">
                  <a:moveTo>
                    <a:pt x="54200" y="347494"/>
                  </a:moveTo>
                  <a:lnTo>
                    <a:pt x="5330" y="347494"/>
                  </a:lnTo>
                  <a:lnTo>
                    <a:pt x="0" y="342129"/>
                  </a:lnTo>
                  <a:lnTo>
                    <a:pt x="0" y="328894"/>
                  </a:lnTo>
                  <a:lnTo>
                    <a:pt x="5330" y="323529"/>
                  </a:lnTo>
                  <a:lnTo>
                    <a:pt x="54200" y="323529"/>
                  </a:lnTo>
                  <a:lnTo>
                    <a:pt x="59531" y="328894"/>
                  </a:lnTo>
                  <a:lnTo>
                    <a:pt x="59531" y="342129"/>
                  </a:lnTo>
                  <a:lnTo>
                    <a:pt x="54200" y="347494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39807" y="5775233"/>
              <a:ext cx="703580" cy="657860"/>
            </a:xfrm>
            <a:custGeom>
              <a:avLst/>
              <a:gdLst/>
              <a:ahLst/>
              <a:cxnLst/>
              <a:rect l="l" t="t" r="r" b="b"/>
              <a:pathLst>
                <a:path w="703579" h="657860">
                  <a:moveTo>
                    <a:pt x="117461" y="282976"/>
                  </a:moveTo>
                  <a:lnTo>
                    <a:pt x="106255" y="282976"/>
                  </a:lnTo>
                  <a:lnTo>
                    <a:pt x="130894" y="2218"/>
                  </a:lnTo>
                  <a:lnTo>
                    <a:pt x="133310" y="0"/>
                  </a:lnTo>
                  <a:lnTo>
                    <a:pt x="180662" y="0"/>
                  </a:lnTo>
                  <a:lnTo>
                    <a:pt x="183073" y="2218"/>
                  </a:lnTo>
                  <a:lnTo>
                    <a:pt x="183862" y="11205"/>
                  </a:lnTo>
                  <a:lnTo>
                    <a:pt x="141313" y="11205"/>
                  </a:lnTo>
                  <a:lnTo>
                    <a:pt x="117461" y="282976"/>
                  </a:lnTo>
                  <a:close/>
                </a:path>
                <a:path w="703579" h="657860">
                  <a:moveTo>
                    <a:pt x="211734" y="328668"/>
                  </a:moveTo>
                  <a:lnTo>
                    <a:pt x="200529" y="328668"/>
                  </a:lnTo>
                  <a:lnTo>
                    <a:pt x="172659" y="11205"/>
                  </a:lnTo>
                  <a:lnTo>
                    <a:pt x="183862" y="11205"/>
                  </a:lnTo>
                  <a:lnTo>
                    <a:pt x="211734" y="328668"/>
                  </a:lnTo>
                  <a:close/>
                </a:path>
                <a:path w="703579" h="657860">
                  <a:moveTo>
                    <a:pt x="254745" y="237738"/>
                  </a:moveTo>
                  <a:lnTo>
                    <a:pt x="243572" y="237738"/>
                  </a:lnTo>
                  <a:lnTo>
                    <a:pt x="250604" y="28726"/>
                  </a:lnTo>
                  <a:lnTo>
                    <a:pt x="253071" y="26333"/>
                  </a:lnTo>
                  <a:lnTo>
                    <a:pt x="297805" y="26333"/>
                  </a:lnTo>
                  <a:lnTo>
                    <a:pt x="300272" y="28726"/>
                  </a:lnTo>
                  <a:lnTo>
                    <a:pt x="300568" y="37539"/>
                  </a:lnTo>
                  <a:lnTo>
                    <a:pt x="261475" y="37539"/>
                  </a:lnTo>
                  <a:lnTo>
                    <a:pt x="254745" y="237738"/>
                  </a:lnTo>
                  <a:close/>
                </a:path>
                <a:path w="703579" h="657860">
                  <a:moveTo>
                    <a:pt x="308168" y="263635"/>
                  </a:moveTo>
                  <a:lnTo>
                    <a:pt x="297001" y="263635"/>
                  </a:lnTo>
                  <a:lnTo>
                    <a:pt x="289395" y="37539"/>
                  </a:lnTo>
                  <a:lnTo>
                    <a:pt x="300568" y="37539"/>
                  </a:lnTo>
                  <a:lnTo>
                    <a:pt x="308168" y="263635"/>
                  </a:lnTo>
                  <a:close/>
                </a:path>
                <a:path w="703579" h="657860">
                  <a:moveTo>
                    <a:pt x="330318" y="274370"/>
                  </a:moveTo>
                  <a:lnTo>
                    <a:pt x="319157" y="274370"/>
                  </a:lnTo>
                  <a:lnTo>
                    <a:pt x="319157" y="228045"/>
                  </a:lnTo>
                  <a:lnTo>
                    <a:pt x="321657" y="225535"/>
                  </a:lnTo>
                  <a:lnTo>
                    <a:pt x="363986" y="225535"/>
                  </a:lnTo>
                  <a:lnTo>
                    <a:pt x="363986" y="212704"/>
                  </a:lnTo>
                  <a:lnTo>
                    <a:pt x="367921" y="187957"/>
                  </a:lnTo>
                  <a:lnTo>
                    <a:pt x="378883" y="166393"/>
                  </a:lnTo>
                  <a:lnTo>
                    <a:pt x="395607" y="149258"/>
                  </a:lnTo>
                  <a:lnTo>
                    <a:pt x="416829" y="137798"/>
                  </a:lnTo>
                  <a:lnTo>
                    <a:pt x="416829" y="81461"/>
                  </a:lnTo>
                  <a:lnTo>
                    <a:pt x="419329" y="78951"/>
                  </a:lnTo>
                  <a:lnTo>
                    <a:pt x="641947" y="78951"/>
                  </a:lnTo>
                  <a:lnTo>
                    <a:pt x="644447" y="81461"/>
                  </a:lnTo>
                  <a:lnTo>
                    <a:pt x="644447" y="90156"/>
                  </a:lnTo>
                  <a:lnTo>
                    <a:pt x="427990" y="90156"/>
                  </a:lnTo>
                  <a:lnTo>
                    <a:pt x="427990" y="134683"/>
                  </a:lnTo>
                  <a:lnTo>
                    <a:pt x="457201" y="134683"/>
                  </a:lnTo>
                  <a:lnTo>
                    <a:pt x="482408" y="143702"/>
                  </a:lnTo>
                  <a:lnTo>
                    <a:pt x="483226" y="144382"/>
                  </a:lnTo>
                  <a:lnTo>
                    <a:pt x="437327" y="144382"/>
                  </a:lnTo>
                  <a:lnTo>
                    <a:pt x="431651" y="145211"/>
                  </a:lnTo>
                  <a:lnTo>
                    <a:pt x="426210" y="146623"/>
                  </a:lnTo>
                  <a:lnTo>
                    <a:pt x="425211" y="147564"/>
                  </a:lnTo>
                  <a:lnTo>
                    <a:pt x="424272" y="147990"/>
                  </a:lnTo>
                  <a:lnTo>
                    <a:pt x="421539" y="147990"/>
                  </a:lnTo>
                  <a:lnTo>
                    <a:pt x="402931" y="157717"/>
                  </a:lnTo>
                  <a:lnTo>
                    <a:pt x="388246" y="172489"/>
                  </a:lnTo>
                  <a:lnTo>
                    <a:pt x="378609" y="191190"/>
                  </a:lnTo>
                  <a:lnTo>
                    <a:pt x="375147" y="212704"/>
                  </a:lnTo>
                  <a:lnTo>
                    <a:pt x="375153" y="236741"/>
                  </a:lnTo>
                  <a:lnTo>
                    <a:pt x="330318" y="236741"/>
                  </a:lnTo>
                  <a:lnTo>
                    <a:pt x="330318" y="274370"/>
                  </a:lnTo>
                  <a:close/>
                </a:path>
                <a:path w="703579" h="657860">
                  <a:moveTo>
                    <a:pt x="644447" y="194500"/>
                  </a:moveTo>
                  <a:lnTo>
                    <a:pt x="633291" y="194500"/>
                  </a:lnTo>
                  <a:lnTo>
                    <a:pt x="633291" y="90156"/>
                  </a:lnTo>
                  <a:lnTo>
                    <a:pt x="644447" y="90156"/>
                  </a:lnTo>
                  <a:lnTo>
                    <a:pt x="644447" y="194500"/>
                  </a:lnTo>
                  <a:close/>
                </a:path>
                <a:path w="703579" h="657860">
                  <a:moveTo>
                    <a:pt x="456262" y="133271"/>
                  </a:moveTo>
                  <a:lnTo>
                    <a:pt x="445106" y="133271"/>
                  </a:lnTo>
                  <a:lnTo>
                    <a:pt x="445106" y="108540"/>
                  </a:lnTo>
                  <a:lnTo>
                    <a:pt x="447606" y="106030"/>
                  </a:lnTo>
                  <a:lnTo>
                    <a:pt x="613675" y="106030"/>
                  </a:lnTo>
                  <a:lnTo>
                    <a:pt x="616175" y="108540"/>
                  </a:lnTo>
                  <a:lnTo>
                    <a:pt x="616175" y="117235"/>
                  </a:lnTo>
                  <a:lnTo>
                    <a:pt x="456262" y="117235"/>
                  </a:lnTo>
                  <a:lnTo>
                    <a:pt x="456262" y="133271"/>
                  </a:lnTo>
                  <a:close/>
                </a:path>
                <a:path w="703579" h="657860">
                  <a:moveTo>
                    <a:pt x="565430" y="225535"/>
                  </a:moveTo>
                  <a:lnTo>
                    <a:pt x="554269" y="225535"/>
                  </a:lnTo>
                  <a:lnTo>
                    <a:pt x="554269" y="211617"/>
                  </a:lnTo>
                  <a:lnTo>
                    <a:pt x="593085" y="196378"/>
                  </a:lnTo>
                  <a:lnTo>
                    <a:pt x="605014" y="194500"/>
                  </a:lnTo>
                  <a:lnTo>
                    <a:pt x="605008" y="117235"/>
                  </a:lnTo>
                  <a:lnTo>
                    <a:pt x="616175" y="117235"/>
                  </a:lnTo>
                  <a:lnTo>
                    <a:pt x="616175" y="193772"/>
                  </a:lnTo>
                  <a:lnTo>
                    <a:pt x="625223" y="193772"/>
                  </a:lnTo>
                  <a:lnTo>
                    <a:pt x="627588" y="193867"/>
                  </a:lnTo>
                  <a:lnTo>
                    <a:pt x="633291" y="194500"/>
                  </a:lnTo>
                  <a:lnTo>
                    <a:pt x="644447" y="194500"/>
                  </a:lnTo>
                  <a:lnTo>
                    <a:pt x="644447" y="196248"/>
                  </a:lnTo>
                  <a:lnTo>
                    <a:pt x="653570" y="198385"/>
                  </a:lnTo>
                  <a:lnTo>
                    <a:pt x="662681" y="201171"/>
                  </a:lnTo>
                  <a:lnTo>
                    <a:pt x="671778" y="204613"/>
                  </a:lnTo>
                  <a:lnTo>
                    <a:pt x="672509" y="204944"/>
                  </a:lnTo>
                  <a:lnTo>
                    <a:pt x="619133" y="204944"/>
                  </a:lnTo>
                  <a:lnTo>
                    <a:pt x="592240" y="208032"/>
                  </a:lnTo>
                  <a:lnTo>
                    <a:pt x="565430" y="217298"/>
                  </a:lnTo>
                  <a:lnTo>
                    <a:pt x="565430" y="225535"/>
                  </a:lnTo>
                  <a:close/>
                </a:path>
                <a:path w="703579" h="657860">
                  <a:moveTo>
                    <a:pt x="457201" y="134683"/>
                  </a:moveTo>
                  <a:lnTo>
                    <a:pt x="427990" y="134683"/>
                  </a:lnTo>
                  <a:lnTo>
                    <a:pt x="432918" y="133714"/>
                  </a:lnTo>
                  <a:lnTo>
                    <a:pt x="437996" y="133176"/>
                  </a:lnTo>
                  <a:lnTo>
                    <a:pt x="443845" y="133176"/>
                  </a:lnTo>
                  <a:lnTo>
                    <a:pt x="444470" y="133254"/>
                  </a:lnTo>
                  <a:lnTo>
                    <a:pt x="445106" y="133271"/>
                  </a:lnTo>
                  <a:lnTo>
                    <a:pt x="456262" y="133271"/>
                  </a:lnTo>
                  <a:lnTo>
                    <a:pt x="456262" y="134347"/>
                  </a:lnTo>
                  <a:lnTo>
                    <a:pt x="457201" y="134683"/>
                  </a:lnTo>
                  <a:close/>
                </a:path>
                <a:path w="703579" h="657860">
                  <a:moveTo>
                    <a:pt x="565430" y="255684"/>
                  </a:moveTo>
                  <a:lnTo>
                    <a:pt x="511253" y="255684"/>
                  </a:lnTo>
                  <a:lnTo>
                    <a:pt x="511252" y="212704"/>
                  </a:lnTo>
                  <a:lnTo>
                    <a:pt x="505897" y="186140"/>
                  </a:lnTo>
                  <a:lnTo>
                    <a:pt x="491300" y="164418"/>
                  </a:lnTo>
                  <a:lnTo>
                    <a:pt x="469667" y="149760"/>
                  </a:lnTo>
                  <a:lnTo>
                    <a:pt x="443203" y="144382"/>
                  </a:lnTo>
                  <a:lnTo>
                    <a:pt x="483226" y="144382"/>
                  </a:lnTo>
                  <a:lnTo>
                    <a:pt x="503391" y="161114"/>
                  </a:lnTo>
                  <a:lnTo>
                    <a:pt x="517348" y="184731"/>
                  </a:lnTo>
                  <a:lnTo>
                    <a:pt x="522415" y="212704"/>
                  </a:lnTo>
                  <a:lnTo>
                    <a:pt x="522415" y="225535"/>
                  </a:lnTo>
                  <a:lnTo>
                    <a:pt x="565430" y="225535"/>
                  </a:lnTo>
                  <a:lnTo>
                    <a:pt x="565430" y="236741"/>
                  </a:lnTo>
                  <a:lnTo>
                    <a:pt x="522415" y="236741"/>
                  </a:lnTo>
                  <a:lnTo>
                    <a:pt x="522415" y="247946"/>
                  </a:lnTo>
                  <a:lnTo>
                    <a:pt x="565430" y="247946"/>
                  </a:lnTo>
                  <a:lnTo>
                    <a:pt x="565430" y="255684"/>
                  </a:lnTo>
                  <a:close/>
                </a:path>
                <a:path w="703579" h="657860">
                  <a:moveTo>
                    <a:pt x="423889" y="148164"/>
                  </a:moveTo>
                  <a:lnTo>
                    <a:pt x="422097" y="148164"/>
                  </a:lnTo>
                  <a:lnTo>
                    <a:pt x="421835" y="148040"/>
                  </a:lnTo>
                  <a:lnTo>
                    <a:pt x="421539" y="147990"/>
                  </a:lnTo>
                  <a:lnTo>
                    <a:pt x="424272" y="147990"/>
                  </a:lnTo>
                  <a:lnTo>
                    <a:pt x="423889" y="148164"/>
                  </a:lnTo>
                  <a:close/>
                </a:path>
                <a:path w="703579" h="657860">
                  <a:moveTo>
                    <a:pt x="625223" y="193772"/>
                  </a:moveTo>
                  <a:lnTo>
                    <a:pt x="616175" y="193772"/>
                  </a:lnTo>
                  <a:lnTo>
                    <a:pt x="621884" y="193637"/>
                  </a:lnTo>
                  <a:lnTo>
                    <a:pt x="625223" y="193772"/>
                  </a:lnTo>
                  <a:close/>
                </a:path>
                <a:path w="703579" h="657860">
                  <a:moveTo>
                    <a:pt x="683997" y="333985"/>
                  </a:moveTo>
                  <a:lnTo>
                    <a:pt x="672836" y="333985"/>
                  </a:lnTo>
                  <a:lnTo>
                    <a:pt x="672836" y="217298"/>
                  </a:lnTo>
                  <a:lnTo>
                    <a:pt x="646026" y="208032"/>
                  </a:lnTo>
                  <a:lnTo>
                    <a:pt x="619133" y="204944"/>
                  </a:lnTo>
                  <a:lnTo>
                    <a:pt x="672509" y="204944"/>
                  </a:lnTo>
                  <a:lnTo>
                    <a:pt x="680860" y="208720"/>
                  </a:lnTo>
                  <a:lnTo>
                    <a:pt x="682780" y="209662"/>
                  </a:lnTo>
                  <a:lnTo>
                    <a:pt x="683997" y="211617"/>
                  </a:lnTo>
                  <a:lnTo>
                    <a:pt x="683997" y="333985"/>
                  </a:lnTo>
                  <a:close/>
                </a:path>
                <a:path w="703579" h="657860">
                  <a:moveTo>
                    <a:pt x="700661" y="657404"/>
                  </a:moveTo>
                  <a:lnTo>
                    <a:pt x="2500" y="657404"/>
                  </a:lnTo>
                  <a:lnTo>
                    <a:pt x="0" y="654899"/>
                  </a:lnTo>
                  <a:lnTo>
                    <a:pt x="0" y="238477"/>
                  </a:lnTo>
                  <a:lnTo>
                    <a:pt x="996" y="236685"/>
                  </a:lnTo>
                  <a:lnTo>
                    <a:pt x="4252" y="234639"/>
                  </a:lnTo>
                  <a:lnTo>
                    <a:pt x="6295" y="234533"/>
                  </a:lnTo>
                  <a:lnTo>
                    <a:pt x="36840" y="249336"/>
                  </a:lnTo>
                  <a:lnTo>
                    <a:pt x="11161" y="249336"/>
                  </a:lnTo>
                  <a:lnTo>
                    <a:pt x="11161" y="646192"/>
                  </a:lnTo>
                  <a:lnTo>
                    <a:pt x="154823" y="646192"/>
                  </a:lnTo>
                  <a:lnTo>
                    <a:pt x="703161" y="646198"/>
                  </a:lnTo>
                  <a:lnTo>
                    <a:pt x="703161" y="654899"/>
                  </a:lnTo>
                  <a:lnTo>
                    <a:pt x="700661" y="657404"/>
                  </a:lnTo>
                  <a:close/>
                </a:path>
                <a:path w="703579" h="657860">
                  <a:moveTo>
                    <a:pt x="241826" y="343269"/>
                  </a:moveTo>
                  <a:lnTo>
                    <a:pt x="230670" y="343269"/>
                  </a:lnTo>
                  <a:lnTo>
                    <a:pt x="230670" y="238477"/>
                  </a:lnTo>
                  <a:lnTo>
                    <a:pt x="231652" y="236685"/>
                  </a:lnTo>
                  <a:lnTo>
                    <a:pt x="234911" y="234639"/>
                  </a:lnTo>
                  <a:lnTo>
                    <a:pt x="236960" y="234533"/>
                  </a:lnTo>
                  <a:lnTo>
                    <a:pt x="243572" y="237738"/>
                  </a:lnTo>
                  <a:lnTo>
                    <a:pt x="254745" y="237738"/>
                  </a:lnTo>
                  <a:lnTo>
                    <a:pt x="254566" y="243066"/>
                  </a:lnTo>
                  <a:lnTo>
                    <a:pt x="267501" y="249336"/>
                  </a:lnTo>
                  <a:lnTo>
                    <a:pt x="241826" y="249336"/>
                  </a:lnTo>
                  <a:lnTo>
                    <a:pt x="241826" y="343269"/>
                  </a:lnTo>
                  <a:close/>
                </a:path>
                <a:path w="703579" h="657860">
                  <a:moveTo>
                    <a:pt x="472490" y="343275"/>
                  </a:moveTo>
                  <a:lnTo>
                    <a:pt x="461335" y="343275"/>
                  </a:lnTo>
                  <a:lnTo>
                    <a:pt x="461338" y="238477"/>
                  </a:lnTo>
                  <a:lnTo>
                    <a:pt x="462326" y="236685"/>
                  </a:lnTo>
                  <a:lnTo>
                    <a:pt x="465582" y="234645"/>
                  </a:lnTo>
                  <a:lnTo>
                    <a:pt x="467613" y="234533"/>
                  </a:lnTo>
                  <a:lnTo>
                    <a:pt x="498155" y="249336"/>
                  </a:lnTo>
                  <a:lnTo>
                    <a:pt x="472490" y="249336"/>
                  </a:lnTo>
                  <a:lnTo>
                    <a:pt x="472490" y="343275"/>
                  </a:lnTo>
                  <a:close/>
                </a:path>
                <a:path w="703579" h="657860">
                  <a:moveTo>
                    <a:pt x="354103" y="285901"/>
                  </a:moveTo>
                  <a:lnTo>
                    <a:pt x="342941" y="285901"/>
                  </a:lnTo>
                  <a:lnTo>
                    <a:pt x="342941" y="250457"/>
                  </a:lnTo>
                  <a:lnTo>
                    <a:pt x="345441" y="247946"/>
                  </a:lnTo>
                  <a:lnTo>
                    <a:pt x="363986" y="247946"/>
                  </a:lnTo>
                  <a:lnTo>
                    <a:pt x="363986" y="236741"/>
                  </a:lnTo>
                  <a:lnTo>
                    <a:pt x="375153" y="236741"/>
                  </a:lnTo>
                  <a:lnTo>
                    <a:pt x="375153" y="259152"/>
                  </a:lnTo>
                  <a:lnTo>
                    <a:pt x="354103" y="259152"/>
                  </a:lnTo>
                  <a:lnTo>
                    <a:pt x="354103" y="285901"/>
                  </a:lnTo>
                  <a:close/>
                </a:path>
                <a:path w="703579" h="657860">
                  <a:moveTo>
                    <a:pt x="565430" y="247946"/>
                  </a:moveTo>
                  <a:lnTo>
                    <a:pt x="554269" y="247946"/>
                  </a:lnTo>
                  <a:lnTo>
                    <a:pt x="554269" y="236741"/>
                  </a:lnTo>
                  <a:lnTo>
                    <a:pt x="565430" y="236741"/>
                  </a:lnTo>
                  <a:lnTo>
                    <a:pt x="565430" y="247946"/>
                  </a:lnTo>
                  <a:close/>
                </a:path>
                <a:path w="703579" h="657860">
                  <a:moveTo>
                    <a:pt x="235553" y="358083"/>
                  </a:moveTo>
                  <a:lnTo>
                    <a:pt x="11161" y="249336"/>
                  </a:lnTo>
                  <a:lnTo>
                    <a:pt x="36840" y="249336"/>
                  </a:lnTo>
                  <a:lnTo>
                    <a:pt x="106255" y="282976"/>
                  </a:lnTo>
                  <a:lnTo>
                    <a:pt x="117461" y="282976"/>
                  </a:lnTo>
                  <a:lnTo>
                    <a:pt x="117003" y="288187"/>
                  </a:lnTo>
                  <a:lnTo>
                    <a:pt x="200529" y="328668"/>
                  </a:lnTo>
                  <a:lnTo>
                    <a:pt x="211734" y="328668"/>
                  </a:lnTo>
                  <a:lnTo>
                    <a:pt x="212231" y="334333"/>
                  </a:lnTo>
                  <a:lnTo>
                    <a:pt x="230670" y="343269"/>
                  </a:lnTo>
                  <a:lnTo>
                    <a:pt x="241826" y="343269"/>
                  </a:lnTo>
                  <a:lnTo>
                    <a:pt x="241826" y="354122"/>
                  </a:lnTo>
                  <a:lnTo>
                    <a:pt x="240843" y="355915"/>
                  </a:lnTo>
                  <a:lnTo>
                    <a:pt x="237590" y="357971"/>
                  </a:lnTo>
                  <a:lnTo>
                    <a:pt x="235553" y="358083"/>
                  </a:lnTo>
                  <a:close/>
                </a:path>
                <a:path w="703579" h="657860">
                  <a:moveTo>
                    <a:pt x="466218" y="358083"/>
                  </a:moveTo>
                  <a:lnTo>
                    <a:pt x="241826" y="249336"/>
                  </a:lnTo>
                  <a:lnTo>
                    <a:pt x="267501" y="249336"/>
                  </a:lnTo>
                  <a:lnTo>
                    <a:pt x="297001" y="263635"/>
                  </a:lnTo>
                  <a:lnTo>
                    <a:pt x="308168" y="263635"/>
                  </a:lnTo>
                  <a:lnTo>
                    <a:pt x="308352" y="269131"/>
                  </a:lnTo>
                  <a:lnTo>
                    <a:pt x="319157" y="274370"/>
                  </a:lnTo>
                  <a:lnTo>
                    <a:pt x="330318" y="274370"/>
                  </a:lnTo>
                  <a:lnTo>
                    <a:pt x="330318" y="279782"/>
                  </a:lnTo>
                  <a:lnTo>
                    <a:pt x="342941" y="285901"/>
                  </a:lnTo>
                  <a:lnTo>
                    <a:pt x="354103" y="285901"/>
                  </a:lnTo>
                  <a:lnTo>
                    <a:pt x="354103" y="291308"/>
                  </a:lnTo>
                  <a:lnTo>
                    <a:pt x="363986" y="296098"/>
                  </a:lnTo>
                  <a:lnTo>
                    <a:pt x="375153" y="296098"/>
                  </a:lnTo>
                  <a:lnTo>
                    <a:pt x="375153" y="301505"/>
                  </a:lnTo>
                  <a:lnTo>
                    <a:pt x="461335" y="343275"/>
                  </a:lnTo>
                  <a:lnTo>
                    <a:pt x="472490" y="343275"/>
                  </a:lnTo>
                  <a:lnTo>
                    <a:pt x="472490" y="354122"/>
                  </a:lnTo>
                  <a:lnTo>
                    <a:pt x="471508" y="355915"/>
                  </a:lnTo>
                  <a:lnTo>
                    <a:pt x="468255" y="357971"/>
                  </a:lnTo>
                  <a:lnTo>
                    <a:pt x="466218" y="358083"/>
                  </a:lnTo>
                  <a:close/>
                </a:path>
                <a:path w="703579" h="657860">
                  <a:moveTo>
                    <a:pt x="703161" y="646198"/>
                  </a:moveTo>
                  <a:lnTo>
                    <a:pt x="691999" y="646198"/>
                  </a:lnTo>
                  <a:lnTo>
                    <a:pt x="691999" y="355719"/>
                  </a:lnTo>
                  <a:lnTo>
                    <a:pt x="472490" y="249336"/>
                  </a:lnTo>
                  <a:lnTo>
                    <a:pt x="498155" y="249336"/>
                  </a:lnTo>
                  <a:lnTo>
                    <a:pt x="511253" y="255684"/>
                  </a:lnTo>
                  <a:lnTo>
                    <a:pt x="565430" y="255684"/>
                  </a:lnTo>
                  <a:lnTo>
                    <a:pt x="565430" y="259152"/>
                  </a:lnTo>
                  <a:lnTo>
                    <a:pt x="522415" y="259152"/>
                  </a:lnTo>
                  <a:lnTo>
                    <a:pt x="522415" y="261091"/>
                  </a:lnTo>
                  <a:lnTo>
                    <a:pt x="554269" y="276527"/>
                  </a:lnTo>
                  <a:lnTo>
                    <a:pt x="565430" y="276527"/>
                  </a:lnTo>
                  <a:lnTo>
                    <a:pt x="565430" y="281934"/>
                  </a:lnTo>
                  <a:lnTo>
                    <a:pt x="672836" y="333985"/>
                  </a:lnTo>
                  <a:lnTo>
                    <a:pt x="683997" y="333985"/>
                  </a:lnTo>
                  <a:lnTo>
                    <a:pt x="683997" y="339392"/>
                  </a:lnTo>
                  <a:lnTo>
                    <a:pt x="701933" y="348088"/>
                  </a:lnTo>
                  <a:lnTo>
                    <a:pt x="703161" y="350049"/>
                  </a:lnTo>
                  <a:lnTo>
                    <a:pt x="703161" y="646198"/>
                  </a:lnTo>
                  <a:close/>
                </a:path>
                <a:path w="703579" h="657860">
                  <a:moveTo>
                    <a:pt x="565430" y="276527"/>
                  </a:moveTo>
                  <a:lnTo>
                    <a:pt x="554269" y="276527"/>
                  </a:lnTo>
                  <a:lnTo>
                    <a:pt x="554269" y="259152"/>
                  </a:lnTo>
                  <a:lnTo>
                    <a:pt x="565430" y="259152"/>
                  </a:lnTo>
                  <a:lnTo>
                    <a:pt x="565430" y="276527"/>
                  </a:lnTo>
                  <a:close/>
                </a:path>
                <a:path w="703579" h="657860">
                  <a:moveTo>
                    <a:pt x="375153" y="296098"/>
                  </a:moveTo>
                  <a:lnTo>
                    <a:pt x="363986" y="296098"/>
                  </a:lnTo>
                  <a:lnTo>
                    <a:pt x="363986" y="259152"/>
                  </a:lnTo>
                  <a:lnTo>
                    <a:pt x="375153" y="259152"/>
                  </a:lnTo>
                  <a:lnTo>
                    <a:pt x="375153" y="296098"/>
                  </a:lnTo>
                  <a:close/>
                </a:path>
                <a:path w="703579" h="657860">
                  <a:moveTo>
                    <a:pt x="154823" y="646192"/>
                  </a:moveTo>
                  <a:lnTo>
                    <a:pt x="143662" y="646192"/>
                  </a:lnTo>
                  <a:lnTo>
                    <a:pt x="143662" y="551390"/>
                  </a:lnTo>
                  <a:lnTo>
                    <a:pt x="146162" y="548886"/>
                  </a:lnTo>
                  <a:lnTo>
                    <a:pt x="239325" y="548886"/>
                  </a:lnTo>
                  <a:lnTo>
                    <a:pt x="241826" y="551390"/>
                  </a:lnTo>
                  <a:lnTo>
                    <a:pt x="241826" y="560092"/>
                  </a:lnTo>
                  <a:lnTo>
                    <a:pt x="154823" y="560092"/>
                  </a:lnTo>
                  <a:lnTo>
                    <a:pt x="154823" y="646192"/>
                  </a:lnTo>
                  <a:close/>
                </a:path>
                <a:path w="703579" h="657860">
                  <a:moveTo>
                    <a:pt x="241826" y="646198"/>
                  </a:moveTo>
                  <a:lnTo>
                    <a:pt x="230664" y="646198"/>
                  </a:lnTo>
                  <a:lnTo>
                    <a:pt x="230664" y="560092"/>
                  </a:lnTo>
                  <a:lnTo>
                    <a:pt x="241826" y="560092"/>
                  </a:lnTo>
                  <a:lnTo>
                    <a:pt x="241826" y="6461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9640" y="6176544"/>
              <a:ext cx="79736" cy="800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2326" y="6188646"/>
              <a:ext cx="368935" cy="120650"/>
            </a:xfrm>
            <a:custGeom>
              <a:avLst/>
              <a:gdLst/>
              <a:ahLst/>
              <a:cxnLst/>
              <a:rect l="l" t="t" r="r" b="b"/>
              <a:pathLst>
                <a:path w="368934" h="120650">
                  <a:moveTo>
                    <a:pt x="366280" y="120580"/>
                  </a:moveTo>
                  <a:lnTo>
                    <a:pt x="2500" y="120580"/>
                  </a:lnTo>
                  <a:lnTo>
                    <a:pt x="0" y="118076"/>
                  </a:lnTo>
                  <a:lnTo>
                    <a:pt x="0" y="2504"/>
                  </a:lnTo>
                  <a:lnTo>
                    <a:pt x="2500" y="0"/>
                  </a:lnTo>
                  <a:lnTo>
                    <a:pt x="366280" y="0"/>
                  </a:lnTo>
                  <a:lnTo>
                    <a:pt x="368780" y="2504"/>
                  </a:lnTo>
                  <a:lnTo>
                    <a:pt x="368780" y="11200"/>
                  </a:lnTo>
                  <a:lnTo>
                    <a:pt x="99391" y="11200"/>
                  </a:lnTo>
                  <a:lnTo>
                    <a:pt x="11161" y="11205"/>
                  </a:lnTo>
                  <a:lnTo>
                    <a:pt x="11161" y="54690"/>
                  </a:lnTo>
                  <a:lnTo>
                    <a:pt x="368780" y="54690"/>
                  </a:lnTo>
                  <a:lnTo>
                    <a:pt x="368780" y="65890"/>
                  </a:lnTo>
                  <a:lnTo>
                    <a:pt x="11161" y="65890"/>
                  </a:lnTo>
                  <a:lnTo>
                    <a:pt x="11161" y="109374"/>
                  </a:lnTo>
                  <a:lnTo>
                    <a:pt x="368780" y="109374"/>
                  </a:lnTo>
                  <a:lnTo>
                    <a:pt x="368780" y="118076"/>
                  </a:lnTo>
                  <a:lnTo>
                    <a:pt x="366280" y="120580"/>
                  </a:lnTo>
                  <a:close/>
                </a:path>
                <a:path w="368934" h="120650">
                  <a:moveTo>
                    <a:pt x="189976" y="54684"/>
                  </a:moveTo>
                  <a:lnTo>
                    <a:pt x="178809" y="54684"/>
                  </a:lnTo>
                  <a:lnTo>
                    <a:pt x="178809" y="11200"/>
                  </a:lnTo>
                  <a:lnTo>
                    <a:pt x="189976" y="11200"/>
                  </a:lnTo>
                  <a:lnTo>
                    <a:pt x="189976" y="54684"/>
                  </a:lnTo>
                  <a:close/>
                </a:path>
                <a:path w="368934" h="120650">
                  <a:moveTo>
                    <a:pt x="280561" y="54684"/>
                  </a:moveTo>
                  <a:lnTo>
                    <a:pt x="269400" y="54684"/>
                  </a:lnTo>
                  <a:lnTo>
                    <a:pt x="269400" y="11200"/>
                  </a:lnTo>
                  <a:lnTo>
                    <a:pt x="280561" y="11200"/>
                  </a:lnTo>
                  <a:lnTo>
                    <a:pt x="280561" y="54684"/>
                  </a:lnTo>
                  <a:close/>
                </a:path>
                <a:path w="368934" h="120650">
                  <a:moveTo>
                    <a:pt x="368780" y="54684"/>
                  </a:moveTo>
                  <a:lnTo>
                    <a:pt x="357624" y="54684"/>
                  </a:lnTo>
                  <a:lnTo>
                    <a:pt x="357624" y="11200"/>
                  </a:lnTo>
                  <a:lnTo>
                    <a:pt x="368780" y="11200"/>
                  </a:lnTo>
                  <a:lnTo>
                    <a:pt x="368780" y="54684"/>
                  </a:lnTo>
                  <a:close/>
                </a:path>
                <a:path w="368934" h="120650">
                  <a:moveTo>
                    <a:pt x="368780" y="54690"/>
                  </a:moveTo>
                  <a:lnTo>
                    <a:pt x="88229" y="54690"/>
                  </a:lnTo>
                  <a:lnTo>
                    <a:pt x="88229" y="11205"/>
                  </a:lnTo>
                  <a:lnTo>
                    <a:pt x="99391" y="11205"/>
                  </a:lnTo>
                  <a:lnTo>
                    <a:pt x="99391" y="54684"/>
                  </a:lnTo>
                  <a:lnTo>
                    <a:pt x="368780" y="54684"/>
                  </a:lnTo>
                  <a:close/>
                </a:path>
                <a:path w="368934" h="120650">
                  <a:moveTo>
                    <a:pt x="99391" y="109374"/>
                  </a:moveTo>
                  <a:lnTo>
                    <a:pt x="88229" y="109374"/>
                  </a:lnTo>
                  <a:lnTo>
                    <a:pt x="88229" y="65890"/>
                  </a:lnTo>
                  <a:lnTo>
                    <a:pt x="99391" y="65890"/>
                  </a:lnTo>
                  <a:lnTo>
                    <a:pt x="99391" y="109374"/>
                  </a:lnTo>
                  <a:close/>
                </a:path>
                <a:path w="368934" h="120650">
                  <a:moveTo>
                    <a:pt x="189976" y="109374"/>
                  </a:moveTo>
                  <a:lnTo>
                    <a:pt x="178809" y="109374"/>
                  </a:lnTo>
                  <a:lnTo>
                    <a:pt x="178809" y="65890"/>
                  </a:lnTo>
                  <a:lnTo>
                    <a:pt x="189976" y="65890"/>
                  </a:lnTo>
                  <a:lnTo>
                    <a:pt x="189976" y="109374"/>
                  </a:lnTo>
                  <a:close/>
                </a:path>
                <a:path w="368934" h="120650">
                  <a:moveTo>
                    <a:pt x="280555" y="109374"/>
                  </a:moveTo>
                  <a:lnTo>
                    <a:pt x="269400" y="109374"/>
                  </a:lnTo>
                  <a:lnTo>
                    <a:pt x="269400" y="65890"/>
                  </a:lnTo>
                  <a:lnTo>
                    <a:pt x="280555" y="65890"/>
                  </a:lnTo>
                  <a:lnTo>
                    <a:pt x="280555" y="109374"/>
                  </a:lnTo>
                  <a:close/>
                </a:path>
                <a:path w="368934" h="120650">
                  <a:moveTo>
                    <a:pt x="368780" y="109374"/>
                  </a:moveTo>
                  <a:lnTo>
                    <a:pt x="357618" y="109374"/>
                  </a:lnTo>
                  <a:lnTo>
                    <a:pt x="357618" y="65890"/>
                  </a:lnTo>
                  <a:lnTo>
                    <a:pt x="368780" y="65890"/>
                  </a:lnTo>
                  <a:lnTo>
                    <a:pt x="368780" y="109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4726" y="7002538"/>
              <a:ext cx="638810" cy="566420"/>
            </a:xfrm>
            <a:custGeom>
              <a:avLst/>
              <a:gdLst/>
              <a:ahLst/>
              <a:cxnLst/>
              <a:rect l="l" t="t" r="r" b="b"/>
              <a:pathLst>
                <a:path w="638809" h="566420">
                  <a:moveTo>
                    <a:pt x="299999" y="387299"/>
                  </a:moveTo>
                  <a:lnTo>
                    <a:pt x="296773" y="371259"/>
                  </a:lnTo>
                  <a:lnTo>
                    <a:pt x="288010" y="358152"/>
                  </a:lnTo>
                  <a:lnTo>
                    <a:pt x="275018" y="349300"/>
                  </a:lnTo>
                  <a:lnTo>
                    <a:pt x="266026" y="347472"/>
                  </a:lnTo>
                  <a:lnTo>
                    <a:pt x="266026" y="383438"/>
                  </a:lnTo>
                  <a:lnTo>
                    <a:pt x="266026" y="445909"/>
                  </a:lnTo>
                  <a:lnTo>
                    <a:pt x="262928" y="449021"/>
                  </a:lnTo>
                  <a:lnTo>
                    <a:pt x="189128" y="449033"/>
                  </a:lnTo>
                  <a:lnTo>
                    <a:pt x="184061" y="454139"/>
                  </a:lnTo>
                  <a:lnTo>
                    <a:pt x="184061" y="528599"/>
                  </a:lnTo>
                  <a:lnTo>
                    <a:pt x="180962" y="531723"/>
                  </a:lnTo>
                  <a:lnTo>
                    <a:pt x="119037" y="531723"/>
                  </a:lnTo>
                  <a:lnTo>
                    <a:pt x="115938" y="528599"/>
                  </a:lnTo>
                  <a:lnTo>
                    <a:pt x="115938" y="454139"/>
                  </a:lnTo>
                  <a:lnTo>
                    <a:pt x="110871" y="449033"/>
                  </a:lnTo>
                  <a:lnTo>
                    <a:pt x="37058" y="449033"/>
                  </a:lnTo>
                  <a:lnTo>
                    <a:pt x="33959" y="445909"/>
                  </a:lnTo>
                  <a:lnTo>
                    <a:pt x="33972" y="383438"/>
                  </a:lnTo>
                  <a:lnTo>
                    <a:pt x="37058" y="380326"/>
                  </a:lnTo>
                  <a:lnTo>
                    <a:pt x="73964" y="380326"/>
                  </a:lnTo>
                  <a:lnTo>
                    <a:pt x="110858" y="380326"/>
                  </a:lnTo>
                  <a:lnTo>
                    <a:pt x="115938" y="375208"/>
                  </a:lnTo>
                  <a:lnTo>
                    <a:pt x="115938" y="300761"/>
                  </a:lnTo>
                  <a:lnTo>
                    <a:pt x="119037" y="297637"/>
                  </a:lnTo>
                  <a:lnTo>
                    <a:pt x="180949" y="297637"/>
                  </a:lnTo>
                  <a:lnTo>
                    <a:pt x="184048" y="300761"/>
                  </a:lnTo>
                  <a:lnTo>
                    <a:pt x="184048" y="375208"/>
                  </a:lnTo>
                  <a:lnTo>
                    <a:pt x="189115" y="380314"/>
                  </a:lnTo>
                  <a:lnTo>
                    <a:pt x="262928" y="380326"/>
                  </a:lnTo>
                  <a:lnTo>
                    <a:pt x="266026" y="383438"/>
                  </a:lnTo>
                  <a:lnTo>
                    <a:pt x="266026" y="347472"/>
                  </a:lnTo>
                  <a:lnTo>
                    <a:pt x="259118" y="346062"/>
                  </a:lnTo>
                  <a:lnTo>
                    <a:pt x="218020" y="346062"/>
                  </a:lnTo>
                  <a:lnTo>
                    <a:pt x="218020" y="304596"/>
                  </a:lnTo>
                  <a:lnTo>
                    <a:pt x="216623" y="297637"/>
                  </a:lnTo>
                  <a:lnTo>
                    <a:pt x="214807" y="288569"/>
                  </a:lnTo>
                  <a:lnTo>
                    <a:pt x="206044" y="275463"/>
                  </a:lnTo>
                  <a:lnTo>
                    <a:pt x="193040" y="266611"/>
                  </a:lnTo>
                  <a:lnTo>
                    <a:pt x="177152" y="263372"/>
                  </a:lnTo>
                  <a:lnTo>
                    <a:pt x="122847" y="263372"/>
                  </a:lnTo>
                  <a:lnTo>
                    <a:pt x="106959" y="266611"/>
                  </a:lnTo>
                  <a:lnTo>
                    <a:pt x="93954" y="275463"/>
                  </a:lnTo>
                  <a:lnTo>
                    <a:pt x="85191" y="288569"/>
                  </a:lnTo>
                  <a:lnTo>
                    <a:pt x="81965" y="304596"/>
                  </a:lnTo>
                  <a:lnTo>
                    <a:pt x="81965" y="346062"/>
                  </a:lnTo>
                  <a:lnTo>
                    <a:pt x="40881" y="346062"/>
                  </a:lnTo>
                  <a:lnTo>
                    <a:pt x="24980" y="349300"/>
                  </a:lnTo>
                  <a:lnTo>
                    <a:pt x="11988" y="358152"/>
                  </a:lnTo>
                  <a:lnTo>
                    <a:pt x="3213" y="371259"/>
                  </a:lnTo>
                  <a:lnTo>
                    <a:pt x="0" y="387299"/>
                  </a:lnTo>
                  <a:lnTo>
                    <a:pt x="0" y="442061"/>
                  </a:lnTo>
                  <a:lnTo>
                    <a:pt x="3213" y="458101"/>
                  </a:lnTo>
                  <a:lnTo>
                    <a:pt x="11988" y="471208"/>
                  </a:lnTo>
                  <a:lnTo>
                    <a:pt x="24980" y="480047"/>
                  </a:lnTo>
                  <a:lnTo>
                    <a:pt x="40881" y="483298"/>
                  </a:lnTo>
                  <a:lnTo>
                    <a:pt x="81965" y="483298"/>
                  </a:lnTo>
                  <a:lnTo>
                    <a:pt x="81965" y="524751"/>
                  </a:lnTo>
                  <a:lnTo>
                    <a:pt x="85178" y="540791"/>
                  </a:lnTo>
                  <a:lnTo>
                    <a:pt x="93954" y="553897"/>
                  </a:lnTo>
                  <a:lnTo>
                    <a:pt x="106946" y="562749"/>
                  </a:lnTo>
                  <a:lnTo>
                    <a:pt x="122847" y="565988"/>
                  </a:lnTo>
                  <a:lnTo>
                    <a:pt x="177152" y="565988"/>
                  </a:lnTo>
                  <a:lnTo>
                    <a:pt x="211175" y="547598"/>
                  </a:lnTo>
                  <a:lnTo>
                    <a:pt x="218020" y="524751"/>
                  </a:lnTo>
                  <a:lnTo>
                    <a:pt x="218020" y="483298"/>
                  </a:lnTo>
                  <a:lnTo>
                    <a:pt x="259118" y="483298"/>
                  </a:lnTo>
                  <a:lnTo>
                    <a:pt x="275018" y="480047"/>
                  </a:lnTo>
                  <a:lnTo>
                    <a:pt x="288010" y="471208"/>
                  </a:lnTo>
                  <a:lnTo>
                    <a:pt x="296773" y="458101"/>
                  </a:lnTo>
                  <a:lnTo>
                    <a:pt x="299999" y="442061"/>
                  </a:lnTo>
                  <a:lnTo>
                    <a:pt x="299999" y="387299"/>
                  </a:lnTo>
                  <a:close/>
                </a:path>
                <a:path w="638809" h="566420">
                  <a:moveTo>
                    <a:pt x="638251" y="148386"/>
                  </a:moveTo>
                  <a:lnTo>
                    <a:pt x="634834" y="131343"/>
                  </a:lnTo>
                  <a:lnTo>
                    <a:pt x="625525" y="117398"/>
                  </a:lnTo>
                  <a:lnTo>
                    <a:pt x="611708" y="108000"/>
                  </a:lnTo>
                  <a:lnTo>
                    <a:pt x="604304" y="106489"/>
                  </a:lnTo>
                  <a:lnTo>
                    <a:pt x="604304" y="143103"/>
                  </a:lnTo>
                  <a:lnTo>
                    <a:pt x="604304" y="243776"/>
                  </a:lnTo>
                  <a:lnTo>
                    <a:pt x="600049" y="248081"/>
                  </a:lnTo>
                  <a:lnTo>
                    <a:pt x="505726" y="248081"/>
                  </a:lnTo>
                  <a:lnTo>
                    <a:pt x="500659" y="253199"/>
                  </a:lnTo>
                  <a:lnTo>
                    <a:pt x="500659" y="348322"/>
                  </a:lnTo>
                  <a:lnTo>
                    <a:pt x="496404" y="352615"/>
                  </a:lnTo>
                  <a:lnTo>
                    <a:pt x="396582" y="352615"/>
                  </a:lnTo>
                  <a:lnTo>
                    <a:pt x="392303" y="348322"/>
                  </a:lnTo>
                  <a:lnTo>
                    <a:pt x="392303" y="253199"/>
                  </a:lnTo>
                  <a:lnTo>
                    <a:pt x="387248" y="248081"/>
                  </a:lnTo>
                  <a:lnTo>
                    <a:pt x="292938" y="248081"/>
                  </a:lnTo>
                  <a:lnTo>
                    <a:pt x="288671" y="243776"/>
                  </a:lnTo>
                  <a:lnTo>
                    <a:pt x="288671" y="143103"/>
                  </a:lnTo>
                  <a:lnTo>
                    <a:pt x="292938" y="138798"/>
                  </a:lnTo>
                  <a:lnTo>
                    <a:pt x="387235" y="138798"/>
                  </a:lnTo>
                  <a:lnTo>
                    <a:pt x="392303" y="133680"/>
                  </a:lnTo>
                  <a:lnTo>
                    <a:pt x="392303" y="38557"/>
                  </a:lnTo>
                  <a:lnTo>
                    <a:pt x="396557" y="34264"/>
                  </a:lnTo>
                  <a:lnTo>
                    <a:pt x="496392" y="34264"/>
                  </a:lnTo>
                  <a:lnTo>
                    <a:pt x="500659" y="38557"/>
                  </a:lnTo>
                  <a:lnTo>
                    <a:pt x="500659" y="133680"/>
                  </a:lnTo>
                  <a:lnTo>
                    <a:pt x="505726" y="138798"/>
                  </a:lnTo>
                  <a:lnTo>
                    <a:pt x="600049" y="138798"/>
                  </a:lnTo>
                  <a:lnTo>
                    <a:pt x="604304" y="143103"/>
                  </a:lnTo>
                  <a:lnTo>
                    <a:pt x="604304" y="106489"/>
                  </a:lnTo>
                  <a:lnTo>
                    <a:pt x="594842" y="104546"/>
                  </a:lnTo>
                  <a:lnTo>
                    <a:pt x="534619" y="104533"/>
                  </a:lnTo>
                  <a:lnTo>
                    <a:pt x="534619" y="43840"/>
                  </a:lnTo>
                  <a:lnTo>
                    <a:pt x="532688" y="34264"/>
                  </a:lnTo>
                  <a:lnTo>
                    <a:pt x="531190" y="26797"/>
                  </a:lnTo>
                  <a:lnTo>
                    <a:pt x="521868" y="12852"/>
                  </a:lnTo>
                  <a:lnTo>
                    <a:pt x="508050" y="3441"/>
                  </a:lnTo>
                  <a:lnTo>
                    <a:pt x="491147" y="0"/>
                  </a:lnTo>
                  <a:lnTo>
                    <a:pt x="401789" y="0"/>
                  </a:lnTo>
                  <a:lnTo>
                    <a:pt x="365620" y="19545"/>
                  </a:lnTo>
                  <a:lnTo>
                    <a:pt x="358343" y="43840"/>
                  </a:lnTo>
                  <a:lnTo>
                    <a:pt x="358343" y="104546"/>
                  </a:lnTo>
                  <a:lnTo>
                    <a:pt x="298183" y="104546"/>
                  </a:lnTo>
                  <a:lnTo>
                    <a:pt x="281266" y="108000"/>
                  </a:lnTo>
                  <a:lnTo>
                    <a:pt x="267474" y="117386"/>
                  </a:lnTo>
                  <a:lnTo>
                    <a:pt x="258140" y="131330"/>
                  </a:lnTo>
                  <a:lnTo>
                    <a:pt x="254711" y="148386"/>
                  </a:lnTo>
                  <a:lnTo>
                    <a:pt x="254711" y="238506"/>
                  </a:lnTo>
                  <a:lnTo>
                    <a:pt x="281254" y="278892"/>
                  </a:lnTo>
                  <a:lnTo>
                    <a:pt x="358330" y="282359"/>
                  </a:lnTo>
                  <a:lnTo>
                    <a:pt x="358330" y="343039"/>
                  </a:lnTo>
                  <a:lnTo>
                    <a:pt x="361746" y="360095"/>
                  </a:lnTo>
                  <a:lnTo>
                    <a:pt x="371068" y="374027"/>
                  </a:lnTo>
                  <a:lnTo>
                    <a:pt x="384886" y="383438"/>
                  </a:lnTo>
                  <a:lnTo>
                    <a:pt x="401789" y="386892"/>
                  </a:lnTo>
                  <a:lnTo>
                    <a:pt x="491147" y="386892"/>
                  </a:lnTo>
                  <a:lnTo>
                    <a:pt x="508050" y="383438"/>
                  </a:lnTo>
                  <a:lnTo>
                    <a:pt x="521868" y="374040"/>
                  </a:lnTo>
                  <a:lnTo>
                    <a:pt x="531190" y="360095"/>
                  </a:lnTo>
                  <a:lnTo>
                    <a:pt x="532688" y="352615"/>
                  </a:lnTo>
                  <a:lnTo>
                    <a:pt x="534619" y="343039"/>
                  </a:lnTo>
                  <a:lnTo>
                    <a:pt x="534619" y="282346"/>
                  </a:lnTo>
                  <a:lnTo>
                    <a:pt x="594791" y="282346"/>
                  </a:lnTo>
                  <a:lnTo>
                    <a:pt x="611695" y="278892"/>
                  </a:lnTo>
                  <a:lnTo>
                    <a:pt x="625500" y="269494"/>
                  </a:lnTo>
                  <a:lnTo>
                    <a:pt x="634822" y="255562"/>
                  </a:lnTo>
                  <a:lnTo>
                    <a:pt x="638251" y="238506"/>
                  </a:lnTo>
                  <a:lnTo>
                    <a:pt x="638251" y="148386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9487" y="7448504"/>
              <a:ext cx="208782" cy="2105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54343" y="8195347"/>
              <a:ext cx="603885" cy="638175"/>
            </a:xfrm>
            <a:custGeom>
              <a:avLst/>
              <a:gdLst/>
              <a:ahLst/>
              <a:cxnLst/>
              <a:rect l="l" t="t" r="r" b="b"/>
              <a:pathLst>
                <a:path w="603884" h="638175">
                  <a:moveTo>
                    <a:pt x="273926" y="621030"/>
                  </a:moveTo>
                  <a:lnTo>
                    <a:pt x="271424" y="617855"/>
                  </a:lnTo>
                  <a:lnTo>
                    <a:pt x="267931" y="617435"/>
                  </a:lnTo>
                  <a:lnTo>
                    <a:pt x="220357" y="607771"/>
                  </a:lnTo>
                  <a:lnTo>
                    <a:pt x="175679" y="590473"/>
                  </a:lnTo>
                  <a:lnTo>
                    <a:pt x="134493" y="565861"/>
                  </a:lnTo>
                  <a:lnTo>
                    <a:pt x="97409" y="534212"/>
                  </a:lnTo>
                  <a:lnTo>
                    <a:pt x="66967" y="498182"/>
                  </a:lnTo>
                  <a:lnTo>
                    <a:pt x="43294" y="458736"/>
                  </a:lnTo>
                  <a:lnTo>
                    <a:pt x="26377" y="416737"/>
                  </a:lnTo>
                  <a:lnTo>
                    <a:pt x="16230" y="373024"/>
                  </a:lnTo>
                  <a:lnTo>
                    <a:pt x="12852" y="328460"/>
                  </a:lnTo>
                  <a:lnTo>
                    <a:pt x="16230" y="283895"/>
                  </a:lnTo>
                  <a:lnTo>
                    <a:pt x="26377" y="240182"/>
                  </a:lnTo>
                  <a:lnTo>
                    <a:pt x="43294" y="198170"/>
                  </a:lnTo>
                  <a:lnTo>
                    <a:pt x="66967" y="158737"/>
                  </a:lnTo>
                  <a:lnTo>
                    <a:pt x="97396" y="122707"/>
                  </a:lnTo>
                  <a:lnTo>
                    <a:pt x="130263" y="94183"/>
                  </a:lnTo>
                  <a:lnTo>
                    <a:pt x="166547" y="71170"/>
                  </a:lnTo>
                  <a:lnTo>
                    <a:pt x="205752" y="53911"/>
                  </a:lnTo>
                  <a:lnTo>
                    <a:pt x="247421" y="42659"/>
                  </a:lnTo>
                  <a:lnTo>
                    <a:pt x="222465" y="76250"/>
                  </a:lnTo>
                  <a:lnTo>
                    <a:pt x="230632" y="82384"/>
                  </a:lnTo>
                  <a:lnTo>
                    <a:pt x="267195" y="33134"/>
                  </a:lnTo>
                  <a:lnTo>
                    <a:pt x="215722" y="0"/>
                  </a:lnTo>
                  <a:lnTo>
                    <a:pt x="210235" y="8623"/>
                  </a:lnTo>
                  <a:lnTo>
                    <a:pt x="243916" y="30302"/>
                  </a:lnTo>
                  <a:lnTo>
                    <a:pt x="200736" y="42125"/>
                  </a:lnTo>
                  <a:lnTo>
                    <a:pt x="160096" y="60121"/>
                  </a:lnTo>
                  <a:lnTo>
                    <a:pt x="122491" y="84048"/>
                  </a:lnTo>
                  <a:lnTo>
                    <a:pt x="88404" y="113652"/>
                  </a:lnTo>
                  <a:lnTo>
                    <a:pt x="57327" y="150241"/>
                  </a:lnTo>
                  <a:lnTo>
                    <a:pt x="32664" y="190690"/>
                  </a:lnTo>
                  <a:lnTo>
                    <a:pt x="14706" y="234315"/>
                  </a:lnTo>
                  <a:lnTo>
                    <a:pt x="3721" y="280466"/>
                  </a:lnTo>
                  <a:lnTo>
                    <a:pt x="0" y="328460"/>
                  </a:lnTo>
                  <a:lnTo>
                    <a:pt x="3721" y="376453"/>
                  </a:lnTo>
                  <a:lnTo>
                    <a:pt x="14706" y="422605"/>
                  </a:lnTo>
                  <a:lnTo>
                    <a:pt x="32664" y="466229"/>
                  </a:lnTo>
                  <a:lnTo>
                    <a:pt x="57327" y="506679"/>
                  </a:lnTo>
                  <a:lnTo>
                    <a:pt x="88404" y="543267"/>
                  </a:lnTo>
                  <a:lnTo>
                    <a:pt x="127660" y="576618"/>
                  </a:lnTo>
                  <a:lnTo>
                    <a:pt x="171754" y="602665"/>
                  </a:lnTo>
                  <a:lnTo>
                    <a:pt x="217919" y="620331"/>
                  </a:lnTo>
                  <a:lnTo>
                    <a:pt x="266700" y="630186"/>
                  </a:lnTo>
                  <a:lnTo>
                    <a:pt x="267208" y="630199"/>
                  </a:lnTo>
                  <a:lnTo>
                    <a:pt x="270383" y="630199"/>
                  </a:lnTo>
                  <a:lnTo>
                    <a:pt x="273138" y="627799"/>
                  </a:lnTo>
                  <a:lnTo>
                    <a:pt x="273926" y="621030"/>
                  </a:lnTo>
                  <a:close/>
                </a:path>
                <a:path w="603884" h="638175">
                  <a:moveTo>
                    <a:pt x="603681" y="328460"/>
                  </a:moveTo>
                  <a:lnTo>
                    <a:pt x="599960" y="280466"/>
                  </a:lnTo>
                  <a:lnTo>
                    <a:pt x="588975" y="234315"/>
                  </a:lnTo>
                  <a:lnTo>
                    <a:pt x="571017" y="190690"/>
                  </a:lnTo>
                  <a:lnTo>
                    <a:pt x="546366" y="150241"/>
                  </a:lnTo>
                  <a:lnTo>
                    <a:pt x="515277" y="113652"/>
                  </a:lnTo>
                  <a:lnTo>
                    <a:pt x="455460" y="66954"/>
                  </a:lnTo>
                  <a:lnTo>
                    <a:pt x="386232" y="36741"/>
                  </a:lnTo>
                  <a:lnTo>
                    <a:pt x="382854" y="35750"/>
                  </a:lnTo>
                  <a:lnTo>
                    <a:pt x="379323" y="37706"/>
                  </a:lnTo>
                  <a:lnTo>
                    <a:pt x="377367" y="44500"/>
                  </a:lnTo>
                  <a:lnTo>
                    <a:pt x="379310" y="48044"/>
                  </a:lnTo>
                  <a:lnTo>
                    <a:pt x="382689" y="49022"/>
                  </a:lnTo>
                  <a:lnTo>
                    <a:pt x="416750" y="61391"/>
                  </a:lnTo>
                  <a:lnTo>
                    <a:pt x="478980" y="98488"/>
                  </a:lnTo>
                  <a:lnTo>
                    <a:pt x="536054" y="157746"/>
                  </a:lnTo>
                  <a:lnTo>
                    <a:pt x="559676" y="196481"/>
                  </a:lnTo>
                  <a:lnTo>
                    <a:pt x="576884" y="238290"/>
                  </a:lnTo>
                  <a:lnTo>
                    <a:pt x="587400" y="282486"/>
                  </a:lnTo>
                  <a:lnTo>
                    <a:pt x="590969" y="328460"/>
                  </a:lnTo>
                  <a:lnTo>
                    <a:pt x="587400" y="374434"/>
                  </a:lnTo>
                  <a:lnTo>
                    <a:pt x="576884" y="418630"/>
                  </a:lnTo>
                  <a:lnTo>
                    <a:pt x="559676" y="460425"/>
                  </a:lnTo>
                  <a:lnTo>
                    <a:pt x="536054" y="499173"/>
                  </a:lnTo>
                  <a:lnTo>
                    <a:pt x="506285" y="534212"/>
                  </a:lnTo>
                  <a:lnTo>
                    <a:pt x="457809" y="573582"/>
                  </a:lnTo>
                  <a:lnTo>
                    <a:pt x="402399" y="601332"/>
                  </a:lnTo>
                  <a:lnTo>
                    <a:pt x="421500" y="564057"/>
                  </a:lnTo>
                  <a:lnTo>
                    <a:pt x="412445" y="559371"/>
                  </a:lnTo>
                  <a:lnTo>
                    <a:pt x="384454" y="614019"/>
                  </a:lnTo>
                  <a:lnTo>
                    <a:pt x="440651" y="638149"/>
                  </a:lnTo>
                  <a:lnTo>
                    <a:pt x="444652" y="628726"/>
                  </a:lnTo>
                  <a:lnTo>
                    <a:pt x="407873" y="612952"/>
                  </a:lnTo>
                  <a:lnTo>
                    <a:pt x="437362" y="600024"/>
                  </a:lnTo>
                  <a:lnTo>
                    <a:pt x="491147" y="565124"/>
                  </a:lnTo>
                  <a:lnTo>
                    <a:pt x="546366" y="506679"/>
                  </a:lnTo>
                  <a:lnTo>
                    <a:pt x="571017" y="466229"/>
                  </a:lnTo>
                  <a:lnTo>
                    <a:pt x="588975" y="422605"/>
                  </a:lnTo>
                  <a:lnTo>
                    <a:pt x="599960" y="376453"/>
                  </a:lnTo>
                  <a:lnTo>
                    <a:pt x="603681" y="32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5005" y="8425562"/>
              <a:ext cx="102370" cy="1030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0843" y="8397525"/>
              <a:ext cx="102370" cy="1030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25378" y="8502897"/>
              <a:ext cx="461645" cy="147320"/>
            </a:xfrm>
            <a:custGeom>
              <a:avLst/>
              <a:gdLst/>
              <a:ahLst/>
              <a:cxnLst/>
              <a:rect l="l" t="t" r="r" b="b"/>
              <a:pathLst>
                <a:path w="461645" h="147320">
                  <a:moveTo>
                    <a:pt x="324618" y="147180"/>
                  </a:moveTo>
                  <a:lnTo>
                    <a:pt x="137006" y="147180"/>
                  </a:lnTo>
                  <a:lnTo>
                    <a:pt x="134157" y="144313"/>
                  </a:lnTo>
                  <a:lnTo>
                    <a:pt x="134233" y="121197"/>
                  </a:lnTo>
                  <a:lnTo>
                    <a:pt x="134360" y="119142"/>
                  </a:lnTo>
                  <a:lnTo>
                    <a:pt x="2843" y="119142"/>
                  </a:lnTo>
                  <a:lnTo>
                    <a:pt x="0" y="116275"/>
                  </a:lnTo>
                  <a:lnTo>
                    <a:pt x="0" y="97275"/>
                  </a:lnTo>
                  <a:lnTo>
                    <a:pt x="7607" y="59448"/>
                  </a:lnTo>
                  <a:lnTo>
                    <a:pt x="28340" y="28524"/>
                  </a:lnTo>
                  <a:lnTo>
                    <a:pt x="59067" y="7656"/>
                  </a:lnTo>
                  <a:lnTo>
                    <a:pt x="96654" y="0"/>
                  </a:lnTo>
                  <a:lnTo>
                    <a:pt x="115654" y="1868"/>
                  </a:lnTo>
                  <a:lnTo>
                    <a:pt x="133656" y="7356"/>
                  </a:lnTo>
                  <a:lnTo>
                    <a:pt x="143765" y="12801"/>
                  </a:lnTo>
                  <a:lnTo>
                    <a:pt x="96654" y="12801"/>
                  </a:lnTo>
                  <a:lnTo>
                    <a:pt x="64012" y="19449"/>
                  </a:lnTo>
                  <a:lnTo>
                    <a:pt x="37327" y="37569"/>
                  </a:lnTo>
                  <a:lnTo>
                    <a:pt x="19321" y="64424"/>
                  </a:lnTo>
                  <a:lnTo>
                    <a:pt x="12714" y="97275"/>
                  </a:lnTo>
                  <a:lnTo>
                    <a:pt x="12714" y="106345"/>
                  </a:lnTo>
                  <a:lnTo>
                    <a:pt x="149401" y="106345"/>
                  </a:lnTo>
                  <a:lnTo>
                    <a:pt x="147674" y="113622"/>
                  </a:lnTo>
                  <a:lnTo>
                    <a:pt x="147146" y="117476"/>
                  </a:lnTo>
                  <a:lnTo>
                    <a:pt x="146892" y="121197"/>
                  </a:lnTo>
                  <a:lnTo>
                    <a:pt x="146877" y="134378"/>
                  </a:lnTo>
                  <a:lnTo>
                    <a:pt x="327466" y="134378"/>
                  </a:lnTo>
                  <a:lnTo>
                    <a:pt x="327466" y="144313"/>
                  </a:lnTo>
                  <a:lnTo>
                    <a:pt x="324618" y="147180"/>
                  </a:lnTo>
                  <a:close/>
                </a:path>
                <a:path w="461645" h="147320">
                  <a:moveTo>
                    <a:pt x="300602" y="44114"/>
                  </a:moveTo>
                  <a:lnTo>
                    <a:pt x="284030" y="44114"/>
                  </a:lnTo>
                  <a:lnTo>
                    <a:pt x="299565" y="25673"/>
                  </a:lnTo>
                  <a:lnTo>
                    <a:pt x="318874" y="11792"/>
                  </a:lnTo>
                  <a:lnTo>
                    <a:pt x="340996" y="3043"/>
                  </a:lnTo>
                  <a:lnTo>
                    <a:pt x="364970" y="0"/>
                  </a:lnTo>
                  <a:lnTo>
                    <a:pt x="383975" y="1868"/>
                  </a:lnTo>
                  <a:lnTo>
                    <a:pt x="401980" y="7356"/>
                  </a:lnTo>
                  <a:lnTo>
                    <a:pt x="412090" y="12801"/>
                  </a:lnTo>
                  <a:lnTo>
                    <a:pt x="364970" y="12801"/>
                  </a:lnTo>
                  <a:lnTo>
                    <a:pt x="343932" y="15499"/>
                  </a:lnTo>
                  <a:lnTo>
                    <a:pt x="324549" y="23253"/>
                  </a:lnTo>
                  <a:lnTo>
                    <a:pt x="307679" y="35551"/>
                  </a:lnTo>
                  <a:lnTo>
                    <a:pt x="300602" y="44114"/>
                  </a:lnTo>
                  <a:close/>
                </a:path>
                <a:path w="461645" h="147320">
                  <a:moveTo>
                    <a:pt x="149401" y="106345"/>
                  </a:moveTo>
                  <a:lnTo>
                    <a:pt x="136001" y="106345"/>
                  </a:lnTo>
                  <a:lnTo>
                    <a:pt x="140373" y="90880"/>
                  </a:lnTo>
                  <a:lnTo>
                    <a:pt x="147162" y="76486"/>
                  </a:lnTo>
                  <a:lnTo>
                    <a:pt x="156230" y="63404"/>
                  </a:lnTo>
                  <a:lnTo>
                    <a:pt x="167435" y="51874"/>
                  </a:lnTo>
                  <a:lnTo>
                    <a:pt x="164157" y="46710"/>
                  </a:lnTo>
                  <a:lnTo>
                    <a:pt x="128789" y="19188"/>
                  </a:lnTo>
                  <a:lnTo>
                    <a:pt x="96654" y="12801"/>
                  </a:lnTo>
                  <a:lnTo>
                    <a:pt x="143765" y="12801"/>
                  </a:lnTo>
                  <a:lnTo>
                    <a:pt x="173948" y="38494"/>
                  </a:lnTo>
                  <a:lnTo>
                    <a:pt x="177599" y="44114"/>
                  </a:lnTo>
                  <a:lnTo>
                    <a:pt x="208452" y="44114"/>
                  </a:lnTo>
                  <a:lnTo>
                    <a:pt x="167618" y="69683"/>
                  </a:lnTo>
                  <a:lnTo>
                    <a:pt x="151467" y="97636"/>
                  </a:lnTo>
                  <a:lnTo>
                    <a:pt x="149401" y="106345"/>
                  </a:lnTo>
                  <a:close/>
                </a:path>
                <a:path w="461645" h="147320">
                  <a:moveTo>
                    <a:pt x="461624" y="106345"/>
                  </a:moveTo>
                  <a:lnTo>
                    <a:pt x="448909" y="106345"/>
                  </a:lnTo>
                  <a:lnTo>
                    <a:pt x="448909" y="97275"/>
                  </a:lnTo>
                  <a:lnTo>
                    <a:pt x="447297" y="80668"/>
                  </a:lnTo>
                  <a:lnTo>
                    <a:pt x="424323" y="37544"/>
                  </a:lnTo>
                  <a:lnTo>
                    <a:pt x="381473" y="14423"/>
                  </a:lnTo>
                  <a:lnTo>
                    <a:pt x="364970" y="12801"/>
                  </a:lnTo>
                  <a:lnTo>
                    <a:pt x="412090" y="12801"/>
                  </a:lnTo>
                  <a:lnTo>
                    <a:pt x="445440" y="43338"/>
                  </a:lnTo>
                  <a:lnTo>
                    <a:pt x="461624" y="97275"/>
                  </a:lnTo>
                  <a:lnTo>
                    <a:pt x="461624" y="106345"/>
                  </a:lnTo>
                  <a:close/>
                </a:path>
                <a:path w="461645" h="147320">
                  <a:moveTo>
                    <a:pt x="208452" y="44114"/>
                  </a:moveTo>
                  <a:lnTo>
                    <a:pt x="177599" y="44114"/>
                  </a:lnTo>
                  <a:lnTo>
                    <a:pt x="189873" y="37158"/>
                  </a:lnTo>
                  <a:lnTo>
                    <a:pt x="202930" y="32126"/>
                  </a:lnTo>
                  <a:lnTo>
                    <a:pt x="216624" y="29068"/>
                  </a:lnTo>
                  <a:lnTo>
                    <a:pt x="230812" y="28037"/>
                  </a:lnTo>
                  <a:lnTo>
                    <a:pt x="244999" y="29068"/>
                  </a:lnTo>
                  <a:lnTo>
                    <a:pt x="258694" y="32126"/>
                  </a:lnTo>
                  <a:lnTo>
                    <a:pt x="271752" y="37158"/>
                  </a:lnTo>
                  <a:lnTo>
                    <a:pt x="278240" y="40834"/>
                  </a:lnTo>
                  <a:lnTo>
                    <a:pt x="230812" y="40834"/>
                  </a:lnTo>
                  <a:lnTo>
                    <a:pt x="216985" y="41963"/>
                  </a:lnTo>
                  <a:lnTo>
                    <a:pt x="208452" y="44114"/>
                  </a:lnTo>
                  <a:close/>
                </a:path>
                <a:path w="461645" h="147320">
                  <a:moveTo>
                    <a:pt x="327466" y="134378"/>
                  </a:moveTo>
                  <a:lnTo>
                    <a:pt x="314746" y="134378"/>
                  </a:lnTo>
                  <a:lnTo>
                    <a:pt x="314732" y="121197"/>
                  </a:lnTo>
                  <a:lnTo>
                    <a:pt x="314478" y="117476"/>
                  </a:lnTo>
                  <a:lnTo>
                    <a:pt x="299032" y="76055"/>
                  </a:lnTo>
                  <a:lnTo>
                    <a:pt x="270429" y="50804"/>
                  </a:lnTo>
                  <a:lnTo>
                    <a:pt x="230812" y="40834"/>
                  </a:lnTo>
                  <a:lnTo>
                    <a:pt x="278240" y="40834"/>
                  </a:lnTo>
                  <a:lnTo>
                    <a:pt x="284030" y="44114"/>
                  </a:lnTo>
                  <a:lnTo>
                    <a:pt x="300602" y="44114"/>
                  </a:lnTo>
                  <a:lnTo>
                    <a:pt x="294184" y="51879"/>
                  </a:lnTo>
                  <a:lnTo>
                    <a:pt x="321847" y="92529"/>
                  </a:lnTo>
                  <a:lnTo>
                    <a:pt x="325608" y="106345"/>
                  </a:lnTo>
                  <a:lnTo>
                    <a:pt x="461624" y="106345"/>
                  </a:lnTo>
                  <a:lnTo>
                    <a:pt x="461624" y="116275"/>
                  </a:lnTo>
                  <a:lnTo>
                    <a:pt x="458780" y="119142"/>
                  </a:lnTo>
                  <a:lnTo>
                    <a:pt x="327263" y="119142"/>
                  </a:lnTo>
                  <a:lnTo>
                    <a:pt x="327391" y="121197"/>
                  </a:lnTo>
                  <a:lnTo>
                    <a:pt x="327466" y="1343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9168" y="8397525"/>
              <a:ext cx="102370" cy="103027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6135" marR="5080">
              <a:lnSpc>
                <a:spcPct val="116700"/>
              </a:lnSpc>
              <a:spcBef>
                <a:spcPts val="95"/>
              </a:spcBef>
            </a:pPr>
            <a:r>
              <a:rPr spc="185" dirty="0"/>
              <a:t>ELETRIFICAÇÃO </a:t>
            </a:r>
            <a:r>
              <a:rPr spc="190" dirty="0"/>
              <a:t> </a:t>
            </a:r>
            <a:r>
              <a:rPr spc="355" dirty="0"/>
              <a:t>ENQUANTO</a:t>
            </a:r>
            <a:r>
              <a:rPr spc="-80" dirty="0"/>
              <a:t> </a:t>
            </a:r>
            <a:r>
              <a:rPr spc="20" dirty="0"/>
              <a:t>POLÍTICA: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61030" y="4457114"/>
            <a:ext cx="5843905" cy="44850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spc="340" dirty="0">
                <a:solidFill>
                  <a:srgbClr val="737373"/>
                </a:solidFill>
                <a:latin typeface="Trebuchet MS"/>
                <a:cs typeface="Trebuchet MS"/>
              </a:rPr>
              <a:t>Ambiental</a:t>
            </a:r>
            <a:endParaRPr sz="5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895"/>
              </a:spcBef>
            </a:pPr>
            <a:r>
              <a:rPr sz="5050" b="1" spc="285" dirty="0">
                <a:latin typeface="Trebuchet MS"/>
                <a:cs typeface="Trebuchet MS"/>
              </a:rPr>
              <a:t>Industrial</a:t>
            </a:r>
            <a:endParaRPr sz="505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  <a:spcBef>
                <a:spcPts val="894"/>
              </a:spcBef>
            </a:pPr>
            <a:r>
              <a:rPr sz="5050" spc="555" dirty="0">
                <a:solidFill>
                  <a:srgbClr val="737373"/>
                </a:solidFill>
                <a:latin typeface="Trebuchet MS"/>
                <a:cs typeface="Trebuchet MS"/>
              </a:rPr>
              <a:t>Saúde </a:t>
            </a:r>
            <a:r>
              <a:rPr sz="5050" spc="295" dirty="0">
                <a:solidFill>
                  <a:srgbClr val="737373"/>
                </a:solidFill>
                <a:latin typeface="Trebuchet MS"/>
                <a:cs typeface="Trebuchet MS"/>
              </a:rPr>
              <a:t>Pública </a:t>
            </a:r>
            <a:r>
              <a:rPr sz="5050" spc="300" dirty="0">
                <a:solidFill>
                  <a:srgbClr val="737373"/>
                </a:solidFill>
                <a:latin typeface="Trebuchet MS"/>
                <a:cs typeface="Trebuchet MS"/>
              </a:rPr>
              <a:t> </a:t>
            </a:r>
            <a:r>
              <a:rPr sz="5050" spc="395" dirty="0">
                <a:solidFill>
                  <a:srgbClr val="737373"/>
                </a:solidFill>
                <a:latin typeface="Trebuchet MS"/>
                <a:cs typeface="Trebuchet MS"/>
              </a:rPr>
              <a:t>Integração</a:t>
            </a:r>
            <a:r>
              <a:rPr sz="5050" spc="-240" dirty="0">
                <a:solidFill>
                  <a:srgbClr val="737373"/>
                </a:solidFill>
                <a:latin typeface="Trebuchet MS"/>
                <a:cs typeface="Trebuchet MS"/>
              </a:rPr>
              <a:t> </a:t>
            </a:r>
            <a:r>
              <a:rPr sz="5050" spc="320" dirty="0">
                <a:solidFill>
                  <a:srgbClr val="737373"/>
                </a:solidFill>
                <a:latin typeface="Trebuchet MS"/>
                <a:cs typeface="Trebuchet MS"/>
              </a:rPr>
              <a:t>Global</a:t>
            </a:r>
            <a:endParaRPr sz="5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758420" cy="10287000"/>
            <a:chOff x="0" y="0"/>
            <a:chExt cx="1275842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758261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43" y="5321026"/>
              <a:ext cx="952500" cy="695325"/>
            </a:xfrm>
            <a:custGeom>
              <a:avLst/>
              <a:gdLst/>
              <a:ahLst/>
              <a:cxnLst/>
              <a:rect l="l" t="t" r="r" b="b"/>
              <a:pathLst>
                <a:path w="952500" h="695325">
                  <a:moveTo>
                    <a:pt x="237670" y="694731"/>
                  </a:moveTo>
                  <a:lnTo>
                    <a:pt x="188861" y="689822"/>
                  </a:lnTo>
                  <a:lnTo>
                    <a:pt x="144299" y="675092"/>
                  </a:lnTo>
                  <a:lnTo>
                    <a:pt x="103984" y="650540"/>
                  </a:lnTo>
                  <a:lnTo>
                    <a:pt x="67912" y="616164"/>
                  </a:lnTo>
                  <a:lnTo>
                    <a:pt x="38185" y="574415"/>
                  </a:lnTo>
                  <a:lnTo>
                    <a:pt x="16964" y="527747"/>
                  </a:lnTo>
                  <a:lnTo>
                    <a:pt x="4239" y="476162"/>
                  </a:lnTo>
                  <a:lnTo>
                    <a:pt x="0" y="419661"/>
                  </a:lnTo>
                  <a:lnTo>
                    <a:pt x="2799" y="371101"/>
                  </a:lnTo>
                  <a:lnTo>
                    <a:pt x="11196" y="324588"/>
                  </a:lnTo>
                  <a:lnTo>
                    <a:pt x="25191" y="280122"/>
                  </a:lnTo>
                  <a:lnTo>
                    <a:pt x="44784" y="237704"/>
                  </a:lnTo>
                  <a:lnTo>
                    <a:pt x="69975" y="197332"/>
                  </a:lnTo>
                  <a:lnTo>
                    <a:pt x="100765" y="159008"/>
                  </a:lnTo>
                  <a:lnTo>
                    <a:pt x="136482" y="123508"/>
                  </a:lnTo>
                  <a:lnTo>
                    <a:pt x="176455" y="91609"/>
                  </a:lnTo>
                  <a:lnTo>
                    <a:pt x="220684" y="63310"/>
                  </a:lnTo>
                  <a:lnTo>
                    <a:pt x="269169" y="38609"/>
                  </a:lnTo>
                  <a:lnTo>
                    <a:pt x="321908" y="17506"/>
                  </a:lnTo>
                  <a:lnTo>
                    <a:pt x="378902" y="0"/>
                  </a:lnTo>
                  <a:lnTo>
                    <a:pt x="378902" y="60250"/>
                  </a:lnTo>
                  <a:lnTo>
                    <a:pt x="339500" y="91686"/>
                  </a:lnTo>
                  <a:lnTo>
                    <a:pt x="307267" y="126238"/>
                  </a:lnTo>
                  <a:lnTo>
                    <a:pt x="282200" y="163905"/>
                  </a:lnTo>
                  <a:lnTo>
                    <a:pt x="264297" y="204685"/>
                  </a:lnTo>
                  <a:lnTo>
                    <a:pt x="253556" y="248579"/>
                  </a:lnTo>
                  <a:lnTo>
                    <a:pt x="249977" y="295584"/>
                  </a:lnTo>
                  <a:lnTo>
                    <a:pt x="256465" y="367018"/>
                  </a:lnTo>
                  <a:lnTo>
                    <a:pt x="271021" y="367039"/>
                  </a:lnTo>
                  <a:lnTo>
                    <a:pt x="300186" y="370118"/>
                  </a:lnTo>
                  <a:lnTo>
                    <a:pt x="353350" y="394739"/>
                  </a:lnTo>
                  <a:lnTo>
                    <a:pt x="397584" y="441766"/>
                  </a:lnTo>
                  <a:lnTo>
                    <a:pt x="420715" y="498002"/>
                  </a:lnTo>
                  <a:lnTo>
                    <a:pt x="423607" y="528763"/>
                  </a:lnTo>
                  <a:lnTo>
                    <a:pt x="420270" y="562536"/>
                  </a:lnTo>
                  <a:lnTo>
                    <a:pt x="393588" y="621623"/>
                  </a:lnTo>
                  <a:lnTo>
                    <a:pt x="341937" y="667849"/>
                  </a:lnTo>
                  <a:lnTo>
                    <a:pt x="275643" y="691745"/>
                  </a:lnTo>
                  <a:lnTo>
                    <a:pt x="237670" y="694731"/>
                  </a:lnTo>
                  <a:close/>
                </a:path>
                <a:path w="952500" h="695325">
                  <a:moveTo>
                    <a:pt x="756852" y="694731"/>
                  </a:moveTo>
                  <a:lnTo>
                    <a:pt x="706793" y="690084"/>
                  </a:lnTo>
                  <a:lnTo>
                    <a:pt x="661694" y="676140"/>
                  </a:lnTo>
                  <a:lnTo>
                    <a:pt x="621550" y="652895"/>
                  </a:lnTo>
                  <a:lnTo>
                    <a:pt x="586358" y="620345"/>
                  </a:lnTo>
                  <a:lnTo>
                    <a:pt x="557710" y="580446"/>
                  </a:lnTo>
                  <a:lnTo>
                    <a:pt x="537259" y="535098"/>
                  </a:lnTo>
                  <a:lnTo>
                    <a:pt x="524997" y="484303"/>
                  </a:lnTo>
                  <a:lnTo>
                    <a:pt x="520911" y="428065"/>
                  </a:lnTo>
                  <a:lnTo>
                    <a:pt x="523798" y="381294"/>
                  </a:lnTo>
                  <a:lnTo>
                    <a:pt x="532385" y="335381"/>
                  </a:lnTo>
                  <a:lnTo>
                    <a:pt x="546733" y="290026"/>
                  </a:lnTo>
                  <a:lnTo>
                    <a:pt x="566828" y="245332"/>
                  </a:lnTo>
                  <a:lnTo>
                    <a:pt x="591738" y="203066"/>
                  </a:lnTo>
                  <a:lnTo>
                    <a:pt x="620595" y="164998"/>
                  </a:lnTo>
                  <a:lnTo>
                    <a:pt x="653393" y="131132"/>
                  </a:lnTo>
                  <a:lnTo>
                    <a:pt x="690129" y="101473"/>
                  </a:lnTo>
                  <a:lnTo>
                    <a:pt x="723581" y="79777"/>
                  </a:lnTo>
                  <a:lnTo>
                    <a:pt x="762064" y="58782"/>
                  </a:lnTo>
                  <a:lnTo>
                    <a:pt x="805579" y="38486"/>
                  </a:lnTo>
                  <a:lnTo>
                    <a:pt x="854126" y="18892"/>
                  </a:lnTo>
                  <a:lnTo>
                    <a:pt x="907708" y="0"/>
                  </a:lnTo>
                  <a:lnTo>
                    <a:pt x="907729" y="57427"/>
                  </a:lnTo>
                  <a:lnTo>
                    <a:pt x="880121" y="76317"/>
                  </a:lnTo>
                  <a:lnTo>
                    <a:pt x="855335" y="99310"/>
                  </a:lnTo>
                  <a:lnTo>
                    <a:pt x="814231" y="157629"/>
                  </a:lnTo>
                  <a:lnTo>
                    <a:pt x="787642" y="226083"/>
                  </a:lnTo>
                  <a:lnTo>
                    <a:pt x="778783" y="298385"/>
                  </a:lnTo>
                  <a:lnTo>
                    <a:pt x="779185" y="316339"/>
                  </a:lnTo>
                  <a:lnTo>
                    <a:pt x="780397" y="333771"/>
                  </a:lnTo>
                  <a:lnTo>
                    <a:pt x="782423" y="350673"/>
                  </a:lnTo>
                  <a:lnTo>
                    <a:pt x="785271" y="367039"/>
                  </a:lnTo>
                  <a:lnTo>
                    <a:pt x="821468" y="371661"/>
                  </a:lnTo>
                  <a:lnTo>
                    <a:pt x="853819" y="381294"/>
                  </a:lnTo>
                  <a:lnTo>
                    <a:pt x="906972" y="415589"/>
                  </a:lnTo>
                  <a:lnTo>
                    <a:pt x="941066" y="466034"/>
                  </a:lnTo>
                  <a:lnTo>
                    <a:pt x="952434" y="528763"/>
                  </a:lnTo>
                  <a:lnTo>
                    <a:pt x="948951" y="562118"/>
                  </a:lnTo>
                  <a:lnTo>
                    <a:pt x="921074" y="621483"/>
                  </a:lnTo>
                  <a:lnTo>
                    <a:pt x="867025" y="667849"/>
                  </a:lnTo>
                  <a:lnTo>
                    <a:pt x="797113" y="691745"/>
                  </a:lnTo>
                  <a:lnTo>
                    <a:pt x="756852" y="694731"/>
                  </a:lnTo>
                  <a:close/>
                </a:path>
              </a:pathLst>
            </a:custGeom>
            <a:solidFill>
              <a:srgbClr val="1C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6135529"/>
            <a:ext cx="6508750" cy="250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4650" spc="-45" dirty="0">
                <a:solidFill>
                  <a:srgbClr val="FFFFFF"/>
                </a:solidFill>
                <a:latin typeface="Verdana"/>
                <a:cs typeface="Verdana"/>
              </a:rPr>
              <a:t>NÃO</a:t>
            </a:r>
            <a:r>
              <a:rPr sz="46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650" spc="-40" dirty="0">
                <a:solidFill>
                  <a:srgbClr val="FFFFFF"/>
                </a:solidFill>
                <a:latin typeface="Verdana"/>
                <a:cs typeface="Verdana"/>
              </a:rPr>
              <a:t>HÁ</a:t>
            </a:r>
            <a:r>
              <a:rPr sz="465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650" spc="-85" dirty="0">
                <a:solidFill>
                  <a:srgbClr val="FFFFFF"/>
                </a:solidFill>
                <a:latin typeface="Verdana"/>
                <a:cs typeface="Verdana"/>
              </a:rPr>
              <a:t>VENTO</a:t>
            </a:r>
            <a:r>
              <a:rPr sz="465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650" spc="-5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4650" spc="-15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650" spc="-20" dirty="0">
                <a:solidFill>
                  <a:srgbClr val="FFFFFF"/>
                </a:solidFill>
                <a:latin typeface="Verdana"/>
                <a:cs typeface="Verdana"/>
              </a:rPr>
              <a:t>AJUDE </a:t>
            </a:r>
            <a:r>
              <a:rPr sz="4650" spc="-35" dirty="0">
                <a:solidFill>
                  <a:srgbClr val="FFFFFF"/>
                </a:solidFill>
                <a:latin typeface="Verdana"/>
                <a:cs typeface="Verdana"/>
              </a:rPr>
              <a:t>UM </a:t>
            </a:r>
            <a:r>
              <a:rPr sz="4650" spc="-5" dirty="0">
                <a:solidFill>
                  <a:srgbClr val="FFFFFF"/>
                </a:solidFill>
                <a:latin typeface="Verdana"/>
                <a:cs typeface="Verdana"/>
              </a:rPr>
              <a:t>BARCO </a:t>
            </a:r>
            <a:r>
              <a:rPr sz="46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650" spc="-95" dirty="0">
                <a:solidFill>
                  <a:srgbClr val="FFFFFF"/>
                </a:solidFill>
                <a:latin typeface="Verdana"/>
                <a:cs typeface="Verdana"/>
              </a:rPr>
              <a:t>SEM</a:t>
            </a:r>
            <a:r>
              <a:rPr sz="465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650" spc="-65" dirty="0">
                <a:solidFill>
                  <a:srgbClr val="FFFFFF"/>
                </a:solidFill>
                <a:latin typeface="Verdana"/>
                <a:cs typeface="Verdana"/>
              </a:rPr>
              <a:t>RUMO</a:t>
            </a:r>
            <a:endParaRPr sz="4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7419307"/>
            <a:ext cx="7080250" cy="181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5050" spc="19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5050" spc="2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050" spc="4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50" spc="4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5050" spc="14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5050" spc="-1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050" spc="4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50" spc="53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5050" spc="-4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50" spc="76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5050" spc="4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50" spc="88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5050" spc="-4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50" spc="5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50" spc="-38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50" spc="-1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050" spc="265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5050" spc="55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5050" spc="5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50" spc="-38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50" spc="4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50" spc="2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050" spc="-4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50" spc="5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50" spc="459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5050" spc="2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050" spc="-1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5050" spc="459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5050" spc="5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050" spc="43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endParaRPr sz="5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905563" cy="102835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21243" y="0"/>
              <a:ext cx="15467330" cy="10287000"/>
            </a:xfrm>
            <a:custGeom>
              <a:avLst/>
              <a:gdLst/>
              <a:ahLst/>
              <a:cxnLst/>
              <a:rect l="l" t="t" r="r" b="b"/>
              <a:pathLst>
                <a:path w="15467330" h="10287000">
                  <a:moveTo>
                    <a:pt x="0" y="10287000"/>
                  </a:moveTo>
                  <a:lnTo>
                    <a:pt x="3641545" y="0"/>
                  </a:lnTo>
                  <a:lnTo>
                    <a:pt x="15466756" y="0"/>
                  </a:lnTo>
                  <a:lnTo>
                    <a:pt x="1546675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60491" y="9569253"/>
              <a:ext cx="97112" cy="97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39801" y="4510899"/>
              <a:ext cx="703580" cy="1922145"/>
            </a:xfrm>
            <a:custGeom>
              <a:avLst/>
              <a:gdLst/>
              <a:ahLst/>
              <a:cxnLst/>
              <a:rect l="l" t="t" r="r" b="b"/>
              <a:pathLst>
                <a:path w="703579" h="1922145">
                  <a:moveTo>
                    <a:pt x="94500" y="328891"/>
                  </a:moveTo>
                  <a:lnTo>
                    <a:pt x="89166" y="323519"/>
                  </a:lnTo>
                  <a:lnTo>
                    <a:pt x="40297" y="323519"/>
                  </a:lnTo>
                  <a:lnTo>
                    <a:pt x="34963" y="328891"/>
                  </a:lnTo>
                  <a:lnTo>
                    <a:pt x="34963" y="342125"/>
                  </a:lnTo>
                  <a:lnTo>
                    <a:pt x="40297" y="347484"/>
                  </a:lnTo>
                  <a:lnTo>
                    <a:pt x="89166" y="347484"/>
                  </a:lnTo>
                  <a:lnTo>
                    <a:pt x="94500" y="342125"/>
                  </a:lnTo>
                  <a:lnTo>
                    <a:pt x="94500" y="328891"/>
                  </a:lnTo>
                  <a:close/>
                </a:path>
                <a:path w="703579" h="1922145">
                  <a:moveTo>
                    <a:pt x="179349" y="535063"/>
                  </a:moveTo>
                  <a:lnTo>
                    <a:pt x="170053" y="525703"/>
                  </a:lnTo>
                  <a:lnTo>
                    <a:pt x="162509" y="525703"/>
                  </a:lnTo>
                  <a:lnTo>
                    <a:pt x="127952" y="560489"/>
                  </a:lnTo>
                  <a:lnTo>
                    <a:pt x="127952" y="568071"/>
                  </a:lnTo>
                  <a:lnTo>
                    <a:pt x="137261" y="577430"/>
                  </a:lnTo>
                  <a:lnTo>
                    <a:pt x="144792" y="577430"/>
                  </a:lnTo>
                  <a:lnTo>
                    <a:pt x="179349" y="542658"/>
                  </a:lnTo>
                  <a:lnTo>
                    <a:pt x="179349" y="535063"/>
                  </a:lnTo>
                  <a:close/>
                </a:path>
                <a:path w="703579" h="1922145">
                  <a:moveTo>
                    <a:pt x="179349" y="128358"/>
                  </a:moveTo>
                  <a:lnTo>
                    <a:pt x="144792" y="93586"/>
                  </a:lnTo>
                  <a:lnTo>
                    <a:pt x="137261" y="93586"/>
                  </a:lnTo>
                  <a:lnTo>
                    <a:pt x="127952" y="102946"/>
                  </a:lnTo>
                  <a:lnTo>
                    <a:pt x="127952" y="110528"/>
                  </a:lnTo>
                  <a:lnTo>
                    <a:pt x="162509" y="145313"/>
                  </a:lnTo>
                  <a:lnTo>
                    <a:pt x="170053" y="145313"/>
                  </a:lnTo>
                  <a:lnTo>
                    <a:pt x="179349" y="135953"/>
                  </a:lnTo>
                  <a:lnTo>
                    <a:pt x="179349" y="128358"/>
                  </a:lnTo>
                  <a:close/>
                </a:path>
                <a:path w="703579" h="1922145">
                  <a:moveTo>
                    <a:pt x="380250" y="5359"/>
                  </a:moveTo>
                  <a:lnTo>
                    <a:pt x="374916" y="0"/>
                  </a:lnTo>
                  <a:lnTo>
                    <a:pt x="361759" y="0"/>
                  </a:lnTo>
                  <a:lnTo>
                    <a:pt x="356438" y="5359"/>
                  </a:lnTo>
                  <a:lnTo>
                    <a:pt x="356438" y="54546"/>
                  </a:lnTo>
                  <a:lnTo>
                    <a:pt x="361759" y="59905"/>
                  </a:lnTo>
                  <a:lnTo>
                    <a:pt x="374916" y="59905"/>
                  </a:lnTo>
                  <a:lnTo>
                    <a:pt x="380250" y="54546"/>
                  </a:lnTo>
                  <a:lnTo>
                    <a:pt x="380250" y="5359"/>
                  </a:lnTo>
                  <a:close/>
                </a:path>
                <a:path w="703579" h="1922145">
                  <a:moveTo>
                    <a:pt x="523125" y="335508"/>
                  </a:moveTo>
                  <a:lnTo>
                    <a:pt x="515226" y="286270"/>
                  </a:lnTo>
                  <a:lnTo>
                    <a:pt x="499313" y="255295"/>
                  </a:lnTo>
                  <a:lnTo>
                    <a:pt x="499313" y="335508"/>
                  </a:lnTo>
                  <a:lnTo>
                    <a:pt x="497992" y="354253"/>
                  </a:lnTo>
                  <a:lnTo>
                    <a:pt x="494169" y="372198"/>
                  </a:lnTo>
                  <a:lnTo>
                    <a:pt x="488010" y="389140"/>
                  </a:lnTo>
                  <a:lnTo>
                    <a:pt x="479704" y="404901"/>
                  </a:lnTo>
                  <a:lnTo>
                    <a:pt x="465886" y="349288"/>
                  </a:lnTo>
                  <a:lnTo>
                    <a:pt x="463219" y="341985"/>
                  </a:lnTo>
                  <a:lnTo>
                    <a:pt x="461048" y="338569"/>
                  </a:lnTo>
                  <a:lnTo>
                    <a:pt x="461048" y="428612"/>
                  </a:lnTo>
                  <a:lnTo>
                    <a:pt x="441655" y="444741"/>
                  </a:lnTo>
                  <a:lnTo>
                    <a:pt x="419379" y="456933"/>
                  </a:lnTo>
                  <a:lnTo>
                    <a:pt x="394766" y="464629"/>
                  </a:lnTo>
                  <a:lnTo>
                    <a:pt x="368338" y="467321"/>
                  </a:lnTo>
                  <a:lnTo>
                    <a:pt x="353987" y="466534"/>
                  </a:lnTo>
                  <a:lnTo>
                    <a:pt x="340080" y="464235"/>
                  </a:lnTo>
                  <a:lnTo>
                    <a:pt x="326707" y="460514"/>
                  </a:lnTo>
                  <a:lnTo>
                    <a:pt x="313956" y="455447"/>
                  </a:lnTo>
                  <a:lnTo>
                    <a:pt x="320713" y="443534"/>
                  </a:lnTo>
                  <a:lnTo>
                    <a:pt x="331114" y="425221"/>
                  </a:lnTo>
                  <a:lnTo>
                    <a:pt x="349300" y="391668"/>
                  </a:lnTo>
                  <a:lnTo>
                    <a:pt x="353453" y="374523"/>
                  </a:lnTo>
                  <a:lnTo>
                    <a:pt x="348919" y="358495"/>
                  </a:lnTo>
                  <a:lnTo>
                    <a:pt x="337426" y="346506"/>
                  </a:lnTo>
                  <a:lnTo>
                    <a:pt x="331990" y="344893"/>
                  </a:lnTo>
                  <a:lnTo>
                    <a:pt x="331990" y="373557"/>
                  </a:lnTo>
                  <a:lnTo>
                    <a:pt x="310311" y="413537"/>
                  </a:lnTo>
                  <a:lnTo>
                    <a:pt x="293281" y="443534"/>
                  </a:lnTo>
                  <a:lnTo>
                    <a:pt x="270281" y="422884"/>
                  </a:lnTo>
                  <a:lnTo>
                    <a:pt x="252653" y="397344"/>
                  </a:lnTo>
                  <a:lnTo>
                    <a:pt x="241350" y="367893"/>
                  </a:lnTo>
                  <a:lnTo>
                    <a:pt x="237375" y="335508"/>
                  </a:lnTo>
                  <a:lnTo>
                    <a:pt x="241338" y="303161"/>
                  </a:lnTo>
                  <a:lnTo>
                    <a:pt x="252615" y="273735"/>
                  </a:lnTo>
                  <a:lnTo>
                    <a:pt x="270205" y="248221"/>
                  </a:lnTo>
                  <a:lnTo>
                    <a:pt x="293154" y="227571"/>
                  </a:lnTo>
                  <a:lnTo>
                    <a:pt x="308102" y="237591"/>
                  </a:lnTo>
                  <a:lnTo>
                    <a:pt x="308978" y="246494"/>
                  </a:lnTo>
                  <a:lnTo>
                    <a:pt x="271183" y="284530"/>
                  </a:lnTo>
                  <a:lnTo>
                    <a:pt x="264807" y="296697"/>
                  </a:lnTo>
                  <a:lnTo>
                    <a:pt x="266255" y="309422"/>
                  </a:lnTo>
                  <a:lnTo>
                    <a:pt x="274180" y="319455"/>
                  </a:lnTo>
                  <a:lnTo>
                    <a:pt x="287223" y="323519"/>
                  </a:lnTo>
                  <a:lnTo>
                    <a:pt x="292569" y="323519"/>
                  </a:lnTo>
                  <a:lnTo>
                    <a:pt x="296900" y="327888"/>
                  </a:lnTo>
                  <a:lnTo>
                    <a:pt x="296900" y="342506"/>
                  </a:lnTo>
                  <a:lnTo>
                    <a:pt x="298691" y="351447"/>
                  </a:lnTo>
                  <a:lnTo>
                    <a:pt x="303580" y="358736"/>
                  </a:lnTo>
                  <a:lnTo>
                    <a:pt x="310832" y="363664"/>
                  </a:lnTo>
                  <a:lnTo>
                    <a:pt x="319709" y="365467"/>
                  </a:lnTo>
                  <a:lnTo>
                    <a:pt x="327215" y="365467"/>
                  </a:lnTo>
                  <a:lnTo>
                    <a:pt x="331990" y="373557"/>
                  </a:lnTo>
                  <a:lnTo>
                    <a:pt x="331990" y="344893"/>
                  </a:lnTo>
                  <a:lnTo>
                    <a:pt x="320713" y="341515"/>
                  </a:lnTo>
                  <a:lnTo>
                    <a:pt x="320713" y="333260"/>
                  </a:lnTo>
                  <a:lnTo>
                    <a:pt x="318312" y="320713"/>
                  </a:lnTo>
                  <a:lnTo>
                    <a:pt x="311746" y="310311"/>
                  </a:lnTo>
                  <a:lnTo>
                    <a:pt x="301942" y="302983"/>
                  </a:lnTo>
                  <a:lnTo>
                    <a:pt x="289826" y="299656"/>
                  </a:lnTo>
                  <a:lnTo>
                    <a:pt x="320497" y="268795"/>
                  </a:lnTo>
                  <a:lnTo>
                    <a:pt x="328879" y="255524"/>
                  </a:lnTo>
                  <a:lnTo>
                    <a:pt x="330860" y="240614"/>
                  </a:lnTo>
                  <a:lnTo>
                    <a:pt x="327037" y="227571"/>
                  </a:lnTo>
                  <a:lnTo>
                    <a:pt x="326644" y="226199"/>
                  </a:lnTo>
                  <a:lnTo>
                    <a:pt x="368338" y="203695"/>
                  </a:lnTo>
                  <a:lnTo>
                    <a:pt x="392277" y="205892"/>
                  </a:lnTo>
                  <a:lnTo>
                    <a:pt x="414782" y="212229"/>
                  </a:lnTo>
                  <a:lnTo>
                    <a:pt x="435457" y="222300"/>
                  </a:lnTo>
                  <a:lnTo>
                    <a:pt x="453910" y="235724"/>
                  </a:lnTo>
                  <a:lnTo>
                    <a:pt x="414134" y="252399"/>
                  </a:lnTo>
                  <a:lnTo>
                    <a:pt x="405079" y="257898"/>
                  </a:lnTo>
                  <a:lnTo>
                    <a:pt x="398145" y="265645"/>
                  </a:lnTo>
                  <a:lnTo>
                    <a:pt x="393712" y="275056"/>
                  </a:lnTo>
                  <a:lnTo>
                    <a:pt x="392150" y="285584"/>
                  </a:lnTo>
                  <a:lnTo>
                    <a:pt x="392214" y="303161"/>
                  </a:lnTo>
                  <a:lnTo>
                    <a:pt x="439674" y="348856"/>
                  </a:lnTo>
                  <a:lnTo>
                    <a:pt x="441947" y="351701"/>
                  </a:lnTo>
                  <a:lnTo>
                    <a:pt x="461048" y="428612"/>
                  </a:lnTo>
                  <a:lnTo>
                    <a:pt x="461048" y="338569"/>
                  </a:lnTo>
                  <a:lnTo>
                    <a:pt x="459105" y="335508"/>
                  </a:lnTo>
                  <a:lnTo>
                    <a:pt x="453707" y="330060"/>
                  </a:lnTo>
                  <a:lnTo>
                    <a:pt x="447217" y="325856"/>
                  </a:lnTo>
                  <a:lnTo>
                    <a:pt x="418515" y="311416"/>
                  </a:lnTo>
                  <a:lnTo>
                    <a:pt x="415963" y="307263"/>
                  </a:lnTo>
                  <a:lnTo>
                    <a:pt x="415963" y="280746"/>
                  </a:lnTo>
                  <a:lnTo>
                    <a:pt x="418858" y="276377"/>
                  </a:lnTo>
                  <a:lnTo>
                    <a:pt x="471500" y="254304"/>
                  </a:lnTo>
                  <a:lnTo>
                    <a:pt x="483196" y="272122"/>
                  </a:lnTo>
                  <a:lnTo>
                    <a:pt x="491934" y="291807"/>
                  </a:lnTo>
                  <a:lnTo>
                    <a:pt x="497408" y="313042"/>
                  </a:lnTo>
                  <a:lnTo>
                    <a:pt x="499313" y="335508"/>
                  </a:lnTo>
                  <a:lnTo>
                    <a:pt x="499313" y="255295"/>
                  </a:lnTo>
                  <a:lnTo>
                    <a:pt x="459752" y="209791"/>
                  </a:lnTo>
                  <a:lnTo>
                    <a:pt x="417258" y="187680"/>
                  </a:lnTo>
                  <a:lnTo>
                    <a:pt x="368338" y="179730"/>
                  </a:lnTo>
                  <a:lnTo>
                    <a:pt x="319417" y="187680"/>
                  </a:lnTo>
                  <a:lnTo>
                    <a:pt x="276923" y="209791"/>
                  </a:lnTo>
                  <a:lnTo>
                    <a:pt x="243420" y="243509"/>
                  </a:lnTo>
                  <a:lnTo>
                    <a:pt x="221449" y="286270"/>
                  </a:lnTo>
                  <a:lnTo>
                    <a:pt x="213563" y="335508"/>
                  </a:lnTo>
                  <a:lnTo>
                    <a:pt x="221449" y="384746"/>
                  </a:lnTo>
                  <a:lnTo>
                    <a:pt x="243420" y="427507"/>
                  </a:lnTo>
                  <a:lnTo>
                    <a:pt x="276923" y="461225"/>
                  </a:lnTo>
                  <a:lnTo>
                    <a:pt x="319417" y="483336"/>
                  </a:lnTo>
                  <a:lnTo>
                    <a:pt x="368338" y="491286"/>
                  </a:lnTo>
                  <a:lnTo>
                    <a:pt x="417258" y="483336"/>
                  </a:lnTo>
                  <a:lnTo>
                    <a:pt x="459752" y="461225"/>
                  </a:lnTo>
                  <a:lnTo>
                    <a:pt x="493255" y="427507"/>
                  </a:lnTo>
                  <a:lnTo>
                    <a:pt x="515226" y="384746"/>
                  </a:lnTo>
                  <a:lnTo>
                    <a:pt x="523125" y="335508"/>
                  </a:lnTo>
                  <a:close/>
                </a:path>
                <a:path w="703579" h="1922145">
                  <a:moveTo>
                    <a:pt x="606463" y="335508"/>
                  </a:moveTo>
                  <a:lnTo>
                    <a:pt x="601624" y="287210"/>
                  </a:lnTo>
                  <a:lnTo>
                    <a:pt x="587756" y="242227"/>
                  </a:lnTo>
                  <a:lnTo>
                    <a:pt x="582650" y="232765"/>
                  </a:lnTo>
                  <a:lnTo>
                    <a:pt x="582650" y="335508"/>
                  </a:lnTo>
                  <a:lnTo>
                    <a:pt x="577202" y="384060"/>
                  </a:lnTo>
                  <a:lnTo>
                    <a:pt x="561657" y="428726"/>
                  </a:lnTo>
                  <a:lnTo>
                    <a:pt x="537235" y="468287"/>
                  </a:lnTo>
                  <a:lnTo>
                    <a:pt x="505155" y="501535"/>
                  </a:lnTo>
                  <a:lnTo>
                    <a:pt x="466623" y="527227"/>
                  </a:lnTo>
                  <a:lnTo>
                    <a:pt x="463588" y="527227"/>
                  </a:lnTo>
                  <a:lnTo>
                    <a:pt x="463588" y="551192"/>
                  </a:lnTo>
                  <a:lnTo>
                    <a:pt x="463588" y="623087"/>
                  </a:lnTo>
                  <a:lnTo>
                    <a:pt x="337947" y="623087"/>
                  </a:lnTo>
                  <a:lnTo>
                    <a:pt x="332625" y="628459"/>
                  </a:lnTo>
                  <a:lnTo>
                    <a:pt x="332625" y="641692"/>
                  </a:lnTo>
                  <a:lnTo>
                    <a:pt x="337947" y="647052"/>
                  </a:lnTo>
                  <a:lnTo>
                    <a:pt x="461556" y="647052"/>
                  </a:lnTo>
                  <a:lnTo>
                    <a:pt x="456412" y="656691"/>
                  </a:lnTo>
                  <a:lnTo>
                    <a:pt x="448703" y="664273"/>
                  </a:lnTo>
                  <a:lnTo>
                    <a:pt x="439000" y="669239"/>
                  </a:lnTo>
                  <a:lnTo>
                    <a:pt x="427875" y="671017"/>
                  </a:lnTo>
                  <a:lnTo>
                    <a:pt x="308813" y="671017"/>
                  </a:lnTo>
                  <a:lnTo>
                    <a:pt x="294906" y="668197"/>
                  </a:lnTo>
                  <a:lnTo>
                    <a:pt x="283552" y="660488"/>
                  </a:lnTo>
                  <a:lnTo>
                    <a:pt x="275894" y="649058"/>
                  </a:lnTo>
                  <a:lnTo>
                    <a:pt x="273088" y="635076"/>
                  </a:lnTo>
                  <a:lnTo>
                    <a:pt x="273088" y="599122"/>
                  </a:lnTo>
                  <a:lnTo>
                    <a:pt x="398729" y="599122"/>
                  </a:lnTo>
                  <a:lnTo>
                    <a:pt x="404063" y="593763"/>
                  </a:lnTo>
                  <a:lnTo>
                    <a:pt x="404063" y="580529"/>
                  </a:lnTo>
                  <a:lnTo>
                    <a:pt x="398729" y="575157"/>
                  </a:lnTo>
                  <a:lnTo>
                    <a:pt x="273088" y="575157"/>
                  </a:lnTo>
                  <a:lnTo>
                    <a:pt x="273088" y="551192"/>
                  </a:lnTo>
                  <a:lnTo>
                    <a:pt x="463588" y="551192"/>
                  </a:lnTo>
                  <a:lnTo>
                    <a:pt x="463588" y="527227"/>
                  </a:lnTo>
                  <a:lnTo>
                    <a:pt x="270065" y="527227"/>
                  </a:lnTo>
                  <a:lnTo>
                    <a:pt x="231521" y="501535"/>
                  </a:lnTo>
                  <a:lnTo>
                    <a:pt x="199440" y="468287"/>
                  </a:lnTo>
                  <a:lnTo>
                    <a:pt x="175018" y="428726"/>
                  </a:lnTo>
                  <a:lnTo>
                    <a:pt x="159473" y="384060"/>
                  </a:lnTo>
                  <a:lnTo>
                    <a:pt x="154025" y="335508"/>
                  </a:lnTo>
                  <a:lnTo>
                    <a:pt x="159689" y="286054"/>
                  </a:lnTo>
                  <a:lnTo>
                    <a:pt x="175806" y="240652"/>
                  </a:lnTo>
                  <a:lnTo>
                    <a:pt x="201104" y="200609"/>
                  </a:lnTo>
                  <a:lnTo>
                    <a:pt x="234302" y="167208"/>
                  </a:lnTo>
                  <a:lnTo>
                    <a:pt x="274091" y="141744"/>
                  </a:lnTo>
                  <a:lnTo>
                    <a:pt x="319201" y="125514"/>
                  </a:lnTo>
                  <a:lnTo>
                    <a:pt x="368338" y="119824"/>
                  </a:lnTo>
                  <a:lnTo>
                    <a:pt x="417474" y="125514"/>
                  </a:lnTo>
                  <a:lnTo>
                    <a:pt x="462584" y="141744"/>
                  </a:lnTo>
                  <a:lnTo>
                    <a:pt x="502386" y="167208"/>
                  </a:lnTo>
                  <a:lnTo>
                    <a:pt x="535571" y="200609"/>
                  </a:lnTo>
                  <a:lnTo>
                    <a:pt x="560844" y="240614"/>
                  </a:lnTo>
                  <a:lnTo>
                    <a:pt x="576986" y="286054"/>
                  </a:lnTo>
                  <a:lnTo>
                    <a:pt x="582650" y="335508"/>
                  </a:lnTo>
                  <a:lnTo>
                    <a:pt x="582650" y="232765"/>
                  </a:lnTo>
                  <a:lnTo>
                    <a:pt x="536714" y="166052"/>
                  </a:lnTo>
                  <a:lnTo>
                    <a:pt x="501472" y="136779"/>
                  </a:lnTo>
                  <a:lnTo>
                    <a:pt x="461022" y="114693"/>
                  </a:lnTo>
                  <a:lnTo>
                    <a:pt x="416331" y="100723"/>
                  </a:lnTo>
                  <a:lnTo>
                    <a:pt x="368338" y="95859"/>
                  </a:lnTo>
                  <a:lnTo>
                    <a:pt x="320344" y="100723"/>
                  </a:lnTo>
                  <a:lnTo>
                    <a:pt x="275653" y="114693"/>
                  </a:lnTo>
                  <a:lnTo>
                    <a:pt x="235204" y="136779"/>
                  </a:lnTo>
                  <a:lnTo>
                    <a:pt x="199961" y="166052"/>
                  </a:lnTo>
                  <a:lnTo>
                    <a:pt x="170878" y="201510"/>
                  </a:lnTo>
                  <a:lnTo>
                    <a:pt x="148932" y="242227"/>
                  </a:lnTo>
                  <a:lnTo>
                    <a:pt x="135051" y="287210"/>
                  </a:lnTo>
                  <a:lnTo>
                    <a:pt x="130213" y="335508"/>
                  </a:lnTo>
                  <a:lnTo>
                    <a:pt x="135763" y="387184"/>
                  </a:lnTo>
                  <a:lnTo>
                    <a:pt x="151625" y="434962"/>
                  </a:lnTo>
                  <a:lnTo>
                    <a:pt x="176618" y="477672"/>
                  </a:lnTo>
                  <a:lnTo>
                    <a:pt x="209562" y="514108"/>
                  </a:lnTo>
                  <a:lnTo>
                    <a:pt x="249275" y="543102"/>
                  </a:lnTo>
                  <a:lnTo>
                    <a:pt x="249275" y="635076"/>
                  </a:lnTo>
                  <a:lnTo>
                    <a:pt x="253949" y="658393"/>
                  </a:lnTo>
                  <a:lnTo>
                    <a:pt x="266712" y="677430"/>
                  </a:lnTo>
                  <a:lnTo>
                    <a:pt x="285635" y="690283"/>
                  </a:lnTo>
                  <a:lnTo>
                    <a:pt x="308813" y="694982"/>
                  </a:lnTo>
                  <a:lnTo>
                    <a:pt x="427875" y="694982"/>
                  </a:lnTo>
                  <a:lnTo>
                    <a:pt x="469963" y="677430"/>
                  </a:lnTo>
                  <a:lnTo>
                    <a:pt x="487400" y="635076"/>
                  </a:lnTo>
                  <a:lnTo>
                    <a:pt x="487400" y="551192"/>
                  </a:lnTo>
                  <a:lnTo>
                    <a:pt x="487400" y="543102"/>
                  </a:lnTo>
                  <a:lnTo>
                    <a:pt x="509143" y="527227"/>
                  </a:lnTo>
                  <a:lnTo>
                    <a:pt x="527113" y="514108"/>
                  </a:lnTo>
                  <a:lnTo>
                    <a:pt x="560057" y="477672"/>
                  </a:lnTo>
                  <a:lnTo>
                    <a:pt x="585050" y="434962"/>
                  </a:lnTo>
                  <a:lnTo>
                    <a:pt x="600913" y="387184"/>
                  </a:lnTo>
                  <a:lnTo>
                    <a:pt x="606463" y="335508"/>
                  </a:lnTo>
                  <a:close/>
                </a:path>
                <a:path w="703579" h="1922145">
                  <a:moveTo>
                    <a:pt x="608723" y="560489"/>
                  </a:moveTo>
                  <a:lnTo>
                    <a:pt x="574167" y="525703"/>
                  </a:lnTo>
                  <a:lnTo>
                    <a:pt x="566623" y="525703"/>
                  </a:lnTo>
                  <a:lnTo>
                    <a:pt x="557326" y="535063"/>
                  </a:lnTo>
                  <a:lnTo>
                    <a:pt x="557326" y="542658"/>
                  </a:lnTo>
                  <a:lnTo>
                    <a:pt x="591883" y="577430"/>
                  </a:lnTo>
                  <a:lnTo>
                    <a:pt x="599427" y="577430"/>
                  </a:lnTo>
                  <a:lnTo>
                    <a:pt x="608723" y="568071"/>
                  </a:lnTo>
                  <a:lnTo>
                    <a:pt x="608723" y="560489"/>
                  </a:lnTo>
                  <a:close/>
                </a:path>
                <a:path w="703579" h="1922145">
                  <a:moveTo>
                    <a:pt x="608723" y="102946"/>
                  </a:moveTo>
                  <a:lnTo>
                    <a:pt x="599427" y="93586"/>
                  </a:lnTo>
                  <a:lnTo>
                    <a:pt x="591883" y="93586"/>
                  </a:lnTo>
                  <a:lnTo>
                    <a:pt x="557326" y="128358"/>
                  </a:lnTo>
                  <a:lnTo>
                    <a:pt x="557326" y="135953"/>
                  </a:lnTo>
                  <a:lnTo>
                    <a:pt x="566623" y="145313"/>
                  </a:lnTo>
                  <a:lnTo>
                    <a:pt x="574167" y="145313"/>
                  </a:lnTo>
                  <a:lnTo>
                    <a:pt x="608723" y="110528"/>
                  </a:lnTo>
                  <a:lnTo>
                    <a:pt x="608723" y="102946"/>
                  </a:lnTo>
                  <a:close/>
                </a:path>
                <a:path w="703579" h="1922145">
                  <a:moveTo>
                    <a:pt x="701713" y="328891"/>
                  </a:moveTo>
                  <a:lnTo>
                    <a:pt x="696379" y="323519"/>
                  </a:lnTo>
                  <a:lnTo>
                    <a:pt x="647509" y="323519"/>
                  </a:lnTo>
                  <a:lnTo>
                    <a:pt x="642188" y="328891"/>
                  </a:lnTo>
                  <a:lnTo>
                    <a:pt x="642188" y="342125"/>
                  </a:lnTo>
                  <a:lnTo>
                    <a:pt x="647509" y="347484"/>
                  </a:lnTo>
                  <a:lnTo>
                    <a:pt x="696379" y="347484"/>
                  </a:lnTo>
                  <a:lnTo>
                    <a:pt x="701713" y="342125"/>
                  </a:lnTo>
                  <a:lnTo>
                    <a:pt x="701713" y="328891"/>
                  </a:lnTo>
                  <a:close/>
                </a:path>
                <a:path w="703579" h="1922145">
                  <a:moveTo>
                    <a:pt x="703160" y="1614385"/>
                  </a:moveTo>
                  <a:lnTo>
                    <a:pt x="701929" y="1612430"/>
                  </a:lnTo>
                  <a:lnTo>
                    <a:pt x="691997" y="1607616"/>
                  </a:lnTo>
                  <a:lnTo>
                    <a:pt x="691997" y="1620062"/>
                  </a:lnTo>
                  <a:lnTo>
                    <a:pt x="691997" y="1910537"/>
                  </a:lnTo>
                  <a:lnTo>
                    <a:pt x="241820" y="1910537"/>
                  </a:lnTo>
                  <a:lnTo>
                    <a:pt x="241820" y="1824431"/>
                  </a:lnTo>
                  <a:lnTo>
                    <a:pt x="241820" y="1815731"/>
                  </a:lnTo>
                  <a:lnTo>
                    <a:pt x="239318" y="1813229"/>
                  </a:lnTo>
                  <a:lnTo>
                    <a:pt x="230670" y="1813229"/>
                  </a:lnTo>
                  <a:lnTo>
                    <a:pt x="230670" y="1824431"/>
                  </a:lnTo>
                  <a:lnTo>
                    <a:pt x="230670" y="1910537"/>
                  </a:lnTo>
                  <a:lnTo>
                    <a:pt x="154825" y="1910537"/>
                  </a:lnTo>
                  <a:lnTo>
                    <a:pt x="154825" y="1824431"/>
                  </a:lnTo>
                  <a:lnTo>
                    <a:pt x="230670" y="1824431"/>
                  </a:lnTo>
                  <a:lnTo>
                    <a:pt x="230670" y="1813229"/>
                  </a:lnTo>
                  <a:lnTo>
                    <a:pt x="146164" y="1813229"/>
                  </a:lnTo>
                  <a:lnTo>
                    <a:pt x="143662" y="1815731"/>
                  </a:lnTo>
                  <a:lnTo>
                    <a:pt x="143662" y="1910537"/>
                  </a:lnTo>
                  <a:lnTo>
                    <a:pt x="11163" y="1910537"/>
                  </a:lnTo>
                  <a:lnTo>
                    <a:pt x="11163" y="1513674"/>
                  </a:lnTo>
                  <a:lnTo>
                    <a:pt x="235546" y="1622425"/>
                  </a:lnTo>
                  <a:lnTo>
                    <a:pt x="237591" y="1622310"/>
                  </a:lnTo>
                  <a:lnTo>
                    <a:pt x="240842" y="1620253"/>
                  </a:lnTo>
                  <a:lnTo>
                    <a:pt x="241820" y="1618462"/>
                  </a:lnTo>
                  <a:lnTo>
                    <a:pt x="241820" y="1607616"/>
                  </a:lnTo>
                  <a:lnTo>
                    <a:pt x="241820" y="1513674"/>
                  </a:lnTo>
                  <a:lnTo>
                    <a:pt x="466217" y="1622425"/>
                  </a:lnTo>
                  <a:lnTo>
                    <a:pt x="468249" y="1622310"/>
                  </a:lnTo>
                  <a:lnTo>
                    <a:pt x="471512" y="1620253"/>
                  </a:lnTo>
                  <a:lnTo>
                    <a:pt x="472490" y="1618462"/>
                  </a:lnTo>
                  <a:lnTo>
                    <a:pt x="472490" y="1607616"/>
                  </a:lnTo>
                  <a:lnTo>
                    <a:pt x="472490" y="1513674"/>
                  </a:lnTo>
                  <a:lnTo>
                    <a:pt x="691997" y="1620062"/>
                  </a:lnTo>
                  <a:lnTo>
                    <a:pt x="691997" y="1607616"/>
                  </a:lnTo>
                  <a:lnTo>
                    <a:pt x="683996" y="1603730"/>
                  </a:lnTo>
                  <a:lnTo>
                    <a:pt x="683996" y="1598320"/>
                  </a:lnTo>
                  <a:lnTo>
                    <a:pt x="683996" y="1475955"/>
                  </a:lnTo>
                  <a:lnTo>
                    <a:pt x="682777" y="1474000"/>
                  </a:lnTo>
                  <a:lnTo>
                    <a:pt x="680859" y="1473060"/>
                  </a:lnTo>
                  <a:lnTo>
                    <a:pt x="672833" y="1469440"/>
                  </a:lnTo>
                  <a:lnTo>
                    <a:pt x="672833" y="1481645"/>
                  </a:lnTo>
                  <a:lnTo>
                    <a:pt x="672833" y="1598320"/>
                  </a:lnTo>
                  <a:lnTo>
                    <a:pt x="565429" y="1546275"/>
                  </a:lnTo>
                  <a:lnTo>
                    <a:pt x="565429" y="1540865"/>
                  </a:lnTo>
                  <a:lnTo>
                    <a:pt x="565429" y="1523492"/>
                  </a:lnTo>
                  <a:lnTo>
                    <a:pt x="565429" y="1481645"/>
                  </a:lnTo>
                  <a:lnTo>
                    <a:pt x="592239" y="1472374"/>
                  </a:lnTo>
                  <a:lnTo>
                    <a:pt x="619137" y="1469288"/>
                  </a:lnTo>
                  <a:lnTo>
                    <a:pt x="646023" y="1472374"/>
                  </a:lnTo>
                  <a:lnTo>
                    <a:pt x="672833" y="1481645"/>
                  </a:lnTo>
                  <a:lnTo>
                    <a:pt x="672833" y="1469440"/>
                  </a:lnTo>
                  <a:lnTo>
                    <a:pt x="644448" y="1460588"/>
                  </a:lnTo>
                  <a:lnTo>
                    <a:pt x="644448" y="1458836"/>
                  </a:lnTo>
                  <a:lnTo>
                    <a:pt x="644448" y="1354493"/>
                  </a:lnTo>
                  <a:lnTo>
                    <a:pt x="644448" y="1345806"/>
                  </a:lnTo>
                  <a:lnTo>
                    <a:pt x="641946" y="1343291"/>
                  </a:lnTo>
                  <a:lnTo>
                    <a:pt x="633285" y="1343291"/>
                  </a:lnTo>
                  <a:lnTo>
                    <a:pt x="633285" y="1354493"/>
                  </a:lnTo>
                  <a:lnTo>
                    <a:pt x="633285" y="1458836"/>
                  </a:lnTo>
                  <a:lnTo>
                    <a:pt x="627583" y="1458214"/>
                  </a:lnTo>
                  <a:lnTo>
                    <a:pt x="625221" y="1458112"/>
                  </a:lnTo>
                  <a:lnTo>
                    <a:pt x="621880" y="1457972"/>
                  </a:lnTo>
                  <a:lnTo>
                    <a:pt x="616178" y="1458112"/>
                  </a:lnTo>
                  <a:lnTo>
                    <a:pt x="616178" y="1381582"/>
                  </a:lnTo>
                  <a:lnTo>
                    <a:pt x="616178" y="1372882"/>
                  </a:lnTo>
                  <a:lnTo>
                    <a:pt x="613676" y="1370368"/>
                  </a:lnTo>
                  <a:lnTo>
                    <a:pt x="605015" y="1370368"/>
                  </a:lnTo>
                  <a:lnTo>
                    <a:pt x="605015" y="1458836"/>
                  </a:lnTo>
                  <a:lnTo>
                    <a:pt x="593090" y="1460715"/>
                  </a:lnTo>
                  <a:lnTo>
                    <a:pt x="555485" y="1474000"/>
                  </a:lnTo>
                  <a:lnTo>
                    <a:pt x="554266" y="1475955"/>
                  </a:lnTo>
                  <a:lnTo>
                    <a:pt x="554266" y="1489875"/>
                  </a:lnTo>
                  <a:lnTo>
                    <a:pt x="554266" y="1501076"/>
                  </a:lnTo>
                  <a:lnTo>
                    <a:pt x="554266" y="1512290"/>
                  </a:lnTo>
                  <a:lnTo>
                    <a:pt x="554266" y="1523492"/>
                  </a:lnTo>
                  <a:lnTo>
                    <a:pt x="554266" y="1540865"/>
                  </a:lnTo>
                  <a:lnTo>
                    <a:pt x="522414" y="1525435"/>
                  </a:lnTo>
                  <a:lnTo>
                    <a:pt x="522414" y="1523492"/>
                  </a:lnTo>
                  <a:lnTo>
                    <a:pt x="554266" y="1523492"/>
                  </a:lnTo>
                  <a:lnTo>
                    <a:pt x="554266" y="1512290"/>
                  </a:lnTo>
                  <a:lnTo>
                    <a:pt x="522414" y="1512290"/>
                  </a:lnTo>
                  <a:lnTo>
                    <a:pt x="522414" y="1501076"/>
                  </a:lnTo>
                  <a:lnTo>
                    <a:pt x="554266" y="1501076"/>
                  </a:lnTo>
                  <a:lnTo>
                    <a:pt x="554266" y="1489875"/>
                  </a:lnTo>
                  <a:lnTo>
                    <a:pt x="522414" y="1489875"/>
                  </a:lnTo>
                  <a:lnTo>
                    <a:pt x="522414" y="1477048"/>
                  </a:lnTo>
                  <a:lnTo>
                    <a:pt x="517347" y="1449070"/>
                  </a:lnTo>
                  <a:lnTo>
                    <a:pt x="511251" y="1438770"/>
                  </a:lnTo>
                  <a:lnTo>
                    <a:pt x="511251" y="1477048"/>
                  </a:lnTo>
                  <a:lnTo>
                    <a:pt x="511251" y="1520024"/>
                  </a:lnTo>
                  <a:lnTo>
                    <a:pt x="498157" y="1513674"/>
                  </a:lnTo>
                  <a:lnTo>
                    <a:pt x="467614" y="1498879"/>
                  </a:lnTo>
                  <a:lnTo>
                    <a:pt x="465582" y="1498981"/>
                  </a:lnTo>
                  <a:lnTo>
                    <a:pt x="462330" y="1501025"/>
                  </a:lnTo>
                  <a:lnTo>
                    <a:pt x="461340" y="1502816"/>
                  </a:lnTo>
                  <a:lnTo>
                    <a:pt x="461340" y="1607616"/>
                  </a:lnTo>
                  <a:lnTo>
                    <a:pt x="375158" y="1565846"/>
                  </a:lnTo>
                  <a:lnTo>
                    <a:pt x="375158" y="1560436"/>
                  </a:lnTo>
                  <a:lnTo>
                    <a:pt x="375158" y="1523492"/>
                  </a:lnTo>
                  <a:lnTo>
                    <a:pt x="375158" y="1501076"/>
                  </a:lnTo>
                  <a:lnTo>
                    <a:pt x="375158" y="1477048"/>
                  </a:lnTo>
                  <a:lnTo>
                    <a:pt x="378612" y="1455534"/>
                  </a:lnTo>
                  <a:lnTo>
                    <a:pt x="388239" y="1436827"/>
                  </a:lnTo>
                  <a:lnTo>
                    <a:pt x="402932" y="1422057"/>
                  </a:lnTo>
                  <a:lnTo>
                    <a:pt x="421538" y="1412328"/>
                  </a:lnTo>
                  <a:lnTo>
                    <a:pt x="421830" y="1412379"/>
                  </a:lnTo>
                  <a:lnTo>
                    <a:pt x="422097" y="1412506"/>
                  </a:lnTo>
                  <a:lnTo>
                    <a:pt x="423887" y="1412506"/>
                  </a:lnTo>
                  <a:lnTo>
                    <a:pt x="424268" y="1412328"/>
                  </a:lnTo>
                  <a:lnTo>
                    <a:pt x="425208" y="1411909"/>
                  </a:lnTo>
                  <a:lnTo>
                    <a:pt x="426212" y="1410970"/>
                  </a:lnTo>
                  <a:lnTo>
                    <a:pt x="431647" y="1409547"/>
                  </a:lnTo>
                  <a:lnTo>
                    <a:pt x="437324" y="1408722"/>
                  </a:lnTo>
                  <a:lnTo>
                    <a:pt x="443204" y="1408722"/>
                  </a:lnTo>
                  <a:lnTo>
                    <a:pt x="469671" y="1414106"/>
                  </a:lnTo>
                  <a:lnTo>
                    <a:pt x="491299" y="1428762"/>
                  </a:lnTo>
                  <a:lnTo>
                    <a:pt x="505891" y="1450479"/>
                  </a:lnTo>
                  <a:lnTo>
                    <a:pt x="511251" y="1477048"/>
                  </a:lnTo>
                  <a:lnTo>
                    <a:pt x="511251" y="1438770"/>
                  </a:lnTo>
                  <a:lnTo>
                    <a:pt x="483222" y="1408722"/>
                  </a:lnTo>
                  <a:lnTo>
                    <a:pt x="456260" y="1398689"/>
                  </a:lnTo>
                  <a:lnTo>
                    <a:pt x="456260" y="1397609"/>
                  </a:lnTo>
                  <a:lnTo>
                    <a:pt x="456260" y="1381582"/>
                  </a:lnTo>
                  <a:lnTo>
                    <a:pt x="605002" y="1381582"/>
                  </a:lnTo>
                  <a:lnTo>
                    <a:pt x="605015" y="1458836"/>
                  </a:lnTo>
                  <a:lnTo>
                    <a:pt x="605015" y="1370368"/>
                  </a:lnTo>
                  <a:lnTo>
                    <a:pt x="447611" y="1370368"/>
                  </a:lnTo>
                  <a:lnTo>
                    <a:pt x="445109" y="1372882"/>
                  </a:lnTo>
                  <a:lnTo>
                    <a:pt x="445109" y="1397609"/>
                  </a:lnTo>
                  <a:lnTo>
                    <a:pt x="444474" y="1397596"/>
                  </a:lnTo>
                  <a:lnTo>
                    <a:pt x="443839" y="1397520"/>
                  </a:lnTo>
                  <a:lnTo>
                    <a:pt x="437997" y="1397520"/>
                  </a:lnTo>
                  <a:lnTo>
                    <a:pt x="432917" y="1398054"/>
                  </a:lnTo>
                  <a:lnTo>
                    <a:pt x="427990" y="1399019"/>
                  </a:lnTo>
                  <a:lnTo>
                    <a:pt x="427990" y="1354493"/>
                  </a:lnTo>
                  <a:lnTo>
                    <a:pt x="633285" y="1354493"/>
                  </a:lnTo>
                  <a:lnTo>
                    <a:pt x="633285" y="1343291"/>
                  </a:lnTo>
                  <a:lnTo>
                    <a:pt x="419328" y="1343291"/>
                  </a:lnTo>
                  <a:lnTo>
                    <a:pt x="416826" y="1345806"/>
                  </a:lnTo>
                  <a:lnTo>
                    <a:pt x="416826" y="1402143"/>
                  </a:lnTo>
                  <a:lnTo>
                    <a:pt x="395605" y="1413598"/>
                  </a:lnTo>
                  <a:lnTo>
                    <a:pt x="378879" y="1430731"/>
                  </a:lnTo>
                  <a:lnTo>
                    <a:pt x="367919" y="1452295"/>
                  </a:lnTo>
                  <a:lnTo>
                    <a:pt x="363982" y="1477048"/>
                  </a:lnTo>
                  <a:lnTo>
                    <a:pt x="363982" y="1489875"/>
                  </a:lnTo>
                  <a:lnTo>
                    <a:pt x="363982" y="1501076"/>
                  </a:lnTo>
                  <a:lnTo>
                    <a:pt x="363982" y="1512290"/>
                  </a:lnTo>
                  <a:lnTo>
                    <a:pt x="363982" y="1523492"/>
                  </a:lnTo>
                  <a:lnTo>
                    <a:pt x="363982" y="1560436"/>
                  </a:lnTo>
                  <a:lnTo>
                    <a:pt x="354101" y="1555648"/>
                  </a:lnTo>
                  <a:lnTo>
                    <a:pt x="354101" y="1550238"/>
                  </a:lnTo>
                  <a:lnTo>
                    <a:pt x="354101" y="1523492"/>
                  </a:lnTo>
                  <a:lnTo>
                    <a:pt x="363982" y="1523492"/>
                  </a:lnTo>
                  <a:lnTo>
                    <a:pt x="363982" y="1512290"/>
                  </a:lnTo>
                  <a:lnTo>
                    <a:pt x="345440" y="1512290"/>
                  </a:lnTo>
                  <a:lnTo>
                    <a:pt x="342938" y="1514792"/>
                  </a:lnTo>
                  <a:lnTo>
                    <a:pt x="342938" y="1550238"/>
                  </a:lnTo>
                  <a:lnTo>
                    <a:pt x="330314" y="1544129"/>
                  </a:lnTo>
                  <a:lnTo>
                    <a:pt x="330314" y="1538706"/>
                  </a:lnTo>
                  <a:lnTo>
                    <a:pt x="330314" y="1501076"/>
                  </a:lnTo>
                  <a:lnTo>
                    <a:pt x="363982" y="1501076"/>
                  </a:lnTo>
                  <a:lnTo>
                    <a:pt x="363982" y="1489875"/>
                  </a:lnTo>
                  <a:lnTo>
                    <a:pt x="321652" y="1489875"/>
                  </a:lnTo>
                  <a:lnTo>
                    <a:pt x="319151" y="1492389"/>
                  </a:lnTo>
                  <a:lnTo>
                    <a:pt x="319151" y="1538706"/>
                  </a:lnTo>
                  <a:lnTo>
                    <a:pt x="308356" y="1533474"/>
                  </a:lnTo>
                  <a:lnTo>
                    <a:pt x="308165" y="1527975"/>
                  </a:lnTo>
                  <a:lnTo>
                    <a:pt x="300570" y="1301877"/>
                  </a:lnTo>
                  <a:lnTo>
                    <a:pt x="300266" y="1293063"/>
                  </a:lnTo>
                  <a:lnTo>
                    <a:pt x="297802" y="1290675"/>
                  </a:lnTo>
                  <a:lnTo>
                    <a:pt x="297002" y="1290675"/>
                  </a:lnTo>
                  <a:lnTo>
                    <a:pt x="297002" y="1527975"/>
                  </a:lnTo>
                  <a:lnTo>
                    <a:pt x="267500" y="1513674"/>
                  </a:lnTo>
                  <a:lnTo>
                    <a:pt x="254571" y="1507413"/>
                  </a:lnTo>
                  <a:lnTo>
                    <a:pt x="254749" y="1502079"/>
                  </a:lnTo>
                  <a:lnTo>
                    <a:pt x="261480" y="1301877"/>
                  </a:lnTo>
                  <a:lnTo>
                    <a:pt x="289394" y="1301877"/>
                  </a:lnTo>
                  <a:lnTo>
                    <a:pt x="297002" y="1527975"/>
                  </a:lnTo>
                  <a:lnTo>
                    <a:pt x="297002" y="1290675"/>
                  </a:lnTo>
                  <a:lnTo>
                    <a:pt x="253072" y="1290675"/>
                  </a:lnTo>
                  <a:lnTo>
                    <a:pt x="250609" y="1293063"/>
                  </a:lnTo>
                  <a:lnTo>
                    <a:pt x="243573" y="1502079"/>
                  </a:lnTo>
                  <a:lnTo>
                    <a:pt x="236956" y="1498879"/>
                  </a:lnTo>
                  <a:lnTo>
                    <a:pt x="234911" y="1498981"/>
                  </a:lnTo>
                  <a:lnTo>
                    <a:pt x="231648" y="1501025"/>
                  </a:lnTo>
                  <a:lnTo>
                    <a:pt x="230670" y="1502816"/>
                  </a:lnTo>
                  <a:lnTo>
                    <a:pt x="230670" y="1607616"/>
                  </a:lnTo>
                  <a:lnTo>
                    <a:pt x="212229" y="1598676"/>
                  </a:lnTo>
                  <a:lnTo>
                    <a:pt x="211734" y="1593011"/>
                  </a:lnTo>
                  <a:lnTo>
                    <a:pt x="200533" y="1465453"/>
                  </a:lnTo>
                  <a:lnTo>
                    <a:pt x="200533" y="1593011"/>
                  </a:lnTo>
                  <a:lnTo>
                    <a:pt x="117005" y="1552524"/>
                  </a:lnTo>
                  <a:lnTo>
                    <a:pt x="117462" y="1547317"/>
                  </a:lnTo>
                  <a:lnTo>
                    <a:pt x="141312" y="1275549"/>
                  </a:lnTo>
                  <a:lnTo>
                    <a:pt x="172656" y="1275549"/>
                  </a:lnTo>
                  <a:lnTo>
                    <a:pt x="200533" y="1593011"/>
                  </a:lnTo>
                  <a:lnTo>
                    <a:pt x="200533" y="1465453"/>
                  </a:lnTo>
                  <a:lnTo>
                    <a:pt x="183857" y="1275549"/>
                  </a:lnTo>
                  <a:lnTo>
                    <a:pt x="183070" y="1266558"/>
                  </a:lnTo>
                  <a:lnTo>
                    <a:pt x="180657" y="1264335"/>
                  </a:lnTo>
                  <a:lnTo>
                    <a:pt x="133311" y="1264335"/>
                  </a:lnTo>
                  <a:lnTo>
                    <a:pt x="130898" y="1266558"/>
                  </a:lnTo>
                  <a:lnTo>
                    <a:pt x="106248" y="1547317"/>
                  </a:lnTo>
                  <a:lnTo>
                    <a:pt x="36842" y="1513674"/>
                  </a:lnTo>
                  <a:lnTo>
                    <a:pt x="6299" y="1498879"/>
                  </a:lnTo>
                  <a:lnTo>
                    <a:pt x="4254" y="1498981"/>
                  </a:lnTo>
                  <a:lnTo>
                    <a:pt x="990" y="1501025"/>
                  </a:lnTo>
                  <a:lnTo>
                    <a:pt x="0" y="1502816"/>
                  </a:lnTo>
                  <a:lnTo>
                    <a:pt x="0" y="1919236"/>
                  </a:lnTo>
                  <a:lnTo>
                    <a:pt x="2501" y="1921751"/>
                  </a:lnTo>
                  <a:lnTo>
                    <a:pt x="700659" y="1921751"/>
                  </a:lnTo>
                  <a:lnTo>
                    <a:pt x="703160" y="1919236"/>
                  </a:lnTo>
                  <a:lnTo>
                    <a:pt x="703160" y="1910537"/>
                  </a:lnTo>
                  <a:lnTo>
                    <a:pt x="703160" y="1614385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9640" y="6176545"/>
              <a:ext cx="79736" cy="800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22326" y="6188647"/>
              <a:ext cx="368935" cy="120650"/>
            </a:xfrm>
            <a:custGeom>
              <a:avLst/>
              <a:gdLst/>
              <a:ahLst/>
              <a:cxnLst/>
              <a:rect l="l" t="t" r="r" b="b"/>
              <a:pathLst>
                <a:path w="368934" h="120650">
                  <a:moveTo>
                    <a:pt x="366280" y="120580"/>
                  </a:moveTo>
                  <a:lnTo>
                    <a:pt x="2500" y="120580"/>
                  </a:lnTo>
                  <a:lnTo>
                    <a:pt x="0" y="118076"/>
                  </a:lnTo>
                  <a:lnTo>
                    <a:pt x="0" y="2504"/>
                  </a:lnTo>
                  <a:lnTo>
                    <a:pt x="2500" y="0"/>
                  </a:lnTo>
                  <a:lnTo>
                    <a:pt x="366280" y="0"/>
                  </a:lnTo>
                  <a:lnTo>
                    <a:pt x="368780" y="2504"/>
                  </a:lnTo>
                  <a:lnTo>
                    <a:pt x="368780" y="11200"/>
                  </a:lnTo>
                  <a:lnTo>
                    <a:pt x="99391" y="11200"/>
                  </a:lnTo>
                  <a:lnTo>
                    <a:pt x="11161" y="11205"/>
                  </a:lnTo>
                  <a:lnTo>
                    <a:pt x="11161" y="54690"/>
                  </a:lnTo>
                  <a:lnTo>
                    <a:pt x="368780" y="54690"/>
                  </a:lnTo>
                  <a:lnTo>
                    <a:pt x="368780" y="65890"/>
                  </a:lnTo>
                  <a:lnTo>
                    <a:pt x="11161" y="65890"/>
                  </a:lnTo>
                  <a:lnTo>
                    <a:pt x="11161" y="109374"/>
                  </a:lnTo>
                  <a:lnTo>
                    <a:pt x="368780" y="109374"/>
                  </a:lnTo>
                  <a:lnTo>
                    <a:pt x="368780" y="118076"/>
                  </a:lnTo>
                  <a:lnTo>
                    <a:pt x="366280" y="120580"/>
                  </a:lnTo>
                  <a:close/>
                </a:path>
                <a:path w="368934" h="120650">
                  <a:moveTo>
                    <a:pt x="189976" y="54684"/>
                  </a:moveTo>
                  <a:lnTo>
                    <a:pt x="178809" y="54684"/>
                  </a:lnTo>
                  <a:lnTo>
                    <a:pt x="178809" y="11200"/>
                  </a:lnTo>
                  <a:lnTo>
                    <a:pt x="189976" y="11200"/>
                  </a:lnTo>
                  <a:lnTo>
                    <a:pt x="189976" y="54684"/>
                  </a:lnTo>
                  <a:close/>
                </a:path>
                <a:path w="368934" h="120650">
                  <a:moveTo>
                    <a:pt x="280561" y="54684"/>
                  </a:moveTo>
                  <a:lnTo>
                    <a:pt x="269400" y="54684"/>
                  </a:lnTo>
                  <a:lnTo>
                    <a:pt x="269400" y="11200"/>
                  </a:lnTo>
                  <a:lnTo>
                    <a:pt x="280561" y="11200"/>
                  </a:lnTo>
                  <a:lnTo>
                    <a:pt x="280561" y="54684"/>
                  </a:lnTo>
                  <a:close/>
                </a:path>
                <a:path w="368934" h="120650">
                  <a:moveTo>
                    <a:pt x="368780" y="54684"/>
                  </a:moveTo>
                  <a:lnTo>
                    <a:pt x="357624" y="54684"/>
                  </a:lnTo>
                  <a:lnTo>
                    <a:pt x="357624" y="11200"/>
                  </a:lnTo>
                  <a:lnTo>
                    <a:pt x="368780" y="11200"/>
                  </a:lnTo>
                  <a:lnTo>
                    <a:pt x="368780" y="54684"/>
                  </a:lnTo>
                  <a:close/>
                </a:path>
                <a:path w="368934" h="120650">
                  <a:moveTo>
                    <a:pt x="368780" y="54690"/>
                  </a:moveTo>
                  <a:lnTo>
                    <a:pt x="88229" y="54690"/>
                  </a:lnTo>
                  <a:lnTo>
                    <a:pt x="88229" y="11205"/>
                  </a:lnTo>
                  <a:lnTo>
                    <a:pt x="99391" y="11205"/>
                  </a:lnTo>
                  <a:lnTo>
                    <a:pt x="99391" y="54684"/>
                  </a:lnTo>
                  <a:lnTo>
                    <a:pt x="368780" y="54684"/>
                  </a:lnTo>
                  <a:close/>
                </a:path>
                <a:path w="368934" h="120650">
                  <a:moveTo>
                    <a:pt x="99391" y="109374"/>
                  </a:moveTo>
                  <a:lnTo>
                    <a:pt x="88229" y="109374"/>
                  </a:lnTo>
                  <a:lnTo>
                    <a:pt x="88229" y="65890"/>
                  </a:lnTo>
                  <a:lnTo>
                    <a:pt x="99391" y="65890"/>
                  </a:lnTo>
                  <a:lnTo>
                    <a:pt x="99391" y="109374"/>
                  </a:lnTo>
                  <a:close/>
                </a:path>
                <a:path w="368934" h="120650">
                  <a:moveTo>
                    <a:pt x="189976" y="109374"/>
                  </a:moveTo>
                  <a:lnTo>
                    <a:pt x="178809" y="109374"/>
                  </a:lnTo>
                  <a:lnTo>
                    <a:pt x="178809" y="65890"/>
                  </a:lnTo>
                  <a:lnTo>
                    <a:pt x="189976" y="65890"/>
                  </a:lnTo>
                  <a:lnTo>
                    <a:pt x="189976" y="109374"/>
                  </a:lnTo>
                  <a:close/>
                </a:path>
                <a:path w="368934" h="120650">
                  <a:moveTo>
                    <a:pt x="280555" y="109374"/>
                  </a:moveTo>
                  <a:lnTo>
                    <a:pt x="269400" y="109374"/>
                  </a:lnTo>
                  <a:lnTo>
                    <a:pt x="269400" y="65890"/>
                  </a:lnTo>
                  <a:lnTo>
                    <a:pt x="280555" y="65890"/>
                  </a:lnTo>
                  <a:lnTo>
                    <a:pt x="280555" y="109374"/>
                  </a:lnTo>
                  <a:close/>
                </a:path>
                <a:path w="368934" h="120650">
                  <a:moveTo>
                    <a:pt x="368780" y="109374"/>
                  </a:moveTo>
                  <a:lnTo>
                    <a:pt x="357618" y="109374"/>
                  </a:lnTo>
                  <a:lnTo>
                    <a:pt x="357618" y="65890"/>
                  </a:lnTo>
                  <a:lnTo>
                    <a:pt x="368780" y="65890"/>
                  </a:lnTo>
                  <a:lnTo>
                    <a:pt x="368780" y="109374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4726" y="7002538"/>
              <a:ext cx="638810" cy="566420"/>
            </a:xfrm>
            <a:custGeom>
              <a:avLst/>
              <a:gdLst/>
              <a:ahLst/>
              <a:cxnLst/>
              <a:rect l="l" t="t" r="r" b="b"/>
              <a:pathLst>
                <a:path w="638809" h="566420">
                  <a:moveTo>
                    <a:pt x="299999" y="387299"/>
                  </a:moveTo>
                  <a:lnTo>
                    <a:pt x="296773" y="371259"/>
                  </a:lnTo>
                  <a:lnTo>
                    <a:pt x="288010" y="358152"/>
                  </a:lnTo>
                  <a:lnTo>
                    <a:pt x="275018" y="349300"/>
                  </a:lnTo>
                  <a:lnTo>
                    <a:pt x="266026" y="347472"/>
                  </a:lnTo>
                  <a:lnTo>
                    <a:pt x="266026" y="383438"/>
                  </a:lnTo>
                  <a:lnTo>
                    <a:pt x="266026" y="445909"/>
                  </a:lnTo>
                  <a:lnTo>
                    <a:pt x="262928" y="449021"/>
                  </a:lnTo>
                  <a:lnTo>
                    <a:pt x="189128" y="449033"/>
                  </a:lnTo>
                  <a:lnTo>
                    <a:pt x="184061" y="454139"/>
                  </a:lnTo>
                  <a:lnTo>
                    <a:pt x="184061" y="528599"/>
                  </a:lnTo>
                  <a:lnTo>
                    <a:pt x="180962" y="531723"/>
                  </a:lnTo>
                  <a:lnTo>
                    <a:pt x="119037" y="531723"/>
                  </a:lnTo>
                  <a:lnTo>
                    <a:pt x="115938" y="528599"/>
                  </a:lnTo>
                  <a:lnTo>
                    <a:pt x="115938" y="454139"/>
                  </a:lnTo>
                  <a:lnTo>
                    <a:pt x="110871" y="449033"/>
                  </a:lnTo>
                  <a:lnTo>
                    <a:pt x="37058" y="449033"/>
                  </a:lnTo>
                  <a:lnTo>
                    <a:pt x="33959" y="445909"/>
                  </a:lnTo>
                  <a:lnTo>
                    <a:pt x="33972" y="383438"/>
                  </a:lnTo>
                  <a:lnTo>
                    <a:pt x="37058" y="380326"/>
                  </a:lnTo>
                  <a:lnTo>
                    <a:pt x="73964" y="380326"/>
                  </a:lnTo>
                  <a:lnTo>
                    <a:pt x="110858" y="380326"/>
                  </a:lnTo>
                  <a:lnTo>
                    <a:pt x="115938" y="375208"/>
                  </a:lnTo>
                  <a:lnTo>
                    <a:pt x="115938" y="300761"/>
                  </a:lnTo>
                  <a:lnTo>
                    <a:pt x="119037" y="297637"/>
                  </a:lnTo>
                  <a:lnTo>
                    <a:pt x="180949" y="297637"/>
                  </a:lnTo>
                  <a:lnTo>
                    <a:pt x="184048" y="300761"/>
                  </a:lnTo>
                  <a:lnTo>
                    <a:pt x="184048" y="375208"/>
                  </a:lnTo>
                  <a:lnTo>
                    <a:pt x="189115" y="380314"/>
                  </a:lnTo>
                  <a:lnTo>
                    <a:pt x="262928" y="380326"/>
                  </a:lnTo>
                  <a:lnTo>
                    <a:pt x="266026" y="383438"/>
                  </a:lnTo>
                  <a:lnTo>
                    <a:pt x="266026" y="347472"/>
                  </a:lnTo>
                  <a:lnTo>
                    <a:pt x="259118" y="346062"/>
                  </a:lnTo>
                  <a:lnTo>
                    <a:pt x="218020" y="346062"/>
                  </a:lnTo>
                  <a:lnTo>
                    <a:pt x="218020" y="304596"/>
                  </a:lnTo>
                  <a:lnTo>
                    <a:pt x="216623" y="297637"/>
                  </a:lnTo>
                  <a:lnTo>
                    <a:pt x="214807" y="288569"/>
                  </a:lnTo>
                  <a:lnTo>
                    <a:pt x="206044" y="275463"/>
                  </a:lnTo>
                  <a:lnTo>
                    <a:pt x="193040" y="266611"/>
                  </a:lnTo>
                  <a:lnTo>
                    <a:pt x="177152" y="263372"/>
                  </a:lnTo>
                  <a:lnTo>
                    <a:pt x="122847" y="263372"/>
                  </a:lnTo>
                  <a:lnTo>
                    <a:pt x="106959" y="266611"/>
                  </a:lnTo>
                  <a:lnTo>
                    <a:pt x="93954" y="275463"/>
                  </a:lnTo>
                  <a:lnTo>
                    <a:pt x="85191" y="288569"/>
                  </a:lnTo>
                  <a:lnTo>
                    <a:pt x="81965" y="304596"/>
                  </a:lnTo>
                  <a:lnTo>
                    <a:pt x="81965" y="346062"/>
                  </a:lnTo>
                  <a:lnTo>
                    <a:pt x="40881" y="346062"/>
                  </a:lnTo>
                  <a:lnTo>
                    <a:pt x="24980" y="349300"/>
                  </a:lnTo>
                  <a:lnTo>
                    <a:pt x="11988" y="358152"/>
                  </a:lnTo>
                  <a:lnTo>
                    <a:pt x="3213" y="371259"/>
                  </a:lnTo>
                  <a:lnTo>
                    <a:pt x="0" y="387299"/>
                  </a:lnTo>
                  <a:lnTo>
                    <a:pt x="0" y="442061"/>
                  </a:lnTo>
                  <a:lnTo>
                    <a:pt x="3213" y="458101"/>
                  </a:lnTo>
                  <a:lnTo>
                    <a:pt x="11988" y="471208"/>
                  </a:lnTo>
                  <a:lnTo>
                    <a:pt x="24980" y="480047"/>
                  </a:lnTo>
                  <a:lnTo>
                    <a:pt x="40881" y="483298"/>
                  </a:lnTo>
                  <a:lnTo>
                    <a:pt x="81965" y="483298"/>
                  </a:lnTo>
                  <a:lnTo>
                    <a:pt x="81965" y="524751"/>
                  </a:lnTo>
                  <a:lnTo>
                    <a:pt x="85178" y="540791"/>
                  </a:lnTo>
                  <a:lnTo>
                    <a:pt x="93954" y="553897"/>
                  </a:lnTo>
                  <a:lnTo>
                    <a:pt x="106946" y="562749"/>
                  </a:lnTo>
                  <a:lnTo>
                    <a:pt x="122847" y="565988"/>
                  </a:lnTo>
                  <a:lnTo>
                    <a:pt x="177152" y="565988"/>
                  </a:lnTo>
                  <a:lnTo>
                    <a:pt x="211175" y="547598"/>
                  </a:lnTo>
                  <a:lnTo>
                    <a:pt x="218020" y="524751"/>
                  </a:lnTo>
                  <a:lnTo>
                    <a:pt x="218020" y="483298"/>
                  </a:lnTo>
                  <a:lnTo>
                    <a:pt x="259118" y="483298"/>
                  </a:lnTo>
                  <a:lnTo>
                    <a:pt x="275018" y="480047"/>
                  </a:lnTo>
                  <a:lnTo>
                    <a:pt x="288010" y="471208"/>
                  </a:lnTo>
                  <a:lnTo>
                    <a:pt x="296773" y="458101"/>
                  </a:lnTo>
                  <a:lnTo>
                    <a:pt x="299999" y="442061"/>
                  </a:lnTo>
                  <a:lnTo>
                    <a:pt x="299999" y="387299"/>
                  </a:lnTo>
                  <a:close/>
                </a:path>
                <a:path w="638809" h="566420">
                  <a:moveTo>
                    <a:pt x="638251" y="148386"/>
                  </a:moveTo>
                  <a:lnTo>
                    <a:pt x="634834" y="131343"/>
                  </a:lnTo>
                  <a:lnTo>
                    <a:pt x="625525" y="117398"/>
                  </a:lnTo>
                  <a:lnTo>
                    <a:pt x="611708" y="108000"/>
                  </a:lnTo>
                  <a:lnTo>
                    <a:pt x="604304" y="106489"/>
                  </a:lnTo>
                  <a:lnTo>
                    <a:pt x="604304" y="143103"/>
                  </a:lnTo>
                  <a:lnTo>
                    <a:pt x="604304" y="243776"/>
                  </a:lnTo>
                  <a:lnTo>
                    <a:pt x="600049" y="248081"/>
                  </a:lnTo>
                  <a:lnTo>
                    <a:pt x="505726" y="248081"/>
                  </a:lnTo>
                  <a:lnTo>
                    <a:pt x="500659" y="253199"/>
                  </a:lnTo>
                  <a:lnTo>
                    <a:pt x="500659" y="348322"/>
                  </a:lnTo>
                  <a:lnTo>
                    <a:pt x="496404" y="352615"/>
                  </a:lnTo>
                  <a:lnTo>
                    <a:pt x="396582" y="352615"/>
                  </a:lnTo>
                  <a:lnTo>
                    <a:pt x="392303" y="348322"/>
                  </a:lnTo>
                  <a:lnTo>
                    <a:pt x="392303" y="253199"/>
                  </a:lnTo>
                  <a:lnTo>
                    <a:pt x="387248" y="248081"/>
                  </a:lnTo>
                  <a:lnTo>
                    <a:pt x="292938" y="248081"/>
                  </a:lnTo>
                  <a:lnTo>
                    <a:pt x="288671" y="243776"/>
                  </a:lnTo>
                  <a:lnTo>
                    <a:pt x="288671" y="143103"/>
                  </a:lnTo>
                  <a:lnTo>
                    <a:pt x="292938" y="138798"/>
                  </a:lnTo>
                  <a:lnTo>
                    <a:pt x="387235" y="138798"/>
                  </a:lnTo>
                  <a:lnTo>
                    <a:pt x="392303" y="133680"/>
                  </a:lnTo>
                  <a:lnTo>
                    <a:pt x="392303" y="38557"/>
                  </a:lnTo>
                  <a:lnTo>
                    <a:pt x="396557" y="34264"/>
                  </a:lnTo>
                  <a:lnTo>
                    <a:pt x="496392" y="34264"/>
                  </a:lnTo>
                  <a:lnTo>
                    <a:pt x="500659" y="38557"/>
                  </a:lnTo>
                  <a:lnTo>
                    <a:pt x="500659" y="133680"/>
                  </a:lnTo>
                  <a:lnTo>
                    <a:pt x="505726" y="138798"/>
                  </a:lnTo>
                  <a:lnTo>
                    <a:pt x="600049" y="138798"/>
                  </a:lnTo>
                  <a:lnTo>
                    <a:pt x="604304" y="143103"/>
                  </a:lnTo>
                  <a:lnTo>
                    <a:pt x="604304" y="106489"/>
                  </a:lnTo>
                  <a:lnTo>
                    <a:pt x="594842" y="104546"/>
                  </a:lnTo>
                  <a:lnTo>
                    <a:pt x="534619" y="104533"/>
                  </a:lnTo>
                  <a:lnTo>
                    <a:pt x="534619" y="43840"/>
                  </a:lnTo>
                  <a:lnTo>
                    <a:pt x="532688" y="34264"/>
                  </a:lnTo>
                  <a:lnTo>
                    <a:pt x="531190" y="26797"/>
                  </a:lnTo>
                  <a:lnTo>
                    <a:pt x="521868" y="12852"/>
                  </a:lnTo>
                  <a:lnTo>
                    <a:pt x="508050" y="3441"/>
                  </a:lnTo>
                  <a:lnTo>
                    <a:pt x="491147" y="0"/>
                  </a:lnTo>
                  <a:lnTo>
                    <a:pt x="401789" y="0"/>
                  </a:lnTo>
                  <a:lnTo>
                    <a:pt x="365620" y="19545"/>
                  </a:lnTo>
                  <a:lnTo>
                    <a:pt x="358343" y="43840"/>
                  </a:lnTo>
                  <a:lnTo>
                    <a:pt x="358343" y="104546"/>
                  </a:lnTo>
                  <a:lnTo>
                    <a:pt x="298183" y="104546"/>
                  </a:lnTo>
                  <a:lnTo>
                    <a:pt x="281266" y="108000"/>
                  </a:lnTo>
                  <a:lnTo>
                    <a:pt x="267474" y="117386"/>
                  </a:lnTo>
                  <a:lnTo>
                    <a:pt x="258140" y="131330"/>
                  </a:lnTo>
                  <a:lnTo>
                    <a:pt x="254711" y="148386"/>
                  </a:lnTo>
                  <a:lnTo>
                    <a:pt x="254711" y="238506"/>
                  </a:lnTo>
                  <a:lnTo>
                    <a:pt x="258127" y="255549"/>
                  </a:lnTo>
                  <a:lnTo>
                    <a:pt x="267449" y="269481"/>
                  </a:lnTo>
                  <a:lnTo>
                    <a:pt x="281254" y="278892"/>
                  </a:lnTo>
                  <a:lnTo>
                    <a:pt x="298132" y="282346"/>
                  </a:lnTo>
                  <a:lnTo>
                    <a:pt x="358330" y="282346"/>
                  </a:lnTo>
                  <a:lnTo>
                    <a:pt x="358330" y="343039"/>
                  </a:lnTo>
                  <a:lnTo>
                    <a:pt x="361746" y="360083"/>
                  </a:lnTo>
                  <a:lnTo>
                    <a:pt x="371068" y="374027"/>
                  </a:lnTo>
                  <a:lnTo>
                    <a:pt x="384886" y="383438"/>
                  </a:lnTo>
                  <a:lnTo>
                    <a:pt x="401789" y="386892"/>
                  </a:lnTo>
                  <a:lnTo>
                    <a:pt x="491147" y="386892"/>
                  </a:lnTo>
                  <a:lnTo>
                    <a:pt x="508050" y="383438"/>
                  </a:lnTo>
                  <a:lnTo>
                    <a:pt x="521868" y="374040"/>
                  </a:lnTo>
                  <a:lnTo>
                    <a:pt x="531190" y="360095"/>
                  </a:lnTo>
                  <a:lnTo>
                    <a:pt x="532688" y="352615"/>
                  </a:lnTo>
                  <a:lnTo>
                    <a:pt x="534619" y="343039"/>
                  </a:lnTo>
                  <a:lnTo>
                    <a:pt x="534619" y="282346"/>
                  </a:lnTo>
                  <a:lnTo>
                    <a:pt x="594791" y="282346"/>
                  </a:lnTo>
                  <a:lnTo>
                    <a:pt x="611695" y="278892"/>
                  </a:lnTo>
                  <a:lnTo>
                    <a:pt x="625500" y="269494"/>
                  </a:lnTo>
                  <a:lnTo>
                    <a:pt x="634822" y="255562"/>
                  </a:lnTo>
                  <a:lnTo>
                    <a:pt x="638251" y="238506"/>
                  </a:lnTo>
                  <a:lnTo>
                    <a:pt x="638251" y="1483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9487" y="7448504"/>
              <a:ext cx="208782" cy="2105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54343" y="8195335"/>
              <a:ext cx="603885" cy="638175"/>
            </a:xfrm>
            <a:custGeom>
              <a:avLst/>
              <a:gdLst/>
              <a:ahLst/>
              <a:cxnLst/>
              <a:rect l="l" t="t" r="r" b="b"/>
              <a:pathLst>
                <a:path w="603884" h="638175">
                  <a:moveTo>
                    <a:pt x="273926" y="621042"/>
                  </a:moveTo>
                  <a:lnTo>
                    <a:pt x="271424" y="617867"/>
                  </a:lnTo>
                  <a:lnTo>
                    <a:pt x="267931" y="617448"/>
                  </a:lnTo>
                  <a:lnTo>
                    <a:pt x="220357" y="607783"/>
                  </a:lnTo>
                  <a:lnTo>
                    <a:pt x="175679" y="590486"/>
                  </a:lnTo>
                  <a:lnTo>
                    <a:pt x="134493" y="565873"/>
                  </a:lnTo>
                  <a:lnTo>
                    <a:pt x="97409" y="534225"/>
                  </a:lnTo>
                  <a:lnTo>
                    <a:pt x="66967" y="498195"/>
                  </a:lnTo>
                  <a:lnTo>
                    <a:pt x="43294" y="458749"/>
                  </a:lnTo>
                  <a:lnTo>
                    <a:pt x="26377" y="416750"/>
                  </a:lnTo>
                  <a:lnTo>
                    <a:pt x="16230" y="373037"/>
                  </a:lnTo>
                  <a:lnTo>
                    <a:pt x="12852" y="328472"/>
                  </a:lnTo>
                  <a:lnTo>
                    <a:pt x="16230" y="283908"/>
                  </a:lnTo>
                  <a:lnTo>
                    <a:pt x="26377" y="240195"/>
                  </a:lnTo>
                  <a:lnTo>
                    <a:pt x="43294" y="198183"/>
                  </a:lnTo>
                  <a:lnTo>
                    <a:pt x="66967" y="158737"/>
                  </a:lnTo>
                  <a:lnTo>
                    <a:pt x="97396" y="122707"/>
                  </a:lnTo>
                  <a:lnTo>
                    <a:pt x="130263" y="94183"/>
                  </a:lnTo>
                  <a:lnTo>
                    <a:pt x="166547" y="71183"/>
                  </a:lnTo>
                  <a:lnTo>
                    <a:pt x="205752" y="53924"/>
                  </a:lnTo>
                  <a:lnTo>
                    <a:pt x="247421" y="42672"/>
                  </a:lnTo>
                  <a:lnTo>
                    <a:pt x="222465" y="76263"/>
                  </a:lnTo>
                  <a:lnTo>
                    <a:pt x="230632" y="82384"/>
                  </a:lnTo>
                  <a:lnTo>
                    <a:pt x="267195" y="33134"/>
                  </a:lnTo>
                  <a:lnTo>
                    <a:pt x="215722" y="0"/>
                  </a:lnTo>
                  <a:lnTo>
                    <a:pt x="210235" y="8636"/>
                  </a:lnTo>
                  <a:lnTo>
                    <a:pt x="243916" y="30302"/>
                  </a:lnTo>
                  <a:lnTo>
                    <a:pt x="200736" y="42125"/>
                  </a:lnTo>
                  <a:lnTo>
                    <a:pt x="160096" y="60121"/>
                  </a:lnTo>
                  <a:lnTo>
                    <a:pt x="122491" y="84061"/>
                  </a:lnTo>
                  <a:lnTo>
                    <a:pt x="88404" y="113665"/>
                  </a:lnTo>
                  <a:lnTo>
                    <a:pt x="57327" y="150253"/>
                  </a:lnTo>
                  <a:lnTo>
                    <a:pt x="32664" y="190690"/>
                  </a:lnTo>
                  <a:lnTo>
                    <a:pt x="14706" y="234327"/>
                  </a:lnTo>
                  <a:lnTo>
                    <a:pt x="3721" y="280479"/>
                  </a:lnTo>
                  <a:lnTo>
                    <a:pt x="0" y="328472"/>
                  </a:lnTo>
                  <a:lnTo>
                    <a:pt x="3721" y="376453"/>
                  </a:lnTo>
                  <a:lnTo>
                    <a:pt x="14706" y="422605"/>
                  </a:lnTo>
                  <a:lnTo>
                    <a:pt x="32664" y="466242"/>
                  </a:lnTo>
                  <a:lnTo>
                    <a:pt x="57327" y="506691"/>
                  </a:lnTo>
                  <a:lnTo>
                    <a:pt x="88404" y="543267"/>
                  </a:lnTo>
                  <a:lnTo>
                    <a:pt x="127660" y="576618"/>
                  </a:lnTo>
                  <a:lnTo>
                    <a:pt x="171754" y="602678"/>
                  </a:lnTo>
                  <a:lnTo>
                    <a:pt x="217919" y="620331"/>
                  </a:lnTo>
                  <a:lnTo>
                    <a:pt x="266700" y="630186"/>
                  </a:lnTo>
                  <a:lnTo>
                    <a:pt x="267208" y="630199"/>
                  </a:lnTo>
                  <a:lnTo>
                    <a:pt x="270383" y="630199"/>
                  </a:lnTo>
                  <a:lnTo>
                    <a:pt x="273138" y="627811"/>
                  </a:lnTo>
                  <a:lnTo>
                    <a:pt x="273926" y="621042"/>
                  </a:lnTo>
                  <a:close/>
                </a:path>
                <a:path w="603884" h="638175">
                  <a:moveTo>
                    <a:pt x="603681" y="328472"/>
                  </a:moveTo>
                  <a:lnTo>
                    <a:pt x="599960" y="280479"/>
                  </a:lnTo>
                  <a:lnTo>
                    <a:pt x="588975" y="234327"/>
                  </a:lnTo>
                  <a:lnTo>
                    <a:pt x="571017" y="190690"/>
                  </a:lnTo>
                  <a:lnTo>
                    <a:pt x="546366" y="150253"/>
                  </a:lnTo>
                  <a:lnTo>
                    <a:pt x="515277" y="113665"/>
                  </a:lnTo>
                  <a:lnTo>
                    <a:pt x="455460" y="66954"/>
                  </a:lnTo>
                  <a:lnTo>
                    <a:pt x="386232" y="36753"/>
                  </a:lnTo>
                  <a:lnTo>
                    <a:pt x="382854" y="35763"/>
                  </a:lnTo>
                  <a:lnTo>
                    <a:pt x="379323" y="37719"/>
                  </a:lnTo>
                  <a:lnTo>
                    <a:pt x="377367" y="44500"/>
                  </a:lnTo>
                  <a:lnTo>
                    <a:pt x="379310" y="48056"/>
                  </a:lnTo>
                  <a:lnTo>
                    <a:pt x="382689" y="49034"/>
                  </a:lnTo>
                  <a:lnTo>
                    <a:pt x="416750" y="61404"/>
                  </a:lnTo>
                  <a:lnTo>
                    <a:pt x="478980" y="98501"/>
                  </a:lnTo>
                  <a:lnTo>
                    <a:pt x="536054" y="157759"/>
                  </a:lnTo>
                  <a:lnTo>
                    <a:pt x="559676" y="196494"/>
                  </a:lnTo>
                  <a:lnTo>
                    <a:pt x="576884" y="238290"/>
                  </a:lnTo>
                  <a:lnTo>
                    <a:pt x="587400" y="282498"/>
                  </a:lnTo>
                  <a:lnTo>
                    <a:pt x="590969" y="328472"/>
                  </a:lnTo>
                  <a:lnTo>
                    <a:pt x="587400" y="374434"/>
                  </a:lnTo>
                  <a:lnTo>
                    <a:pt x="576884" y="418642"/>
                  </a:lnTo>
                  <a:lnTo>
                    <a:pt x="559676" y="460438"/>
                  </a:lnTo>
                  <a:lnTo>
                    <a:pt x="536054" y="499173"/>
                  </a:lnTo>
                  <a:lnTo>
                    <a:pt x="506285" y="534225"/>
                  </a:lnTo>
                  <a:lnTo>
                    <a:pt x="457809" y="573595"/>
                  </a:lnTo>
                  <a:lnTo>
                    <a:pt x="402399" y="601345"/>
                  </a:lnTo>
                  <a:lnTo>
                    <a:pt x="421500" y="564070"/>
                  </a:lnTo>
                  <a:lnTo>
                    <a:pt x="412445" y="559384"/>
                  </a:lnTo>
                  <a:lnTo>
                    <a:pt x="384454" y="614032"/>
                  </a:lnTo>
                  <a:lnTo>
                    <a:pt x="440651" y="638162"/>
                  </a:lnTo>
                  <a:lnTo>
                    <a:pt x="444652" y="628738"/>
                  </a:lnTo>
                  <a:lnTo>
                    <a:pt x="407873" y="612952"/>
                  </a:lnTo>
                  <a:lnTo>
                    <a:pt x="437362" y="600024"/>
                  </a:lnTo>
                  <a:lnTo>
                    <a:pt x="491147" y="565137"/>
                  </a:lnTo>
                  <a:lnTo>
                    <a:pt x="546366" y="506691"/>
                  </a:lnTo>
                  <a:lnTo>
                    <a:pt x="571017" y="466242"/>
                  </a:lnTo>
                  <a:lnTo>
                    <a:pt x="588975" y="422605"/>
                  </a:lnTo>
                  <a:lnTo>
                    <a:pt x="599960" y="376453"/>
                  </a:lnTo>
                  <a:lnTo>
                    <a:pt x="603681" y="328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5005" y="8425559"/>
              <a:ext cx="102370" cy="1030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0843" y="8397521"/>
              <a:ext cx="102370" cy="1030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25378" y="8502894"/>
              <a:ext cx="461645" cy="147320"/>
            </a:xfrm>
            <a:custGeom>
              <a:avLst/>
              <a:gdLst/>
              <a:ahLst/>
              <a:cxnLst/>
              <a:rect l="l" t="t" r="r" b="b"/>
              <a:pathLst>
                <a:path w="461645" h="147320">
                  <a:moveTo>
                    <a:pt x="324618" y="147180"/>
                  </a:moveTo>
                  <a:lnTo>
                    <a:pt x="137006" y="147180"/>
                  </a:lnTo>
                  <a:lnTo>
                    <a:pt x="134157" y="144313"/>
                  </a:lnTo>
                  <a:lnTo>
                    <a:pt x="134233" y="121197"/>
                  </a:lnTo>
                  <a:lnTo>
                    <a:pt x="134360" y="119142"/>
                  </a:lnTo>
                  <a:lnTo>
                    <a:pt x="2843" y="119142"/>
                  </a:lnTo>
                  <a:lnTo>
                    <a:pt x="0" y="116275"/>
                  </a:lnTo>
                  <a:lnTo>
                    <a:pt x="0" y="97275"/>
                  </a:lnTo>
                  <a:lnTo>
                    <a:pt x="7607" y="59448"/>
                  </a:lnTo>
                  <a:lnTo>
                    <a:pt x="28340" y="28524"/>
                  </a:lnTo>
                  <a:lnTo>
                    <a:pt x="59067" y="7656"/>
                  </a:lnTo>
                  <a:lnTo>
                    <a:pt x="96654" y="0"/>
                  </a:lnTo>
                  <a:lnTo>
                    <a:pt x="115654" y="1868"/>
                  </a:lnTo>
                  <a:lnTo>
                    <a:pt x="133656" y="7356"/>
                  </a:lnTo>
                  <a:lnTo>
                    <a:pt x="143765" y="12801"/>
                  </a:lnTo>
                  <a:lnTo>
                    <a:pt x="96654" y="12801"/>
                  </a:lnTo>
                  <a:lnTo>
                    <a:pt x="64012" y="19449"/>
                  </a:lnTo>
                  <a:lnTo>
                    <a:pt x="37327" y="37569"/>
                  </a:lnTo>
                  <a:lnTo>
                    <a:pt x="19321" y="64424"/>
                  </a:lnTo>
                  <a:lnTo>
                    <a:pt x="12714" y="97275"/>
                  </a:lnTo>
                  <a:lnTo>
                    <a:pt x="12714" y="106345"/>
                  </a:lnTo>
                  <a:lnTo>
                    <a:pt x="149401" y="106345"/>
                  </a:lnTo>
                  <a:lnTo>
                    <a:pt x="147674" y="113622"/>
                  </a:lnTo>
                  <a:lnTo>
                    <a:pt x="147146" y="117476"/>
                  </a:lnTo>
                  <a:lnTo>
                    <a:pt x="146892" y="121197"/>
                  </a:lnTo>
                  <a:lnTo>
                    <a:pt x="146877" y="134378"/>
                  </a:lnTo>
                  <a:lnTo>
                    <a:pt x="327466" y="134378"/>
                  </a:lnTo>
                  <a:lnTo>
                    <a:pt x="327466" y="144313"/>
                  </a:lnTo>
                  <a:lnTo>
                    <a:pt x="324618" y="147180"/>
                  </a:lnTo>
                  <a:close/>
                </a:path>
                <a:path w="461645" h="147320">
                  <a:moveTo>
                    <a:pt x="300602" y="44114"/>
                  </a:moveTo>
                  <a:lnTo>
                    <a:pt x="284030" y="44114"/>
                  </a:lnTo>
                  <a:lnTo>
                    <a:pt x="299565" y="25673"/>
                  </a:lnTo>
                  <a:lnTo>
                    <a:pt x="318874" y="11792"/>
                  </a:lnTo>
                  <a:lnTo>
                    <a:pt x="340996" y="3043"/>
                  </a:lnTo>
                  <a:lnTo>
                    <a:pt x="364970" y="0"/>
                  </a:lnTo>
                  <a:lnTo>
                    <a:pt x="383975" y="1868"/>
                  </a:lnTo>
                  <a:lnTo>
                    <a:pt x="401980" y="7356"/>
                  </a:lnTo>
                  <a:lnTo>
                    <a:pt x="412090" y="12801"/>
                  </a:lnTo>
                  <a:lnTo>
                    <a:pt x="364970" y="12801"/>
                  </a:lnTo>
                  <a:lnTo>
                    <a:pt x="343932" y="15499"/>
                  </a:lnTo>
                  <a:lnTo>
                    <a:pt x="324549" y="23253"/>
                  </a:lnTo>
                  <a:lnTo>
                    <a:pt x="307679" y="35551"/>
                  </a:lnTo>
                  <a:lnTo>
                    <a:pt x="300602" y="44114"/>
                  </a:lnTo>
                  <a:close/>
                </a:path>
                <a:path w="461645" h="147320">
                  <a:moveTo>
                    <a:pt x="149401" y="106345"/>
                  </a:moveTo>
                  <a:lnTo>
                    <a:pt x="136001" y="106345"/>
                  </a:lnTo>
                  <a:lnTo>
                    <a:pt x="140373" y="90880"/>
                  </a:lnTo>
                  <a:lnTo>
                    <a:pt x="147162" y="76486"/>
                  </a:lnTo>
                  <a:lnTo>
                    <a:pt x="156230" y="63404"/>
                  </a:lnTo>
                  <a:lnTo>
                    <a:pt x="167435" y="51874"/>
                  </a:lnTo>
                  <a:lnTo>
                    <a:pt x="164157" y="46710"/>
                  </a:lnTo>
                  <a:lnTo>
                    <a:pt x="128789" y="19188"/>
                  </a:lnTo>
                  <a:lnTo>
                    <a:pt x="96654" y="12801"/>
                  </a:lnTo>
                  <a:lnTo>
                    <a:pt x="143765" y="12801"/>
                  </a:lnTo>
                  <a:lnTo>
                    <a:pt x="173948" y="38494"/>
                  </a:lnTo>
                  <a:lnTo>
                    <a:pt x="177599" y="44114"/>
                  </a:lnTo>
                  <a:lnTo>
                    <a:pt x="208452" y="44114"/>
                  </a:lnTo>
                  <a:lnTo>
                    <a:pt x="167618" y="69683"/>
                  </a:lnTo>
                  <a:lnTo>
                    <a:pt x="151467" y="97636"/>
                  </a:lnTo>
                  <a:lnTo>
                    <a:pt x="149401" y="106345"/>
                  </a:lnTo>
                  <a:close/>
                </a:path>
                <a:path w="461645" h="147320">
                  <a:moveTo>
                    <a:pt x="461624" y="106345"/>
                  </a:moveTo>
                  <a:lnTo>
                    <a:pt x="448909" y="106345"/>
                  </a:lnTo>
                  <a:lnTo>
                    <a:pt x="448909" y="97275"/>
                  </a:lnTo>
                  <a:lnTo>
                    <a:pt x="447297" y="80668"/>
                  </a:lnTo>
                  <a:lnTo>
                    <a:pt x="424323" y="37544"/>
                  </a:lnTo>
                  <a:lnTo>
                    <a:pt x="381473" y="14423"/>
                  </a:lnTo>
                  <a:lnTo>
                    <a:pt x="364970" y="12801"/>
                  </a:lnTo>
                  <a:lnTo>
                    <a:pt x="412090" y="12801"/>
                  </a:lnTo>
                  <a:lnTo>
                    <a:pt x="445440" y="43338"/>
                  </a:lnTo>
                  <a:lnTo>
                    <a:pt x="461624" y="97275"/>
                  </a:lnTo>
                  <a:lnTo>
                    <a:pt x="461624" y="106345"/>
                  </a:lnTo>
                  <a:close/>
                </a:path>
                <a:path w="461645" h="147320">
                  <a:moveTo>
                    <a:pt x="208452" y="44114"/>
                  </a:moveTo>
                  <a:lnTo>
                    <a:pt x="177599" y="44114"/>
                  </a:lnTo>
                  <a:lnTo>
                    <a:pt x="189873" y="37158"/>
                  </a:lnTo>
                  <a:lnTo>
                    <a:pt x="202930" y="32126"/>
                  </a:lnTo>
                  <a:lnTo>
                    <a:pt x="216624" y="29068"/>
                  </a:lnTo>
                  <a:lnTo>
                    <a:pt x="230812" y="28037"/>
                  </a:lnTo>
                  <a:lnTo>
                    <a:pt x="244999" y="29068"/>
                  </a:lnTo>
                  <a:lnTo>
                    <a:pt x="258694" y="32126"/>
                  </a:lnTo>
                  <a:lnTo>
                    <a:pt x="271752" y="37158"/>
                  </a:lnTo>
                  <a:lnTo>
                    <a:pt x="278240" y="40834"/>
                  </a:lnTo>
                  <a:lnTo>
                    <a:pt x="230812" y="40834"/>
                  </a:lnTo>
                  <a:lnTo>
                    <a:pt x="216985" y="41963"/>
                  </a:lnTo>
                  <a:lnTo>
                    <a:pt x="208452" y="44114"/>
                  </a:lnTo>
                  <a:close/>
                </a:path>
                <a:path w="461645" h="147320">
                  <a:moveTo>
                    <a:pt x="327466" y="134378"/>
                  </a:moveTo>
                  <a:lnTo>
                    <a:pt x="314746" y="134378"/>
                  </a:lnTo>
                  <a:lnTo>
                    <a:pt x="314732" y="121197"/>
                  </a:lnTo>
                  <a:lnTo>
                    <a:pt x="314478" y="117476"/>
                  </a:lnTo>
                  <a:lnTo>
                    <a:pt x="299032" y="76055"/>
                  </a:lnTo>
                  <a:lnTo>
                    <a:pt x="270429" y="50804"/>
                  </a:lnTo>
                  <a:lnTo>
                    <a:pt x="230812" y="40834"/>
                  </a:lnTo>
                  <a:lnTo>
                    <a:pt x="278240" y="40834"/>
                  </a:lnTo>
                  <a:lnTo>
                    <a:pt x="284030" y="44114"/>
                  </a:lnTo>
                  <a:lnTo>
                    <a:pt x="300602" y="44114"/>
                  </a:lnTo>
                  <a:lnTo>
                    <a:pt x="294184" y="51879"/>
                  </a:lnTo>
                  <a:lnTo>
                    <a:pt x="321847" y="92529"/>
                  </a:lnTo>
                  <a:lnTo>
                    <a:pt x="325608" y="106345"/>
                  </a:lnTo>
                  <a:lnTo>
                    <a:pt x="461624" y="106345"/>
                  </a:lnTo>
                  <a:lnTo>
                    <a:pt x="461624" y="116275"/>
                  </a:lnTo>
                  <a:lnTo>
                    <a:pt x="458780" y="119142"/>
                  </a:lnTo>
                  <a:lnTo>
                    <a:pt x="327263" y="119142"/>
                  </a:lnTo>
                  <a:lnTo>
                    <a:pt x="327391" y="121197"/>
                  </a:lnTo>
                  <a:lnTo>
                    <a:pt x="327466" y="1343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9168" y="8397521"/>
              <a:ext cx="102370" cy="10302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6135" marR="5080">
              <a:lnSpc>
                <a:spcPct val="116700"/>
              </a:lnSpc>
              <a:spcBef>
                <a:spcPts val="95"/>
              </a:spcBef>
            </a:pPr>
            <a:r>
              <a:rPr spc="185" dirty="0"/>
              <a:t>ELETRIFICAÇÃO </a:t>
            </a:r>
            <a:r>
              <a:rPr spc="190" dirty="0"/>
              <a:t> </a:t>
            </a:r>
            <a:r>
              <a:rPr spc="355" dirty="0"/>
              <a:t>ENQUANTO</a:t>
            </a:r>
            <a:r>
              <a:rPr spc="-80" dirty="0"/>
              <a:t> </a:t>
            </a:r>
            <a:r>
              <a:rPr spc="20" dirty="0"/>
              <a:t>POLÍTICA: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261030" y="4457113"/>
            <a:ext cx="5843905" cy="44850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spc="135" dirty="0">
                <a:solidFill>
                  <a:srgbClr val="737373"/>
                </a:solidFill>
                <a:latin typeface="Lucida Sans Unicode"/>
                <a:cs typeface="Lucida Sans Unicode"/>
              </a:rPr>
              <a:t>Ambiental</a:t>
            </a:r>
            <a:endParaRPr sz="5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95"/>
              </a:spcBef>
            </a:pPr>
            <a:r>
              <a:rPr sz="5050" spc="25" dirty="0">
                <a:solidFill>
                  <a:srgbClr val="737373"/>
                </a:solidFill>
                <a:latin typeface="Lucida Sans Unicode"/>
                <a:cs typeface="Lucida Sans Unicode"/>
              </a:rPr>
              <a:t>Industrial</a:t>
            </a:r>
            <a:endParaRPr sz="5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04"/>
              </a:spcBef>
            </a:pPr>
            <a:r>
              <a:rPr sz="5050" b="1" spc="525" dirty="0">
                <a:latin typeface="Trebuchet MS"/>
                <a:cs typeface="Trebuchet MS"/>
              </a:rPr>
              <a:t>S</a:t>
            </a:r>
            <a:r>
              <a:rPr sz="5050" b="1" spc="740" dirty="0">
                <a:latin typeface="Trebuchet MS"/>
                <a:cs typeface="Trebuchet MS"/>
              </a:rPr>
              <a:t>a</a:t>
            </a:r>
            <a:r>
              <a:rPr sz="5050" b="1" spc="425" dirty="0">
                <a:latin typeface="Trebuchet MS"/>
                <a:cs typeface="Trebuchet MS"/>
              </a:rPr>
              <a:t>ú</a:t>
            </a:r>
            <a:r>
              <a:rPr sz="5050" b="1" spc="500" dirty="0">
                <a:latin typeface="Trebuchet MS"/>
                <a:cs typeface="Trebuchet MS"/>
              </a:rPr>
              <a:t>d</a:t>
            </a:r>
            <a:r>
              <a:rPr sz="5050" b="1" spc="215" dirty="0">
                <a:latin typeface="Trebuchet MS"/>
                <a:cs typeface="Trebuchet MS"/>
              </a:rPr>
              <a:t>e</a:t>
            </a:r>
            <a:r>
              <a:rPr sz="5050" b="1" spc="-450" dirty="0">
                <a:latin typeface="Trebuchet MS"/>
                <a:cs typeface="Trebuchet MS"/>
              </a:rPr>
              <a:t> </a:t>
            </a:r>
            <a:r>
              <a:rPr sz="5050" b="1" spc="190" dirty="0">
                <a:latin typeface="Trebuchet MS"/>
                <a:cs typeface="Trebuchet MS"/>
              </a:rPr>
              <a:t>P</a:t>
            </a:r>
            <a:r>
              <a:rPr sz="5050" b="1" spc="425" dirty="0">
                <a:latin typeface="Trebuchet MS"/>
                <a:cs typeface="Trebuchet MS"/>
              </a:rPr>
              <a:t>ú</a:t>
            </a:r>
            <a:r>
              <a:rPr sz="5050" b="1" spc="495" dirty="0">
                <a:latin typeface="Trebuchet MS"/>
                <a:cs typeface="Trebuchet MS"/>
              </a:rPr>
              <a:t>b</a:t>
            </a:r>
            <a:r>
              <a:rPr sz="5050" b="1" dirty="0">
                <a:latin typeface="Trebuchet MS"/>
                <a:cs typeface="Trebuchet MS"/>
              </a:rPr>
              <a:t>l</a:t>
            </a:r>
            <a:r>
              <a:rPr sz="5050" b="1" spc="-20" dirty="0">
                <a:latin typeface="Trebuchet MS"/>
                <a:cs typeface="Trebuchet MS"/>
              </a:rPr>
              <a:t>i</a:t>
            </a:r>
            <a:r>
              <a:rPr sz="5050" b="1" spc="475" dirty="0">
                <a:latin typeface="Trebuchet MS"/>
                <a:cs typeface="Trebuchet MS"/>
              </a:rPr>
              <a:t>c</a:t>
            </a:r>
            <a:r>
              <a:rPr sz="5050" b="1" spc="745" dirty="0">
                <a:latin typeface="Trebuchet MS"/>
                <a:cs typeface="Trebuchet MS"/>
              </a:rPr>
              <a:t>a</a:t>
            </a:r>
            <a:endParaRPr sz="5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50"/>
              </a:spcBef>
            </a:pPr>
            <a:r>
              <a:rPr sz="5050" spc="210" dirty="0">
                <a:solidFill>
                  <a:srgbClr val="737373"/>
                </a:solidFill>
                <a:latin typeface="Lucida Sans Unicode"/>
                <a:cs typeface="Lucida Sans Unicode"/>
              </a:rPr>
              <a:t>Integração</a:t>
            </a:r>
            <a:r>
              <a:rPr sz="5050" spc="-29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5050" spc="140" dirty="0">
                <a:solidFill>
                  <a:srgbClr val="737373"/>
                </a:solidFill>
                <a:latin typeface="Lucida Sans Unicode"/>
                <a:cs typeface="Lucida Sans Unicode"/>
              </a:rPr>
              <a:t>Global</a:t>
            </a:r>
            <a:endParaRPr sz="5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9554" y="1748090"/>
            <a:ext cx="14830425" cy="7572375"/>
            <a:chOff x="1959554" y="1748090"/>
            <a:chExt cx="14830425" cy="7572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9554" y="1748090"/>
              <a:ext cx="14830424" cy="75723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48239" y="5471220"/>
              <a:ext cx="3476625" cy="581025"/>
            </a:xfrm>
            <a:custGeom>
              <a:avLst/>
              <a:gdLst/>
              <a:ahLst/>
              <a:cxnLst/>
              <a:rect l="l" t="t" r="r" b="b"/>
              <a:pathLst>
                <a:path w="3476625" h="581025">
                  <a:moveTo>
                    <a:pt x="3414797" y="0"/>
                  </a:moveTo>
                  <a:lnTo>
                    <a:pt x="3441216" y="43221"/>
                  </a:lnTo>
                  <a:lnTo>
                    <a:pt x="3460532" y="89896"/>
                  </a:lnTo>
                  <a:lnTo>
                    <a:pt x="3472386" y="139156"/>
                  </a:lnTo>
                  <a:lnTo>
                    <a:pt x="3476418" y="190130"/>
                  </a:lnTo>
                  <a:lnTo>
                    <a:pt x="3476418" y="256716"/>
                  </a:lnTo>
                  <a:lnTo>
                    <a:pt x="3472386" y="307690"/>
                  </a:lnTo>
                  <a:lnTo>
                    <a:pt x="3460532" y="356950"/>
                  </a:lnTo>
                  <a:lnTo>
                    <a:pt x="3441216" y="403625"/>
                  </a:lnTo>
                  <a:lnTo>
                    <a:pt x="3414797" y="446847"/>
                  </a:lnTo>
                  <a:lnTo>
                    <a:pt x="3381636" y="485744"/>
                  </a:lnTo>
                  <a:lnTo>
                    <a:pt x="3342773" y="518935"/>
                  </a:lnTo>
                  <a:lnTo>
                    <a:pt x="3299590" y="545377"/>
                  </a:lnTo>
                  <a:lnTo>
                    <a:pt x="3252956" y="564711"/>
                  </a:lnTo>
                  <a:lnTo>
                    <a:pt x="3203741" y="576576"/>
                  </a:lnTo>
                  <a:lnTo>
                    <a:pt x="3152812" y="580610"/>
                  </a:lnTo>
                  <a:lnTo>
                    <a:pt x="323605" y="580610"/>
                  </a:lnTo>
                  <a:lnTo>
                    <a:pt x="272677" y="576576"/>
                  </a:lnTo>
                  <a:lnTo>
                    <a:pt x="223461" y="564711"/>
                  </a:lnTo>
                  <a:lnTo>
                    <a:pt x="176827" y="545377"/>
                  </a:lnTo>
                  <a:lnTo>
                    <a:pt x="133644" y="518935"/>
                  </a:lnTo>
                  <a:lnTo>
                    <a:pt x="94781" y="485744"/>
                  </a:lnTo>
                  <a:lnTo>
                    <a:pt x="61620" y="446847"/>
                  </a:lnTo>
                  <a:lnTo>
                    <a:pt x="35201" y="403625"/>
                  </a:lnTo>
                  <a:lnTo>
                    <a:pt x="15885" y="356950"/>
                  </a:lnTo>
                  <a:lnTo>
                    <a:pt x="4031" y="307690"/>
                  </a:lnTo>
                  <a:lnTo>
                    <a:pt x="0" y="256716"/>
                  </a:lnTo>
                </a:path>
              </a:pathLst>
            </a:custGeom>
            <a:ln w="152428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21464" y="4339257"/>
              <a:ext cx="3481704" cy="582930"/>
            </a:xfrm>
            <a:custGeom>
              <a:avLst/>
              <a:gdLst/>
              <a:ahLst/>
              <a:cxnLst/>
              <a:rect l="l" t="t" r="r" b="b"/>
              <a:pathLst>
                <a:path w="3481705" h="582929">
                  <a:moveTo>
                    <a:pt x="3418175" y="0"/>
                  </a:moveTo>
                  <a:lnTo>
                    <a:pt x="3446100" y="44957"/>
                  </a:lnTo>
                  <a:lnTo>
                    <a:pt x="3465434" y="91633"/>
                  </a:lnTo>
                  <a:lnTo>
                    <a:pt x="3477299" y="140893"/>
                  </a:lnTo>
                  <a:lnTo>
                    <a:pt x="3481334" y="191867"/>
                  </a:lnTo>
                  <a:lnTo>
                    <a:pt x="3481334" y="258452"/>
                  </a:lnTo>
                  <a:lnTo>
                    <a:pt x="3477299" y="309426"/>
                  </a:lnTo>
                  <a:lnTo>
                    <a:pt x="3465434" y="358686"/>
                  </a:lnTo>
                  <a:lnTo>
                    <a:pt x="3446100" y="405362"/>
                  </a:lnTo>
                  <a:lnTo>
                    <a:pt x="3419656" y="448583"/>
                  </a:lnTo>
                  <a:lnTo>
                    <a:pt x="3386464" y="487480"/>
                  </a:lnTo>
                  <a:lnTo>
                    <a:pt x="3347566" y="520671"/>
                  </a:lnTo>
                  <a:lnTo>
                    <a:pt x="3304343" y="547114"/>
                  </a:lnTo>
                  <a:lnTo>
                    <a:pt x="3257666" y="566448"/>
                  </a:lnTo>
                  <a:lnTo>
                    <a:pt x="3208404" y="578312"/>
                  </a:lnTo>
                  <a:lnTo>
                    <a:pt x="3157428" y="582347"/>
                  </a:lnTo>
                  <a:lnTo>
                    <a:pt x="100237" y="582347"/>
                  </a:lnTo>
                  <a:lnTo>
                    <a:pt x="49261" y="578312"/>
                  </a:lnTo>
                  <a:lnTo>
                    <a:pt x="0" y="566448"/>
                  </a:lnTo>
                </a:path>
              </a:pathLst>
            </a:custGeom>
            <a:ln w="152431">
              <a:solidFill>
                <a:srgbClr val="0A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0167" y="452570"/>
            <a:ext cx="16367760" cy="1035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9900" marR="30480" indent="-4242435">
              <a:lnSpc>
                <a:spcPct val="116199"/>
              </a:lnSpc>
              <a:spcBef>
                <a:spcPts val="95"/>
              </a:spcBef>
            </a:pPr>
            <a:r>
              <a:rPr sz="2850" spc="204" dirty="0">
                <a:solidFill>
                  <a:srgbClr val="FFFFFF"/>
                </a:solidFill>
                <a:latin typeface="Trebuchet MS"/>
                <a:cs typeface="Trebuchet MS"/>
              </a:rPr>
              <a:t>RANKING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60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60" dirty="0">
                <a:solidFill>
                  <a:srgbClr val="FFFFFF"/>
                </a:solidFill>
                <a:latin typeface="Trebuchet MS"/>
                <a:cs typeface="Trebuchet MS"/>
              </a:rPr>
              <a:t>PAÍSES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10" dirty="0">
                <a:solidFill>
                  <a:srgbClr val="FFFFFF"/>
                </a:solidFill>
                <a:latin typeface="Trebuchet MS"/>
                <a:cs typeface="Trebuchet MS"/>
              </a:rPr>
              <a:t>CIDADES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29" dirty="0">
                <a:solidFill>
                  <a:srgbClr val="FFFFFF"/>
                </a:solidFill>
                <a:latin typeface="Trebuchet MS"/>
                <a:cs typeface="Trebuchet MS"/>
              </a:rPr>
              <a:t>AMÉRICA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00" dirty="0">
                <a:solidFill>
                  <a:srgbClr val="FFFFFF"/>
                </a:solidFill>
                <a:latin typeface="Trebuchet MS"/>
                <a:cs typeface="Trebuchet MS"/>
              </a:rPr>
              <a:t>LATINA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390" dirty="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45" dirty="0">
                <a:solidFill>
                  <a:srgbClr val="FFFFFF"/>
                </a:solidFill>
                <a:latin typeface="Trebuchet MS"/>
                <a:cs typeface="Trebuchet MS"/>
              </a:rPr>
              <a:t>NÍVEIS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315" dirty="0">
                <a:solidFill>
                  <a:srgbClr val="FFFFFF"/>
                </a:solidFill>
                <a:latin typeface="Trebuchet MS"/>
                <a:cs typeface="Trebuchet MS"/>
              </a:rPr>
              <a:t>ACIMA</a:t>
            </a:r>
            <a:r>
              <a:rPr sz="285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60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75" dirty="0">
                <a:solidFill>
                  <a:srgbClr val="FFFFFF"/>
                </a:solidFill>
                <a:latin typeface="Trebuchet MS"/>
                <a:cs typeface="Trebuchet MS"/>
              </a:rPr>
              <a:t>PADRÕES</a:t>
            </a:r>
            <a:r>
              <a:rPr sz="285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850" spc="-84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125" dirty="0">
                <a:solidFill>
                  <a:srgbClr val="FFFFFF"/>
                </a:solidFill>
                <a:latin typeface="Trebuchet MS"/>
                <a:cs typeface="Trebuchet MS"/>
              </a:rPr>
              <a:t>QUALIDADE</a:t>
            </a:r>
            <a:r>
              <a:rPr sz="285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4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85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10" dirty="0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sz="285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7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85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345" dirty="0">
                <a:solidFill>
                  <a:srgbClr val="FFFFFF"/>
                </a:solidFill>
                <a:latin typeface="Trebuchet MS"/>
                <a:cs typeface="Trebuchet MS"/>
              </a:rPr>
              <a:t>OMS</a:t>
            </a:r>
            <a:r>
              <a:rPr sz="285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Trebuchet MS"/>
                <a:cs typeface="Trebuchet MS"/>
              </a:rPr>
              <a:t>(MP</a:t>
            </a:r>
            <a:r>
              <a:rPr sz="2475" spc="104" baseline="-10101" dirty="0">
                <a:solidFill>
                  <a:srgbClr val="FFFFFF"/>
                </a:solidFill>
                <a:latin typeface="Trebuchet MS"/>
                <a:cs typeface="Trebuchet MS"/>
              </a:rPr>
              <a:t>2,5</a:t>
            </a:r>
            <a:r>
              <a:rPr sz="2850" spc="7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285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260" dirty="0">
                <a:solidFill>
                  <a:srgbClr val="FFFFFF"/>
                </a:solidFill>
                <a:latin typeface="Trebuchet MS"/>
                <a:cs typeface="Trebuchet MS"/>
              </a:rPr>
              <a:t>ANO</a:t>
            </a:r>
            <a:r>
              <a:rPr sz="285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spc="-125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51803" y="9536245"/>
            <a:ext cx="482028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Fonte:</a:t>
            </a:r>
            <a:r>
              <a:rPr sz="23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segundo</a:t>
            </a:r>
            <a:r>
              <a:rPr sz="23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anuário</a:t>
            </a:r>
            <a:r>
              <a:rPr sz="23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195" dirty="0">
                <a:solidFill>
                  <a:srgbClr val="FFFFFF"/>
                </a:solidFill>
                <a:latin typeface="Lucida Sans Unicode"/>
                <a:cs typeface="Lucida Sans Unicode"/>
              </a:rPr>
              <a:t>da</a:t>
            </a:r>
            <a:r>
              <a:rPr sz="23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PNME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6905563" cy="102835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21244" y="0"/>
              <a:ext cx="15467330" cy="10287000"/>
            </a:xfrm>
            <a:custGeom>
              <a:avLst/>
              <a:gdLst/>
              <a:ahLst/>
              <a:cxnLst/>
              <a:rect l="l" t="t" r="r" b="b"/>
              <a:pathLst>
                <a:path w="15467330" h="10287000">
                  <a:moveTo>
                    <a:pt x="0" y="10286998"/>
                  </a:moveTo>
                  <a:lnTo>
                    <a:pt x="3641544" y="0"/>
                  </a:lnTo>
                  <a:lnTo>
                    <a:pt x="15466755" y="0"/>
                  </a:lnTo>
                  <a:lnTo>
                    <a:pt x="15466755" y="10286998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60491" y="9569253"/>
              <a:ext cx="97112" cy="97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39801" y="4510899"/>
              <a:ext cx="703580" cy="1922145"/>
            </a:xfrm>
            <a:custGeom>
              <a:avLst/>
              <a:gdLst/>
              <a:ahLst/>
              <a:cxnLst/>
              <a:rect l="l" t="t" r="r" b="b"/>
              <a:pathLst>
                <a:path w="703579" h="1922145">
                  <a:moveTo>
                    <a:pt x="94500" y="328891"/>
                  </a:moveTo>
                  <a:lnTo>
                    <a:pt x="89166" y="323532"/>
                  </a:lnTo>
                  <a:lnTo>
                    <a:pt x="40297" y="323532"/>
                  </a:lnTo>
                  <a:lnTo>
                    <a:pt x="34963" y="328891"/>
                  </a:lnTo>
                  <a:lnTo>
                    <a:pt x="34963" y="342125"/>
                  </a:lnTo>
                  <a:lnTo>
                    <a:pt x="40297" y="347497"/>
                  </a:lnTo>
                  <a:lnTo>
                    <a:pt x="89166" y="347497"/>
                  </a:lnTo>
                  <a:lnTo>
                    <a:pt x="94500" y="342125"/>
                  </a:lnTo>
                  <a:lnTo>
                    <a:pt x="94500" y="328891"/>
                  </a:lnTo>
                  <a:close/>
                </a:path>
                <a:path w="703579" h="1922145">
                  <a:moveTo>
                    <a:pt x="179349" y="535063"/>
                  </a:moveTo>
                  <a:lnTo>
                    <a:pt x="170053" y="525703"/>
                  </a:lnTo>
                  <a:lnTo>
                    <a:pt x="162509" y="525703"/>
                  </a:lnTo>
                  <a:lnTo>
                    <a:pt x="127952" y="560489"/>
                  </a:lnTo>
                  <a:lnTo>
                    <a:pt x="127952" y="568071"/>
                  </a:lnTo>
                  <a:lnTo>
                    <a:pt x="137261" y="577430"/>
                  </a:lnTo>
                  <a:lnTo>
                    <a:pt x="144792" y="577430"/>
                  </a:lnTo>
                  <a:lnTo>
                    <a:pt x="179349" y="542658"/>
                  </a:lnTo>
                  <a:lnTo>
                    <a:pt x="179349" y="535063"/>
                  </a:lnTo>
                  <a:close/>
                </a:path>
                <a:path w="703579" h="1922145">
                  <a:moveTo>
                    <a:pt x="179349" y="128358"/>
                  </a:moveTo>
                  <a:lnTo>
                    <a:pt x="144792" y="93586"/>
                  </a:lnTo>
                  <a:lnTo>
                    <a:pt x="137261" y="93586"/>
                  </a:lnTo>
                  <a:lnTo>
                    <a:pt x="127952" y="102946"/>
                  </a:lnTo>
                  <a:lnTo>
                    <a:pt x="127952" y="110528"/>
                  </a:lnTo>
                  <a:lnTo>
                    <a:pt x="162509" y="145313"/>
                  </a:lnTo>
                  <a:lnTo>
                    <a:pt x="170053" y="145313"/>
                  </a:lnTo>
                  <a:lnTo>
                    <a:pt x="179349" y="135953"/>
                  </a:lnTo>
                  <a:lnTo>
                    <a:pt x="179349" y="128358"/>
                  </a:lnTo>
                  <a:close/>
                </a:path>
                <a:path w="703579" h="1922145">
                  <a:moveTo>
                    <a:pt x="380250" y="5359"/>
                  </a:moveTo>
                  <a:lnTo>
                    <a:pt x="374916" y="0"/>
                  </a:lnTo>
                  <a:lnTo>
                    <a:pt x="361759" y="0"/>
                  </a:lnTo>
                  <a:lnTo>
                    <a:pt x="356438" y="5359"/>
                  </a:lnTo>
                  <a:lnTo>
                    <a:pt x="356438" y="54546"/>
                  </a:lnTo>
                  <a:lnTo>
                    <a:pt x="361759" y="59905"/>
                  </a:lnTo>
                  <a:lnTo>
                    <a:pt x="374916" y="59905"/>
                  </a:lnTo>
                  <a:lnTo>
                    <a:pt x="380250" y="54546"/>
                  </a:lnTo>
                  <a:lnTo>
                    <a:pt x="380250" y="5359"/>
                  </a:lnTo>
                  <a:close/>
                </a:path>
                <a:path w="703579" h="1922145">
                  <a:moveTo>
                    <a:pt x="523125" y="335508"/>
                  </a:moveTo>
                  <a:lnTo>
                    <a:pt x="515226" y="286270"/>
                  </a:lnTo>
                  <a:lnTo>
                    <a:pt x="499313" y="255295"/>
                  </a:lnTo>
                  <a:lnTo>
                    <a:pt x="499313" y="335508"/>
                  </a:lnTo>
                  <a:lnTo>
                    <a:pt x="497992" y="354266"/>
                  </a:lnTo>
                  <a:lnTo>
                    <a:pt x="494169" y="372198"/>
                  </a:lnTo>
                  <a:lnTo>
                    <a:pt x="488010" y="389140"/>
                  </a:lnTo>
                  <a:lnTo>
                    <a:pt x="479704" y="404901"/>
                  </a:lnTo>
                  <a:lnTo>
                    <a:pt x="465886" y="349288"/>
                  </a:lnTo>
                  <a:lnTo>
                    <a:pt x="463219" y="341985"/>
                  </a:lnTo>
                  <a:lnTo>
                    <a:pt x="461048" y="338569"/>
                  </a:lnTo>
                  <a:lnTo>
                    <a:pt x="461048" y="428612"/>
                  </a:lnTo>
                  <a:lnTo>
                    <a:pt x="441655" y="444741"/>
                  </a:lnTo>
                  <a:lnTo>
                    <a:pt x="419379" y="456933"/>
                  </a:lnTo>
                  <a:lnTo>
                    <a:pt x="394766" y="464629"/>
                  </a:lnTo>
                  <a:lnTo>
                    <a:pt x="368338" y="467321"/>
                  </a:lnTo>
                  <a:lnTo>
                    <a:pt x="353987" y="466534"/>
                  </a:lnTo>
                  <a:lnTo>
                    <a:pt x="340080" y="464235"/>
                  </a:lnTo>
                  <a:lnTo>
                    <a:pt x="326707" y="460514"/>
                  </a:lnTo>
                  <a:lnTo>
                    <a:pt x="313956" y="455447"/>
                  </a:lnTo>
                  <a:lnTo>
                    <a:pt x="320713" y="443534"/>
                  </a:lnTo>
                  <a:lnTo>
                    <a:pt x="331114" y="425234"/>
                  </a:lnTo>
                  <a:lnTo>
                    <a:pt x="349300" y="391668"/>
                  </a:lnTo>
                  <a:lnTo>
                    <a:pt x="353453" y="374523"/>
                  </a:lnTo>
                  <a:lnTo>
                    <a:pt x="348919" y="358495"/>
                  </a:lnTo>
                  <a:lnTo>
                    <a:pt x="337426" y="346519"/>
                  </a:lnTo>
                  <a:lnTo>
                    <a:pt x="331990" y="344893"/>
                  </a:lnTo>
                  <a:lnTo>
                    <a:pt x="331990" y="373557"/>
                  </a:lnTo>
                  <a:lnTo>
                    <a:pt x="310311" y="413550"/>
                  </a:lnTo>
                  <a:lnTo>
                    <a:pt x="293281" y="443534"/>
                  </a:lnTo>
                  <a:lnTo>
                    <a:pt x="270281" y="422897"/>
                  </a:lnTo>
                  <a:lnTo>
                    <a:pt x="252653" y="397344"/>
                  </a:lnTo>
                  <a:lnTo>
                    <a:pt x="241350" y="367893"/>
                  </a:lnTo>
                  <a:lnTo>
                    <a:pt x="237375" y="335508"/>
                  </a:lnTo>
                  <a:lnTo>
                    <a:pt x="241338" y="303161"/>
                  </a:lnTo>
                  <a:lnTo>
                    <a:pt x="252615" y="273735"/>
                  </a:lnTo>
                  <a:lnTo>
                    <a:pt x="270205" y="248221"/>
                  </a:lnTo>
                  <a:lnTo>
                    <a:pt x="293154" y="227571"/>
                  </a:lnTo>
                  <a:lnTo>
                    <a:pt x="308102" y="237591"/>
                  </a:lnTo>
                  <a:lnTo>
                    <a:pt x="308978" y="246494"/>
                  </a:lnTo>
                  <a:lnTo>
                    <a:pt x="271183" y="284530"/>
                  </a:lnTo>
                  <a:lnTo>
                    <a:pt x="264807" y="296697"/>
                  </a:lnTo>
                  <a:lnTo>
                    <a:pt x="266255" y="309422"/>
                  </a:lnTo>
                  <a:lnTo>
                    <a:pt x="274180" y="319455"/>
                  </a:lnTo>
                  <a:lnTo>
                    <a:pt x="287223" y="323532"/>
                  </a:lnTo>
                  <a:lnTo>
                    <a:pt x="292569" y="323532"/>
                  </a:lnTo>
                  <a:lnTo>
                    <a:pt x="296900" y="327888"/>
                  </a:lnTo>
                  <a:lnTo>
                    <a:pt x="296900" y="342519"/>
                  </a:lnTo>
                  <a:lnTo>
                    <a:pt x="298691" y="351447"/>
                  </a:lnTo>
                  <a:lnTo>
                    <a:pt x="303580" y="358736"/>
                  </a:lnTo>
                  <a:lnTo>
                    <a:pt x="310832" y="363664"/>
                  </a:lnTo>
                  <a:lnTo>
                    <a:pt x="319709" y="365467"/>
                  </a:lnTo>
                  <a:lnTo>
                    <a:pt x="327215" y="365467"/>
                  </a:lnTo>
                  <a:lnTo>
                    <a:pt x="331990" y="373557"/>
                  </a:lnTo>
                  <a:lnTo>
                    <a:pt x="331990" y="344893"/>
                  </a:lnTo>
                  <a:lnTo>
                    <a:pt x="320713" y="341515"/>
                  </a:lnTo>
                  <a:lnTo>
                    <a:pt x="320713" y="333260"/>
                  </a:lnTo>
                  <a:lnTo>
                    <a:pt x="318312" y="320713"/>
                  </a:lnTo>
                  <a:lnTo>
                    <a:pt x="311746" y="310311"/>
                  </a:lnTo>
                  <a:lnTo>
                    <a:pt x="301942" y="302983"/>
                  </a:lnTo>
                  <a:lnTo>
                    <a:pt x="289826" y="299656"/>
                  </a:lnTo>
                  <a:lnTo>
                    <a:pt x="320497" y="268795"/>
                  </a:lnTo>
                  <a:lnTo>
                    <a:pt x="328879" y="255524"/>
                  </a:lnTo>
                  <a:lnTo>
                    <a:pt x="330860" y="240614"/>
                  </a:lnTo>
                  <a:lnTo>
                    <a:pt x="327037" y="227571"/>
                  </a:lnTo>
                  <a:lnTo>
                    <a:pt x="326644" y="226199"/>
                  </a:lnTo>
                  <a:lnTo>
                    <a:pt x="368338" y="203695"/>
                  </a:lnTo>
                  <a:lnTo>
                    <a:pt x="392277" y="205892"/>
                  </a:lnTo>
                  <a:lnTo>
                    <a:pt x="414782" y="212229"/>
                  </a:lnTo>
                  <a:lnTo>
                    <a:pt x="435457" y="222300"/>
                  </a:lnTo>
                  <a:lnTo>
                    <a:pt x="453910" y="235724"/>
                  </a:lnTo>
                  <a:lnTo>
                    <a:pt x="414134" y="252399"/>
                  </a:lnTo>
                  <a:lnTo>
                    <a:pt x="405079" y="257898"/>
                  </a:lnTo>
                  <a:lnTo>
                    <a:pt x="398145" y="265645"/>
                  </a:lnTo>
                  <a:lnTo>
                    <a:pt x="393712" y="275056"/>
                  </a:lnTo>
                  <a:lnTo>
                    <a:pt x="392150" y="285584"/>
                  </a:lnTo>
                  <a:lnTo>
                    <a:pt x="392214" y="303161"/>
                  </a:lnTo>
                  <a:lnTo>
                    <a:pt x="439674" y="348856"/>
                  </a:lnTo>
                  <a:lnTo>
                    <a:pt x="441947" y="351701"/>
                  </a:lnTo>
                  <a:lnTo>
                    <a:pt x="461048" y="428612"/>
                  </a:lnTo>
                  <a:lnTo>
                    <a:pt x="461048" y="338569"/>
                  </a:lnTo>
                  <a:lnTo>
                    <a:pt x="459105" y="335508"/>
                  </a:lnTo>
                  <a:lnTo>
                    <a:pt x="453707" y="330060"/>
                  </a:lnTo>
                  <a:lnTo>
                    <a:pt x="447217" y="325856"/>
                  </a:lnTo>
                  <a:lnTo>
                    <a:pt x="418515" y="311416"/>
                  </a:lnTo>
                  <a:lnTo>
                    <a:pt x="415963" y="307263"/>
                  </a:lnTo>
                  <a:lnTo>
                    <a:pt x="415963" y="280746"/>
                  </a:lnTo>
                  <a:lnTo>
                    <a:pt x="418858" y="276377"/>
                  </a:lnTo>
                  <a:lnTo>
                    <a:pt x="471500" y="254304"/>
                  </a:lnTo>
                  <a:lnTo>
                    <a:pt x="483196" y="272122"/>
                  </a:lnTo>
                  <a:lnTo>
                    <a:pt x="491934" y="291807"/>
                  </a:lnTo>
                  <a:lnTo>
                    <a:pt x="497408" y="313042"/>
                  </a:lnTo>
                  <a:lnTo>
                    <a:pt x="499313" y="335508"/>
                  </a:lnTo>
                  <a:lnTo>
                    <a:pt x="499313" y="255295"/>
                  </a:lnTo>
                  <a:lnTo>
                    <a:pt x="459752" y="209791"/>
                  </a:lnTo>
                  <a:lnTo>
                    <a:pt x="417258" y="187680"/>
                  </a:lnTo>
                  <a:lnTo>
                    <a:pt x="368338" y="179730"/>
                  </a:lnTo>
                  <a:lnTo>
                    <a:pt x="319417" y="187680"/>
                  </a:lnTo>
                  <a:lnTo>
                    <a:pt x="276923" y="209791"/>
                  </a:lnTo>
                  <a:lnTo>
                    <a:pt x="243420" y="243509"/>
                  </a:lnTo>
                  <a:lnTo>
                    <a:pt x="221449" y="286270"/>
                  </a:lnTo>
                  <a:lnTo>
                    <a:pt x="213563" y="335508"/>
                  </a:lnTo>
                  <a:lnTo>
                    <a:pt x="221449" y="384746"/>
                  </a:lnTo>
                  <a:lnTo>
                    <a:pt x="243420" y="427507"/>
                  </a:lnTo>
                  <a:lnTo>
                    <a:pt x="276923" y="461225"/>
                  </a:lnTo>
                  <a:lnTo>
                    <a:pt x="319417" y="483336"/>
                  </a:lnTo>
                  <a:lnTo>
                    <a:pt x="368338" y="491286"/>
                  </a:lnTo>
                  <a:lnTo>
                    <a:pt x="417258" y="483336"/>
                  </a:lnTo>
                  <a:lnTo>
                    <a:pt x="459752" y="461225"/>
                  </a:lnTo>
                  <a:lnTo>
                    <a:pt x="493255" y="427507"/>
                  </a:lnTo>
                  <a:lnTo>
                    <a:pt x="515226" y="384746"/>
                  </a:lnTo>
                  <a:lnTo>
                    <a:pt x="523125" y="335508"/>
                  </a:lnTo>
                  <a:close/>
                </a:path>
                <a:path w="703579" h="1922145">
                  <a:moveTo>
                    <a:pt x="606463" y="335508"/>
                  </a:moveTo>
                  <a:lnTo>
                    <a:pt x="601624" y="287210"/>
                  </a:lnTo>
                  <a:lnTo>
                    <a:pt x="587756" y="242227"/>
                  </a:lnTo>
                  <a:lnTo>
                    <a:pt x="582650" y="232765"/>
                  </a:lnTo>
                  <a:lnTo>
                    <a:pt x="582650" y="335508"/>
                  </a:lnTo>
                  <a:lnTo>
                    <a:pt x="577202" y="384060"/>
                  </a:lnTo>
                  <a:lnTo>
                    <a:pt x="561657" y="428726"/>
                  </a:lnTo>
                  <a:lnTo>
                    <a:pt x="537235" y="468287"/>
                  </a:lnTo>
                  <a:lnTo>
                    <a:pt x="505155" y="501535"/>
                  </a:lnTo>
                  <a:lnTo>
                    <a:pt x="466623" y="527227"/>
                  </a:lnTo>
                  <a:lnTo>
                    <a:pt x="463588" y="527227"/>
                  </a:lnTo>
                  <a:lnTo>
                    <a:pt x="463588" y="551192"/>
                  </a:lnTo>
                  <a:lnTo>
                    <a:pt x="463588" y="623087"/>
                  </a:lnTo>
                  <a:lnTo>
                    <a:pt x="337947" y="623087"/>
                  </a:lnTo>
                  <a:lnTo>
                    <a:pt x="332625" y="628459"/>
                  </a:lnTo>
                  <a:lnTo>
                    <a:pt x="332625" y="641692"/>
                  </a:lnTo>
                  <a:lnTo>
                    <a:pt x="337947" y="647052"/>
                  </a:lnTo>
                  <a:lnTo>
                    <a:pt x="461556" y="647052"/>
                  </a:lnTo>
                  <a:lnTo>
                    <a:pt x="456412" y="656691"/>
                  </a:lnTo>
                  <a:lnTo>
                    <a:pt x="448703" y="664273"/>
                  </a:lnTo>
                  <a:lnTo>
                    <a:pt x="439000" y="669239"/>
                  </a:lnTo>
                  <a:lnTo>
                    <a:pt x="427875" y="671017"/>
                  </a:lnTo>
                  <a:lnTo>
                    <a:pt x="308813" y="671017"/>
                  </a:lnTo>
                  <a:lnTo>
                    <a:pt x="294906" y="668197"/>
                  </a:lnTo>
                  <a:lnTo>
                    <a:pt x="283552" y="660488"/>
                  </a:lnTo>
                  <a:lnTo>
                    <a:pt x="275894" y="649071"/>
                  </a:lnTo>
                  <a:lnTo>
                    <a:pt x="273088" y="635076"/>
                  </a:lnTo>
                  <a:lnTo>
                    <a:pt x="273088" y="599122"/>
                  </a:lnTo>
                  <a:lnTo>
                    <a:pt x="398729" y="599122"/>
                  </a:lnTo>
                  <a:lnTo>
                    <a:pt x="404063" y="593763"/>
                  </a:lnTo>
                  <a:lnTo>
                    <a:pt x="404063" y="580529"/>
                  </a:lnTo>
                  <a:lnTo>
                    <a:pt x="398729" y="575157"/>
                  </a:lnTo>
                  <a:lnTo>
                    <a:pt x="273088" y="575157"/>
                  </a:lnTo>
                  <a:lnTo>
                    <a:pt x="273088" y="551192"/>
                  </a:lnTo>
                  <a:lnTo>
                    <a:pt x="463588" y="551192"/>
                  </a:lnTo>
                  <a:lnTo>
                    <a:pt x="463588" y="527227"/>
                  </a:lnTo>
                  <a:lnTo>
                    <a:pt x="270065" y="527227"/>
                  </a:lnTo>
                  <a:lnTo>
                    <a:pt x="231521" y="501535"/>
                  </a:lnTo>
                  <a:lnTo>
                    <a:pt x="199440" y="468287"/>
                  </a:lnTo>
                  <a:lnTo>
                    <a:pt x="175018" y="428726"/>
                  </a:lnTo>
                  <a:lnTo>
                    <a:pt x="159473" y="384060"/>
                  </a:lnTo>
                  <a:lnTo>
                    <a:pt x="154025" y="335508"/>
                  </a:lnTo>
                  <a:lnTo>
                    <a:pt x="159689" y="286054"/>
                  </a:lnTo>
                  <a:lnTo>
                    <a:pt x="175806" y="240652"/>
                  </a:lnTo>
                  <a:lnTo>
                    <a:pt x="201104" y="200609"/>
                  </a:lnTo>
                  <a:lnTo>
                    <a:pt x="234302" y="167208"/>
                  </a:lnTo>
                  <a:lnTo>
                    <a:pt x="274091" y="141744"/>
                  </a:lnTo>
                  <a:lnTo>
                    <a:pt x="319201" y="125514"/>
                  </a:lnTo>
                  <a:lnTo>
                    <a:pt x="368338" y="119824"/>
                  </a:lnTo>
                  <a:lnTo>
                    <a:pt x="417474" y="125514"/>
                  </a:lnTo>
                  <a:lnTo>
                    <a:pt x="462584" y="141744"/>
                  </a:lnTo>
                  <a:lnTo>
                    <a:pt x="502386" y="167208"/>
                  </a:lnTo>
                  <a:lnTo>
                    <a:pt x="535571" y="200609"/>
                  </a:lnTo>
                  <a:lnTo>
                    <a:pt x="560844" y="240614"/>
                  </a:lnTo>
                  <a:lnTo>
                    <a:pt x="576986" y="286054"/>
                  </a:lnTo>
                  <a:lnTo>
                    <a:pt x="582650" y="335508"/>
                  </a:lnTo>
                  <a:lnTo>
                    <a:pt x="582650" y="232765"/>
                  </a:lnTo>
                  <a:lnTo>
                    <a:pt x="536714" y="166052"/>
                  </a:lnTo>
                  <a:lnTo>
                    <a:pt x="501472" y="136791"/>
                  </a:lnTo>
                  <a:lnTo>
                    <a:pt x="461022" y="114693"/>
                  </a:lnTo>
                  <a:lnTo>
                    <a:pt x="416331" y="100723"/>
                  </a:lnTo>
                  <a:lnTo>
                    <a:pt x="368338" y="95859"/>
                  </a:lnTo>
                  <a:lnTo>
                    <a:pt x="320344" y="100723"/>
                  </a:lnTo>
                  <a:lnTo>
                    <a:pt x="275653" y="114693"/>
                  </a:lnTo>
                  <a:lnTo>
                    <a:pt x="235204" y="136791"/>
                  </a:lnTo>
                  <a:lnTo>
                    <a:pt x="199961" y="166052"/>
                  </a:lnTo>
                  <a:lnTo>
                    <a:pt x="170878" y="201510"/>
                  </a:lnTo>
                  <a:lnTo>
                    <a:pt x="148932" y="242227"/>
                  </a:lnTo>
                  <a:lnTo>
                    <a:pt x="135051" y="287210"/>
                  </a:lnTo>
                  <a:lnTo>
                    <a:pt x="130213" y="335508"/>
                  </a:lnTo>
                  <a:lnTo>
                    <a:pt x="135763" y="387184"/>
                  </a:lnTo>
                  <a:lnTo>
                    <a:pt x="151625" y="434962"/>
                  </a:lnTo>
                  <a:lnTo>
                    <a:pt x="176618" y="477672"/>
                  </a:lnTo>
                  <a:lnTo>
                    <a:pt x="209562" y="514108"/>
                  </a:lnTo>
                  <a:lnTo>
                    <a:pt x="249275" y="543102"/>
                  </a:lnTo>
                  <a:lnTo>
                    <a:pt x="249275" y="635076"/>
                  </a:lnTo>
                  <a:lnTo>
                    <a:pt x="253949" y="658393"/>
                  </a:lnTo>
                  <a:lnTo>
                    <a:pt x="266712" y="677443"/>
                  </a:lnTo>
                  <a:lnTo>
                    <a:pt x="285635" y="690283"/>
                  </a:lnTo>
                  <a:lnTo>
                    <a:pt x="308813" y="694982"/>
                  </a:lnTo>
                  <a:lnTo>
                    <a:pt x="427875" y="694982"/>
                  </a:lnTo>
                  <a:lnTo>
                    <a:pt x="451040" y="690283"/>
                  </a:lnTo>
                  <a:lnTo>
                    <a:pt x="469963" y="677443"/>
                  </a:lnTo>
                  <a:lnTo>
                    <a:pt x="474268" y="671017"/>
                  </a:lnTo>
                  <a:lnTo>
                    <a:pt x="482727" y="658393"/>
                  </a:lnTo>
                  <a:lnTo>
                    <a:pt x="487400" y="635076"/>
                  </a:lnTo>
                  <a:lnTo>
                    <a:pt x="487400" y="551192"/>
                  </a:lnTo>
                  <a:lnTo>
                    <a:pt x="487400" y="543102"/>
                  </a:lnTo>
                  <a:lnTo>
                    <a:pt x="509143" y="527227"/>
                  </a:lnTo>
                  <a:lnTo>
                    <a:pt x="527113" y="514108"/>
                  </a:lnTo>
                  <a:lnTo>
                    <a:pt x="560057" y="477672"/>
                  </a:lnTo>
                  <a:lnTo>
                    <a:pt x="585050" y="434962"/>
                  </a:lnTo>
                  <a:lnTo>
                    <a:pt x="600913" y="387184"/>
                  </a:lnTo>
                  <a:lnTo>
                    <a:pt x="606463" y="335508"/>
                  </a:lnTo>
                  <a:close/>
                </a:path>
                <a:path w="703579" h="1922145">
                  <a:moveTo>
                    <a:pt x="608723" y="560489"/>
                  </a:moveTo>
                  <a:lnTo>
                    <a:pt x="574167" y="525703"/>
                  </a:lnTo>
                  <a:lnTo>
                    <a:pt x="566623" y="525703"/>
                  </a:lnTo>
                  <a:lnTo>
                    <a:pt x="557326" y="535063"/>
                  </a:lnTo>
                  <a:lnTo>
                    <a:pt x="557326" y="542658"/>
                  </a:lnTo>
                  <a:lnTo>
                    <a:pt x="591883" y="577430"/>
                  </a:lnTo>
                  <a:lnTo>
                    <a:pt x="599427" y="577430"/>
                  </a:lnTo>
                  <a:lnTo>
                    <a:pt x="608723" y="568071"/>
                  </a:lnTo>
                  <a:lnTo>
                    <a:pt x="608723" y="560489"/>
                  </a:lnTo>
                  <a:close/>
                </a:path>
                <a:path w="703579" h="1922145">
                  <a:moveTo>
                    <a:pt x="608723" y="102946"/>
                  </a:moveTo>
                  <a:lnTo>
                    <a:pt x="599427" y="93586"/>
                  </a:lnTo>
                  <a:lnTo>
                    <a:pt x="591883" y="93586"/>
                  </a:lnTo>
                  <a:lnTo>
                    <a:pt x="557326" y="128358"/>
                  </a:lnTo>
                  <a:lnTo>
                    <a:pt x="557326" y="135953"/>
                  </a:lnTo>
                  <a:lnTo>
                    <a:pt x="566623" y="145313"/>
                  </a:lnTo>
                  <a:lnTo>
                    <a:pt x="574167" y="145313"/>
                  </a:lnTo>
                  <a:lnTo>
                    <a:pt x="608723" y="110528"/>
                  </a:lnTo>
                  <a:lnTo>
                    <a:pt x="608723" y="102946"/>
                  </a:lnTo>
                  <a:close/>
                </a:path>
                <a:path w="703579" h="1922145">
                  <a:moveTo>
                    <a:pt x="701713" y="328891"/>
                  </a:moveTo>
                  <a:lnTo>
                    <a:pt x="696379" y="323532"/>
                  </a:lnTo>
                  <a:lnTo>
                    <a:pt x="647509" y="323532"/>
                  </a:lnTo>
                  <a:lnTo>
                    <a:pt x="642188" y="328891"/>
                  </a:lnTo>
                  <a:lnTo>
                    <a:pt x="642188" y="342125"/>
                  </a:lnTo>
                  <a:lnTo>
                    <a:pt x="647509" y="347497"/>
                  </a:lnTo>
                  <a:lnTo>
                    <a:pt x="696379" y="347497"/>
                  </a:lnTo>
                  <a:lnTo>
                    <a:pt x="701713" y="342125"/>
                  </a:lnTo>
                  <a:lnTo>
                    <a:pt x="701713" y="328891"/>
                  </a:lnTo>
                  <a:close/>
                </a:path>
                <a:path w="703579" h="1922145">
                  <a:moveTo>
                    <a:pt x="703160" y="1614385"/>
                  </a:moveTo>
                  <a:lnTo>
                    <a:pt x="701929" y="1612430"/>
                  </a:lnTo>
                  <a:lnTo>
                    <a:pt x="691997" y="1607616"/>
                  </a:lnTo>
                  <a:lnTo>
                    <a:pt x="691997" y="1620062"/>
                  </a:lnTo>
                  <a:lnTo>
                    <a:pt x="691997" y="1910537"/>
                  </a:lnTo>
                  <a:lnTo>
                    <a:pt x="241820" y="1910537"/>
                  </a:lnTo>
                  <a:lnTo>
                    <a:pt x="241820" y="1824431"/>
                  </a:lnTo>
                  <a:lnTo>
                    <a:pt x="241820" y="1815731"/>
                  </a:lnTo>
                  <a:lnTo>
                    <a:pt x="239318" y="1813229"/>
                  </a:lnTo>
                  <a:lnTo>
                    <a:pt x="230670" y="1813229"/>
                  </a:lnTo>
                  <a:lnTo>
                    <a:pt x="230670" y="1824431"/>
                  </a:lnTo>
                  <a:lnTo>
                    <a:pt x="230670" y="1910537"/>
                  </a:lnTo>
                  <a:lnTo>
                    <a:pt x="154825" y="1910537"/>
                  </a:lnTo>
                  <a:lnTo>
                    <a:pt x="154825" y="1824431"/>
                  </a:lnTo>
                  <a:lnTo>
                    <a:pt x="230670" y="1824431"/>
                  </a:lnTo>
                  <a:lnTo>
                    <a:pt x="230670" y="1813229"/>
                  </a:lnTo>
                  <a:lnTo>
                    <a:pt x="146164" y="1813229"/>
                  </a:lnTo>
                  <a:lnTo>
                    <a:pt x="143662" y="1815731"/>
                  </a:lnTo>
                  <a:lnTo>
                    <a:pt x="143662" y="1910537"/>
                  </a:lnTo>
                  <a:lnTo>
                    <a:pt x="11163" y="1910537"/>
                  </a:lnTo>
                  <a:lnTo>
                    <a:pt x="11163" y="1513674"/>
                  </a:lnTo>
                  <a:lnTo>
                    <a:pt x="235546" y="1622425"/>
                  </a:lnTo>
                  <a:lnTo>
                    <a:pt x="237591" y="1622310"/>
                  </a:lnTo>
                  <a:lnTo>
                    <a:pt x="240842" y="1620253"/>
                  </a:lnTo>
                  <a:lnTo>
                    <a:pt x="241820" y="1618462"/>
                  </a:lnTo>
                  <a:lnTo>
                    <a:pt x="241820" y="1607616"/>
                  </a:lnTo>
                  <a:lnTo>
                    <a:pt x="241820" y="1513674"/>
                  </a:lnTo>
                  <a:lnTo>
                    <a:pt x="466217" y="1622425"/>
                  </a:lnTo>
                  <a:lnTo>
                    <a:pt x="468249" y="1622310"/>
                  </a:lnTo>
                  <a:lnTo>
                    <a:pt x="471512" y="1620253"/>
                  </a:lnTo>
                  <a:lnTo>
                    <a:pt x="472490" y="1618462"/>
                  </a:lnTo>
                  <a:lnTo>
                    <a:pt x="472490" y="1607616"/>
                  </a:lnTo>
                  <a:lnTo>
                    <a:pt x="472490" y="1513674"/>
                  </a:lnTo>
                  <a:lnTo>
                    <a:pt x="691997" y="1620062"/>
                  </a:lnTo>
                  <a:lnTo>
                    <a:pt x="691997" y="1607616"/>
                  </a:lnTo>
                  <a:lnTo>
                    <a:pt x="683996" y="1603730"/>
                  </a:lnTo>
                  <a:lnTo>
                    <a:pt x="683996" y="1598333"/>
                  </a:lnTo>
                  <a:lnTo>
                    <a:pt x="683996" y="1475955"/>
                  </a:lnTo>
                  <a:lnTo>
                    <a:pt x="682777" y="1474000"/>
                  </a:lnTo>
                  <a:lnTo>
                    <a:pt x="680859" y="1473060"/>
                  </a:lnTo>
                  <a:lnTo>
                    <a:pt x="672833" y="1469440"/>
                  </a:lnTo>
                  <a:lnTo>
                    <a:pt x="672833" y="1481645"/>
                  </a:lnTo>
                  <a:lnTo>
                    <a:pt x="672833" y="1598333"/>
                  </a:lnTo>
                  <a:lnTo>
                    <a:pt x="565429" y="1546275"/>
                  </a:lnTo>
                  <a:lnTo>
                    <a:pt x="565429" y="1540865"/>
                  </a:lnTo>
                  <a:lnTo>
                    <a:pt x="565429" y="1523492"/>
                  </a:lnTo>
                  <a:lnTo>
                    <a:pt x="565429" y="1481645"/>
                  </a:lnTo>
                  <a:lnTo>
                    <a:pt x="592239" y="1472374"/>
                  </a:lnTo>
                  <a:lnTo>
                    <a:pt x="619137" y="1469288"/>
                  </a:lnTo>
                  <a:lnTo>
                    <a:pt x="646023" y="1472374"/>
                  </a:lnTo>
                  <a:lnTo>
                    <a:pt x="672833" y="1481645"/>
                  </a:lnTo>
                  <a:lnTo>
                    <a:pt x="672833" y="1469440"/>
                  </a:lnTo>
                  <a:lnTo>
                    <a:pt x="644448" y="1460588"/>
                  </a:lnTo>
                  <a:lnTo>
                    <a:pt x="644448" y="1458836"/>
                  </a:lnTo>
                  <a:lnTo>
                    <a:pt x="644448" y="1354493"/>
                  </a:lnTo>
                  <a:lnTo>
                    <a:pt x="644448" y="1345806"/>
                  </a:lnTo>
                  <a:lnTo>
                    <a:pt x="641946" y="1343291"/>
                  </a:lnTo>
                  <a:lnTo>
                    <a:pt x="633285" y="1343291"/>
                  </a:lnTo>
                  <a:lnTo>
                    <a:pt x="633285" y="1354493"/>
                  </a:lnTo>
                  <a:lnTo>
                    <a:pt x="633285" y="1458836"/>
                  </a:lnTo>
                  <a:lnTo>
                    <a:pt x="627583" y="1458214"/>
                  </a:lnTo>
                  <a:lnTo>
                    <a:pt x="625221" y="1458112"/>
                  </a:lnTo>
                  <a:lnTo>
                    <a:pt x="621880" y="1457972"/>
                  </a:lnTo>
                  <a:lnTo>
                    <a:pt x="616178" y="1458112"/>
                  </a:lnTo>
                  <a:lnTo>
                    <a:pt x="616178" y="1381582"/>
                  </a:lnTo>
                  <a:lnTo>
                    <a:pt x="616178" y="1372882"/>
                  </a:lnTo>
                  <a:lnTo>
                    <a:pt x="613676" y="1370368"/>
                  </a:lnTo>
                  <a:lnTo>
                    <a:pt x="605015" y="1370368"/>
                  </a:lnTo>
                  <a:lnTo>
                    <a:pt x="605015" y="1458836"/>
                  </a:lnTo>
                  <a:lnTo>
                    <a:pt x="593090" y="1460715"/>
                  </a:lnTo>
                  <a:lnTo>
                    <a:pt x="555485" y="1474000"/>
                  </a:lnTo>
                  <a:lnTo>
                    <a:pt x="554266" y="1475955"/>
                  </a:lnTo>
                  <a:lnTo>
                    <a:pt x="554266" y="1489875"/>
                  </a:lnTo>
                  <a:lnTo>
                    <a:pt x="554266" y="1501076"/>
                  </a:lnTo>
                  <a:lnTo>
                    <a:pt x="554266" y="1512290"/>
                  </a:lnTo>
                  <a:lnTo>
                    <a:pt x="554266" y="1523492"/>
                  </a:lnTo>
                  <a:lnTo>
                    <a:pt x="554266" y="1540865"/>
                  </a:lnTo>
                  <a:lnTo>
                    <a:pt x="522414" y="1525435"/>
                  </a:lnTo>
                  <a:lnTo>
                    <a:pt x="522414" y="1523492"/>
                  </a:lnTo>
                  <a:lnTo>
                    <a:pt x="554266" y="1523492"/>
                  </a:lnTo>
                  <a:lnTo>
                    <a:pt x="554266" y="1512290"/>
                  </a:lnTo>
                  <a:lnTo>
                    <a:pt x="522414" y="1512290"/>
                  </a:lnTo>
                  <a:lnTo>
                    <a:pt x="522414" y="1501076"/>
                  </a:lnTo>
                  <a:lnTo>
                    <a:pt x="554266" y="1501076"/>
                  </a:lnTo>
                  <a:lnTo>
                    <a:pt x="554266" y="1489875"/>
                  </a:lnTo>
                  <a:lnTo>
                    <a:pt x="522414" y="1489875"/>
                  </a:lnTo>
                  <a:lnTo>
                    <a:pt x="522414" y="1477048"/>
                  </a:lnTo>
                  <a:lnTo>
                    <a:pt x="517347" y="1449070"/>
                  </a:lnTo>
                  <a:lnTo>
                    <a:pt x="511251" y="1438770"/>
                  </a:lnTo>
                  <a:lnTo>
                    <a:pt x="511251" y="1477048"/>
                  </a:lnTo>
                  <a:lnTo>
                    <a:pt x="511251" y="1520024"/>
                  </a:lnTo>
                  <a:lnTo>
                    <a:pt x="498157" y="1513674"/>
                  </a:lnTo>
                  <a:lnTo>
                    <a:pt x="467614" y="1498879"/>
                  </a:lnTo>
                  <a:lnTo>
                    <a:pt x="465582" y="1498981"/>
                  </a:lnTo>
                  <a:lnTo>
                    <a:pt x="462330" y="1501025"/>
                  </a:lnTo>
                  <a:lnTo>
                    <a:pt x="461340" y="1502816"/>
                  </a:lnTo>
                  <a:lnTo>
                    <a:pt x="461340" y="1607616"/>
                  </a:lnTo>
                  <a:lnTo>
                    <a:pt x="375158" y="1565846"/>
                  </a:lnTo>
                  <a:lnTo>
                    <a:pt x="375158" y="1560436"/>
                  </a:lnTo>
                  <a:lnTo>
                    <a:pt x="375158" y="1523492"/>
                  </a:lnTo>
                  <a:lnTo>
                    <a:pt x="375158" y="1501076"/>
                  </a:lnTo>
                  <a:lnTo>
                    <a:pt x="375158" y="1477048"/>
                  </a:lnTo>
                  <a:lnTo>
                    <a:pt x="378612" y="1455534"/>
                  </a:lnTo>
                  <a:lnTo>
                    <a:pt x="388239" y="1436827"/>
                  </a:lnTo>
                  <a:lnTo>
                    <a:pt x="402932" y="1422057"/>
                  </a:lnTo>
                  <a:lnTo>
                    <a:pt x="421538" y="1412328"/>
                  </a:lnTo>
                  <a:lnTo>
                    <a:pt x="421830" y="1412379"/>
                  </a:lnTo>
                  <a:lnTo>
                    <a:pt x="422097" y="1412506"/>
                  </a:lnTo>
                  <a:lnTo>
                    <a:pt x="423887" y="1412506"/>
                  </a:lnTo>
                  <a:lnTo>
                    <a:pt x="424268" y="1412328"/>
                  </a:lnTo>
                  <a:lnTo>
                    <a:pt x="425208" y="1411909"/>
                  </a:lnTo>
                  <a:lnTo>
                    <a:pt x="426212" y="1410970"/>
                  </a:lnTo>
                  <a:lnTo>
                    <a:pt x="431647" y="1409547"/>
                  </a:lnTo>
                  <a:lnTo>
                    <a:pt x="437324" y="1408722"/>
                  </a:lnTo>
                  <a:lnTo>
                    <a:pt x="443204" y="1408722"/>
                  </a:lnTo>
                  <a:lnTo>
                    <a:pt x="469671" y="1414106"/>
                  </a:lnTo>
                  <a:lnTo>
                    <a:pt x="491299" y="1428762"/>
                  </a:lnTo>
                  <a:lnTo>
                    <a:pt x="505891" y="1450479"/>
                  </a:lnTo>
                  <a:lnTo>
                    <a:pt x="511251" y="1477048"/>
                  </a:lnTo>
                  <a:lnTo>
                    <a:pt x="511251" y="1438770"/>
                  </a:lnTo>
                  <a:lnTo>
                    <a:pt x="483222" y="1408722"/>
                  </a:lnTo>
                  <a:lnTo>
                    <a:pt x="456260" y="1398689"/>
                  </a:lnTo>
                  <a:lnTo>
                    <a:pt x="456260" y="1397609"/>
                  </a:lnTo>
                  <a:lnTo>
                    <a:pt x="456260" y="1381582"/>
                  </a:lnTo>
                  <a:lnTo>
                    <a:pt x="605002" y="1381582"/>
                  </a:lnTo>
                  <a:lnTo>
                    <a:pt x="605015" y="1458836"/>
                  </a:lnTo>
                  <a:lnTo>
                    <a:pt x="605015" y="1370368"/>
                  </a:lnTo>
                  <a:lnTo>
                    <a:pt x="447611" y="1370368"/>
                  </a:lnTo>
                  <a:lnTo>
                    <a:pt x="445109" y="1372882"/>
                  </a:lnTo>
                  <a:lnTo>
                    <a:pt x="445109" y="1397609"/>
                  </a:lnTo>
                  <a:lnTo>
                    <a:pt x="444474" y="1397596"/>
                  </a:lnTo>
                  <a:lnTo>
                    <a:pt x="443839" y="1397520"/>
                  </a:lnTo>
                  <a:lnTo>
                    <a:pt x="437997" y="1397520"/>
                  </a:lnTo>
                  <a:lnTo>
                    <a:pt x="432917" y="1398054"/>
                  </a:lnTo>
                  <a:lnTo>
                    <a:pt x="427990" y="1399019"/>
                  </a:lnTo>
                  <a:lnTo>
                    <a:pt x="427990" y="1354493"/>
                  </a:lnTo>
                  <a:lnTo>
                    <a:pt x="633285" y="1354493"/>
                  </a:lnTo>
                  <a:lnTo>
                    <a:pt x="633285" y="1343291"/>
                  </a:lnTo>
                  <a:lnTo>
                    <a:pt x="419328" y="1343291"/>
                  </a:lnTo>
                  <a:lnTo>
                    <a:pt x="416826" y="1345806"/>
                  </a:lnTo>
                  <a:lnTo>
                    <a:pt x="416826" y="1402143"/>
                  </a:lnTo>
                  <a:lnTo>
                    <a:pt x="395605" y="1413598"/>
                  </a:lnTo>
                  <a:lnTo>
                    <a:pt x="378879" y="1430731"/>
                  </a:lnTo>
                  <a:lnTo>
                    <a:pt x="367919" y="1452295"/>
                  </a:lnTo>
                  <a:lnTo>
                    <a:pt x="363982" y="1477048"/>
                  </a:lnTo>
                  <a:lnTo>
                    <a:pt x="363982" y="1489875"/>
                  </a:lnTo>
                  <a:lnTo>
                    <a:pt x="363982" y="1501076"/>
                  </a:lnTo>
                  <a:lnTo>
                    <a:pt x="363982" y="1512290"/>
                  </a:lnTo>
                  <a:lnTo>
                    <a:pt x="363982" y="1523492"/>
                  </a:lnTo>
                  <a:lnTo>
                    <a:pt x="363982" y="1560436"/>
                  </a:lnTo>
                  <a:lnTo>
                    <a:pt x="354101" y="1555648"/>
                  </a:lnTo>
                  <a:lnTo>
                    <a:pt x="354101" y="1550238"/>
                  </a:lnTo>
                  <a:lnTo>
                    <a:pt x="354101" y="1523492"/>
                  </a:lnTo>
                  <a:lnTo>
                    <a:pt x="363982" y="1523492"/>
                  </a:lnTo>
                  <a:lnTo>
                    <a:pt x="363982" y="1512290"/>
                  </a:lnTo>
                  <a:lnTo>
                    <a:pt x="345440" y="1512290"/>
                  </a:lnTo>
                  <a:lnTo>
                    <a:pt x="342938" y="1514792"/>
                  </a:lnTo>
                  <a:lnTo>
                    <a:pt x="342938" y="1550238"/>
                  </a:lnTo>
                  <a:lnTo>
                    <a:pt x="330314" y="1544129"/>
                  </a:lnTo>
                  <a:lnTo>
                    <a:pt x="330314" y="1538706"/>
                  </a:lnTo>
                  <a:lnTo>
                    <a:pt x="330314" y="1501076"/>
                  </a:lnTo>
                  <a:lnTo>
                    <a:pt x="363982" y="1501076"/>
                  </a:lnTo>
                  <a:lnTo>
                    <a:pt x="363982" y="1489875"/>
                  </a:lnTo>
                  <a:lnTo>
                    <a:pt x="321652" y="1489875"/>
                  </a:lnTo>
                  <a:lnTo>
                    <a:pt x="319151" y="1492389"/>
                  </a:lnTo>
                  <a:lnTo>
                    <a:pt x="319151" y="1538706"/>
                  </a:lnTo>
                  <a:lnTo>
                    <a:pt x="308356" y="1533474"/>
                  </a:lnTo>
                  <a:lnTo>
                    <a:pt x="308165" y="1527975"/>
                  </a:lnTo>
                  <a:lnTo>
                    <a:pt x="300570" y="1301877"/>
                  </a:lnTo>
                  <a:lnTo>
                    <a:pt x="300266" y="1293063"/>
                  </a:lnTo>
                  <a:lnTo>
                    <a:pt x="297802" y="1290675"/>
                  </a:lnTo>
                  <a:lnTo>
                    <a:pt x="297002" y="1290675"/>
                  </a:lnTo>
                  <a:lnTo>
                    <a:pt x="297002" y="1527975"/>
                  </a:lnTo>
                  <a:lnTo>
                    <a:pt x="267500" y="1513674"/>
                  </a:lnTo>
                  <a:lnTo>
                    <a:pt x="254571" y="1507413"/>
                  </a:lnTo>
                  <a:lnTo>
                    <a:pt x="254749" y="1502079"/>
                  </a:lnTo>
                  <a:lnTo>
                    <a:pt x="261480" y="1301877"/>
                  </a:lnTo>
                  <a:lnTo>
                    <a:pt x="289394" y="1301877"/>
                  </a:lnTo>
                  <a:lnTo>
                    <a:pt x="297002" y="1527975"/>
                  </a:lnTo>
                  <a:lnTo>
                    <a:pt x="297002" y="1290675"/>
                  </a:lnTo>
                  <a:lnTo>
                    <a:pt x="253072" y="1290675"/>
                  </a:lnTo>
                  <a:lnTo>
                    <a:pt x="250609" y="1293063"/>
                  </a:lnTo>
                  <a:lnTo>
                    <a:pt x="243573" y="1502079"/>
                  </a:lnTo>
                  <a:lnTo>
                    <a:pt x="236956" y="1498879"/>
                  </a:lnTo>
                  <a:lnTo>
                    <a:pt x="234911" y="1498981"/>
                  </a:lnTo>
                  <a:lnTo>
                    <a:pt x="231648" y="1501025"/>
                  </a:lnTo>
                  <a:lnTo>
                    <a:pt x="230670" y="1502816"/>
                  </a:lnTo>
                  <a:lnTo>
                    <a:pt x="230670" y="1607616"/>
                  </a:lnTo>
                  <a:lnTo>
                    <a:pt x="212229" y="1598676"/>
                  </a:lnTo>
                  <a:lnTo>
                    <a:pt x="211734" y="1593011"/>
                  </a:lnTo>
                  <a:lnTo>
                    <a:pt x="200533" y="1465453"/>
                  </a:lnTo>
                  <a:lnTo>
                    <a:pt x="200533" y="1593011"/>
                  </a:lnTo>
                  <a:lnTo>
                    <a:pt x="117005" y="1552524"/>
                  </a:lnTo>
                  <a:lnTo>
                    <a:pt x="117462" y="1547317"/>
                  </a:lnTo>
                  <a:lnTo>
                    <a:pt x="141312" y="1275549"/>
                  </a:lnTo>
                  <a:lnTo>
                    <a:pt x="172656" y="1275549"/>
                  </a:lnTo>
                  <a:lnTo>
                    <a:pt x="200533" y="1593011"/>
                  </a:lnTo>
                  <a:lnTo>
                    <a:pt x="200533" y="1465453"/>
                  </a:lnTo>
                  <a:lnTo>
                    <a:pt x="183857" y="1275549"/>
                  </a:lnTo>
                  <a:lnTo>
                    <a:pt x="183070" y="1266558"/>
                  </a:lnTo>
                  <a:lnTo>
                    <a:pt x="180657" y="1264335"/>
                  </a:lnTo>
                  <a:lnTo>
                    <a:pt x="133311" y="1264335"/>
                  </a:lnTo>
                  <a:lnTo>
                    <a:pt x="130898" y="1266558"/>
                  </a:lnTo>
                  <a:lnTo>
                    <a:pt x="106248" y="1547317"/>
                  </a:lnTo>
                  <a:lnTo>
                    <a:pt x="36842" y="1513674"/>
                  </a:lnTo>
                  <a:lnTo>
                    <a:pt x="6299" y="1498879"/>
                  </a:lnTo>
                  <a:lnTo>
                    <a:pt x="4254" y="1498981"/>
                  </a:lnTo>
                  <a:lnTo>
                    <a:pt x="990" y="1501025"/>
                  </a:lnTo>
                  <a:lnTo>
                    <a:pt x="0" y="1502816"/>
                  </a:lnTo>
                  <a:lnTo>
                    <a:pt x="0" y="1919236"/>
                  </a:lnTo>
                  <a:lnTo>
                    <a:pt x="2501" y="1921751"/>
                  </a:lnTo>
                  <a:lnTo>
                    <a:pt x="700659" y="1921751"/>
                  </a:lnTo>
                  <a:lnTo>
                    <a:pt x="703160" y="1919236"/>
                  </a:lnTo>
                  <a:lnTo>
                    <a:pt x="703160" y="1910537"/>
                  </a:lnTo>
                  <a:lnTo>
                    <a:pt x="703160" y="1614385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9640" y="6176545"/>
              <a:ext cx="79736" cy="800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74726" y="6188658"/>
              <a:ext cx="638810" cy="1380490"/>
            </a:xfrm>
            <a:custGeom>
              <a:avLst/>
              <a:gdLst/>
              <a:ahLst/>
              <a:cxnLst/>
              <a:rect l="l" t="t" r="r" b="b"/>
              <a:pathLst>
                <a:path w="638809" h="1380490">
                  <a:moveTo>
                    <a:pt x="299999" y="1201178"/>
                  </a:moveTo>
                  <a:lnTo>
                    <a:pt x="296773" y="1185138"/>
                  </a:lnTo>
                  <a:lnTo>
                    <a:pt x="288010" y="1172032"/>
                  </a:lnTo>
                  <a:lnTo>
                    <a:pt x="275018" y="1163180"/>
                  </a:lnTo>
                  <a:lnTo>
                    <a:pt x="266026" y="1161351"/>
                  </a:lnTo>
                  <a:lnTo>
                    <a:pt x="266026" y="1197330"/>
                  </a:lnTo>
                  <a:lnTo>
                    <a:pt x="266026" y="1259789"/>
                  </a:lnTo>
                  <a:lnTo>
                    <a:pt x="262928" y="1262900"/>
                  </a:lnTo>
                  <a:lnTo>
                    <a:pt x="189128" y="1262913"/>
                  </a:lnTo>
                  <a:lnTo>
                    <a:pt x="184061" y="1268018"/>
                  </a:lnTo>
                  <a:lnTo>
                    <a:pt x="184061" y="1342478"/>
                  </a:lnTo>
                  <a:lnTo>
                    <a:pt x="180962" y="1345603"/>
                  </a:lnTo>
                  <a:lnTo>
                    <a:pt x="119037" y="1345603"/>
                  </a:lnTo>
                  <a:lnTo>
                    <a:pt x="115938" y="1342478"/>
                  </a:lnTo>
                  <a:lnTo>
                    <a:pt x="115938" y="1268018"/>
                  </a:lnTo>
                  <a:lnTo>
                    <a:pt x="110871" y="1262913"/>
                  </a:lnTo>
                  <a:lnTo>
                    <a:pt x="37058" y="1262913"/>
                  </a:lnTo>
                  <a:lnTo>
                    <a:pt x="33959" y="1259789"/>
                  </a:lnTo>
                  <a:lnTo>
                    <a:pt x="33972" y="1197330"/>
                  </a:lnTo>
                  <a:lnTo>
                    <a:pt x="37058" y="1194206"/>
                  </a:lnTo>
                  <a:lnTo>
                    <a:pt x="73964" y="1194206"/>
                  </a:lnTo>
                  <a:lnTo>
                    <a:pt x="110858" y="1194206"/>
                  </a:lnTo>
                  <a:lnTo>
                    <a:pt x="115938" y="1189101"/>
                  </a:lnTo>
                  <a:lnTo>
                    <a:pt x="115938" y="1114640"/>
                  </a:lnTo>
                  <a:lnTo>
                    <a:pt x="119037" y="1111516"/>
                  </a:lnTo>
                  <a:lnTo>
                    <a:pt x="180949" y="1111516"/>
                  </a:lnTo>
                  <a:lnTo>
                    <a:pt x="184048" y="1114640"/>
                  </a:lnTo>
                  <a:lnTo>
                    <a:pt x="184048" y="1189101"/>
                  </a:lnTo>
                  <a:lnTo>
                    <a:pt x="189115" y="1194193"/>
                  </a:lnTo>
                  <a:lnTo>
                    <a:pt x="262928" y="1194206"/>
                  </a:lnTo>
                  <a:lnTo>
                    <a:pt x="266026" y="1197330"/>
                  </a:lnTo>
                  <a:lnTo>
                    <a:pt x="266026" y="1161351"/>
                  </a:lnTo>
                  <a:lnTo>
                    <a:pt x="259118" y="1159941"/>
                  </a:lnTo>
                  <a:lnTo>
                    <a:pt x="218020" y="1159941"/>
                  </a:lnTo>
                  <a:lnTo>
                    <a:pt x="218020" y="1118476"/>
                  </a:lnTo>
                  <a:lnTo>
                    <a:pt x="216623" y="1111516"/>
                  </a:lnTo>
                  <a:lnTo>
                    <a:pt x="214807" y="1102448"/>
                  </a:lnTo>
                  <a:lnTo>
                    <a:pt x="206044" y="1089342"/>
                  </a:lnTo>
                  <a:lnTo>
                    <a:pt x="193040" y="1080503"/>
                  </a:lnTo>
                  <a:lnTo>
                    <a:pt x="177152" y="1077252"/>
                  </a:lnTo>
                  <a:lnTo>
                    <a:pt x="122847" y="1077252"/>
                  </a:lnTo>
                  <a:lnTo>
                    <a:pt x="106959" y="1080503"/>
                  </a:lnTo>
                  <a:lnTo>
                    <a:pt x="93954" y="1089342"/>
                  </a:lnTo>
                  <a:lnTo>
                    <a:pt x="85191" y="1102448"/>
                  </a:lnTo>
                  <a:lnTo>
                    <a:pt x="81965" y="1118476"/>
                  </a:lnTo>
                  <a:lnTo>
                    <a:pt x="81965" y="1159941"/>
                  </a:lnTo>
                  <a:lnTo>
                    <a:pt x="40881" y="1159941"/>
                  </a:lnTo>
                  <a:lnTo>
                    <a:pt x="24980" y="1163180"/>
                  </a:lnTo>
                  <a:lnTo>
                    <a:pt x="11988" y="1172032"/>
                  </a:lnTo>
                  <a:lnTo>
                    <a:pt x="3213" y="1185138"/>
                  </a:lnTo>
                  <a:lnTo>
                    <a:pt x="0" y="1201178"/>
                  </a:lnTo>
                  <a:lnTo>
                    <a:pt x="0" y="1255941"/>
                  </a:lnTo>
                  <a:lnTo>
                    <a:pt x="3213" y="1271981"/>
                  </a:lnTo>
                  <a:lnTo>
                    <a:pt x="11988" y="1285087"/>
                  </a:lnTo>
                  <a:lnTo>
                    <a:pt x="24980" y="1293926"/>
                  </a:lnTo>
                  <a:lnTo>
                    <a:pt x="40881" y="1297178"/>
                  </a:lnTo>
                  <a:lnTo>
                    <a:pt x="81965" y="1297178"/>
                  </a:lnTo>
                  <a:lnTo>
                    <a:pt x="81965" y="1338630"/>
                  </a:lnTo>
                  <a:lnTo>
                    <a:pt x="85178" y="1354670"/>
                  </a:lnTo>
                  <a:lnTo>
                    <a:pt x="93954" y="1367777"/>
                  </a:lnTo>
                  <a:lnTo>
                    <a:pt x="106946" y="1376629"/>
                  </a:lnTo>
                  <a:lnTo>
                    <a:pt x="122847" y="1379867"/>
                  </a:lnTo>
                  <a:lnTo>
                    <a:pt x="177152" y="1379867"/>
                  </a:lnTo>
                  <a:lnTo>
                    <a:pt x="211175" y="1361478"/>
                  </a:lnTo>
                  <a:lnTo>
                    <a:pt x="218020" y="1338630"/>
                  </a:lnTo>
                  <a:lnTo>
                    <a:pt x="218020" y="1297178"/>
                  </a:lnTo>
                  <a:lnTo>
                    <a:pt x="259118" y="1297178"/>
                  </a:lnTo>
                  <a:lnTo>
                    <a:pt x="275018" y="1293926"/>
                  </a:lnTo>
                  <a:lnTo>
                    <a:pt x="288010" y="1285087"/>
                  </a:lnTo>
                  <a:lnTo>
                    <a:pt x="296773" y="1271981"/>
                  </a:lnTo>
                  <a:lnTo>
                    <a:pt x="299999" y="1255941"/>
                  </a:lnTo>
                  <a:lnTo>
                    <a:pt x="299999" y="1201178"/>
                  </a:lnTo>
                  <a:close/>
                </a:path>
                <a:path w="638809" h="1380490">
                  <a:moveTo>
                    <a:pt x="616369" y="2501"/>
                  </a:moveTo>
                  <a:lnTo>
                    <a:pt x="613879" y="0"/>
                  </a:lnTo>
                  <a:lnTo>
                    <a:pt x="605218" y="0"/>
                  </a:lnTo>
                  <a:lnTo>
                    <a:pt x="605218" y="11201"/>
                  </a:lnTo>
                  <a:lnTo>
                    <a:pt x="605218" y="54686"/>
                  </a:lnTo>
                  <a:lnTo>
                    <a:pt x="605218" y="65887"/>
                  </a:lnTo>
                  <a:lnTo>
                    <a:pt x="605218" y="109372"/>
                  </a:lnTo>
                  <a:lnTo>
                    <a:pt x="528154" y="109372"/>
                  </a:lnTo>
                  <a:lnTo>
                    <a:pt x="528154" y="65887"/>
                  </a:lnTo>
                  <a:lnTo>
                    <a:pt x="605218" y="65887"/>
                  </a:lnTo>
                  <a:lnTo>
                    <a:pt x="605218" y="54686"/>
                  </a:lnTo>
                  <a:lnTo>
                    <a:pt x="528154" y="54686"/>
                  </a:lnTo>
                  <a:lnTo>
                    <a:pt x="528154" y="11201"/>
                  </a:lnTo>
                  <a:lnTo>
                    <a:pt x="605218" y="11201"/>
                  </a:lnTo>
                  <a:lnTo>
                    <a:pt x="605218" y="0"/>
                  </a:lnTo>
                  <a:lnTo>
                    <a:pt x="516991" y="0"/>
                  </a:lnTo>
                  <a:lnTo>
                    <a:pt x="516991" y="11201"/>
                  </a:lnTo>
                  <a:lnTo>
                    <a:pt x="516991" y="54686"/>
                  </a:lnTo>
                  <a:lnTo>
                    <a:pt x="516991" y="65887"/>
                  </a:lnTo>
                  <a:lnTo>
                    <a:pt x="516991" y="109372"/>
                  </a:lnTo>
                  <a:lnTo>
                    <a:pt x="437565" y="109372"/>
                  </a:lnTo>
                  <a:lnTo>
                    <a:pt x="437565" y="65887"/>
                  </a:lnTo>
                  <a:lnTo>
                    <a:pt x="516991" y="65887"/>
                  </a:lnTo>
                  <a:lnTo>
                    <a:pt x="516991" y="54686"/>
                  </a:lnTo>
                  <a:lnTo>
                    <a:pt x="437565" y="54686"/>
                  </a:lnTo>
                  <a:lnTo>
                    <a:pt x="437565" y="11201"/>
                  </a:lnTo>
                  <a:lnTo>
                    <a:pt x="516991" y="11201"/>
                  </a:lnTo>
                  <a:lnTo>
                    <a:pt x="516991" y="0"/>
                  </a:lnTo>
                  <a:lnTo>
                    <a:pt x="426402" y="0"/>
                  </a:lnTo>
                  <a:lnTo>
                    <a:pt x="426402" y="11201"/>
                  </a:lnTo>
                  <a:lnTo>
                    <a:pt x="426402" y="54686"/>
                  </a:lnTo>
                  <a:lnTo>
                    <a:pt x="426402" y="65887"/>
                  </a:lnTo>
                  <a:lnTo>
                    <a:pt x="426402" y="109372"/>
                  </a:lnTo>
                  <a:lnTo>
                    <a:pt x="346989" y="109372"/>
                  </a:lnTo>
                  <a:lnTo>
                    <a:pt x="346989" y="65887"/>
                  </a:lnTo>
                  <a:lnTo>
                    <a:pt x="426402" y="65887"/>
                  </a:lnTo>
                  <a:lnTo>
                    <a:pt x="426402" y="54686"/>
                  </a:lnTo>
                  <a:lnTo>
                    <a:pt x="346989" y="54686"/>
                  </a:lnTo>
                  <a:lnTo>
                    <a:pt x="346989" y="11201"/>
                  </a:lnTo>
                  <a:lnTo>
                    <a:pt x="426402" y="11201"/>
                  </a:lnTo>
                  <a:lnTo>
                    <a:pt x="426402" y="0"/>
                  </a:lnTo>
                  <a:lnTo>
                    <a:pt x="335826" y="0"/>
                  </a:lnTo>
                  <a:lnTo>
                    <a:pt x="335826" y="11201"/>
                  </a:lnTo>
                  <a:lnTo>
                    <a:pt x="335826" y="54686"/>
                  </a:lnTo>
                  <a:lnTo>
                    <a:pt x="335826" y="65887"/>
                  </a:lnTo>
                  <a:lnTo>
                    <a:pt x="335826" y="109372"/>
                  </a:lnTo>
                  <a:lnTo>
                    <a:pt x="258749" y="109372"/>
                  </a:lnTo>
                  <a:lnTo>
                    <a:pt x="258749" y="65887"/>
                  </a:lnTo>
                  <a:lnTo>
                    <a:pt x="335826" y="65887"/>
                  </a:lnTo>
                  <a:lnTo>
                    <a:pt x="335826" y="54686"/>
                  </a:lnTo>
                  <a:lnTo>
                    <a:pt x="258749" y="54686"/>
                  </a:lnTo>
                  <a:lnTo>
                    <a:pt x="258749" y="11201"/>
                  </a:lnTo>
                  <a:lnTo>
                    <a:pt x="335826" y="11201"/>
                  </a:lnTo>
                  <a:lnTo>
                    <a:pt x="335826" y="0"/>
                  </a:lnTo>
                  <a:lnTo>
                    <a:pt x="250088" y="0"/>
                  </a:lnTo>
                  <a:lnTo>
                    <a:pt x="247599" y="2501"/>
                  </a:lnTo>
                  <a:lnTo>
                    <a:pt x="247599" y="118071"/>
                  </a:lnTo>
                  <a:lnTo>
                    <a:pt x="250088" y="120573"/>
                  </a:lnTo>
                  <a:lnTo>
                    <a:pt x="613879" y="120573"/>
                  </a:lnTo>
                  <a:lnTo>
                    <a:pt x="616369" y="118071"/>
                  </a:lnTo>
                  <a:lnTo>
                    <a:pt x="616369" y="109372"/>
                  </a:lnTo>
                  <a:lnTo>
                    <a:pt x="616369" y="65887"/>
                  </a:lnTo>
                  <a:lnTo>
                    <a:pt x="616369" y="54686"/>
                  </a:lnTo>
                  <a:lnTo>
                    <a:pt x="616369" y="11201"/>
                  </a:lnTo>
                  <a:lnTo>
                    <a:pt x="616369" y="2501"/>
                  </a:lnTo>
                  <a:close/>
                </a:path>
                <a:path w="638809" h="1380490">
                  <a:moveTo>
                    <a:pt x="638251" y="962266"/>
                  </a:moveTo>
                  <a:lnTo>
                    <a:pt x="634834" y="945222"/>
                  </a:lnTo>
                  <a:lnTo>
                    <a:pt x="625525" y="931278"/>
                  </a:lnTo>
                  <a:lnTo>
                    <a:pt x="611708" y="921880"/>
                  </a:lnTo>
                  <a:lnTo>
                    <a:pt x="604304" y="920369"/>
                  </a:lnTo>
                  <a:lnTo>
                    <a:pt x="604304" y="956983"/>
                  </a:lnTo>
                  <a:lnTo>
                    <a:pt x="604304" y="1057656"/>
                  </a:lnTo>
                  <a:lnTo>
                    <a:pt x="600049" y="1061961"/>
                  </a:lnTo>
                  <a:lnTo>
                    <a:pt x="505726" y="1061961"/>
                  </a:lnTo>
                  <a:lnTo>
                    <a:pt x="500659" y="1067079"/>
                  </a:lnTo>
                  <a:lnTo>
                    <a:pt x="500659" y="1162202"/>
                  </a:lnTo>
                  <a:lnTo>
                    <a:pt x="496404" y="1166495"/>
                  </a:lnTo>
                  <a:lnTo>
                    <a:pt x="396582" y="1166495"/>
                  </a:lnTo>
                  <a:lnTo>
                    <a:pt x="392303" y="1162202"/>
                  </a:lnTo>
                  <a:lnTo>
                    <a:pt x="392303" y="1067079"/>
                  </a:lnTo>
                  <a:lnTo>
                    <a:pt x="387248" y="1061961"/>
                  </a:lnTo>
                  <a:lnTo>
                    <a:pt x="292938" y="1061961"/>
                  </a:lnTo>
                  <a:lnTo>
                    <a:pt x="288671" y="1057656"/>
                  </a:lnTo>
                  <a:lnTo>
                    <a:pt x="288671" y="956983"/>
                  </a:lnTo>
                  <a:lnTo>
                    <a:pt x="292938" y="952677"/>
                  </a:lnTo>
                  <a:lnTo>
                    <a:pt x="387235" y="952677"/>
                  </a:lnTo>
                  <a:lnTo>
                    <a:pt x="392303" y="947559"/>
                  </a:lnTo>
                  <a:lnTo>
                    <a:pt x="392303" y="852436"/>
                  </a:lnTo>
                  <a:lnTo>
                    <a:pt x="396557" y="848144"/>
                  </a:lnTo>
                  <a:lnTo>
                    <a:pt x="496392" y="848144"/>
                  </a:lnTo>
                  <a:lnTo>
                    <a:pt x="500659" y="852436"/>
                  </a:lnTo>
                  <a:lnTo>
                    <a:pt x="500659" y="947559"/>
                  </a:lnTo>
                  <a:lnTo>
                    <a:pt x="505726" y="952677"/>
                  </a:lnTo>
                  <a:lnTo>
                    <a:pt x="600049" y="952677"/>
                  </a:lnTo>
                  <a:lnTo>
                    <a:pt x="604304" y="956983"/>
                  </a:lnTo>
                  <a:lnTo>
                    <a:pt x="604304" y="920369"/>
                  </a:lnTo>
                  <a:lnTo>
                    <a:pt x="594842" y="918425"/>
                  </a:lnTo>
                  <a:lnTo>
                    <a:pt x="534619" y="918413"/>
                  </a:lnTo>
                  <a:lnTo>
                    <a:pt x="534619" y="857719"/>
                  </a:lnTo>
                  <a:lnTo>
                    <a:pt x="532688" y="848144"/>
                  </a:lnTo>
                  <a:lnTo>
                    <a:pt x="531190" y="840676"/>
                  </a:lnTo>
                  <a:lnTo>
                    <a:pt x="521868" y="826731"/>
                  </a:lnTo>
                  <a:lnTo>
                    <a:pt x="508050" y="817333"/>
                  </a:lnTo>
                  <a:lnTo>
                    <a:pt x="491147" y="813879"/>
                  </a:lnTo>
                  <a:lnTo>
                    <a:pt x="401789" y="813879"/>
                  </a:lnTo>
                  <a:lnTo>
                    <a:pt x="365620" y="833424"/>
                  </a:lnTo>
                  <a:lnTo>
                    <a:pt x="358343" y="857719"/>
                  </a:lnTo>
                  <a:lnTo>
                    <a:pt x="358343" y="918425"/>
                  </a:lnTo>
                  <a:lnTo>
                    <a:pt x="298183" y="918425"/>
                  </a:lnTo>
                  <a:lnTo>
                    <a:pt x="281266" y="921880"/>
                  </a:lnTo>
                  <a:lnTo>
                    <a:pt x="267474" y="931278"/>
                  </a:lnTo>
                  <a:lnTo>
                    <a:pt x="258140" y="945210"/>
                  </a:lnTo>
                  <a:lnTo>
                    <a:pt x="254711" y="962266"/>
                  </a:lnTo>
                  <a:lnTo>
                    <a:pt x="254711" y="1052385"/>
                  </a:lnTo>
                  <a:lnTo>
                    <a:pt x="281254" y="1092771"/>
                  </a:lnTo>
                  <a:lnTo>
                    <a:pt x="358330" y="1096238"/>
                  </a:lnTo>
                  <a:lnTo>
                    <a:pt x="358330" y="1156931"/>
                  </a:lnTo>
                  <a:lnTo>
                    <a:pt x="361746" y="1173975"/>
                  </a:lnTo>
                  <a:lnTo>
                    <a:pt x="371068" y="1187907"/>
                  </a:lnTo>
                  <a:lnTo>
                    <a:pt x="384886" y="1197317"/>
                  </a:lnTo>
                  <a:lnTo>
                    <a:pt x="401789" y="1200772"/>
                  </a:lnTo>
                  <a:lnTo>
                    <a:pt x="491147" y="1200772"/>
                  </a:lnTo>
                  <a:lnTo>
                    <a:pt x="508050" y="1197317"/>
                  </a:lnTo>
                  <a:lnTo>
                    <a:pt x="521868" y="1187919"/>
                  </a:lnTo>
                  <a:lnTo>
                    <a:pt x="531190" y="1173975"/>
                  </a:lnTo>
                  <a:lnTo>
                    <a:pt x="532688" y="1166495"/>
                  </a:lnTo>
                  <a:lnTo>
                    <a:pt x="534619" y="1156931"/>
                  </a:lnTo>
                  <a:lnTo>
                    <a:pt x="534619" y="1096225"/>
                  </a:lnTo>
                  <a:lnTo>
                    <a:pt x="594791" y="1096225"/>
                  </a:lnTo>
                  <a:lnTo>
                    <a:pt x="611695" y="1092771"/>
                  </a:lnTo>
                  <a:lnTo>
                    <a:pt x="625500" y="1083373"/>
                  </a:lnTo>
                  <a:lnTo>
                    <a:pt x="634822" y="1069441"/>
                  </a:lnTo>
                  <a:lnTo>
                    <a:pt x="638251" y="1052385"/>
                  </a:lnTo>
                  <a:lnTo>
                    <a:pt x="638251" y="962266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9487" y="7448506"/>
              <a:ext cx="208782" cy="2105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54343" y="8195347"/>
              <a:ext cx="603885" cy="638175"/>
            </a:xfrm>
            <a:custGeom>
              <a:avLst/>
              <a:gdLst/>
              <a:ahLst/>
              <a:cxnLst/>
              <a:rect l="l" t="t" r="r" b="b"/>
              <a:pathLst>
                <a:path w="603884" h="638175">
                  <a:moveTo>
                    <a:pt x="273926" y="621030"/>
                  </a:moveTo>
                  <a:lnTo>
                    <a:pt x="271424" y="617855"/>
                  </a:lnTo>
                  <a:lnTo>
                    <a:pt x="267931" y="617435"/>
                  </a:lnTo>
                  <a:lnTo>
                    <a:pt x="220357" y="607771"/>
                  </a:lnTo>
                  <a:lnTo>
                    <a:pt x="175679" y="590473"/>
                  </a:lnTo>
                  <a:lnTo>
                    <a:pt x="134493" y="565861"/>
                  </a:lnTo>
                  <a:lnTo>
                    <a:pt x="97409" y="534212"/>
                  </a:lnTo>
                  <a:lnTo>
                    <a:pt x="66967" y="498182"/>
                  </a:lnTo>
                  <a:lnTo>
                    <a:pt x="43294" y="458736"/>
                  </a:lnTo>
                  <a:lnTo>
                    <a:pt x="26377" y="416737"/>
                  </a:lnTo>
                  <a:lnTo>
                    <a:pt x="16230" y="373024"/>
                  </a:lnTo>
                  <a:lnTo>
                    <a:pt x="12852" y="328460"/>
                  </a:lnTo>
                  <a:lnTo>
                    <a:pt x="16230" y="283895"/>
                  </a:lnTo>
                  <a:lnTo>
                    <a:pt x="26377" y="240182"/>
                  </a:lnTo>
                  <a:lnTo>
                    <a:pt x="43294" y="198170"/>
                  </a:lnTo>
                  <a:lnTo>
                    <a:pt x="66967" y="158724"/>
                  </a:lnTo>
                  <a:lnTo>
                    <a:pt x="97396" y="122707"/>
                  </a:lnTo>
                  <a:lnTo>
                    <a:pt x="130263" y="94183"/>
                  </a:lnTo>
                  <a:lnTo>
                    <a:pt x="166547" y="71170"/>
                  </a:lnTo>
                  <a:lnTo>
                    <a:pt x="205752" y="53911"/>
                  </a:lnTo>
                  <a:lnTo>
                    <a:pt x="247421" y="42659"/>
                  </a:lnTo>
                  <a:lnTo>
                    <a:pt x="222465" y="76250"/>
                  </a:lnTo>
                  <a:lnTo>
                    <a:pt x="230632" y="82384"/>
                  </a:lnTo>
                  <a:lnTo>
                    <a:pt x="267195" y="33134"/>
                  </a:lnTo>
                  <a:lnTo>
                    <a:pt x="215722" y="0"/>
                  </a:lnTo>
                  <a:lnTo>
                    <a:pt x="210235" y="8623"/>
                  </a:lnTo>
                  <a:lnTo>
                    <a:pt x="243916" y="30302"/>
                  </a:lnTo>
                  <a:lnTo>
                    <a:pt x="200736" y="42113"/>
                  </a:lnTo>
                  <a:lnTo>
                    <a:pt x="160096" y="60121"/>
                  </a:lnTo>
                  <a:lnTo>
                    <a:pt x="122491" y="84048"/>
                  </a:lnTo>
                  <a:lnTo>
                    <a:pt x="88404" y="113652"/>
                  </a:lnTo>
                  <a:lnTo>
                    <a:pt x="57327" y="150241"/>
                  </a:lnTo>
                  <a:lnTo>
                    <a:pt x="32664" y="190677"/>
                  </a:lnTo>
                  <a:lnTo>
                    <a:pt x="14706" y="234315"/>
                  </a:lnTo>
                  <a:lnTo>
                    <a:pt x="3721" y="280466"/>
                  </a:lnTo>
                  <a:lnTo>
                    <a:pt x="0" y="328460"/>
                  </a:lnTo>
                  <a:lnTo>
                    <a:pt x="3721" y="376453"/>
                  </a:lnTo>
                  <a:lnTo>
                    <a:pt x="14706" y="422592"/>
                  </a:lnTo>
                  <a:lnTo>
                    <a:pt x="32664" y="466229"/>
                  </a:lnTo>
                  <a:lnTo>
                    <a:pt x="57327" y="506679"/>
                  </a:lnTo>
                  <a:lnTo>
                    <a:pt x="88404" y="543267"/>
                  </a:lnTo>
                  <a:lnTo>
                    <a:pt x="127660" y="576618"/>
                  </a:lnTo>
                  <a:lnTo>
                    <a:pt x="171754" y="602665"/>
                  </a:lnTo>
                  <a:lnTo>
                    <a:pt x="217919" y="620318"/>
                  </a:lnTo>
                  <a:lnTo>
                    <a:pt x="266700" y="630186"/>
                  </a:lnTo>
                  <a:lnTo>
                    <a:pt x="267208" y="630199"/>
                  </a:lnTo>
                  <a:lnTo>
                    <a:pt x="270383" y="630199"/>
                  </a:lnTo>
                  <a:lnTo>
                    <a:pt x="273138" y="627799"/>
                  </a:lnTo>
                  <a:lnTo>
                    <a:pt x="273926" y="621030"/>
                  </a:lnTo>
                  <a:close/>
                </a:path>
                <a:path w="603884" h="638175">
                  <a:moveTo>
                    <a:pt x="603681" y="328460"/>
                  </a:moveTo>
                  <a:lnTo>
                    <a:pt x="599960" y="280466"/>
                  </a:lnTo>
                  <a:lnTo>
                    <a:pt x="588975" y="234315"/>
                  </a:lnTo>
                  <a:lnTo>
                    <a:pt x="571017" y="190677"/>
                  </a:lnTo>
                  <a:lnTo>
                    <a:pt x="546366" y="150241"/>
                  </a:lnTo>
                  <a:lnTo>
                    <a:pt x="515277" y="113652"/>
                  </a:lnTo>
                  <a:lnTo>
                    <a:pt x="455460" y="66941"/>
                  </a:lnTo>
                  <a:lnTo>
                    <a:pt x="386232" y="36741"/>
                  </a:lnTo>
                  <a:lnTo>
                    <a:pt x="382854" y="35750"/>
                  </a:lnTo>
                  <a:lnTo>
                    <a:pt x="379323" y="37706"/>
                  </a:lnTo>
                  <a:lnTo>
                    <a:pt x="377367" y="44488"/>
                  </a:lnTo>
                  <a:lnTo>
                    <a:pt x="379310" y="48044"/>
                  </a:lnTo>
                  <a:lnTo>
                    <a:pt x="382689" y="49022"/>
                  </a:lnTo>
                  <a:lnTo>
                    <a:pt x="416750" y="61391"/>
                  </a:lnTo>
                  <a:lnTo>
                    <a:pt x="478980" y="98488"/>
                  </a:lnTo>
                  <a:lnTo>
                    <a:pt x="536054" y="157746"/>
                  </a:lnTo>
                  <a:lnTo>
                    <a:pt x="559676" y="196481"/>
                  </a:lnTo>
                  <a:lnTo>
                    <a:pt x="576884" y="238290"/>
                  </a:lnTo>
                  <a:lnTo>
                    <a:pt x="587400" y="282486"/>
                  </a:lnTo>
                  <a:lnTo>
                    <a:pt x="590969" y="328460"/>
                  </a:lnTo>
                  <a:lnTo>
                    <a:pt x="587400" y="374421"/>
                  </a:lnTo>
                  <a:lnTo>
                    <a:pt x="576884" y="418630"/>
                  </a:lnTo>
                  <a:lnTo>
                    <a:pt x="559676" y="460425"/>
                  </a:lnTo>
                  <a:lnTo>
                    <a:pt x="536054" y="499173"/>
                  </a:lnTo>
                  <a:lnTo>
                    <a:pt x="506285" y="534212"/>
                  </a:lnTo>
                  <a:lnTo>
                    <a:pt x="457809" y="573582"/>
                  </a:lnTo>
                  <a:lnTo>
                    <a:pt x="402399" y="601332"/>
                  </a:lnTo>
                  <a:lnTo>
                    <a:pt x="421500" y="564057"/>
                  </a:lnTo>
                  <a:lnTo>
                    <a:pt x="412445" y="559371"/>
                  </a:lnTo>
                  <a:lnTo>
                    <a:pt x="384454" y="614019"/>
                  </a:lnTo>
                  <a:lnTo>
                    <a:pt x="440651" y="638149"/>
                  </a:lnTo>
                  <a:lnTo>
                    <a:pt x="444652" y="628726"/>
                  </a:lnTo>
                  <a:lnTo>
                    <a:pt x="407873" y="612940"/>
                  </a:lnTo>
                  <a:lnTo>
                    <a:pt x="437362" y="600024"/>
                  </a:lnTo>
                  <a:lnTo>
                    <a:pt x="491147" y="565124"/>
                  </a:lnTo>
                  <a:lnTo>
                    <a:pt x="546366" y="506679"/>
                  </a:lnTo>
                  <a:lnTo>
                    <a:pt x="571017" y="466229"/>
                  </a:lnTo>
                  <a:lnTo>
                    <a:pt x="588975" y="422592"/>
                  </a:lnTo>
                  <a:lnTo>
                    <a:pt x="599960" y="376453"/>
                  </a:lnTo>
                  <a:lnTo>
                    <a:pt x="603681" y="32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5005" y="8425561"/>
              <a:ext cx="102370" cy="1030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0843" y="8397523"/>
              <a:ext cx="102370" cy="1030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25378" y="8502896"/>
              <a:ext cx="461645" cy="147320"/>
            </a:xfrm>
            <a:custGeom>
              <a:avLst/>
              <a:gdLst/>
              <a:ahLst/>
              <a:cxnLst/>
              <a:rect l="l" t="t" r="r" b="b"/>
              <a:pathLst>
                <a:path w="461645" h="147320">
                  <a:moveTo>
                    <a:pt x="324618" y="147180"/>
                  </a:moveTo>
                  <a:lnTo>
                    <a:pt x="137006" y="147180"/>
                  </a:lnTo>
                  <a:lnTo>
                    <a:pt x="134157" y="144313"/>
                  </a:lnTo>
                  <a:lnTo>
                    <a:pt x="134233" y="121197"/>
                  </a:lnTo>
                  <a:lnTo>
                    <a:pt x="134360" y="119142"/>
                  </a:lnTo>
                  <a:lnTo>
                    <a:pt x="2843" y="119142"/>
                  </a:lnTo>
                  <a:lnTo>
                    <a:pt x="0" y="116275"/>
                  </a:lnTo>
                  <a:lnTo>
                    <a:pt x="0" y="97275"/>
                  </a:lnTo>
                  <a:lnTo>
                    <a:pt x="7607" y="59448"/>
                  </a:lnTo>
                  <a:lnTo>
                    <a:pt x="28340" y="28524"/>
                  </a:lnTo>
                  <a:lnTo>
                    <a:pt x="59067" y="7656"/>
                  </a:lnTo>
                  <a:lnTo>
                    <a:pt x="96654" y="0"/>
                  </a:lnTo>
                  <a:lnTo>
                    <a:pt x="115654" y="1868"/>
                  </a:lnTo>
                  <a:lnTo>
                    <a:pt x="133656" y="7356"/>
                  </a:lnTo>
                  <a:lnTo>
                    <a:pt x="143765" y="12801"/>
                  </a:lnTo>
                  <a:lnTo>
                    <a:pt x="96654" y="12801"/>
                  </a:lnTo>
                  <a:lnTo>
                    <a:pt x="64012" y="19449"/>
                  </a:lnTo>
                  <a:lnTo>
                    <a:pt x="37327" y="37569"/>
                  </a:lnTo>
                  <a:lnTo>
                    <a:pt x="19321" y="64424"/>
                  </a:lnTo>
                  <a:lnTo>
                    <a:pt x="12714" y="97275"/>
                  </a:lnTo>
                  <a:lnTo>
                    <a:pt x="12714" y="106345"/>
                  </a:lnTo>
                  <a:lnTo>
                    <a:pt x="149401" y="106345"/>
                  </a:lnTo>
                  <a:lnTo>
                    <a:pt x="147674" y="113622"/>
                  </a:lnTo>
                  <a:lnTo>
                    <a:pt x="147146" y="117476"/>
                  </a:lnTo>
                  <a:lnTo>
                    <a:pt x="146892" y="121197"/>
                  </a:lnTo>
                  <a:lnTo>
                    <a:pt x="146877" y="134378"/>
                  </a:lnTo>
                  <a:lnTo>
                    <a:pt x="327466" y="134378"/>
                  </a:lnTo>
                  <a:lnTo>
                    <a:pt x="327466" y="144313"/>
                  </a:lnTo>
                  <a:lnTo>
                    <a:pt x="324618" y="147180"/>
                  </a:lnTo>
                  <a:close/>
                </a:path>
                <a:path w="461645" h="147320">
                  <a:moveTo>
                    <a:pt x="300602" y="44114"/>
                  </a:moveTo>
                  <a:lnTo>
                    <a:pt x="284030" y="44114"/>
                  </a:lnTo>
                  <a:lnTo>
                    <a:pt x="299565" y="25673"/>
                  </a:lnTo>
                  <a:lnTo>
                    <a:pt x="318874" y="11792"/>
                  </a:lnTo>
                  <a:lnTo>
                    <a:pt x="340996" y="3043"/>
                  </a:lnTo>
                  <a:lnTo>
                    <a:pt x="364970" y="0"/>
                  </a:lnTo>
                  <a:lnTo>
                    <a:pt x="383975" y="1868"/>
                  </a:lnTo>
                  <a:lnTo>
                    <a:pt x="401980" y="7356"/>
                  </a:lnTo>
                  <a:lnTo>
                    <a:pt x="412090" y="12801"/>
                  </a:lnTo>
                  <a:lnTo>
                    <a:pt x="364970" y="12801"/>
                  </a:lnTo>
                  <a:lnTo>
                    <a:pt x="343932" y="15499"/>
                  </a:lnTo>
                  <a:lnTo>
                    <a:pt x="324549" y="23253"/>
                  </a:lnTo>
                  <a:lnTo>
                    <a:pt x="307679" y="35551"/>
                  </a:lnTo>
                  <a:lnTo>
                    <a:pt x="300602" y="44114"/>
                  </a:lnTo>
                  <a:close/>
                </a:path>
                <a:path w="461645" h="147320">
                  <a:moveTo>
                    <a:pt x="149401" y="106345"/>
                  </a:moveTo>
                  <a:lnTo>
                    <a:pt x="136001" y="106345"/>
                  </a:lnTo>
                  <a:lnTo>
                    <a:pt x="140373" y="90880"/>
                  </a:lnTo>
                  <a:lnTo>
                    <a:pt x="147162" y="76486"/>
                  </a:lnTo>
                  <a:lnTo>
                    <a:pt x="156230" y="63404"/>
                  </a:lnTo>
                  <a:lnTo>
                    <a:pt x="167435" y="51874"/>
                  </a:lnTo>
                  <a:lnTo>
                    <a:pt x="164157" y="46710"/>
                  </a:lnTo>
                  <a:lnTo>
                    <a:pt x="128789" y="19188"/>
                  </a:lnTo>
                  <a:lnTo>
                    <a:pt x="96654" y="12801"/>
                  </a:lnTo>
                  <a:lnTo>
                    <a:pt x="143765" y="12801"/>
                  </a:lnTo>
                  <a:lnTo>
                    <a:pt x="173948" y="38494"/>
                  </a:lnTo>
                  <a:lnTo>
                    <a:pt x="177599" y="44114"/>
                  </a:lnTo>
                  <a:lnTo>
                    <a:pt x="208452" y="44114"/>
                  </a:lnTo>
                  <a:lnTo>
                    <a:pt x="167618" y="69683"/>
                  </a:lnTo>
                  <a:lnTo>
                    <a:pt x="151467" y="97636"/>
                  </a:lnTo>
                  <a:lnTo>
                    <a:pt x="149401" y="106345"/>
                  </a:lnTo>
                  <a:close/>
                </a:path>
                <a:path w="461645" h="147320">
                  <a:moveTo>
                    <a:pt x="461624" y="106345"/>
                  </a:moveTo>
                  <a:lnTo>
                    <a:pt x="448909" y="106345"/>
                  </a:lnTo>
                  <a:lnTo>
                    <a:pt x="448909" y="97275"/>
                  </a:lnTo>
                  <a:lnTo>
                    <a:pt x="447297" y="80668"/>
                  </a:lnTo>
                  <a:lnTo>
                    <a:pt x="424323" y="37544"/>
                  </a:lnTo>
                  <a:lnTo>
                    <a:pt x="381473" y="14423"/>
                  </a:lnTo>
                  <a:lnTo>
                    <a:pt x="364970" y="12801"/>
                  </a:lnTo>
                  <a:lnTo>
                    <a:pt x="412090" y="12801"/>
                  </a:lnTo>
                  <a:lnTo>
                    <a:pt x="445440" y="43338"/>
                  </a:lnTo>
                  <a:lnTo>
                    <a:pt x="461624" y="97275"/>
                  </a:lnTo>
                  <a:lnTo>
                    <a:pt x="461624" y="106345"/>
                  </a:lnTo>
                  <a:close/>
                </a:path>
                <a:path w="461645" h="147320">
                  <a:moveTo>
                    <a:pt x="208452" y="44114"/>
                  </a:moveTo>
                  <a:lnTo>
                    <a:pt x="177599" y="44114"/>
                  </a:lnTo>
                  <a:lnTo>
                    <a:pt x="189873" y="37158"/>
                  </a:lnTo>
                  <a:lnTo>
                    <a:pt x="202930" y="32126"/>
                  </a:lnTo>
                  <a:lnTo>
                    <a:pt x="216624" y="29068"/>
                  </a:lnTo>
                  <a:lnTo>
                    <a:pt x="230812" y="28037"/>
                  </a:lnTo>
                  <a:lnTo>
                    <a:pt x="244999" y="29068"/>
                  </a:lnTo>
                  <a:lnTo>
                    <a:pt x="258694" y="32126"/>
                  </a:lnTo>
                  <a:lnTo>
                    <a:pt x="271752" y="37158"/>
                  </a:lnTo>
                  <a:lnTo>
                    <a:pt x="278240" y="40834"/>
                  </a:lnTo>
                  <a:lnTo>
                    <a:pt x="230812" y="40834"/>
                  </a:lnTo>
                  <a:lnTo>
                    <a:pt x="216985" y="41963"/>
                  </a:lnTo>
                  <a:lnTo>
                    <a:pt x="208452" y="44114"/>
                  </a:lnTo>
                  <a:close/>
                </a:path>
                <a:path w="461645" h="147320">
                  <a:moveTo>
                    <a:pt x="327466" y="134378"/>
                  </a:moveTo>
                  <a:lnTo>
                    <a:pt x="314746" y="134378"/>
                  </a:lnTo>
                  <a:lnTo>
                    <a:pt x="314732" y="121197"/>
                  </a:lnTo>
                  <a:lnTo>
                    <a:pt x="314478" y="117476"/>
                  </a:lnTo>
                  <a:lnTo>
                    <a:pt x="299032" y="76055"/>
                  </a:lnTo>
                  <a:lnTo>
                    <a:pt x="270429" y="50804"/>
                  </a:lnTo>
                  <a:lnTo>
                    <a:pt x="230812" y="40834"/>
                  </a:lnTo>
                  <a:lnTo>
                    <a:pt x="278240" y="40834"/>
                  </a:lnTo>
                  <a:lnTo>
                    <a:pt x="284030" y="44114"/>
                  </a:lnTo>
                  <a:lnTo>
                    <a:pt x="300602" y="44114"/>
                  </a:lnTo>
                  <a:lnTo>
                    <a:pt x="294184" y="51879"/>
                  </a:lnTo>
                  <a:lnTo>
                    <a:pt x="321847" y="92529"/>
                  </a:lnTo>
                  <a:lnTo>
                    <a:pt x="325608" y="106345"/>
                  </a:lnTo>
                  <a:lnTo>
                    <a:pt x="461624" y="106345"/>
                  </a:lnTo>
                  <a:lnTo>
                    <a:pt x="461624" y="116275"/>
                  </a:lnTo>
                  <a:lnTo>
                    <a:pt x="458780" y="119142"/>
                  </a:lnTo>
                  <a:lnTo>
                    <a:pt x="327263" y="119142"/>
                  </a:lnTo>
                  <a:lnTo>
                    <a:pt x="327391" y="121197"/>
                  </a:lnTo>
                  <a:lnTo>
                    <a:pt x="327466" y="1343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9168" y="8397523"/>
              <a:ext cx="102370" cy="10302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6135" marR="5080">
              <a:lnSpc>
                <a:spcPct val="116700"/>
              </a:lnSpc>
              <a:spcBef>
                <a:spcPts val="95"/>
              </a:spcBef>
            </a:pPr>
            <a:r>
              <a:rPr spc="185" dirty="0"/>
              <a:t>ELETRIFICAÇÃO </a:t>
            </a:r>
            <a:r>
              <a:rPr spc="190" dirty="0"/>
              <a:t> </a:t>
            </a:r>
            <a:r>
              <a:rPr spc="355" dirty="0"/>
              <a:t>ENQUANTO</a:t>
            </a:r>
            <a:r>
              <a:rPr spc="-80" dirty="0"/>
              <a:t> </a:t>
            </a:r>
            <a:r>
              <a:rPr spc="20" dirty="0"/>
              <a:t>POLÍTICA: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61030" y="4457115"/>
            <a:ext cx="5980430" cy="448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spc="135" dirty="0">
                <a:solidFill>
                  <a:srgbClr val="737373"/>
                </a:solidFill>
                <a:latin typeface="Lucida Sans Unicode"/>
                <a:cs typeface="Lucida Sans Unicode"/>
              </a:rPr>
              <a:t>Ambiental</a:t>
            </a:r>
            <a:endParaRPr sz="5050">
              <a:latin typeface="Lucida Sans Unicode"/>
              <a:cs typeface="Lucida Sans Unicode"/>
            </a:endParaRPr>
          </a:p>
          <a:p>
            <a:pPr marL="12700" marR="1369060">
              <a:lnSpc>
                <a:spcPts val="9960"/>
              </a:lnSpc>
              <a:spcBef>
                <a:spcPts val="980"/>
              </a:spcBef>
            </a:pPr>
            <a:r>
              <a:rPr sz="5050" spc="25" dirty="0">
                <a:solidFill>
                  <a:srgbClr val="737373"/>
                </a:solidFill>
                <a:latin typeface="Lucida Sans Unicode"/>
                <a:cs typeface="Lucida Sans Unicode"/>
              </a:rPr>
              <a:t>Industrial </a:t>
            </a:r>
            <a:r>
              <a:rPr sz="5050" spc="3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5050" spc="310" dirty="0">
                <a:solidFill>
                  <a:srgbClr val="737373"/>
                </a:solidFill>
                <a:latin typeface="Lucida Sans Unicode"/>
                <a:cs typeface="Lucida Sans Unicode"/>
              </a:rPr>
              <a:t>Saúde</a:t>
            </a:r>
            <a:r>
              <a:rPr sz="5050" spc="-34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5050" spc="165" dirty="0">
                <a:solidFill>
                  <a:srgbClr val="737373"/>
                </a:solidFill>
                <a:latin typeface="Lucida Sans Unicode"/>
                <a:cs typeface="Lucida Sans Unicode"/>
              </a:rPr>
              <a:t>Pública</a:t>
            </a:r>
            <a:endParaRPr sz="5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5050" b="1" spc="80" dirty="0">
                <a:latin typeface="Trebuchet MS"/>
                <a:cs typeface="Trebuchet MS"/>
              </a:rPr>
              <a:t>I</a:t>
            </a:r>
            <a:r>
              <a:rPr sz="5050" b="1" spc="425" dirty="0">
                <a:latin typeface="Trebuchet MS"/>
                <a:cs typeface="Trebuchet MS"/>
              </a:rPr>
              <a:t>n</a:t>
            </a:r>
            <a:r>
              <a:rPr sz="5050" b="1" spc="45" dirty="0">
                <a:latin typeface="Trebuchet MS"/>
                <a:cs typeface="Trebuchet MS"/>
              </a:rPr>
              <a:t>t</a:t>
            </a:r>
            <a:r>
              <a:rPr sz="5050" b="1" spc="210" dirty="0">
                <a:latin typeface="Trebuchet MS"/>
                <a:cs typeface="Trebuchet MS"/>
              </a:rPr>
              <a:t>e</a:t>
            </a:r>
            <a:r>
              <a:rPr sz="5050" b="1" spc="894" dirty="0">
                <a:latin typeface="Trebuchet MS"/>
                <a:cs typeface="Trebuchet MS"/>
              </a:rPr>
              <a:t>g</a:t>
            </a:r>
            <a:r>
              <a:rPr sz="5050" b="1" spc="5" dirty="0">
                <a:latin typeface="Trebuchet MS"/>
                <a:cs typeface="Trebuchet MS"/>
              </a:rPr>
              <a:t>r</a:t>
            </a:r>
            <a:r>
              <a:rPr sz="5050" b="1" spc="740" dirty="0">
                <a:latin typeface="Trebuchet MS"/>
                <a:cs typeface="Trebuchet MS"/>
              </a:rPr>
              <a:t>a</a:t>
            </a:r>
            <a:r>
              <a:rPr sz="5050" b="1" spc="475" dirty="0">
                <a:latin typeface="Trebuchet MS"/>
                <a:cs typeface="Trebuchet MS"/>
              </a:rPr>
              <a:t>ç</a:t>
            </a:r>
            <a:r>
              <a:rPr sz="5050" b="1" spc="740" dirty="0">
                <a:latin typeface="Trebuchet MS"/>
                <a:cs typeface="Trebuchet MS"/>
              </a:rPr>
              <a:t>ã</a:t>
            </a:r>
            <a:r>
              <a:rPr sz="5050" b="1" spc="365" dirty="0">
                <a:latin typeface="Trebuchet MS"/>
                <a:cs typeface="Trebuchet MS"/>
              </a:rPr>
              <a:t>o</a:t>
            </a:r>
            <a:r>
              <a:rPr sz="5050" b="1" spc="-450" dirty="0">
                <a:latin typeface="Trebuchet MS"/>
                <a:cs typeface="Trebuchet MS"/>
              </a:rPr>
              <a:t> </a:t>
            </a:r>
            <a:r>
              <a:rPr sz="5050" b="1" spc="459" dirty="0">
                <a:latin typeface="Trebuchet MS"/>
                <a:cs typeface="Trebuchet MS"/>
              </a:rPr>
              <a:t>G</a:t>
            </a:r>
            <a:r>
              <a:rPr sz="5050" b="1" dirty="0">
                <a:latin typeface="Trebuchet MS"/>
                <a:cs typeface="Trebuchet MS"/>
              </a:rPr>
              <a:t>l</a:t>
            </a:r>
            <a:r>
              <a:rPr sz="5050" b="1" spc="360" dirty="0">
                <a:latin typeface="Trebuchet MS"/>
                <a:cs typeface="Trebuchet MS"/>
              </a:rPr>
              <a:t>o</a:t>
            </a:r>
            <a:r>
              <a:rPr sz="5050" b="1" spc="495" dirty="0">
                <a:latin typeface="Trebuchet MS"/>
                <a:cs typeface="Trebuchet MS"/>
              </a:rPr>
              <a:t>b</a:t>
            </a:r>
            <a:r>
              <a:rPr sz="5050" b="1" spc="740" dirty="0">
                <a:latin typeface="Trebuchet MS"/>
                <a:cs typeface="Trebuchet MS"/>
              </a:rPr>
              <a:t>a</a:t>
            </a:r>
            <a:r>
              <a:rPr sz="5050" b="1" spc="5" dirty="0">
                <a:latin typeface="Trebuchet MS"/>
                <a:cs typeface="Trebuchet MS"/>
              </a:rPr>
              <a:t>l</a:t>
            </a:r>
            <a:endParaRPr sz="5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0"/>
              <a:ext cx="9143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3833475" cy="10287000"/>
            </a:xfrm>
            <a:custGeom>
              <a:avLst/>
              <a:gdLst/>
              <a:ahLst/>
              <a:cxnLst/>
              <a:rect l="l" t="t" r="r" b="b"/>
              <a:pathLst>
                <a:path w="13833475" h="10287000">
                  <a:moveTo>
                    <a:pt x="0" y="10287000"/>
                  </a:moveTo>
                  <a:lnTo>
                    <a:pt x="0" y="0"/>
                  </a:lnTo>
                  <a:lnTo>
                    <a:pt x="13833380" y="0"/>
                  </a:lnTo>
                  <a:lnTo>
                    <a:pt x="11364105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6951" y="744231"/>
            <a:ext cx="8285480" cy="2565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</a:pPr>
            <a:r>
              <a:rPr sz="4750" spc="50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4750" spc="969" dirty="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sz="4750" spc="204" dirty="0">
                <a:solidFill>
                  <a:srgbClr val="000000"/>
                </a:solidFill>
                <a:latin typeface="Trebuchet MS"/>
                <a:cs typeface="Trebuchet MS"/>
              </a:rPr>
              <a:t>é</a:t>
            </a:r>
            <a:r>
              <a:rPr sz="4750" spc="1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4750" spc="-15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4750" spc="450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4750" spc="71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4750" spc="-4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750" spc="-355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sz="4750" spc="70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4750" spc="50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4750" spc="-15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4750" spc="409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sz="4750" spc="70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4750" spc="-390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r>
              <a:rPr sz="4750" spc="-1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750" b="0" spc="459" dirty="0">
                <a:solidFill>
                  <a:srgbClr val="000000"/>
                </a:solidFill>
                <a:latin typeface="Lucida Sans Unicode"/>
                <a:cs typeface="Lucida Sans Unicode"/>
              </a:rPr>
              <a:t>c</a:t>
            </a:r>
            <a:r>
              <a:rPr sz="4750" b="0" spc="-170" dirty="0">
                <a:solidFill>
                  <a:srgbClr val="000000"/>
                </a:solidFill>
                <a:latin typeface="Lucida Sans Unicode"/>
                <a:cs typeface="Lucida Sans Unicode"/>
              </a:rPr>
              <a:t>r</a:t>
            </a:r>
            <a:r>
              <a:rPr sz="4750" b="0" spc="31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475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s</a:t>
            </a:r>
            <a:r>
              <a:rPr sz="4750" b="0" spc="459" dirty="0">
                <a:solidFill>
                  <a:srgbClr val="000000"/>
                </a:solidFill>
                <a:latin typeface="Lucida Sans Unicode"/>
                <a:cs typeface="Lucida Sans Unicode"/>
              </a:rPr>
              <a:t>c</a:t>
            </a:r>
            <a:r>
              <a:rPr sz="4750" b="0" spc="31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475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n</a:t>
            </a:r>
            <a:r>
              <a:rPr sz="475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t</a:t>
            </a:r>
            <a:r>
              <a:rPr sz="4750" b="0" spc="220" dirty="0">
                <a:solidFill>
                  <a:srgbClr val="000000"/>
                </a:solidFill>
                <a:latin typeface="Lucida Sans Unicode"/>
                <a:cs typeface="Lucida Sans Unicode"/>
              </a:rPr>
              <a:t>e  </a:t>
            </a:r>
            <a:r>
              <a:rPr sz="4750" b="0" spc="360" dirty="0">
                <a:solidFill>
                  <a:srgbClr val="000000"/>
                </a:solidFill>
                <a:latin typeface="Lucida Sans Unicode"/>
                <a:cs typeface="Lucida Sans Unicode"/>
              </a:rPr>
              <a:t>adoção</a:t>
            </a:r>
            <a:r>
              <a:rPr sz="4750" b="0" spc="-2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4750" b="0" spc="275" dirty="0">
                <a:solidFill>
                  <a:srgbClr val="000000"/>
                </a:solidFill>
                <a:latin typeface="Lucida Sans Unicode"/>
                <a:cs typeface="Lucida Sans Unicode"/>
              </a:rPr>
              <a:t>de</a:t>
            </a:r>
            <a:r>
              <a:rPr sz="4750" b="0" spc="-2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4750" b="0" spc="70" dirty="0">
                <a:solidFill>
                  <a:srgbClr val="000000"/>
                </a:solidFill>
                <a:latin typeface="Lucida Sans Unicode"/>
                <a:cs typeface="Lucida Sans Unicode"/>
              </a:rPr>
              <a:t>ônibus</a:t>
            </a:r>
            <a:r>
              <a:rPr sz="4750" b="0" spc="-2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4750" b="0" spc="75" dirty="0">
                <a:solidFill>
                  <a:srgbClr val="000000"/>
                </a:solidFill>
                <a:latin typeface="Lucida Sans Unicode"/>
                <a:cs typeface="Lucida Sans Unicode"/>
              </a:rPr>
              <a:t>elétricos </a:t>
            </a:r>
            <a:r>
              <a:rPr sz="4750" b="0" spc="-149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475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por</a:t>
            </a:r>
            <a:r>
              <a:rPr sz="4750" b="0" spc="-2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4750" b="0" spc="180" dirty="0">
                <a:solidFill>
                  <a:srgbClr val="000000"/>
                </a:solidFill>
                <a:latin typeface="Lucida Sans Unicode"/>
                <a:cs typeface="Lucida Sans Unicode"/>
              </a:rPr>
              <a:t>meio</a:t>
            </a:r>
            <a:r>
              <a:rPr sz="4750" b="0" spc="-2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4750" b="0" spc="275" dirty="0">
                <a:solidFill>
                  <a:srgbClr val="000000"/>
                </a:solidFill>
                <a:latin typeface="Lucida Sans Unicode"/>
                <a:cs typeface="Lucida Sans Unicode"/>
              </a:rPr>
              <a:t>de</a:t>
            </a:r>
            <a:r>
              <a:rPr sz="4750" b="0" spc="-2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4750" b="0" spc="220" dirty="0">
                <a:solidFill>
                  <a:srgbClr val="000000"/>
                </a:solidFill>
                <a:latin typeface="Lucida Sans Unicode"/>
                <a:cs typeface="Lucida Sans Unicode"/>
              </a:rPr>
              <a:t>importação</a:t>
            </a:r>
            <a:endParaRPr sz="47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951" y="4248611"/>
            <a:ext cx="8413750" cy="5574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68020" algn="ctr">
              <a:lnSpc>
                <a:spcPct val="100000"/>
              </a:lnSpc>
              <a:spcBef>
                <a:spcPts val="125"/>
              </a:spcBef>
            </a:pPr>
            <a:r>
              <a:rPr sz="4750" spc="-625" dirty="0">
                <a:latin typeface="Lucida Sans Unicode"/>
                <a:cs typeface="Lucida Sans Unicode"/>
              </a:rPr>
              <a:t>x</a:t>
            </a:r>
            <a:endParaRPr sz="47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300">
              <a:latin typeface="Lucida Sans Unicode"/>
              <a:cs typeface="Lucida Sans Unicode"/>
            </a:endParaRPr>
          </a:p>
          <a:p>
            <a:pPr marL="12700" marR="5080">
              <a:lnSpc>
                <a:spcPct val="116900"/>
              </a:lnSpc>
            </a:pPr>
            <a:r>
              <a:rPr sz="4750" b="1" spc="175" dirty="0">
                <a:latin typeface="Trebuchet MS"/>
                <a:cs typeface="Trebuchet MS"/>
              </a:rPr>
              <a:t>Brasil:</a:t>
            </a:r>
            <a:r>
              <a:rPr sz="4750" b="1" spc="-175" dirty="0">
                <a:latin typeface="Trebuchet MS"/>
                <a:cs typeface="Trebuchet MS"/>
              </a:rPr>
              <a:t> </a:t>
            </a:r>
            <a:r>
              <a:rPr sz="4750" spc="280" dirty="0">
                <a:latin typeface="Lucida Sans Unicode"/>
                <a:cs typeface="Lucida Sans Unicode"/>
              </a:rPr>
              <a:t>não</a:t>
            </a:r>
            <a:r>
              <a:rPr sz="4750" spc="-240" dirty="0">
                <a:latin typeface="Lucida Sans Unicode"/>
                <a:cs typeface="Lucida Sans Unicode"/>
              </a:rPr>
              <a:t> </a:t>
            </a:r>
            <a:r>
              <a:rPr sz="4750" spc="250" dirty="0">
                <a:latin typeface="Lucida Sans Unicode"/>
                <a:cs typeface="Lucida Sans Unicode"/>
              </a:rPr>
              <a:t>tem</a:t>
            </a:r>
            <a:r>
              <a:rPr sz="4750" spc="-240" dirty="0">
                <a:latin typeface="Lucida Sans Unicode"/>
                <a:cs typeface="Lucida Sans Unicode"/>
              </a:rPr>
              <a:t> </a:t>
            </a:r>
            <a:r>
              <a:rPr sz="4750" spc="170" dirty="0">
                <a:latin typeface="Lucida Sans Unicode"/>
                <a:cs typeface="Lucida Sans Unicode"/>
              </a:rPr>
              <a:t>participado </a:t>
            </a:r>
            <a:r>
              <a:rPr sz="4750" spc="-1490" dirty="0">
                <a:latin typeface="Lucida Sans Unicode"/>
                <a:cs typeface="Lucida Sans Unicode"/>
              </a:rPr>
              <a:t> </a:t>
            </a:r>
            <a:r>
              <a:rPr sz="4750" spc="125" dirty="0">
                <a:latin typeface="Lucida Sans Unicode"/>
                <a:cs typeface="Lucida Sans Unicode"/>
              </a:rPr>
              <a:t>ofertando </a:t>
            </a:r>
            <a:r>
              <a:rPr sz="4750" spc="85" dirty="0">
                <a:latin typeface="Lucida Sans Unicode"/>
                <a:cs typeface="Lucida Sans Unicode"/>
              </a:rPr>
              <a:t>produtos </a:t>
            </a:r>
            <a:r>
              <a:rPr sz="4750" spc="360" dirty="0">
                <a:latin typeface="Lucida Sans Unicode"/>
                <a:cs typeface="Lucida Sans Unicode"/>
              </a:rPr>
              <a:t>com </a:t>
            </a:r>
            <a:r>
              <a:rPr sz="4750" spc="365" dirty="0">
                <a:latin typeface="Lucida Sans Unicode"/>
                <a:cs typeface="Lucida Sans Unicode"/>
              </a:rPr>
              <a:t> </a:t>
            </a:r>
            <a:r>
              <a:rPr sz="4750" spc="180" dirty="0">
                <a:latin typeface="Lucida Sans Unicode"/>
                <a:cs typeface="Lucida Sans Unicode"/>
              </a:rPr>
              <a:t>conteúdo </a:t>
            </a:r>
            <a:r>
              <a:rPr sz="4750" spc="155" dirty="0">
                <a:latin typeface="Lucida Sans Unicode"/>
                <a:cs typeface="Lucida Sans Unicode"/>
              </a:rPr>
              <a:t>local </a:t>
            </a:r>
            <a:r>
              <a:rPr sz="4750" spc="315" dirty="0">
                <a:latin typeface="Lucida Sans Unicode"/>
                <a:cs typeface="Lucida Sans Unicode"/>
              </a:rPr>
              <a:t>para </a:t>
            </a:r>
            <a:r>
              <a:rPr sz="4750" spc="320" dirty="0">
                <a:latin typeface="Lucida Sans Unicode"/>
                <a:cs typeface="Lucida Sans Unicode"/>
              </a:rPr>
              <a:t> </a:t>
            </a:r>
            <a:r>
              <a:rPr sz="4750" spc="160" dirty="0">
                <a:latin typeface="Lucida Sans Unicode"/>
                <a:cs typeface="Lucida Sans Unicode"/>
              </a:rPr>
              <a:t>exportação</a:t>
            </a:r>
            <a:endParaRPr sz="4750">
              <a:latin typeface="Lucida Sans Unicode"/>
              <a:cs typeface="Lucida Sans Unicode"/>
            </a:endParaRPr>
          </a:p>
          <a:p>
            <a:pPr marL="668020" algn="ctr">
              <a:lnSpc>
                <a:spcPct val="100000"/>
              </a:lnSpc>
              <a:spcBef>
                <a:spcPts val="2715"/>
              </a:spcBef>
            </a:pPr>
            <a:r>
              <a:rPr sz="1600" spc="-60" dirty="0">
                <a:latin typeface="Lucida Sans Unicode"/>
                <a:cs typeface="Lucida Sans Unicode"/>
              </a:rPr>
              <a:t>F</a:t>
            </a:r>
            <a:r>
              <a:rPr sz="1600" dirty="0">
                <a:latin typeface="Lucida Sans Unicode"/>
                <a:cs typeface="Lucida Sans Unicode"/>
              </a:rPr>
              <a:t>O</a:t>
            </a:r>
            <a:r>
              <a:rPr sz="1600" spc="-70" dirty="0">
                <a:latin typeface="Lucida Sans Unicode"/>
                <a:cs typeface="Lucida Sans Unicode"/>
              </a:rPr>
              <a:t>N</a:t>
            </a:r>
            <a:r>
              <a:rPr sz="1600" spc="-155" dirty="0">
                <a:latin typeface="Lucida Sans Unicode"/>
                <a:cs typeface="Lucida Sans Unicode"/>
              </a:rPr>
              <a:t>T</a:t>
            </a:r>
            <a:r>
              <a:rPr sz="1600" spc="-55" dirty="0">
                <a:latin typeface="Lucida Sans Unicode"/>
                <a:cs typeface="Lucida Sans Unicode"/>
              </a:rPr>
              <a:t>E</a:t>
            </a:r>
            <a:r>
              <a:rPr sz="1600" spc="-170" dirty="0">
                <a:latin typeface="Lucida Sans Unicode"/>
                <a:cs typeface="Lucida Sans Unicode"/>
              </a:rPr>
              <a:t>: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114" dirty="0">
                <a:latin typeface="Lucida Sans Unicode"/>
                <a:cs typeface="Lucida Sans Unicode"/>
              </a:rPr>
              <a:t>C</a:t>
            </a:r>
            <a:r>
              <a:rPr sz="1600" spc="-55" dirty="0">
                <a:latin typeface="Lucida Sans Unicode"/>
                <a:cs typeface="Lucida Sans Unicode"/>
              </a:rPr>
              <a:t>E</a:t>
            </a:r>
            <a:r>
              <a:rPr sz="1600" spc="30" dirty="0">
                <a:latin typeface="Lucida Sans Unicode"/>
                <a:cs typeface="Lucida Sans Unicode"/>
              </a:rPr>
              <a:t>P</a:t>
            </a:r>
            <a:r>
              <a:rPr sz="1600" spc="-35" dirty="0">
                <a:latin typeface="Lucida Sans Unicode"/>
                <a:cs typeface="Lucida Sans Unicode"/>
              </a:rPr>
              <a:t>A</a:t>
            </a:r>
            <a:r>
              <a:rPr sz="1600" spc="-165" dirty="0">
                <a:latin typeface="Lucida Sans Unicode"/>
                <a:cs typeface="Lucida Sans Unicode"/>
              </a:rPr>
              <a:t>L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060"/>
            <a:ext cx="17315180" cy="10236200"/>
            <a:chOff x="0" y="51060"/>
            <a:chExt cx="17315180" cy="1023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060"/>
              <a:ext cx="8229599" cy="102359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28360" y="214851"/>
              <a:ext cx="14170660" cy="10072370"/>
            </a:xfrm>
            <a:custGeom>
              <a:avLst/>
              <a:gdLst/>
              <a:ahLst/>
              <a:cxnLst/>
              <a:rect l="l" t="t" r="r" b="b"/>
              <a:pathLst>
                <a:path w="14170660" h="10072370">
                  <a:moveTo>
                    <a:pt x="14170086" y="0"/>
                  </a:moveTo>
                  <a:lnTo>
                    <a:pt x="14170086" y="10072148"/>
                  </a:lnTo>
                  <a:lnTo>
                    <a:pt x="3616166" y="10072148"/>
                  </a:lnTo>
                  <a:lnTo>
                    <a:pt x="0" y="0"/>
                  </a:lnTo>
                  <a:lnTo>
                    <a:pt x="14170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66635" y="1756924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>
                  <a:moveTo>
                    <a:pt x="795074" y="1590126"/>
                  </a:moveTo>
                  <a:lnTo>
                    <a:pt x="746501" y="1588680"/>
                  </a:lnTo>
                  <a:lnTo>
                    <a:pt x="698727" y="1584396"/>
                  </a:lnTo>
                  <a:lnTo>
                    <a:pt x="651822" y="1577357"/>
                  </a:lnTo>
                  <a:lnTo>
                    <a:pt x="605867" y="1567645"/>
                  </a:lnTo>
                  <a:lnTo>
                    <a:pt x="560945" y="1555341"/>
                  </a:lnTo>
                  <a:lnTo>
                    <a:pt x="517138" y="1540528"/>
                  </a:lnTo>
                  <a:lnTo>
                    <a:pt x="474528" y="1523287"/>
                  </a:lnTo>
                  <a:lnTo>
                    <a:pt x="433197" y="1503701"/>
                  </a:lnTo>
                  <a:lnTo>
                    <a:pt x="393227" y="1481852"/>
                  </a:lnTo>
                  <a:lnTo>
                    <a:pt x="354700" y="1457822"/>
                  </a:lnTo>
                  <a:lnTo>
                    <a:pt x="317698" y="1431692"/>
                  </a:lnTo>
                  <a:lnTo>
                    <a:pt x="282302" y="1403546"/>
                  </a:lnTo>
                  <a:lnTo>
                    <a:pt x="248596" y="1373464"/>
                  </a:lnTo>
                  <a:lnTo>
                    <a:pt x="216661" y="1341529"/>
                  </a:lnTo>
                  <a:lnTo>
                    <a:pt x="186580" y="1307823"/>
                  </a:lnTo>
                  <a:lnTo>
                    <a:pt x="158433" y="1272428"/>
                  </a:lnTo>
                  <a:lnTo>
                    <a:pt x="132303" y="1235425"/>
                  </a:lnTo>
                  <a:lnTo>
                    <a:pt x="108273" y="1196898"/>
                  </a:lnTo>
                  <a:lnTo>
                    <a:pt x="86424" y="1156928"/>
                  </a:lnTo>
                  <a:lnTo>
                    <a:pt x="66838" y="1115597"/>
                  </a:lnTo>
                  <a:lnTo>
                    <a:pt x="49597" y="1072987"/>
                  </a:lnTo>
                  <a:lnTo>
                    <a:pt x="34784" y="1029180"/>
                  </a:lnTo>
                  <a:lnTo>
                    <a:pt x="22480" y="984258"/>
                  </a:lnTo>
                  <a:lnTo>
                    <a:pt x="12768" y="938303"/>
                  </a:lnTo>
                  <a:lnTo>
                    <a:pt x="5729" y="891398"/>
                  </a:lnTo>
                  <a:lnTo>
                    <a:pt x="1445" y="843624"/>
                  </a:lnTo>
                  <a:lnTo>
                    <a:pt x="0" y="795068"/>
                  </a:lnTo>
                  <a:lnTo>
                    <a:pt x="1445" y="746502"/>
                  </a:lnTo>
                  <a:lnTo>
                    <a:pt x="5729" y="698728"/>
                  </a:lnTo>
                  <a:lnTo>
                    <a:pt x="12768" y="651822"/>
                  </a:lnTo>
                  <a:lnTo>
                    <a:pt x="22480" y="605868"/>
                  </a:lnTo>
                  <a:lnTo>
                    <a:pt x="34784" y="560946"/>
                  </a:lnTo>
                  <a:lnTo>
                    <a:pt x="49597" y="517139"/>
                  </a:lnTo>
                  <a:lnTo>
                    <a:pt x="66838" y="474529"/>
                  </a:lnTo>
                  <a:lnTo>
                    <a:pt x="86424" y="433198"/>
                  </a:lnTo>
                  <a:lnTo>
                    <a:pt x="108273" y="393227"/>
                  </a:lnTo>
                  <a:lnTo>
                    <a:pt x="132303" y="354700"/>
                  </a:lnTo>
                  <a:lnTo>
                    <a:pt x="158433" y="317698"/>
                  </a:lnTo>
                  <a:lnTo>
                    <a:pt x="186580" y="282303"/>
                  </a:lnTo>
                  <a:lnTo>
                    <a:pt x="216661" y="248597"/>
                  </a:lnTo>
                  <a:lnTo>
                    <a:pt x="248596" y="216662"/>
                  </a:lnTo>
                  <a:lnTo>
                    <a:pt x="282302" y="186580"/>
                  </a:lnTo>
                  <a:lnTo>
                    <a:pt x="317698" y="158433"/>
                  </a:lnTo>
                  <a:lnTo>
                    <a:pt x="354700" y="132303"/>
                  </a:lnTo>
                  <a:lnTo>
                    <a:pt x="393227" y="108273"/>
                  </a:lnTo>
                  <a:lnTo>
                    <a:pt x="433197" y="86424"/>
                  </a:lnTo>
                  <a:lnTo>
                    <a:pt x="474528" y="66838"/>
                  </a:lnTo>
                  <a:lnTo>
                    <a:pt x="517138" y="49598"/>
                  </a:lnTo>
                  <a:lnTo>
                    <a:pt x="560945" y="34784"/>
                  </a:lnTo>
                  <a:lnTo>
                    <a:pt x="605867" y="22481"/>
                  </a:lnTo>
                  <a:lnTo>
                    <a:pt x="651822" y="12768"/>
                  </a:lnTo>
                  <a:lnTo>
                    <a:pt x="698727" y="5729"/>
                  </a:lnTo>
                  <a:lnTo>
                    <a:pt x="746501" y="1446"/>
                  </a:lnTo>
                  <a:lnTo>
                    <a:pt x="795062" y="0"/>
                  </a:lnTo>
                  <a:lnTo>
                    <a:pt x="843203" y="1446"/>
                  </a:lnTo>
                  <a:lnTo>
                    <a:pt x="890621" y="5729"/>
                  </a:lnTo>
                  <a:lnTo>
                    <a:pt x="937229" y="12768"/>
                  </a:lnTo>
                  <a:lnTo>
                    <a:pt x="982943" y="22481"/>
                  </a:lnTo>
                  <a:lnTo>
                    <a:pt x="1027675" y="34784"/>
                  </a:lnTo>
                  <a:lnTo>
                    <a:pt x="1071342" y="49598"/>
                  </a:lnTo>
                  <a:lnTo>
                    <a:pt x="1113856" y="66838"/>
                  </a:lnTo>
                  <a:lnTo>
                    <a:pt x="1155133" y="86424"/>
                  </a:lnTo>
                  <a:lnTo>
                    <a:pt x="1195086" y="108273"/>
                  </a:lnTo>
                  <a:lnTo>
                    <a:pt x="1217611" y="122317"/>
                  </a:lnTo>
                  <a:lnTo>
                    <a:pt x="795062" y="122317"/>
                  </a:lnTo>
                  <a:lnTo>
                    <a:pt x="747079" y="124009"/>
                  </a:lnTo>
                  <a:lnTo>
                    <a:pt x="699997" y="129008"/>
                  </a:lnTo>
                  <a:lnTo>
                    <a:pt x="653930" y="137201"/>
                  </a:lnTo>
                  <a:lnTo>
                    <a:pt x="608993" y="148471"/>
                  </a:lnTo>
                  <a:lnTo>
                    <a:pt x="565301" y="162706"/>
                  </a:lnTo>
                  <a:lnTo>
                    <a:pt x="522968" y="179789"/>
                  </a:lnTo>
                  <a:lnTo>
                    <a:pt x="482109" y="199607"/>
                  </a:lnTo>
                  <a:lnTo>
                    <a:pt x="442838" y="222045"/>
                  </a:lnTo>
                  <a:lnTo>
                    <a:pt x="405270" y="246988"/>
                  </a:lnTo>
                  <a:lnTo>
                    <a:pt x="369520" y="274321"/>
                  </a:lnTo>
                  <a:lnTo>
                    <a:pt x="335702" y="303931"/>
                  </a:lnTo>
                  <a:lnTo>
                    <a:pt x="303931" y="335702"/>
                  </a:lnTo>
                  <a:lnTo>
                    <a:pt x="274321" y="369520"/>
                  </a:lnTo>
                  <a:lnTo>
                    <a:pt x="246987" y="405271"/>
                  </a:lnTo>
                  <a:lnTo>
                    <a:pt x="222044" y="442838"/>
                  </a:lnTo>
                  <a:lnTo>
                    <a:pt x="199607" y="482109"/>
                  </a:lnTo>
                  <a:lnTo>
                    <a:pt x="179789" y="522969"/>
                  </a:lnTo>
                  <a:lnTo>
                    <a:pt x="162705" y="565302"/>
                  </a:lnTo>
                  <a:lnTo>
                    <a:pt x="148471" y="608994"/>
                  </a:lnTo>
                  <a:lnTo>
                    <a:pt x="137200" y="653931"/>
                  </a:lnTo>
                  <a:lnTo>
                    <a:pt x="129008" y="699998"/>
                  </a:lnTo>
                  <a:lnTo>
                    <a:pt x="124008" y="747080"/>
                  </a:lnTo>
                  <a:lnTo>
                    <a:pt x="122317" y="795068"/>
                  </a:lnTo>
                  <a:lnTo>
                    <a:pt x="124008" y="843046"/>
                  </a:lnTo>
                  <a:lnTo>
                    <a:pt x="129008" y="890128"/>
                  </a:lnTo>
                  <a:lnTo>
                    <a:pt x="137200" y="936195"/>
                  </a:lnTo>
                  <a:lnTo>
                    <a:pt x="148471" y="981131"/>
                  </a:lnTo>
                  <a:lnTo>
                    <a:pt x="162705" y="1024824"/>
                  </a:lnTo>
                  <a:lnTo>
                    <a:pt x="179789" y="1067157"/>
                  </a:lnTo>
                  <a:lnTo>
                    <a:pt x="199607" y="1108016"/>
                  </a:lnTo>
                  <a:lnTo>
                    <a:pt x="222044" y="1147287"/>
                  </a:lnTo>
                  <a:lnTo>
                    <a:pt x="246987" y="1184855"/>
                  </a:lnTo>
                  <a:lnTo>
                    <a:pt x="274321" y="1220605"/>
                  </a:lnTo>
                  <a:lnTo>
                    <a:pt x="303931" y="1254423"/>
                  </a:lnTo>
                  <a:lnTo>
                    <a:pt x="335702" y="1286194"/>
                  </a:lnTo>
                  <a:lnTo>
                    <a:pt x="369520" y="1315804"/>
                  </a:lnTo>
                  <a:lnTo>
                    <a:pt x="405270" y="1343137"/>
                  </a:lnTo>
                  <a:lnTo>
                    <a:pt x="442838" y="1368080"/>
                  </a:lnTo>
                  <a:lnTo>
                    <a:pt x="482109" y="1390518"/>
                  </a:lnTo>
                  <a:lnTo>
                    <a:pt x="522968" y="1410336"/>
                  </a:lnTo>
                  <a:lnTo>
                    <a:pt x="565301" y="1427419"/>
                  </a:lnTo>
                  <a:lnTo>
                    <a:pt x="608993" y="1441654"/>
                  </a:lnTo>
                  <a:lnTo>
                    <a:pt x="653930" y="1452924"/>
                  </a:lnTo>
                  <a:lnTo>
                    <a:pt x="699997" y="1461117"/>
                  </a:lnTo>
                  <a:lnTo>
                    <a:pt x="747079" y="1466116"/>
                  </a:lnTo>
                  <a:lnTo>
                    <a:pt x="795062" y="1467808"/>
                  </a:lnTo>
                  <a:lnTo>
                    <a:pt x="1217612" y="1467808"/>
                  </a:lnTo>
                  <a:lnTo>
                    <a:pt x="1195086" y="1481852"/>
                  </a:lnTo>
                  <a:lnTo>
                    <a:pt x="1155133" y="1503701"/>
                  </a:lnTo>
                  <a:lnTo>
                    <a:pt x="1113856" y="1523287"/>
                  </a:lnTo>
                  <a:lnTo>
                    <a:pt x="1071342" y="1540528"/>
                  </a:lnTo>
                  <a:lnTo>
                    <a:pt x="1027675" y="1555341"/>
                  </a:lnTo>
                  <a:lnTo>
                    <a:pt x="982943" y="1567645"/>
                  </a:lnTo>
                  <a:lnTo>
                    <a:pt x="937229" y="1577357"/>
                  </a:lnTo>
                  <a:lnTo>
                    <a:pt x="890621" y="1584396"/>
                  </a:lnTo>
                  <a:lnTo>
                    <a:pt x="843203" y="1588680"/>
                  </a:lnTo>
                  <a:lnTo>
                    <a:pt x="795074" y="1590126"/>
                  </a:lnTo>
                  <a:close/>
                </a:path>
                <a:path w="1590675" h="1590675">
                  <a:moveTo>
                    <a:pt x="1217612" y="1467808"/>
                  </a:moveTo>
                  <a:lnTo>
                    <a:pt x="795062" y="1467808"/>
                  </a:lnTo>
                  <a:lnTo>
                    <a:pt x="843045" y="1466116"/>
                  </a:lnTo>
                  <a:lnTo>
                    <a:pt x="890127" y="1461117"/>
                  </a:lnTo>
                  <a:lnTo>
                    <a:pt x="936194" y="1452924"/>
                  </a:lnTo>
                  <a:lnTo>
                    <a:pt x="981131" y="1441654"/>
                  </a:lnTo>
                  <a:lnTo>
                    <a:pt x="1024824" y="1427419"/>
                  </a:lnTo>
                  <a:lnTo>
                    <a:pt x="1067157" y="1410336"/>
                  </a:lnTo>
                  <a:lnTo>
                    <a:pt x="1108016" y="1390518"/>
                  </a:lnTo>
                  <a:lnTo>
                    <a:pt x="1147287" y="1368080"/>
                  </a:lnTo>
                  <a:lnTo>
                    <a:pt x="1184855" y="1343137"/>
                  </a:lnTo>
                  <a:lnTo>
                    <a:pt x="1220605" y="1315804"/>
                  </a:lnTo>
                  <a:lnTo>
                    <a:pt x="1254423" y="1286194"/>
                  </a:lnTo>
                  <a:lnTo>
                    <a:pt x="1286194" y="1254423"/>
                  </a:lnTo>
                  <a:lnTo>
                    <a:pt x="1315804" y="1220605"/>
                  </a:lnTo>
                  <a:lnTo>
                    <a:pt x="1343138" y="1184855"/>
                  </a:lnTo>
                  <a:lnTo>
                    <a:pt x="1368081" y="1147287"/>
                  </a:lnTo>
                  <a:lnTo>
                    <a:pt x="1390518" y="1108016"/>
                  </a:lnTo>
                  <a:lnTo>
                    <a:pt x="1410336" y="1067157"/>
                  </a:lnTo>
                  <a:lnTo>
                    <a:pt x="1427420" y="1024824"/>
                  </a:lnTo>
                  <a:lnTo>
                    <a:pt x="1441654" y="981131"/>
                  </a:lnTo>
                  <a:lnTo>
                    <a:pt x="1452925" y="936195"/>
                  </a:lnTo>
                  <a:lnTo>
                    <a:pt x="1461117" y="890128"/>
                  </a:lnTo>
                  <a:lnTo>
                    <a:pt x="1466117" y="843046"/>
                  </a:lnTo>
                  <a:lnTo>
                    <a:pt x="1467808" y="795058"/>
                  </a:lnTo>
                  <a:lnTo>
                    <a:pt x="1466117" y="747080"/>
                  </a:lnTo>
                  <a:lnTo>
                    <a:pt x="1461117" y="699998"/>
                  </a:lnTo>
                  <a:lnTo>
                    <a:pt x="1452925" y="653931"/>
                  </a:lnTo>
                  <a:lnTo>
                    <a:pt x="1441654" y="608994"/>
                  </a:lnTo>
                  <a:lnTo>
                    <a:pt x="1427420" y="565302"/>
                  </a:lnTo>
                  <a:lnTo>
                    <a:pt x="1410336" y="522969"/>
                  </a:lnTo>
                  <a:lnTo>
                    <a:pt x="1390518" y="482109"/>
                  </a:lnTo>
                  <a:lnTo>
                    <a:pt x="1368081" y="442838"/>
                  </a:lnTo>
                  <a:lnTo>
                    <a:pt x="1343138" y="405271"/>
                  </a:lnTo>
                  <a:lnTo>
                    <a:pt x="1315804" y="369520"/>
                  </a:lnTo>
                  <a:lnTo>
                    <a:pt x="1286194" y="335702"/>
                  </a:lnTo>
                  <a:lnTo>
                    <a:pt x="1254423" y="303931"/>
                  </a:lnTo>
                  <a:lnTo>
                    <a:pt x="1220605" y="274321"/>
                  </a:lnTo>
                  <a:lnTo>
                    <a:pt x="1184855" y="246988"/>
                  </a:lnTo>
                  <a:lnTo>
                    <a:pt x="1147287" y="222045"/>
                  </a:lnTo>
                  <a:lnTo>
                    <a:pt x="1108016" y="199607"/>
                  </a:lnTo>
                  <a:lnTo>
                    <a:pt x="1067157" y="179789"/>
                  </a:lnTo>
                  <a:lnTo>
                    <a:pt x="1024824" y="162706"/>
                  </a:lnTo>
                  <a:lnTo>
                    <a:pt x="981131" y="148471"/>
                  </a:lnTo>
                  <a:lnTo>
                    <a:pt x="936194" y="137201"/>
                  </a:lnTo>
                  <a:lnTo>
                    <a:pt x="890127" y="129008"/>
                  </a:lnTo>
                  <a:lnTo>
                    <a:pt x="843045" y="124009"/>
                  </a:lnTo>
                  <a:lnTo>
                    <a:pt x="795062" y="122317"/>
                  </a:lnTo>
                  <a:lnTo>
                    <a:pt x="1217611" y="122317"/>
                  </a:lnTo>
                  <a:lnTo>
                    <a:pt x="1270677" y="158433"/>
                  </a:lnTo>
                  <a:lnTo>
                    <a:pt x="1306145" y="186580"/>
                  </a:lnTo>
                  <a:lnTo>
                    <a:pt x="1339945" y="216662"/>
                  </a:lnTo>
                  <a:lnTo>
                    <a:pt x="1371993" y="248597"/>
                  </a:lnTo>
                  <a:lnTo>
                    <a:pt x="1402203" y="282303"/>
                  </a:lnTo>
                  <a:lnTo>
                    <a:pt x="1430489" y="317698"/>
                  </a:lnTo>
                  <a:lnTo>
                    <a:pt x="1456765" y="354700"/>
                  </a:lnTo>
                  <a:lnTo>
                    <a:pt x="1480946" y="393227"/>
                  </a:lnTo>
                  <a:lnTo>
                    <a:pt x="1502946" y="433198"/>
                  </a:lnTo>
                  <a:lnTo>
                    <a:pt x="1522678" y="474529"/>
                  </a:lnTo>
                  <a:lnTo>
                    <a:pt x="1540058" y="517139"/>
                  </a:lnTo>
                  <a:lnTo>
                    <a:pt x="1554999" y="560946"/>
                  </a:lnTo>
                  <a:lnTo>
                    <a:pt x="1567416" y="605868"/>
                  </a:lnTo>
                  <a:lnTo>
                    <a:pt x="1577223" y="651822"/>
                  </a:lnTo>
                  <a:lnTo>
                    <a:pt x="1584334" y="698728"/>
                  </a:lnTo>
                  <a:lnTo>
                    <a:pt x="1588663" y="746502"/>
                  </a:lnTo>
                  <a:lnTo>
                    <a:pt x="1590126" y="795058"/>
                  </a:lnTo>
                  <a:lnTo>
                    <a:pt x="1588663" y="843624"/>
                  </a:lnTo>
                  <a:lnTo>
                    <a:pt x="1584334" y="891398"/>
                  </a:lnTo>
                  <a:lnTo>
                    <a:pt x="1577223" y="938303"/>
                  </a:lnTo>
                  <a:lnTo>
                    <a:pt x="1567416" y="984258"/>
                  </a:lnTo>
                  <a:lnTo>
                    <a:pt x="1554999" y="1029180"/>
                  </a:lnTo>
                  <a:lnTo>
                    <a:pt x="1540058" y="1072987"/>
                  </a:lnTo>
                  <a:lnTo>
                    <a:pt x="1522678" y="1115597"/>
                  </a:lnTo>
                  <a:lnTo>
                    <a:pt x="1502946" y="1156928"/>
                  </a:lnTo>
                  <a:lnTo>
                    <a:pt x="1480946" y="1196898"/>
                  </a:lnTo>
                  <a:lnTo>
                    <a:pt x="1456765" y="1235425"/>
                  </a:lnTo>
                  <a:lnTo>
                    <a:pt x="1430489" y="1272428"/>
                  </a:lnTo>
                  <a:lnTo>
                    <a:pt x="1402203" y="1307823"/>
                  </a:lnTo>
                  <a:lnTo>
                    <a:pt x="1371993" y="1341529"/>
                  </a:lnTo>
                  <a:lnTo>
                    <a:pt x="1339945" y="1373464"/>
                  </a:lnTo>
                  <a:lnTo>
                    <a:pt x="1306145" y="1403546"/>
                  </a:lnTo>
                  <a:lnTo>
                    <a:pt x="1270677" y="1431692"/>
                  </a:lnTo>
                  <a:lnTo>
                    <a:pt x="1233629" y="1457822"/>
                  </a:lnTo>
                  <a:lnTo>
                    <a:pt x="1217612" y="1467808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8951" y="1879242"/>
              <a:ext cx="1345565" cy="1345565"/>
            </a:xfrm>
            <a:custGeom>
              <a:avLst/>
              <a:gdLst/>
              <a:ahLst/>
              <a:cxnLst/>
              <a:rect l="l" t="t" r="r" b="b"/>
              <a:pathLst>
                <a:path w="1345565" h="1345564">
                  <a:moveTo>
                    <a:pt x="672745" y="1345491"/>
                  </a:moveTo>
                  <a:lnTo>
                    <a:pt x="624762" y="1343799"/>
                  </a:lnTo>
                  <a:lnTo>
                    <a:pt x="577680" y="1338799"/>
                  </a:lnTo>
                  <a:lnTo>
                    <a:pt x="531613" y="1330607"/>
                  </a:lnTo>
                  <a:lnTo>
                    <a:pt x="486676" y="1319336"/>
                  </a:lnTo>
                  <a:lnTo>
                    <a:pt x="442984" y="1305102"/>
                  </a:lnTo>
                  <a:lnTo>
                    <a:pt x="400651" y="1288019"/>
                  </a:lnTo>
                  <a:lnTo>
                    <a:pt x="359792" y="1268201"/>
                  </a:lnTo>
                  <a:lnTo>
                    <a:pt x="320521" y="1245763"/>
                  </a:lnTo>
                  <a:lnTo>
                    <a:pt x="282953" y="1220820"/>
                  </a:lnTo>
                  <a:lnTo>
                    <a:pt x="247203" y="1193486"/>
                  </a:lnTo>
                  <a:lnTo>
                    <a:pt x="213385" y="1163877"/>
                  </a:lnTo>
                  <a:lnTo>
                    <a:pt x="181614" y="1132106"/>
                  </a:lnTo>
                  <a:lnTo>
                    <a:pt x="152004" y="1098288"/>
                  </a:lnTo>
                  <a:lnTo>
                    <a:pt x="124670" y="1062537"/>
                  </a:lnTo>
                  <a:lnTo>
                    <a:pt x="99727" y="1024969"/>
                  </a:lnTo>
                  <a:lnTo>
                    <a:pt x="77290" y="985699"/>
                  </a:lnTo>
                  <a:lnTo>
                    <a:pt x="57472" y="944839"/>
                  </a:lnTo>
                  <a:lnTo>
                    <a:pt x="40388" y="902506"/>
                  </a:lnTo>
                  <a:lnTo>
                    <a:pt x="26154" y="858814"/>
                  </a:lnTo>
                  <a:lnTo>
                    <a:pt x="14883" y="813877"/>
                  </a:lnTo>
                  <a:lnTo>
                    <a:pt x="6691" y="767810"/>
                  </a:lnTo>
                  <a:lnTo>
                    <a:pt x="1691" y="720728"/>
                  </a:lnTo>
                  <a:lnTo>
                    <a:pt x="0" y="672745"/>
                  </a:lnTo>
                  <a:lnTo>
                    <a:pt x="1691" y="624762"/>
                  </a:lnTo>
                  <a:lnTo>
                    <a:pt x="6691" y="577680"/>
                  </a:lnTo>
                  <a:lnTo>
                    <a:pt x="14883" y="531613"/>
                  </a:lnTo>
                  <a:lnTo>
                    <a:pt x="26154" y="486676"/>
                  </a:lnTo>
                  <a:lnTo>
                    <a:pt x="40388" y="442984"/>
                  </a:lnTo>
                  <a:lnTo>
                    <a:pt x="57472" y="400651"/>
                  </a:lnTo>
                  <a:lnTo>
                    <a:pt x="77290" y="359792"/>
                  </a:lnTo>
                  <a:lnTo>
                    <a:pt x="99727" y="320521"/>
                  </a:lnTo>
                  <a:lnTo>
                    <a:pt x="124670" y="282953"/>
                  </a:lnTo>
                  <a:lnTo>
                    <a:pt x="152004" y="247203"/>
                  </a:lnTo>
                  <a:lnTo>
                    <a:pt x="181614" y="213385"/>
                  </a:lnTo>
                  <a:lnTo>
                    <a:pt x="213385" y="181614"/>
                  </a:lnTo>
                  <a:lnTo>
                    <a:pt x="247203" y="152004"/>
                  </a:lnTo>
                  <a:lnTo>
                    <a:pt x="282953" y="124670"/>
                  </a:lnTo>
                  <a:lnTo>
                    <a:pt x="320521" y="99727"/>
                  </a:lnTo>
                  <a:lnTo>
                    <a:pt x="359792" y="77290"/>
                  </a:lnTo>
                  <a:lnTo>
                    <a:pt x="400651" y="57472"/>
                  </a:lnTo>
                  <a:lnTo>
                    <a:pt x="442984" y="40388"/>
                  </a:lnTo>
                  <a:lnTo>
                    <a:pt x="486676" y="26154"/>
                  </a:lnTo>
                  <a:lnTo>
                    <a:pt x="531613" y="14883"/>
                  </a:lnTo>
                  <a:lnTo>
                    <a:pt x="577680" y="6691"/>
                  </a:lnTo>
                  <a:lnTo>
                    <a:pt x="624762" y="1691"/>
                  </a:lnTo>
                  <a:lnTo>
                    <a:pt x="672745" y="0"/>
                  </a:lnTo>
                  <a:lnTo>
                    <a:pt x="720728" y="1691"/>
                  </a:lnTo>
                  <a:lnTo>
                    <a:pt x="767810" y="6691"/>
                  </a:lnTo>
                  <a:lnTo>
                    <a:pt x="813877" y="14883"/>
                  </a:lnTo>
                  <a:lnTo>
                    <a:pt x="858814" y="26154"/>
                  </a:lnTo>
                  <a:lnTo>
                    <a:pt x="902507" y="40388"/>
                  </a:lnTo>
                  <a:lnTo>
                    <a:pt x="944840" y="57472"/>
                  </a:lnTo>
                  <a:lnTo>
                    <a:pt x="985699" y="77290"/>
                  </a:lnTo>
                  <a:lnTo>
                    <a:pt x="1024970" y="99727"/>
                  </a:lnTo>
                  <a:lnTo>
                    <a:pt x="1062538" y="124670"/>
                  </a:lnTo>
                  <a:lnTo>
                    <a:pt x="1098288" y="152004"/>
                  </a:lnTo>
                  <a:lnTo>
                    <a:pt x="1132106" y="181614"/>
                  </a:lnTo>
                  <a:lnTo>
                    <a:pt x="1163877" y="213385"/>
                  </a:lnTo>
                  <a:lnTo>
                    <a:pt x="1193487" y="247203"/>
                  </a:lnTo>
                  <a:lnTo>
                    <a:pt x="1220821" y="282953"/>
                  </a:lnTo>
                  <a:lnTo>
                    <a:pt x="1245764" y="320521"/>
                  </a:lnTo>
                  <a:lnTo>
                    <a:pt x="1268201" y="359792"/>
                  </a:lnTo>
                  <a:lnTo>
                    <a:pt x="1288019" y="400651"/>
                  </a:lnTo>
                  <a:lnTo>
                    <a:pt x="1305103" y="442984"/>
                  </a:lnTo>
                  <a:lnTo>
                    <a:pt x="1319337" y="486676"/>
                  </a:lnTo>
                  <a:lnTo>
                    <a:pt x="1330608" y="531613"/>
                  </a:lnTo>
                  <a:lnTo>
                    <a:pt x="1338800" y="577680"/>
                  </a:lnTo>
                  <a:lnTo>
                    <a:pt x="1343800" y="624762"/>
                  </a:lnTo>
                  <a:lnTo>
                    <a:pt x="1345491" y="672739"/>
                  </a:lnTo>
                  <a:lnTo>
                    <a:pt x="1343800" y="720728"/>
                  </a:lnTo>
                  <a:lnTo>
                    <a:pt x="1338800" y="767810"/>
                  </a:lnTo>
                  <a:lnTo>
                    <a:pt x="1330608" y="813877"/>
                  </a:lnTo>
                  <a:lnTo>
                    <a:pt x="1319337" y="858814"/>
                  </a:lnTo>
                  <a:lnTo>
                    <a:pt x="1305103" y="902506"/>
                  </a:lnTo>
                  <a:lnTo>
                    <a:pt x="1288019" y="944839"/>
                  </a:lnTo>
                  <a:lnTo>
                    <a:pt x="1268201" y="985699"/>
                  </a:lnTo>
                  <a:lnTo>
                    <a:pt x="1245764" y="1024969"/>
                  </a:lnTo>
                  <a:lnTo>
                    <a:pt x="1220821" y="1062537"/>
                  </a:lnTo>
                  <a:lnTo>
                    <a:pt x="1193487" y="1098288"/>
                  </a:lnTo>
                  <a:lnTo>
                    <a:pt x="1163877" y="1132106"/>
                  </a:lnTo>
                  <a:lnTo>
                    <a:pt x="1132106" y="1163877"/>
                  </a:lnTo>
                  <a:lnTo>
                    <a:pt x="1098288" y="1193486"/>
                  </a:lnTo>
                  <a:lnTo>
                    <a:pt x="1062538" y="1220820"/>
                  </a:lnTo>
                  <a:lnTo>
                    <a:pt x="1024970" y="1245763"/>
                  </a:lnTo>
                  <a:lnTo>
                    <a:pt x="985699" y="1268201"/>
                  </a:lnTo>
                  <a:lnTo>
                    <a:pt x="944840" y="1288019"/>
                  </a:lnTo>
                  <a:lnTo>
                    <a:pt x="902507" y="1305102"/>
                  </a:lnTo>
                  <a:lnTo>
                    <a:pt x="858814" y="1319336"/>
                  </a:lnTo>
                  <a:lnTo>
                    <a:pt x="813877" y="1330607"/>
                  </a:lnTo>
                  <a:lnTo>
                    <a:pt x="767810" y="1338799"/>
                  </a:lnTo>
                  <a:lnTo>
                    <a:pt x="720728" y="1343799"/>
                  </a:lnTo>
                  <a:lnTo>
                    <a:pt x="672745" y="134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41012" y="1895006"/>
              <a:ext cx="5274310" cy="1024255"/>
            </a:xfrm>
            <a:custGeom>
              <a:avLst/>
              <a:gdLst/>
              <a:ahLst/>
              <a:cxnLst/>
              <a:rect l="l" t="t" r="r" b="b"/>
              <a:pathLst>
                <a:path w="5274309" h="1024255">
                  <a:moveTo>
                    <a:pt x="137286" y="0"/>
                  </a:moveTo>
                  <a:lnTo>
                    <a:pt x="5273791" y="0"/>
                  </a:lnTo>
                  <a:lnTo>
                    <a:pt x="5273791" y="1023795"/>
                  </a:lnTo>
                  <a:lnTo>
                    <a:pt x="137286" y="1023795"/>
                  </a:lnTo>
                  <a:lnTo>
                    <a:pt x="137286" y="655393"/>
                  </a:lnTo>
                  <a:lnTo>
                    <a:pt x="0" y="598848"/>
                  </a:lnTo>
                  <a:lnTo>
                    <a:pt x="137286" y="542304"/>
                  </a:lnTo>
                  <a:lnTo>
                    <a:pt x="137286" y="0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23878" y="601848"/>
            <a:ext cx="6788784" cy="14103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4750" spc="170" dirty="0">
                <a:solidFill>
                  <a:srgbClr val="000000"/>
                </a:solidFill>
              </a:rPr>
              <a:t>ELETROMOBILIDADE</a:t>
            </a:r>
            <a:endParaRPr sz="4750"/>
          </a:p>
          <a:p>
            <a:pPr marL="127635">
              <a:lnSpc>
                <a:spcPct val="100000"/>
              </a:lnSpc>
              <a:spcBef>
                <a:spcPts val="250"/>
              </a:spcBef>
            </a:pPr>
            <a:r>
              <a:rPr sz="385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Oportunidade</a:t>
            </a:r>
            <a:r>
              <a:rPr sz="3850" b="0" spc="-2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850" b="0" spc="114" dirty="0">
                <a:solidFill>
                  <a:srgbClr val="000000"/>
                </a:solidFill>
                <a:latin typeface="Lucida Sans Unicode"/>
                <a:cs typeface="Lucida Sans Unicode"/>
              </a:rPr>
              <a:t>para: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34400" y="1947069"/>
            <a:ext cx="3107055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b="1" spc="50" dirty="0">
                <a:solidFill>
                  <a:srgbClr val="FFFFFF"/>
                </a:solidFill>
                <a:latin typeface="Tahoma"/>
                <a:cs typeface="Tahoma"/>
              </a:rPr>
              <a:t>INDUSTRIALIZAÇÃO </a:t>
            </a:r>
            <a:r>
              <a:rPr sz="2250" b="1" spc="-6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17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225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b="1" spc="35" dirty="0">
                <a:solidFill>
                  <a:srgbClr val="FFFFFF"/>
                </a:solidFill>
                <a:latin typeface="Tahoma"/>
                <a:cs typeface="Tahoma"/>
              </a:rPr>
              <a:t>PAÍS</a:t>
            </a:r>
            <a:endParaRPr sz="22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7647" y="2199645"/>
            <a:ext cx="874318" cy="6654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059"/>
            <a:ext cx="17315180" cy="10236200"/>
            <a:chOff x="0" y="51059"/>
            <a:chExt cx="17315180" cy="1023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059"/>
              <a:ext cx="8229599" cy="102359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28360" y="214851"/>
              <a:ext cx="14170660" cy="10072370"/>
            </a:xfrm>
            <a:custGeom>
              <a:avLst/>
              <a:gdLst/>
              <a:ahLst/>
              <a:cxnLst/>
              <a:rect l="l" t="t" r="r" b="b"/>
              <a:pathLst>
                <a:path w="14170660" h="10072370">
                  <a:moveTo>
                    <a:pt x="14170086" y="0"/>
                  </a:moveTo>
                  <a:lnTo>
                    <a:pt x="14170086" y="10072148"/>
                  </a:lnTo>
                  <a:lnTo>
                    <a:pt x="3616166" y="10072148"/>
                  </a:lnTo>
                  <a:lnTo>
                    <a:pt x="0" y="0"/>
                  </a:lnTo>
                  <a:lnTo>
                    <a:pt x="14170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66635" y="1756922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>
                  <a:moveTo>
                    <a:pt x="795072" y="1590126"/>
                  </a:moveTo>
                  <a:lnTo>
                    <a:pt x="746501" y="1588680"/>
                  </a:lnTo>
                  <a:lnTo>
                    <a:pt x="698727" y="1584396"/>
                  </a:lnTo>
                  <a:lnTo>
                    <a:pt x="651822" y="1577357"/>
                  </a:lnTo>
                  <a:lnTo>
                    <a:pt x="605867" y="1567645"/>
                  </a:lnTo>
                  <a:lnTo>
                    <a:pt x="560945" y="1555341"/>
                  </a:lnTo>
                  <a:lnTo>
                    <a:pt x="517138" y="1540528"/>
                  </a:lnTo>
                  <a:lnTo>
                    <a:pt x="474528" y="1523287"/>
                  </a:lnTo>
                  <a:lnTo>
                    <a:pt x="433197" y="1503701"/>
                  </a:lnTo>
                  <a:lnTo>
                    <a:pt x="393227" y="1481852"/>
                  </a:lnTo>
                  <a:lnTo>
                    <a:pt x="354700" y="1457822"/>
                  </a:lnTo>
                  <a:lnTo>
                    <a:pt x="317698" y="1431692"/>
                  </a:lnTo>
                  <a:lnTo>
                    <a:pt x="282302" y="1403546"/>
                  </a:lnTo>
                  <a:lnTo>
                    <a:pt x="248596" y="1373464"/>
                  </a:lnTo>
                  <a:lnTo>
                    <a:pt x="216661" y="1341529"/>
                  </a:lnTo>
                  <a:lnTo>
                    <a:pt x="186580" y="1307823"/>
                  </a:lnTo>
                  <a:lnTo>
                    <a:pt x="158433" y="1272427"/>
                  </a:lnTo>
                  <a:lnTo>
                    <a:pt x="132303" y="1235425"/>
                  </a:lnTo>
                  <a:lnTo>
                    <a:pt x="108273" y="1196898"/>
                  </a:lnTo>
                  <a:lnTo>
                    <a:pt x="86424" y="1156928"/>
                  </a:lnTo>
                  <a:lnTo>
                    <a:pt x="66838" y="1115597"/>
                  </a:lnTo>
                  <a:lnTo>
                    <a:pt x="49597" y="1072987"/>
                  </a:lnTo>
                  <a:lnTo>
                    <a:pt x="34784" y="1029180"/>
                  </a:lnTo>
                  <a:lnTo>
                    <a:pt x="22480" y="984258"/>
                  </a:lnTo>
                  <a:lnTo>
                    <a:pt x="12768" y="938303"/>
                  </a:lnTo>
                  <a:lnTo>
                    <a:pt x="5729" y="891398"/>
                  </a:lnTo>
                  <a:lnTo>
                    <a:pt x="1445" y="843624"/>
                  </a:lnTo>
                  <a:lnTo>
                    <a:pt x="0" y="795068"/>
                  </a:lnTo>
                  <a:lnTo>
                    <a:pt x="1445" y="746502"/>
                  </a:lnTo>
                  <a:lnTo>
                    <a:pt x="5729" y="698728"/>
                  </a:lnTo>
                  <a:lnTo>
                    <a:pt x="12768" y="651822"/>
                  </a:lnTo>
                  <a:lnTo>
                    <a:pt x="22480" y="605867"/>
                  </a:lnTo>
                  <a:lnTo>
                    <a:pt x="34784" y="560946"/>
                  </a:lnTo>
                  <a:lnTo>
                    <a:pt x="49597" y="517139"/>
                  </a:lnTo>
                  <a:lnTo>
                    <a:pt x="66838" y="474529"/>
                  </a:lnTo>
                  <a:lnTo>
                    <a:pt x="86424" y="433198"/>
                  </a:lnTo>
                  <a:lnTo>
                    <a:pt x="108273" y="393227"/>
                  </a:lnTo>
                  <a:lnTo>
                    <a:pt x="132303" y="354700"/>
                  </a:lnTo>
                  <a:lnTo>
                    <a:pt x="158433" y="317698"/>
                  </a:lnTo>
                  <a:lnTo>
                    <a:pt x="186580" y="282303"/>
                  </a:lnTo>
                  <a:lnTo>
                    <a:pt x="216661" y="248597"/>
                  </a:lnTo>
                  <a:lnTo>
                    <a:pt x="248596" y="216662"/>
                  </a:lnTo>
                  <a:lnTo>
                    <a:pt x="282302" y="186580"/>
                  </a:lnTo>
                  <a:lnTo>
                    <a:pt x="317698" y="158433"/>
                  </a:lnTo>
                  <a:lnTo>
                    <a:pt x="354700" y="132303"/>
                  </a:lnTo>
                  <a:lnTo>
                    <a:pt x="393227" y="108273"/>
                  </a:lnTo>
                  <a:lnTo>
                    <a:pt x="433197" y="86424"/>
                  </a:lnTo>
                  <a:lnTo>
                    <a:pt x="474528" y="66838"/>
                  </a:lnTo>
                  <a:lnTo>
                    <a:pt x="517138" y="49598"/>
                  </a:lnTo>
                  <a:lnTo>
                    <a:pt x="560945" y="34784"/>
                  </a:lnTo>
                  <a:lnTo>
                    <a:pt x="605867" y="22481"/>
                  </a:lnTo>
                  <a:lnTo>
                    <a:pt x="651822" y="12768"/>
                  </a:lnTo>
                  <a:lnTo>
                    <a:pt x="698727" y="5729"/>
                  </a:lnTo>
                  <a:lnTo>
                    <a:pt x="746501" y="1446"/>
                  </a:lnTo>
                  <a:lnTo>
                    <a:pt x="795060" y="0"/>
                  </a:lnTo>
                  <a:lnTo>
                    <a:pt x="843203" y="1446"/>
                  </a:lnTo>
                  <a:lnTo>
                    <a:pt x="890621" y="5729"/>
                  </a:lnTo>
                  <a:lnTo>
                    <a:pt x="937229" y="12768"/>
                  </a:lnTo>
                  <a:lnTo>
                    <a:pt x="982943" y="22481"/>
                  </a:lnTo>
                  <a:lnTo>
                    <a:pt x="1027675" y="34784"/>
                  </a:lnTo>
                  <a:lnTo>
                    <a:pt x="1071342" y="49598"/>
                  </a:lnTo>
                  <a:lnTo>
                    <a:pt x="1113856" y="66838"/>
                  </a:lnTo>
                  <a:lnTo>
                    <a:pt x="1155133" y="86424"/>
                  </a:lnTo>
                  <a:lnTo>
                    <a:pt x="1195086" y="108273"/>
                  </a:lnTo>
                  <a:lnTo>
                    <a:pt x="1217611" y="122317"/>
                  </a:lnTo>
                  <a:lnTo>
                    <a:pt x="795062" y="122317"/>
                  </a:lnTo>
                  <a:lnTo>
                    <a:pt x="747079" y="124009"/>
                  </a:lnTo>
                  <a:lnTo>
                    <a:pt x="699997" y="129008"/>
                  </a:lnTo>
                  <a:lnTo>
                    <a:pt x="653930" y="137201"/>
                  </a:lnTo>
                  <a:lnTo>
                    <a:pt x="608993" y="148471"/>
                  </a:lnTo>
                  <a:lnTo>
                    <a:pt x="565301" y="162706"/>
                  </a:lnTo>
                  <a:lnTo>
                    <a:pt x="522968" y="179789"/>
                  </a:lnTo>
                  <a:lnTo>
                    <a:pt x="482109" y="199607"/>
                  </a:lnTo>
                  <a:lnTo>
                    <a:pt x="442838" y="222045"/>
                  </a:lnTo>
                  <a:lnTo>
                    <a:pt x="405270" y="246988"/>
                  </a:lnTo>
                  <a:lnTo>
                    <a:pt x="369520" y="274321"/>
                  </a:lnTo>
                  <a:lnTo>
                    <a:pt x="335702" y="303931"/>
                  </a:lnTo>
                  <a:lnTo>
                    <a:pt x="303931" y="335702"/>
                  </a:lnTo>
                  <a:lnTo>
                    <a:pt x="274321" y="369520"/>
                  </a:lnTo>
                  <a:lnTo>
                    <a:pt x="246987" y="405270"/>
                  </a:lnTo>
                  <a:lnTo>
                    <a:pt x="222044" y="442838"/>
                  </a:lnTo>
                  <a:lnTo>
                    <a:pt x="199607" y="482109"/>
                  </a:lnTo>
                  <a:lnTo>
                    <a:pt x="179789" y="522968"/>
                  </a:lnTo>
                  <a:lnTo>
                    <a:pt x="162705" y="565302"/>
                  </a:lnTo>
                  <a:lnTo>
                    <a:pt x="148471" y="608994"/>
                  </a:lnTo>
                  <a:lnTo>
                    <a:pt x="137200" y="653931"/>
                  </a:lnTo>
                  <a:lnTo>
                    <a:pt x="129008" y="699998"/>
                  </a:lnTo>
                  <a:lnTo>
                    <a:pt x="124008" y="747080"/>
                  </a:lnTo>
                  <a:lnTo>
                    <a:pt x="122317" y="795068"/>
                  </a:lnTo>
                  <a:lnTo>
                    <a:pt x="124008" y="843046"/>
                  </a:lnTo>
                  <a:lnTo>
                    <a:pt x="129008" y="890128"/>
                  </a:lnTo>
                  <a:lnTo>
                    <a:pt x="137200" y="936195"/>
                  </a:lnTo>
                  <a:lnTo>
                    <a:pt x="148471" y="981131"/>
                  </a:lnTo>
                  <a:lnTo>
                    <a:pt x="162705" y="1024824"/>
                  </a:lnTo>
                  <a:lnTo>
                    <a:pt x="179789" y="1067157"/>
                  </a:lnTo>
                  <a:lnTo>
                    <a:pt x="199607" y="1108016"/>
                  </a:lnTo>
                  <a:lnTo>
                    <a:pt x="222044" y="1147287"/>
                  </a:lnTo>
                  <a:lnTo>
                    <a:pt x="246987" y="1184855"/>
                  </a:lnTo>
                  <a:lnTo>
                    <a:pt x="274321" y="1220605"/>
                  </a:lnTo>
                  <a:lnTo>
                    <a:pt x="303931" y="1254423"/>
                  </a:lnTo>
                  <a:lnTo>
                    <a:pt x="335702" y="1286194"/>
                  </a:lnTo>
                  <a:lnTo>
                    <a:pt x="369520" y="1315804"/>
                  </a:lnTo>
                  <a:lnTo>
                    <a:pt x="405270" y="1343137"/>
                  </a:lnTo>
                  <a:lnTo>
                    <a:pt x="442838" y="1368080"/>
                  </a:lnTo>
                  <a:lnTo>
                    <a:pt x="482109" y="1390518"/>
                  </a:lnTo>
                  <a:lnTo>
                    <a:pt x="522968" y="1410336"/>
                  </a:lnTo>
                  <a:lnTo>
                    <a:pt x="565301" y="1427419"/>
                  </a:lnTo>
                  <a:lnTo>
                    <a:pt x="608993" y="1441654"/>
                  </a:lnTo>
                  <a:lnTo>
                    <a:pt x="653930" y="1452924"/>
                  </a:lnTo>
                  <a:lnTo>
                    <a:pt x="699997" y="1461117"/>
                  </a:lnTo>
                  <a:lnTo>
                    <a:pt x="747079" y="1466116"/>
                  </a:lnTo>
                  <a:lnTo>
                    <a:pt x="795062" y="1467808"/>
                  </a:lnTo>
                  <a:lnTo>
                    <a:pt x="1217612" y="1467808"/>
                  </a:lnTo>
                  <a:lnTo>
                    <a:pt x="1195086" y="1481852"/>
                  </a:lnTo>
                  <a:lnTo>
                    <a:pt x="1155133" y="1503701"/>
                  </a:lnTo>
                  <a:lnTo>
                    <a:pt x="1113856" y="1523287"/>
                  </a:lnTo>
                  <a:lnTo>
                    <a:pt x="1071342" y="1540528"/>
                  </a:lnTo>
                  <a:lnTo>
                    <a:pt x="1027675" y="1555341"/>
                  </a:lnTo>
                  <a:lnTo>
                    <a:pt x="982943" y="1567645"/>
                  </a:lnTo>
                  <a:lnTo>
                    <a:pt x="937229" y="1577357"/>
                  </a:lnTo>
                  <a:lnTo>
                    <a:pt x="890621" y="1584396"/>
                  </a:lnTo>
                  <a:lnTo>
                    <a:pt x="843203" y="1588680"/>
                  </a:lnTo>
                  <a:lnTo>
                    <a:pt x="795072" y="1590126"/>
                  </a:lnTo>
                  <a:close/>
                </a:path>
                <a:path w="1590675" h="1590675">
                  <a:moveTo>
                    <a:pt x="1217612" y="1467808"/>
                  </a:moveTo>
                  <a:lnTo>
                    <a:pt x="795062" y="1467808"/>
                  </a:lnTo>
                  <a:lnTo>
                    <a:pt x="843045" y="1466116"/>
                  </a:lnTo>
                  <a:lnTo>
                    <a:pt x="890127" y="1461117"/>
                  </a:lnTo>
                  <a:lnTo>
                    <a:pt x="936194" y="1452924"/>
                  </a:lnTo>
                  <a:lnTo>
                    <a:pt x="981131" y="1441654"/>
                  </a:lnTo>
                  <a:lnTo>
                    <a:pt x="1024824" y="1427419"/>
                  </a:lnTo>
                  <a:lnTo>
                    <a:pt x="1067157" y="1410336"/>
                  </a:lnTo>
                  <a:lnTo>
                    <a:pt x="1108016" y="1390518"/>
                  </a:lnTo>
                  <a:lnTo>
                    <a:pt x="1147287" y="1368080"/>
                  </a:lnTo>
                  <a:lnTo>
                    <a:pt x="1184855" y="1343137"/>
                  </a:lnTo>
                  <a:lnTo>
                    <a:pt x="1220605" y="1315804"/>
                  </a:lnTo>
                  <a:lnTo>
                    <a:pt x="1254423" y="1286194"/>
                  </a:lnTo>
                  <a:lnTo>
                    <a:pt x="1286194" y="1254423"/>
                  </a:lnTo>
                  <a:lnTo>
                    <a:pt x="1315804" y="1220605"/>
                  </a:lnTo>
                  <a:lnTo>
                    <a:pt x="1343138" y="1184855"/>
                  </a:lnTo>
                  <a:lnTo>
                    <a:pt x="1368081" y="1147287"/>
                  </a:lnTo>
                  <a:lnTo>
                    <a:pt x="1390518" y="1108016"/>
                  </a:lnTo>
                  <a:lnTo>
                    <a:pt x="1410336" y="1067157"/>
                  </a:lnTo>
                  <a:lnTo>
                    <a:pt x="1427420" y="1024824"/>
                  </a:lnTo>
                  <a:lnTo>
                    <a:pt x="1441654" y="981131"/>
                  </a:lnTo>
                  <a:lnTo>
                    <a:pt x="1452925" y="936195"/>
                  </a:lnTo>
                  <a:lnTo>
                    <a:pt x="1461117" y="890128"/>
                  </a:lnTo>
                  <a:lnTo>
                    <a:pt x="1466117" y="843046"/>
                  </a:lnTo>
                  <a:lnTo>
                    <a:pt x="1467808" y="795058"/>
                  </a:lnTo>
                  <a:lnTo>
                    <a:pt x="1466117" y="747080"/>
                  </a:lnTo>
                  <a:lnTo>
                    <a:pt x="1461117" y="699998"/>
                  </a:lnTo>
                  <a:lnTo>
                    <a:pt x="1452925" y="653931"/>
                  </a:lnTo>
                  <a:lnTo>
                    <a:pt x="1441654" y="608994"/>
                  </a:lnTo>
                  <a:lnTo>
                    <a:pt x="1427420" y="565302"/>
                  </a:lnTo>
                  <a:lnTo>
                    <a:pt x="1410336" y="522968"/>
                  </a:lnTo>
                  <a:lnTo>
                    <a:pt x="1390518" y="482109"/>
                  </a:lnTo>
                  <a:lnTo>
                    <a:pt x="1368081" y="442838"/>
                  </a:lnTo>
                  <a:lnTo>
                    <a:pt x="1343138" y="405270"/>
                  </a:lnTo>
                  <a:lnTo>
                    <a:pt x="1315804" y="369520"/>
                  </a:lnTo>
                  <a:lnTo>
                    <a:pt x="1286194" y="335702"/>
                  </a:lnTo>
                  <a:lnTo>
                    <a:pt x="1254423" y="303931"/>
                  </a:lnTo>
                  <a:lnTo>
                    <a:pt x="1220605" y="274321"/>
                  </a:lnTo>
                  <a:lnTo>
                    <a:pt x="1184855" y="246988"/>
                  </a:lnTo>
                  <a:lnTo>
                    <a:pt x="1147287" y="222045"/>
                  </a:lnTo>
                  <a:lnTo>
                    <a:pt x="1108016" y="199607"/>
                  </a:lnTo>
                  <a:lnTo>
                    <a:pt x="1067157" y="179789"/>
                  </a:lnTo>
                  <a:lnTo>
                    <a:pt x="1024824" y="162706"/>
                  </a:lnTo>
                  <a:lnTo>
                    <a:pt x="981131" y="148471"/>
                  </a:lnTo>
                  <a:lnTo>
                    <a:pt x="936194" y="137201"/>
                  </a:lnTo>
                  <a:lnTo>
                    <a:pt x="890127" y="129008"/>
                  </a:lnTo>
                  <a:lnTo>
                    <a:pt x="843045" y="124009"/>
                  </a:lnTo>
                  <a:lnTo>
                    <a:pt x="795062" y="122317"/>
                  </a:lnTo>
                  <a:lnTo>
                    <a:pt x="1217611" y="122317"/>
                  </a:lnTo>
                  <a:lnTo>
                    <a:pt x="1270677" y="158433"/>
                  </a:lnTo>
                  <a:lnTo>
                    <a:pt x="1306145" y="186580"/>
                  </a:lnTo>
                  <a:lnTo>
                    <a:pt x="1339945" y="216662"/>
                  </a:lnTo>
                  <a:lnTo>
                    <a:pt x="1371993" y="248597"/>
                  </a:lnTo>
                  <a:lnTo>
                    <a:pt x="1402203" y="282303"/>
                  </a:lnTo>
                  <a:lnTo>
                    <a:pt x="1430489" y="317698"/>
                  </a:lnTo>
                  <a:lnTo>
                    <a:pt x="1456765" y="354700"/>
                  </a:lnTo>
                  <a:lnTo>
                    <a:pt x="1480946" y="393227"/>
                  </a:lnTo>
                  <a:lnTo>
                    <a:pt x="1502946" y="433198"/>
                  </a:lnTo>
                  <a:lnTo>
                    <a:pt x="1522678" y="474529"/>
                  </a:lnTo>
                  <a:lnTo>
                    <a:pt x="1540058" y="517139"/>
                  </a:lnTo>
                  <a:lnTo>
                    <a:pt x="1554999" y="560946"/>
                  </a:lnTo>
                  <a:lnTo>
                    <a:pt x="1567416" y="605867"/>
                  </a:lnTo>
                  <a:lnTo>
                    <a:pt x="1577223" y="651822"/>
                  </a:lnTo>
                  <a:lnTo>
                    <a:pt x="1584334" y="698728"/>
                  </a:lnTo>
                  <a:lnTo>
                    <a:pt x="1588663" y="746502"/>
                  </a:lnTo>
                  <a:lnTo>
                    <a:pt x="1590126" y="795058"/>
                  </a:lnTo>
                  <a:lnTo>
                    <a:pt x="1588663" y="843624"/>
                  </a:lnTo>
                  <a:lnTo>
                    <a:pt x="1584334" y="891398"/>
                  </a:lnTo>
                  <a:lnTo>
                    <a:pt x="1577223" y="938303"/>
                  </a:lnTo>
                  <a:lnTo>
                    <a:pt x="1567416" y="984258"/>
                  </a:lnTo>
                  <a:lnTo>
                    <a:pt x="1554999" y="1029180"/>
                  </a:lnTo>
                  <a:lnTo>
                    <a:pt x="1540058" y="1072987"/>
                  </a:lnTo>
                  <a:lnTo>
                    <a:pt x="1522678" y="1115597"/>
                  </a:lnTo>
                  <a:lnTo>
                    <a:pt x="1502946" y="1156928"/>
                  </a:lnTo>
                  <a:lnTo>
                    <a:pt x="1480946" y="1196898"/>
                  </a:lnTo>
                  <a:lnTo>
                    <a:pt x="1456765" y="1235425"/>
                  </a:lnTo>
                  <a:lnTo>
                    <a:pt x="1430489" y="1272427"/>
                  </a:lnTo>
                  <a:lnTo>
                    <a:pt x="1402203" y="1307823"/>
                  </a:lnTo>
                  <a:lnTo>
                    <a:pt x="1371993" y="1341529"/>
                  </a:lnTo>
                  <a:lnTo>
                    <a:pt x="1339945" y="1373464"/>
                  </a:lnTo>
                  <a:lnTo>
                    <a:pt x="1306145" y="1403546"/>
                  </a:lnTo>
                  <a:lnTo>
                    <a:pt x="1270677" y="1431692"/>
                  </a:lnTo>
                  <a:lnTo>
                    <a:pt x="1233629" y="1457822"/>
                  </a:lnTo>
                  <a:lnTo>
                    <a:pt x="1217612" y="1467808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8951" y="1879239"/>
              <a:ext cx="1345565" cy="1345565"/>
            </a:xfrm>
            <a:custGeom>
              <a:avLst/>
              <a:gdLst/>
              <a:ahLst/>
              <a:cxnLst/>
              <a:rect l="l" t="t" r="r" b="b"/>
              <a:pathLst>
                <a:path w="1345565" h="1345564">
                  <a:moveTo>
                    <a:pt x="672744" y="1345491"/>
                  </a:moveTo>
                  <a:lnTo>
                    <a:pt x="624762" y="1343799"/>
                  </a:lnTo>
                  <a:lnTo>
                    <a:pt x="577680" y="1338800"/>
                  </a:lnTo>
                  <a:lnTo>
                    <a:pt x="531613" y="1330607"/>
                  </a:lnTo>
                  <a:lnTo>
                    <a:pt x="486676" y="1319336"/>
                  </a:lnTo>
                  <a:lnTo>
                    <a:pt x="442984" y="1305102"/>
                  </a:lnTo>
                  <a:lnTo>
                    <a:pt x="400651" y="1288019"/>
                  </a:lnTo>
                  <a:lnTo>
                    <a:pt x="359792" y="1268201"/>
                  </a:lnTo>
                  <a:lnTo>
                    <a:pt x="320521" y="1245763"/>
                  </a:lnTo>
                  <a:lnTo>
                    <a:pt x="282953" y="1220820"/>
                  </a:lnTo>
                  <a:lnTo>
                    <a:pt x="247203" y="1193486"/>
                  </a:lnTo>
                  <a:lnTo>
                    <a:pt x="213385" y="1163877"/>
                  </a:lnTo>
                  <a:lnTo>
                    <a:pt x="181614" y="1132106"/>
                  </a:lnTo>
                  <a:lnTo>
                    <a:pt x="152004" y="1098288"/>
                  </a:lnTo>
                  <a:lnTo>
                    <a:pt x="124670" y="1062537"/>
                  </a:lnTo>
                  <a:lnTo>
                    <a:pt x="99727" y="1024970"/>
                  </a:lnTo>
                  <a:lnTo>
                    <a:pt x="77290" y="985699"/>
                  </a:lnTo>
                  <a:lnTo>
                    <a:pt x="57472" y="944839"/>
                  </a:lnTo>
                  <a:lnTo>
                    <a:pt x="40388" y="902506"/>
                  </a:lnTo>
                  <a:lnTo>
                    <a:pt x="26154" y="858814"/>
                  </a:lnTo>
                  <a:lnTo>
                    <a:pt x="14883" y="813877"/>
                  </a:lnTo>
                  <a:lnTo>
                    <a:pt x="6691" y="767811"/>
                  </a:lnTo>
                  <a:lnTo>
                    <a:pt x="1691" y="720728"/>
                  </a:lnTo>
                  <a:lnTo>
                    <a:pt x="0" y="672745"/>
                  </a:lnTo>
                  <a:lnTo>
                    <a:pt x="1691" y="624762"/>
                  </a:lnTo>
                  <a:lnTo>
                    <a:pt x="6691" y="577680"/>
                  </a:lnTo>
                  <a:lnTo>
                    <a:pt x="14883" y="531613"/>
                  </a:lnTo>
                  <a:lnTo>
                    <a:pt x="26154" y="486677"/>
                  </a:lnTo>
                  <a:lnTo>
                    <a:pt x="40388" y="442984"/>
                  </a:lnTo>
                  <a:lnTo>
                    <a:pt x="57472" y="400651"/>
                  </a:lnTo>
                  <a:lnTo>
                    <a:pt x="77290" y="359792"/>
                  </a:lnTo>
                  <a:lnTo>
                    <a:pt x="99727" y="320521"/>
                  </a:lnTo>
                  <a:lnTo>
                    <a:pt x="124670" y="282953"/>
                  </a:lnTo>
                  <a:lnTo>
                    <a:pt x="152004" y="247203"/>
                  </a:lnTo>
                  <a:lnTo>
                    <a:pt x="181614" y="213385"/>
                  </a:lnTo>
                  <a:lnTo>
                    <a:pt x="213385" y="181614"/>
                  </a:lnTo>
                  <a:lnTo>
                    <a:pt x="247203" y="152004"/>
                  </a:lnTo>
                  <a:lnTo>
                    <a:pt x="282953" y="124670"/>
                  </a:lnTo>
                  <a:lnTo>
                    <a:pt x="320521" y="99727"/>
                  </a:lnTo>
                  <a:lnTo>
                    <a:pt x="359792" y="77290"/>
                  </a:lnTo>
                  <a:lnTo>
                    <a:pt x="400651" y="57472"/>
                  </a:lnTo>
                  <a:lnTo>
                    <a:pt x="442984" y="40388"/>
                  </a:lnTo>
                  <a:lnTo>
                    <a:pt x="486676" y="26154"/>
                  </a:lnTo>
                  <a:lnTo>
                    <a:pt x="531613" y="14883"/>
                  </a:lnTo>
                  <a:lnTo>
                    <a:pt x="577680" y="6691"/>
                  </a:lnTo>
                  <a:lnTo>
                    <a:pt x="624762" y="1691"/>
                  </a:lnTo>
                  <a:lnTo>
                    <a:pt x="672745" y="0"/>
                  </a:lnTo>
                  <a:lnTo>
                    <a:pt x="720728" y="1691"/>
                  </a:lnTo>
                  <a:lnTo>
                    <a:pt x="767810" y="6691"/>
                  </a:lnTo>
                  <a:lnTo>
                    <a:pt x="813877" y="14883"/>
                  </a:lnTo>
                  <a:lnTo>
                    <a:pt x="858814" y="26154"/>
                  </a:lnTo>
                  <a:lnTo>
                    <a:pt x="902507" y="40388"/>
                  </a:lnTo>
                  <a:lnTo>
                    <a:pt x="944840" y="57472"/>
                  </a:lnTo>
                  <a:lnTo>
                    <a:pt x="985699" y="77290"/>
                  </a:lnTo>
                  <a:lnTo>
                    <a:pt x="1024970" y="99727"/>
                  </a:lnTo>
                  <a:lnTo>
                    <a:pt x="1062538" y="124670"/>
                  </a:lnTo>
                  <a:lnTo>
                    <a:pt x="1098288" y="152004"/>
                  </a:lnTo>
                  <a:lnTo>
                    <a:pt x="1132106" y="181614"/>
                  </a:lnTo>
                  <a:lnTo>
                    <a:pt x="1163877" y="213385"/>
                  </a:lnTo>
                  <a:lnTo>
                    <a:pt x="1193487" y="247203"/>
                  </a:lnTo>
                  <a:lnTo>
                    <a:pt x="1220821" y="282953"/>
                  </a:lnTo>
                  <a:lnTo>
                    <a:pt x="1245764" y="320521"/>
                  </a:lnTo>
                  <a:lnTo>
                    <a:pt x="1268201" y="359792"/>
                  </a:lnTo>
                  <a:lnTo>
                    <a:pt x="1288019" y="400651"/>
                  </a:lnTo>
                  <a:lnTo>
                    <a:pt x="1305103" y="442984"/>
                  </a:lnTo>
                  <a:lnTo>
                    <a:pt x="1319337" y="486677"/>
                  </a:lnTo>
                  <a:lnTo>
                    <a:pt x="1330608" y="531613"/>
                  </a:lnTo>
                  <a:lnTo>
                    <a:pt x="1338800" y="577680"/>
                  </a:lnTo>
                  <a:lnTo>
                    <a:pt x="1343800" y="624762"/>
                  </a:lnTo>
                  <a:lnTo>
                    <a:pt x="1345491" y="672739"/>
                  </a:lnTo>
                  <a:lnTo>
                    <a:pt x="1343800" y="720728"/>
                  </a:lnTo>
                  <a:lnTo>
                    <a:pt x="1338800" y="767811"/>
                  </a:lnTo>
                  <a:lnTo>
                    <a:pt x="1330608" y="813877"/>
                  </a:lnTo>
                  <a:lnTo>
                    <a:pt x="1319337" y="858814"/>
                  </a:lnTo>
                  <a:lnTo>
                    <a:pt x="1305103" y="902506"/>
                  </a:lnTo>
                  <a:lnTo>
                    <a:pt x="1288019" y="944839"/>
                  </a:lnTo>
                  <a:lnTo>
                    <a:pt x="1268201" y="985699"/>
                  </a:lnTo>
                  <a:lnTo>
                    <a:pt x="1245764" y="1024970"/>
                  </a:lnTo>
                  <a:lnTo>
                    <a:pt x="1220821" y="1062537"/>
                  </a:lnTo>
                  <a:lnTo>
                    <a:pt x="1193487" y="1098288"/>
                  </a:lnTo>
                  <a:lnTo>
                    <a:pt x="1163877" y="1132106"/>
                  </a:lnTo>
                  <a:lnTo>
                    <a:pt x="1132106" y="1163877"/>
                  </a:lnTo>
                  <a:lnTo>
                    <a:pt x="1098288" y="1193486"/>
                  </a:lnTo>
                  <a:lnTo>
                    <a:pt x="1062538" y="1220820"/>
                  </a:lnTo>
                  <a:lnTo>
                    <a:pt x="1024970" y="1245763"/>
                  </a:lnTo>
                  <a:lnTo>
                    <a:pt x="985699" y="1268201"/>
                  </a:lnTo>
                  <a:lnTo>
                    <a:pt x="944840" y="1288019"/>
                  </a:lnTo>
                  <a:lnTo>
                    <a:pt x="902507" y="1305102"/>
                  </a:lnTo>
                  <a:lnTo>
                    <a:pt x="858814" y="1319336"/>
                  </a:lnTo>
                  <a:lnTo>
                    <a:pt x="813877" y="1330607"/>
                  </a:lnTo>
                  <a:lnTo>
                    <a:pt x="767810" y="1338800"/>
                  </a:lnTo>
                  <a:lnTo>
                    <a:pt x="720728" y="1343799"/>
                  </a:lnTo>
                  <a:lnTo>
                    <a:pt x="672746" y="134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66635" y="4093176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>
                  <a:moveTo>
                    <a:pt x="795064" y="1590126"/>
                  </a:moveTo>
                  <a:lnTo>
                    <a:pt x="746501" y="1588680"/>
                  </a:lnTo>
                  <a:lnTo>
                    <a:pt x="698727" y="1584396"/>
                  </a:lnTo>
                  <a:lnTo>
                    <a:pt x="651822" y="1577357"/>
                  </a:lnTo>
                  <a:lnTo>
                    <a:pt x="605867" y="1567645"/>
                  </a:lnTo>
                  <a:lnTo>
                    <a:pt x="560945" y="1555341"/>
                  </a:lnTo>
                  <a:lnTo>
                    <a:pt x="517138" y="1540528"/>
                  </a:lnTo>
                  <a:lnTo>
                    <a:pt x="474528" y="1523287"/>
                  </a:lnTo>
                  <a:lnTo>
                    <a:pt x="433197" y="1503701"/>
                  </a:lnTo>
                  <a:lnTo>
                    <a:pt x="393227" y="1481852"/>
                  </a:lnTo>
                  <a:lnTo>
                    <a:pt x="354700" y="1457822"/>
                  </a:lnTo>
                  <a:lnTo>
                    <a:pt x="317698" y="1431692"/>
                  </a:lnTo>
                  <a:lnTo>
                    <a:pt x="282302" y="1403546"/>
                  </a:lnTo>
                  <a:lnTo>
                    <a:pt x="248596" y="1373464"/>
                  </a:lnTo>
                  <a:lnTo>
                    <a:pt x="216661" y="1341529"/>
                  </a:lnTo>
                  <a:lnTo>
                    <a:pt x="186580" y="1307823"/>
                  </a:lnTo>
                  <a:lnTo>
                    <a:pt x="158433" y="1272427"/>
                  </a:lnTo>
                  <a:lnTo>
                    <a:pt x="132303" y="1235425"/>
                  </a:lnTo>
                  <a:lnTo>
                    <a:pt x="108273" y="1196898"/>
                  </a:lnTo>
                  <a:lnTo>
                    <a:pt x="86424" y="1156928"/>
                  </a:lnTo>
                  <a:lnTo>
                    <a:pt x="66838" y="1115597"/>
                  </a:lnTo>
                  <a:lnTo>
                    <a:pt x="49597" y="1072987"/>
                  </a:lnTo>
                  <a:lnTo>
                    <a:pt x="34784" y="1029180"/>
                  </a:lnTo>
                  <a:lnTo>
                    <a:pt x="22480" y="984258"/>
                  </a:lnTo>
                  <a:lnTo>
                    <a:pt x="12768" y="938303"/>
                  </a:lnTo>
                  <a:lnTo>
                    <a:pt x="5729" y="891398"/>
                  </a:lnTo>
                  <a:lnTo>
                    <a:pt x="1445" y="843624"/>
                  </a:lnTo>
                  <a:lnTo>
                    <a:pt x="0" y="795068"/>
                  </a:lnTo>
                  <a:lnTo>
                    <a:pt x="1445" y="746502"/>
                  </a:lnTo>
                  <a:lnTo>
                    <a:pt x="5729" y="698728"/>
                  </a:lnTo>
                  <a:lnTo>
                    <a:pt x="12768" y="651822"/>
                  </a:lnTo>
                  <a:lnTo>
                    <a:pt x="22480" y="605867"/>
                  </a:lnTo>
                  <a:lnTo>
                    <a:pt x="34784" y="560946"/>
                  </a:lnTo>
                  <a:lnTo>
                    <a:pt x="49597" y="517139"/>
                  </a:lnTo>
                  <a:lnTo>
                    <a:pt x="66838" y="474529"/>
                  </a:lnTo>
                  <a:lnTo>
                    <a:pt x="86424" y="433197"/>
                  </a:lnTo>
                  <a:lnTo>
                    <a:pt x="108273" y="393227"/>
                  </a:lnTo>
                  <a:lnTo>
                    <a:pt x="132303" y="354700"/>
                  </a:lnTo>
                  <a:lnTo>
                    <a:pt x="158433" y="317698"/>
                  </a:lnTo>
                  <a:lnTo>
                    <a:pt x="186580" y="282303"/>
                  </a:lnTo>
                  <a:lnTo>
                    <a:pt x="216661" y="248597"/>
                  </a:lnTo>
                  <a:lnTo>
                    <a:pt x="248596" y="216662"/>
                  </a:lnTo>
                  <a:lnTo>
                    <a:pt x="282302" y="186580"/>
                  </a:lnTo>
                  <a:lnTo>
                    <a:pt x="317698" y="158433"/>
                  </a:lnTo>
                  <a:lnTo>
                    <a:pt x="354700" y="132303"/>
                  </a:lnTo>
                  <a:lnTo>
                    <a:pt x="393227" y="108273"/>
                  </a:lnTo>
                  <a:lnTo>
                    <a:pt x="433197" y="86424"/>
                  </a:lnTo>
                  <a:lnTo>
                    <a:pt x="474528" y="66838"/>
                  </a:lnTo>
                  <a:lnTo>
                    <a:pt x="517138" y="49598"/>
                  </a:lnTo>
                  <a:lnTo>
                    <a:pt x="560945" y="34784"/>
                  </a:lnTo>
                  <a:lnTo>
                    <a:pt x="605867" y="22481"/>
                  </a:lnTo>
                  <a:lnTo>
                    <a:pt x="651822" y="12768"/>
                  </a:lnTo>
                  <a:lnTo>
                    <a:pt x="698727" y="5729"/>
                  </a:lnTo>
                  <a:lnTo>
                    <a:pt x="746501" y="1446"/>
                  </a:lnTo>
                  <a:lnTo>
                    <a:pt x="795062" y="0"/>
                  </a:lnTo>
                  <a:lnTo>
                    <a:pt x="843203" y="1446"/>
                  </a:lnTo>
                  <a:lnTo>
                    <a:pt x="890621" y="5729"/>
                  </a:lnTo>
                  <a:lnTo>
                    <a:pt x="937229" y="12768"/>
                  </a:lnTo>
                  <a:lnTo>
                    <a:pt x="982943" y="22481"/>
                  </a:lnTo>
                  <a:lnTo>
                    <a:pt x="1027675" y="34784"/>
                  </a:lnTo>
                  <a:lnTo>
                    <a:pt x="1071342" y="49598"/>
                  </a:lnTo>
                  <a:lnTo>
                    <a:pt x="1113856" y="66838"/>
                  </a:lnTo>
                  <a:lnTo>
                    <a:pt x="1155133" y="86424"/>
                  </a:lnTo>
                  <a:lnTo>
                    <a:pt x="1195086" y="108273"/>
                  </a:lnTo>
                  <a:lnTo>
                    <a:pt x="1217611" y="122317"/>
                  </a:lnTo>
                  <a:lnTo>
                    <a:pt x="795062" y="122317"/>
                  </a:lnTo>
                  <a:lnTo>
                    <a:pt x="747079" y="124009"/>
                  </a:lnTo>
                  <a:lnTo>
                    <a:pt x="699997" y="129008"/>
                  </a:lnTo>
                  <a:lnTo>
                    <a:pt x="653930" y="137201"/>
                  </a:lnTo>
                  <a:lnTo>
                    <a:pt x="608993" y="148471"/>
                  </a:lnTo>
                  <a:lnTo>
                    <a:pt x="565301" y="162706"/>
                  </a:lnTo>
                  <a:lnTo>
                    <a:pt x="522968" y="179789"/>
                  </a:lnTo>
                  <a:lnTo>
                    <a:pt x="482109" y="199607"/>
                  </a:lnTo>
                  <a:lnTo>
                    <a:pt x="442838" y="222045"/>
                  </a:lnTo>
                  <a:lnTo>
                    <a:pt x="405270" y="246988"/>
                  </a:lnTo>
                  <a:lnTo>
                    <a:pt x="369520" y="274321"/>
                  </a:lnTo>
                  <a:lnTo>
                    <a:pt x="335702" y="303931"/>
                  </a:lnTo>
                  <a:lnTo>
                    <a:pt x="303931" y="335702"/>
                  </a:lnTo>
                  <a:lnTo>
                    <a:pt x="274321" y="369520"/>
                  </a:lnTo>
                  <a:lnTo>
                    <a:pt x="246987" y="405271"/>
                  </a:lnTo>
                  <a:lnTo>
                    <a:pt x="222044" y="442838"/>
                  </a:lnTo>
                  <a:lnTo>
                    <a:pt x="199607" y="482109"/>
                  </a:lnTo>
                  <a:lnTo>
                    <a:pt x="179789" y="522969"/>
                  </a:lnTo>
                  <a:lnTo>
                    <a:pt x="162705" y="565302"/>
                  </a:lnTo>
                  <a:lnTo>
                    <a:pt x="148471" y="608994"/>
                  </a:lnTo>
                  <a:lnTo>
                    <a:pt x="137200" y="653931"/>
                  </a:lnTo>
                  <a:lnTo>
                    <a:pt x="129008" y="699998"/>
                  </a:lnTo>
                  <a:lnTo>
                    <a:pt x="124008" y="747080"/>
                  </a:lnTo>
                  <a:lnTo>
                    <a:pt x="122317" y="795068"/>
                  </a:lnTo>
                  <a:lnTo>
                    <a:pt x="124008" y="843046"/>
                  </a:lnTo>
                  <a:lnTo>
                    <a:pt x="129008" y="890128"/>
                  </a:lnTo>
                  <a:lnTo>
                    <a:pt x="137200" y="936195"/>
                  </a:lnTo>
                  <a:lnTo>
                    <a:pt x="148471" y="981131"/>
                  </a:lnTo>
                  <a:lnTo>
                    <a:pt x="162705" y="1024824"/>
                  </a:lnTo>
                  <a:lnTo>
                    <a:pt x="179789" y="1067157"/>
                  </a:lnTo>
                  <a:lnTo>
                    <a:pt x="199607" y="1108016"/>
                  </a:lnTo>
                  <a:lnTo>
                    <a:pt x="222044" y="1147287"/>
                  </a:lnTo>
                  <a:lnTo>
                    <a:pt x="246987" y="1184855"/>
                  </a:lnTo>
                  <a:lnTo>
                    <a:pt x="274321" y="1220605"/>
                  </a:lnTo>
                  <a:lnTo>
                    <a:pt x="303931" y="1254423"/>
                  </a:lnTo>
                  <a:lnTo>
                    <a:pt x="335702" y="1286194"/>
                  </a:lnTo>
                  <a:lnTo>
                    <a:pt x="369520" y="1315804"/>
                  </a:lnTo>
                  <a:lnTo>
                    <a:pt x="405270" y="1343137"/>
                  </a:lnTo>
                  <a:lnTo>
                    <a:pt x="442838" y="1368080"/>
                  </a:lnTo>
                  <a:lnTo>
                    <a:pt x="482109" y="1390518"/>
                  </a:lnTo>
                  <a:lnTo>
                    <a:pt x="522968" y="1410336"/>
                  </a:lnTo>
                  <a:lnTo>
                    <a:pt x="565301" y="1427419"/>
                  </a:lnTo>
                  <a:lnTo>
                    <a:pt x="608993" y="1441654"/>
                  </a:lnTo>
                  <a:lnTo>
                    <a:pt x="653930" y="1452924"/>
                  </a:lnTo>
                  <a:lnTo>
                    <a:pt x="699997" y="1461117"/>
                  </a:lnTo>
                  <a:lnTo>
                    <a:pt x="747079" y="1466116"/>
                  </a:lnTo>
                  <a:lnTo>
                    <a:pt x="795062" y="1467808"/>
                  </a:lnTo>
                  <a:lnTo>
                    <a:pt x="1217611" y="1467808"/>
                  </a:lnTo>
                  <a:lnTo>
                    <a:pt x="1195086" y="1481852"/>
                  </a:lnTo>
                  <a:lnTo>
                    <a:pt x="1155133" y="1503701"/>
                  </a:lnTo>
                  <a:lnTo>
                    <a:pt x="1113856" y="1523287"/>
                  </a:lnTo>
                  <a:lnTo>
                    <a:pt x="1071342" y="1540528"/>
                  </a:lnTo>
                  <a:lnTo>
                    <a:pt x="1027675" y="1555341"/>
                  </a:lnTo>
                  <a:lnTo>
                    <a:pt x="982943" y="1567645"/>
                  </a:lnTo>
                  <a:lnTo>
                    <a:pt x="937229" y="1577357"/>
                  </a:lnTo>
                  <a:lnTo>
                    <a:pt x="890621" y="1584396"/>
                  </a:lnTo>
                  <a:lnTo>
                    <a:pt x="843203" y="1588680"/>
                  </a:lnTo>
                  <a:lnTo>
                    <a:pt x="795064" y="1590126"/>
                  </a:lnTo>
                  <a:close/>
                </a:path>
                <a:path w="1590675" h="1590675">
                  <a:moveTo>
                    <a:pt x="1217611" y="1467808"/>
                  </a:moveTo>
                  <a:lnTo>
                    <a:pt x="795062" y="1467808"/>
                  </a:lnTo>
                  <a:lnTo>
                    <a:pt x="843045" y="1466116"/>
                  </a:lnTo>
                  <a:lnTo>
                    <a:pt x="890127" y="1461117"/>
                  </a:lnTo>
                  <a:lnTo>
                    <a:pt x="936194" y="1452924"/>
                  </a:lnTo>
                  <a:lnTo>
                    <a:pt x="981131" y="1441654"/>
                  </a:lnTo>
                  <a:lnTo>
                    <a:pt x="1024824" y="1427419"/>
                  </a:lnTo>
                  <a:lnTo>
                    <a:pt x="1067157" y="1410336"/>
                  </a:lnTo>
                  <a:lnTo>
                    <a:pt x="1108016" y="1390518"/>
                  </a:lnTo>
                  <a:lnTo>
                    <a:pt x="1147287" y="1368080"/>
                  </a:lnTo>
                  <a:lnTo>
                    <a:pt x="1184855" y="1343137"/>
                  </a:lnTo>
                  <a:lnTo>
                    <a:pt x="1220605" y="1315804"/>
                  </a:lnTo>
                  <a:lnTo>
                    <a:pt x="1254423" y="1286194"/>
                  </a:lnTo>
                  <a:lnTo>
                    <a:pt x="1286194" y="1254423"/>
                  </a:lnTo>
                  <a:lnTo>
                    <a:pt x="1315804" y="1220605"/>
                  </a:lnTo>
                  <a:lnTo>
                    <a:pt x="1343138" y="1184855"/>
                  </a:lnTo>
                  <a:lnTo>
                    <a:pt x="1368081" y="1147287"/>
                  </a:lnTo>
                  <a:lnTo>
                    <a:pt x="1390518" y="1108016"/>
                  </a:lnTo>
                  <a:lnTo>
                    <a:pt x="1410336" y="1067157"/>
                  </a:lnTo>
                  <a:lnTo>
                    <a:pt x="1427420" y="1024824"/>
                  </a:lnTo>
                  <a:lnTo>
                    <a:pt x="1441654" y="981131"/>
                  </a:lnTo>
                  <a:lnTo>
                    <a:pt x="1452925" y="936195"/>
                  </a:lnTo>
                  <a:lnTo>
                    <a:pt x="1461117" y="890128"/>
                  </a:lnTo>
                  <a:lnTo>
                    <a:pt x="1466117" y="843046"/>
                  </a:lnTo>
                  <a:lnTo>
                    <a:pt x="1467808" y="795058"/>
                  </a:lnTo>
                  <a:lnTo>
                    <a:pt x="1466117" y="747080"/>
                  </a:lnTo>
                  <a:lnTo>
                    <a:pt x="1461117" y="699998"/>
                  </a:lnTo>
                  <a:lnTo>
                    <a:pt x="1452925" y="653931"/>
                  </a:lnTo>
                  <a:lnTo>
                    <a:pt x="1441654" y="608994"/>
                  </a:lnTo>
                  <a:lnTo>
                    <a:pt x="1427420" y="565302"/>
                  </a:lnTo>
                  <a:lnTo>
                    <a:pt x="1410336" y="522969"/>
                  </a:lnTo>
                  <a:lnTo>
                    <a:pt x="1390518" y="482109"/>
                  </a:lnTo>
                  <a:lnTo>
                    <a:pt x="1368081" y="442838"/>
                  </a:lnTo>
                  <a:lnTo>
                    <a:pt x="1343138" y="405271"/>
                  </a:lnTo>
                  <a:lnTo>
                    <a:pt x="1315804" y="369520"/>
                  </a:lnTo>
                  <a:lnTo>
                    <a:pt x="1286194" y="335702"/>
                  </a:lnTo>
                  <a:lnTo>
                    <a:pt x="1254423" y="303931"/>
                  </a:lnTo>
                  <a:lnTo>
                    <a:pt x="1220605" y="274321"/>
                  </a:lnTo>
                  <a:lnTo>
                    <a:pt x="1184855" y="246988"/>
                  </a:lnTo>
                  <a:lnTo>
                    <a:pt x="1147287" y="222045"/>
                  </a:lnTo>
                  <a:lnTo>
                    <a:pt x="1108016" y="199607"/>
                  </a:lnTo>
                  <a:lnTo>
                    <a:pt x="1067157" y="179789"/>
                  </a:lnTo>
                  <a:lnTo>
                    <a:pt x="1024824" y="162706"/>
                  </a:lnTo>
                  <a:lnTo>
                    <a:pt x="981131" y="148471"/>
                  </a:lnTo>
                  <a:lnTo>
                    <a:pt x="936194" y="137201"/>
                  </a:lnTo>
                  <a:lnTo>
                    <a:pt x="890127" y="129008"/>
                  </a:lnTo>
                  <a:lnTo>
                    <a:pt x="843045" y="124009"/>
                  </a:lnTo>
                  <a:lnTo>
                    <a:pt x="795062" y="122317"/>
                  </a:lnTo>
                  <a:lnTo>
                    <a:pt x="1217611" y="122317"/>
                  </a:lnTo>
                  <a:lnTo>
                    <a:pt x="1270677" y="158433"/>
                  </a:lnTo>
                  <a:lnTo>
                    <a:pt x="1306145" y="186580"/>
                  </a:lnTo>
                  <a:lnTo>
                    <a:pt x="1339945" y="216662"/>
                  </a:lnTo>
                  <a:lnTo>
                    <a:pt x="1371993" y="248597"/>
                  </a:lnTo>
                  <a:lnTo>
                    <a:pt x="1402203" y="282303"/>
                  </a:lnTo>
                  <a:lnTo>
                    <a:pt x="1430489" y="317698"/>
                  </a:lnTo>
                  <a:lnTo>
                    <a:pt x="1456765" y="354700"/>
                  </a:lnTo>
                  <a:lnTo>
                    <a:pt x="1480946" y="393227"/>
                  </a:lnTo>
                  <a:lnTo>
                    <a:pt x="1502946" y="433197"/>
                  </a:lnTo>
                  <a:lnTo>
                    <a:pt x="1522678" y="474529"/>
                  </a:lnTo>
                  <a:lnTo>
                    <a:pt x="1540058" y="517139"/>
                  </a:lnTo>
                  <a:lnTo>
                    <a:pt x="1554999" y="560946"/>
                  </a:lnTo>
                  <a:lnTo>
                    <a:pt x="1567416" y="605867"/>
                  </a:lnTo>
                  <a:lnTo>
                    <a:pt x="1577223" y="651822"/>
                  </a:lnTo>
                  <a:lnTo>
                    <a:pt x="1584334" y="698728"/>
                  </a:lnTo>
                  <a:lnTo>
                    <a:pt x="1588663" y="746502"/>
                  </a:lnTo>
                  <a:lnTo>
                    <a:pt x="1590126" y="795058"/>
                  </a:lnTo>
                  <a:lnTo>
                    <a:pt x="1588663" y="843624"/>
                  </a:lnTo>
                  <a:lnTo>
                    <a:pt x="1584334" y="891398"/>
                  </a:lnTo>
                  <a:lnTo>
                    <a:pt x="1577223" y="938303"/>
                  </a:lnTo>
                  <a:lnTo>
                    <a:pt x="1567416" y="984258"/>
                  </a:lnTo>
                  <a:lnTo>
                    <a:pt x="1554999" y="1029180"/>
                  </a:lnTo>
                  <a:lnTo>
                    <a:pt x="1540058" y="1072987"/>
                  </a:lnTo>
                  <a:lnTo>
                    <a:pt x="1522678" y="1115597"/>
                  </a:lnTo>
                  <a:lnTo>
                    <a:pt x="1502946" y="1156928"/>
                  </a:lnTo>
                  <a:lnTo>
                    <a:pt x="1480946" y="1196898"/>
                  </a:lnTo>
                  <a:lnTo>
                    <a:pt x="1456765" y="1235425"/>
                  </a:lnTo>
                  <a:lnTo>
                    <a:pt x="1430489" y="1272427"/>
                  </a:lnTo>
                  <a:lnTo>
                    <a:pt x="1402203" y="1307823"/>
                  </a:lnTo>
                  <a:lnTo>
                    <a:pt x="1371993" y="1341529"/>
                  </a:lnTo>
                  <a:lnTo>
                    <a:pt x="1339945" y="1373464"/>
                  </a:lnTo>
                  <a:lnTo>
                    <a:pt x="1306145" y="1403546"/>
                  </a:lnTo>
                  <a:lnTo>
                    <a:pt x="1270677" y="1431692"/>
                  </a:lnTo>
                  <a:lnTo>
                    <a:pt x="1233629" y="1457822"/>
                  </a:lnTo>
                  <a:lnTo>
                    <a:pt x="1217611" y="1467808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8951" y="4215493"/>
              <a:ext cx="1345565" cy="1345565"/>
            </a:xfrm>
            <a:custGeom>
              <a:avLst/>
              <a:gdLst/>
              <a:ahLst/>
              <a:cxnLst/>
              <a:rect l="l" t="t" r="r" b="b"/>
              <a:pathLst>
                <a:path w="1345565" h="1345564">
                  <a:moveTo>
                    <a:pt x="672745" y="1345491"/>
                  </a:moveTo>
                  <a:lnTo>
                    <a:pt x="624762" y="1343799"/>
                  </a:lnTo>
                  <a:lnTo>
                    <a:pt x="577680" y="1338799"/>
                  </a:lnTo>
                  <a:lnTo>
                    <a:pt x="531613" y="1330607"/>
                  </a:lnTo>
                  <a:lnTo>
                    <a:pt x="486676" y="1319336"/>
                  </a:lnTo>
                  <a:lnTo>
                    <a:pt x="442984" y="1305102"/>
                  </a:lnTo>
                  <a:lnTo>
                    <a:pt x="400651" y="1288019"/>
                  </a:lnTo>
                  <a:lnTo>
                    <a:pt x="359792" y="1268201"/>
                  </a:lnTo>
                  <a:lnTo>
                    <a:pt x="320521" y="1245763"/>
                  </a:lnTo>
                  <a:lnTo>
                    <a:pt x="282953" y="1220820"/>
                  </a:lnTo>
                  <a:lnTo>
                    <a:pt x="247203" y="1193486"/>
                  </a:lnTo>
                  <a:lnTo>
                    <a:pt x="213385" y="1163877"/>
                  </a:lnTo>
                  <a:lnTo>
                    <a:pt x="181614" y="1132105"/>
                  </a:lnTo>
                  <a:lnTo>
                    <a:pt x="152004" y="1098287"/>
                  </a:lnTo>
                  <a:lnTo>
                    <a:pt x="124670" y="1062537"/>
                  </a:lnTo>
                  <a:lnTo>
                    <a:pt x="99727" y="1024969"/>
                  </a:lnTo>
                  <a:lnTo>
                    <a:pt x="77290" y="985699"/>
                  </a:lnTo>
                  <a:lnTo>
                    <a:pt x="57472" y="944839"/>
                  </a:lnTo>
                  <a:lnTo>
                    <a:pt x="40388" y="902506"/>
                  </a:lnTo>
                  <a:lnTo>
                    <a:pt x="26154" y="858814"/>
                  </a:lnTo>
                  <a:lnTo>
                    <a:pt x="14883" y="813877"/>
                  </a:lnTo>
                  <a:lnTo>
                    <a:pt x="6691" y="767810"/>
                  </a:lnTo>
                  <a:lnTo>
                    <a:pt x="1691" y="720728"/>
                  </a:lnTo>
                  <a:lnTo>
                    <a:pt x="0" y="672745"/>
                  </a:lnTo>
                  <a:lnTo>
                    <a:pt x="1691" y="624762"/>
                  </a:lnTo>
                  <a:lnTo>
                    <a:pt x="6691" y="577680"/>
                  </a:lnTo>
                  <a:lnTo>
                    <a:pt x="14883" y="531613"/>
                  </a:lnTo>
                  <a:lnTo>
                    <a:pt x="26154" y="486676"/>
                  </a:lnTo>
                  <a:lnTo>
                    <a:pt x="40388" y="442984"/>
                  </a:lnTo>
                  <a:lnTo>
                    <a:pt x="57472" y="400651"/>
                  </a:lnTo>
                  <a:lnTo>
                    <a:pt x="77290" y="359792"/>
                  </a:lnTo>
                  <a:lnTo>
                    <a:pt x="99727" y="320521"/>
                  </a:lnTo>
                  <a:lnTo>
                    <a:pt x="124670" y="282953"/>
                  </a:lnTo>
                  <a:lnTo>
                    <a:pt x="152004" y="247203"/>
                  </a:lnTo>
                  <a:lnTo>
                    <a:pt x="181614" y="213385"/>
                  </a:lnTo>
                  <a:lnTo>
                    <a:pt x="213385" y="181614"/>
                  </a:lnTo>
                  <a:lnTo>
                    <a:pt x="247203" y="152004"/>
                  </a:lnTo>
                  <a:lnTo>
                    <a:pt x="282953" y="124670"/>
                  </a:lnTo>
                  <a:lnTo>
                    <a:pt x="320521" y="99727"/>
                  </a:lnTo>
                  <a:lnTo>
                    <a:pt x="359792" y="77290"/>
                  </a:lnTo>
                  <a:lnTo>
                    <a:pt x="400651" y="57472"/>
                  </a:lnTo>
                  <a:lnTo>
                    <a:pt x="442984" y="40388"/>
                  </a:lnTo>
                  <a:lnTo>
                    <a:pt x="486676" y="26154"/>
                  </a:lnTo>
                  <a:lnTo>
                    <a:pt x="531613" y="14883"/>
                  </a:lnTo>
                  <a:lnTo>
                    <a:pt x="577680" y="6691"/>
                  </a:lnTo>
                  <a:lnTo>
                    <a:pt x="624762" y="1691"/>
                  </a:lnTo>
                  <a:lnTo>
                    <a:pt x="672745" y="0"/>
                  </a:lnTo>
                  <a:lnTo>
                    <a:pt x="720728" y="1691"/>
                  </a:lnTo>
                  <a:lnTo>
                    <a:pt x="767810" y="6691"/>
                  </a:lnTo>
                  <a:lnTo>
                    <a:pt x="813877" y="14883"/>
                  </a:lnTo>
                  <a:lnTo>
                    <a:pt x="858814" y="26154"/>
                  </a:lnTo>
                  <a:lnTo>
                    <a:pt x="902507" y="40388"/>
                  </a:lnTo>
                  <a:lnTo>
                    <a:pt x="944840" y="57472"/>
                  </a:lnTo>
                  <a:lnTo>
                    <a:pt x="985699" y="77290"/>
                  </a:lnTo>
                  <a:lnTo>
                    <a:pt x="1024970" y="99727"/>
                  </a:lnTo>
                  <a:lnTo>
                    <a:pt x="1062538" y="124670"/>
                  </a:lnTo>
                  <a:lnTo>
                    <a:pt x="1098288" y="152004"/>
                  </a:lnTo>
                  <a:lnTo>
                    <a:pt x="1132106" y="181614"/>
                  </a:lnTo>
                  <a:lnTo>
                    <a:pt x="1163877" y="213385"/>
                  </a:lnTo>
                  <a:lnTo>
                    <a:pt x="1193487" y="247203"/>
                  </a:lnTo>
                  <a:lnTo>
                    <a:pt x="1220821" y="282953"/>
                  </a:lnTo>
                  <a:lnTo>
                    <a:pt x="1245764" y="320521"/>
                  </a:lnTo>
                  <a:lnTo>
                    <a:pt x="1268201" y="359792"/>
                  </a:lnTo>
                  <a:lnTo>
                    <a:pt x="1288019" y="400651"/>
                  </a:lnTo>
                  <a:lnTo>
                    <a:pt x="1305103" y="442984"/>
                  </a:lnTo>
                  <a:lnTo>
                    <a:pt x="1319337" y="486676"/>
                  </a:lnTo>
                  <a:lnTo>
                    <a:pt x="1330608" y="531613"/>
                  </a:lnTo>
                  <a:lnTo>
                    <a:pt x="1338800" y="577680"/>
                  </a:lnTo>
                  <a:lnTo>
                    <a:pt x="1343800" y="624762"/>
                  </a:lnTo>
                  <a:lnTo>
                    <a:pt x="1345491" y="672739"/>
                  </a:lnTo>
                  <a:lnTo>
                    <a:pt x="1343800" y="720728"/>
                  </a:lnTo>
                  <a:lnTo>
                    <a:pt x="1338800" y="767810"/>
                  </a:lnTo>
                  <a:lnTo>
                    <a:pt x="1330608" y="813877"/>
                  </a:lnTo>
                  <a:lnTo>
                    <a:pt x="1319337" y="858814"/>
                  </a:lnTo>
                  <a:lnTo>
                    <a:pt x="1305103" y="902506"/>
                  </a:lnTo>
                  <a:lnTo>
                    <a:pt x="1288019" y="944839"/>
                  </a:lnTo>
                  <a:lnTo>
                    <a:pt x="1268201" y="985699"/>
                  </a:lnTo>
                  <a:lnTo>
                    <a:pt x="1245764" y="1024969"/>
                  </a:lnTo>
                  <a:lnTo>
                    <a:pt x="1220821" y="1062537"/>
                  </a:lnTo>
                  <a:lnTo>
                    <a:pt x="1193487" y="1098287"/>
                  </a:lnTo>
                  <a:lnTo>
                    <a:pt x="1163877" y="1132105"/>
                  </a:lnTo>
                  <a:lnTo>
                    <a:pt x="1132106" y="1163877"/>
                  </a:lnTo>
                  <a:lnTo>
                    <a:pt x="1098288" y="1193486"/>
                  </a:lnTo>
                  <a:lnTo>
                    <a:pt x="1062538" y="1220820"/>
                  </a:lnTo>
                  <a:lnTo>
                    <a:pt x="1024970" y="1245763"/>
                  </a:lnTo>
                  <a:lnTo>
                    <a:pt x="985699" y="1268201"/>
                  </a:lnTo>
                  <a:lnTo>
                    <a:pt x="944840" y="1288019"/>
                  </a:lnTo>
                  <a:lnTo>
                    <a:pt x="902507" y="1305102"/>
                  </a:lnTo>
                  <a:lnTo>
                    <a:pt x="858814" y="1319336"/>
                  </a:lnTo>
                  <a:lnTo>
                    <a:pt x="813877" y="1330607"/>
                  </a:lnTo>
                  <a:lnTo>
                    <a:pt x="767810" y="1338799"/>
                  </a:lnTo>
                  <a:lnTo>
                    <a:pt x="720728" y="1343799"/>
                  </a:lnTo>
                  <a:lnTo>
                    <a:pt x="672745" y="134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41012" y="1895003"/>
              <a:ext cx="5274310" cy="1024255"/>
            </a:xfrm>
            <a:custGeom>
              <a:avLst/>
              <a:gdLst/>
              <a:ahLst/>
              <a:cxnLst/>
              <a:rect l="l" t="t" r="r" b="b"/>
              <a:pathLst>
                <a:path w="5274309" h="1024255">
                  <a:moveTo>
                    <a:pt x="137286" y="0"/>
                  </a:moveTo>
                  <a:lnTo>
                    <a:pt x="5273791" y="0"/>
                  </a:lnTo>
                  <a:lnTo>
                    <a:pt x="5273791" y="1023795"/>
                  </a:lnTo>
                  <a:lnTo>
                    <a:pt x="137286" y="1023795"/>
                  </a:lnTo>
                  <a:lnTo>
                    <a:pt x="137286" y="655392"/>
                  </a:lnTo>
                  <a:lnTo>
                    <a:pt x="0" y="598848"/>
                  </a:lnTo>
                  <a:lnTo>
                    <a:pt x="137286" y="542304"/>
                  </a:lnTo>
                  <a:lnTo>
                    <a:pt x="137286" y="0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41012" y="4256507"/>
              <a:ext cx="5274310" cy="1024255"/>
            </a:xfrm>
            <a:custGeom>
              <a:avLst/>
              <a:gdLst/>
              <a:ahLst/>
              <a:cxnLst/>
              <a:rect l="l" t="t" r="r" b="b"/>
              <a:pathLst>
                <a:path w="5274309" h="1024254">
                  <a:moveTo>
                    <a:pt x="137286" y="0"/>
                  </a:moveTo>
                  <a:lnTo>
                    <a:pt x="5273791" y="0"/>
                  </a:lnTo>
                  <a:lnTo>
                    <a:pt x="5273791" y="1023794"/>
                  </a:lnTo>
                  <a:lnTo>
                    <a:pt x="137286" y="1023794"/>
                  </a:lnTo>
                  <a:lnTo>
                    <a:pt x="137286" y="655393"/>
                  </a:lnTo>
                  <a:lnTo>
                    <a:pt x="0" y="598848"/>
                  </a:lnTo>
                  <a:lnTo>
                    <a:pt x="137286" y="542304"/>
                  </a:lnTo>
                  <a:lnTo>
                    <a:pt x="137286" y="0"/>
                  </a:lnTo>
                  <a:close/>
                </a:path>
              </a:pathLst>
            </a:custGeom>
            <a:solidFill>
              <a:srgbClr val="378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23878" y="601833"/>
            <a:ext cx="6788784" cy="14103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4750" spc="-160" dirty="0">
                <a:solidFill>
                  <a:srgbClr val="000000"/>
                </a:solidFill>
                <a:latin typeface="Verdana"/>
                <a:cs typeface="Verdana"/>
              </a:rPr>
              <a:t>ELETROMOBILIDADE</a:t>
            </a:r>
            <a:endParaRPr sz="4750">
              <a:latin typeface="Verdana"/>
              <a:cs typeface="Verdana"/>
            </a:endParaRPr>
          </a:p>
          <a:p>
            <a:pPr marL="127635">
              <a:lnSpc>
                <a:spcPct val="100000"/>
              </a:lnSpc>
              <a:spcBef>
                <a:spcPts val="250"/>
              </a:spcBef>
            </a:pPr>
            <a:r>
              <a:rPr sz="385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Oportunidade</a:t>
            </a:r>
            <a:r>
              <a:rPr sz="3850" b="0" spc="-2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850" b="0" spc="114" dirty="0">
                <a:solidFill>
                  <a:srgbClr val="000000"/>
                </a:solidFill>
                <a:latin typeface="Lucida Sans Unicode"/>
                <a:cs typeface="Lucida Sans Unicode"/>
              </a:rPr>
              <a:t>para: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34400" y="1947066"/>
            <a:ext cx="3107055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40" dirty="0">
                <a:solidFill>
                  <a:srgbClr val="FFFFFF"/>
                </a:solidFill>
                <a:latin typeface="Verdana"/>
                <a:cs typeface="Verdana"/>
              </a:rPr>
              <a:t>Ç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  DO</a:t>
            </a:r>
            <a:r>
              <a:rPr sz="225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PAÍS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05825" y="4268075"/>
            <a:ext cx="4138929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40" dirty="0">
                <a:solidFill>
                  <a:srgbClr val="FFFFFF"/>
                </a:solidFill>
                <a:latin typeface="Verdana"/>
                <a:cs typeface="Verdana"/>
              </a:rPr>
              <a:t>Ç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1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-1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250" b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25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500230" y="2199642"/>
            <a:ext cx="923925" cy="3193415"/>
            <a:chOff x="10500230" y="2199642"/>
            <a:chExt cx="923925" cy="319341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7646" y="2199642"/>
              <a:ext cx="874318" cy="6654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500220" y="4471783"/>
              <a:ext cx="923925" cy="920750"/>
            </a:xfrm>
            <a:custGeom>
              <a:avLst/>
              <a:gdLst/>
              <a:ahLst/>
              <a:cxnLst/>
              <a:rect l="l" t="t" r="r" b="b"/>
              <a:pathLst>
                <a:path w="923925" h="920750">
                  <a:moveTo>
                    <a:pt x="833196" y="810539"/>
                  </a:moveTo>
                  <a:lnTo>
                    <a:pt x="817473" y="794867"/>
                  </a:lnTo>
                  <a:lnTo>
                    <a:pt x="812673" y="794867"/>
                  </a:lnTo>
                  <a:lnTo>
                    <a:pt x="796950" y="810539"/>
                  </a:lnTo>
                  <a:lnTo>
                    <a:pt x="796950" y="815340"/>
                  </a:lnTo>
                  <a:lnTo>
                    <a:pt x="812673" y="831011"/>
                  </a:lnTo>
                  <a:lnTo>
                    <a:pt x="817473" y="831011"/>
                  </a:lnTo>
                  <a:lnTo>
                    <a:pt x="833196" y="815340"/>
                  </a:lnTo>
                  <a:lnTo>
                    <a:pt x="833196" y="812939"/>
                  </a:lnTo>
                  <a:lnTo>
                    <a:pt x="833196" y="810539"/>
                  </a:lnTo>
                  <a:close/>
                </a:path>
                <a:path w="923925" h="920750">
                  <a:moveTo>
                    <a:pt x="923747" y="812800"/>
                  </a:moveTo>
                  <a:lnTo>
                    <a:pt x="921346" y="789940"/>
                  </a:lnTo>
                  <a:lnTo>
                    <a:pt x="914311" y="768350"/>
                  </a:lnTo>
                  <a:lnTo>
                    <a:pt x="902944" y="748030"/>
                  </a:lnTo>
                  <a:lnTo>
                    <a:pt x="887526" y="731520"/>
                  </a:lnTo>
                  <a:lnTo>
                    <a:pt x="887526" y="812800"/>
                  </a:lnTo>
                  <a:lnTo>
                    <a:pt x="881557" y="840740"/>
                  </a:lnTo>
                  <a:lnTo>
                    <a:pt x="865339" y="864870"/>
                  </a:lnTo>
                  <a:lnTo>
                    <a:pt x="841362" y="880110"/>
                  </a:lnTo>
                  <a:lnTo>
                    <a:pt x="812152" y="883920"/>
                  </a:lnTo>
                  <a:lnTo>
                    <a:pt x="785609" y="878840"/>
                  </a:lnTo>
                  <a:lnTo>
                    <a:pt x="763790" y="863600"/>
                  </a:lnTo>
                  <a:lnTo>
                    <a:pt x="752322" y="847090"/>
                  </a:lnTo>
                  <a:lnTo>
                    <a:pt x="748792" y="842010"/>
                  </a:lnTo>
                  <a:lnTo>
                    <a:pt x="742670" y="815340"/>
                  </a:lnTo>
                  <a:lnTo>
                    <a:pt x="744181" y="797560"/>
                  </a:lnTo>
                  <a:lnTo>
                    <a:pt x="749719" y="781050"/>
                  </a:lnTo>
                  <a:lnTo>
                    <a:pt x="758977" y="767080"/>
                  </a:lnTo>
                  <a:lnTo>
                    <a:pt x="771613" y="754380"/>
                  </a:lnTo>
                  <a:lnTo>
                    <a:pt x="776173" y="750570"/>
                  </a:lnTo>
                  <a:lnTo>
                    <a:pt x="778852" y="745490"/>
                  </a:lnTo>
                  <a:lnTo>
                    <a:pt x="778852" y="93980"/>
                  </a:lnTo>
                  <a:lnTo>
                    <a:pt x="778852" y="71120"/>
                  </a:lnTo>
                  <a:lnTo>
                    <a:pt x="781697" y="57150"/>
                  </a:lnTo>
                  <a:lnTo>
                    <a:pt x="789470" y="45720"/>
                  </a:lnTo>
                  <a:lnTo>
                    <a:pt x="800989" y="38100"/>
                  </a:lnTo>
                  <a:lnTo>
                    <a:pt x="815073" y="35560"/>
                  </a:lnTo>
                  <a:lnTo>
                    <a:pt x="829170" y="38100"/>
                  </a:lnTo>
                  <a:lnTo>
                    <a:pt x="840676" y="45720"/>
                  </a:lnTo>
                  <a:lnTo>
                    <a:pt x="848448" y="57150"/>
                  </a:lnTo>
                  <a:lnTo>
                    <a:pt x="851306" y="71120"/>
                  </a:lnTo>
                  <a:lnTo>
                    <a:pt x="851306" y="162560"/>
                  </a:lnTo>
                  <a:lnTo>
                    <a:pt x="833196" y="162560"/>
                  </a:lnTo>
                  <a:lnTo>
                    <a:pt x="826135" y="163830"/>
                  </a:lnTo>
                  <a:lnTo>
                    <a:pt x="820381" y="167640"/>
                  </a:lnTo>
                  <a:lnTo>
                    <a:pt x="816495" y="172720"/>
                  </a:lnTo>
                  <a:lnTo>
                    <a:pt x="815073" y="180340"/>
                  </a:lnTo>
                  <a:lnTo>
                    <a:pt x="816495" y="186690"/>
                  </a:lnTo>
                  <a:lnTo>
                    <a:pt x="820381" y="193040"/>
                  </a:lnTo>
                  <a:lnTo>
                    <a:pt x="826135" y="196850"/>
                  </a:lnTo>
                  <a:lnTo>
                    <a:pt x="833196" y="198120"/>
                  </a:lnTo>
                  <a:lnTo>
                    <a:pt x="851306" y="198120"/>
                  </a:lnTo>
                  <a:lnTo>
                    <a:pt x="851306" y="233680"/>
                  </a:lnTo>
                  <a:lnTo>
                    <a:pt x="833196" y="233680"/>
                  </a:lnTo>
                  <a:lnTo>
                    <a:pt x="826135" y="236220"/>
                  </a:lnTo>
                  <a:lnTo>
                    <a:pt x="820381" y="240030"/>
                  </a:lnTo>
                  <a:lnTo>
                    <a:pt x="816495" y="245110"/>
                  </a:lnTo>
                  <a:lnTo>
                    <a:pt x="815073" y="252730"/>
                  </a:lnTo>
                  <a:lnTo>
                    <a:pt x="816495" y="259080"/>
                  </a:lnTo>
                  <a:lnTo>
                    <a:pt x="820381" y="265430"/>
                  </a:lnTo>
                  <a:lnTo>
                    <a:pt x="826135" y="269240"/>
                  </a:lnTo>
                  <a:lnTo>
                    <a:pt x="833196" y="270510"/>
                  </a:lnTo>
                  <a:lnTo>
                    <a:pt x="851306" y="270510"/>
                  </a:lnTo>
                  <a:lnTo>
                    <a:pt x="851306" y="306070"/>
                  </a:lnTo>
                  <a:lnTo>
                    <a:pt x="833196" y="306070"/>
                  </a:lnTo>
                  <a:lnTo>
                    <a:pt x="826135" y="307340"/>
                  </a:lnTo>
                  <a:lnTo>
                    <a:pt x="820381" y="311150"/>
                  </a:lnTo>
                  <a:lnTo>
                    <a:pt x="816495" y="317500"/>
                  </a:lnTo>
                  <a:lnTo>
                    <a:pt x="815073" y="325120"/>
                  </a:lnTo>
                  <a:lnTo>
                    <a:pt x="816495" y="331470"/>
                  </a:lnTo>
                  <a:lnTo>
                    <a:pt x="820381" y="337820"/>
                  </a:lnTo>
                  <a:lnTo>
                    <a:pt x="826135" y="341630"/>
                  </a:lnTo>
                  <a:lnTo>
                    <a:pt x="833196" y="342900"/>
                  </a:lnTo>
                  <a:lnTo>
                    <a:pt x="851306" y="342900"/>
                  </a:lnTo>
                  <a:lnTo>
                    <a:pt x="851306" y="378460"/>
                  </a:lnTo>
                  <a:lnTo>
                    <a:pt x="833196" y="378460"/>
                  </a:lnTo>
                  <a:lnTo>
                    <a:pt x="826135" y="379730"/>
                  </a:lnTo>
                  <a:lnTo>
                    <a:pt x="820381" y="383540"/>
                  </a:lnTo>
                  <a:lnTo>
                    <a:pt x="816495" y="389890"/>
                  </a:lnTo>
                  <a:lnTo>
                    <a:pt x="815073" y="396240"/>
                  </a:lnTo>
                  <a:lnTo>
                    <a:pt x="816495" y="403860"/>
                  </a:lnTo>
                  <a:lnTo>
                    <a:pt x="820381" y="410210"/>
                  </a:lnTo>
                  <a:lnTo>
                    <a:pt x="826135" y="414020"/>
                  </a:lnTo>
                  <a:lnTo>
                    <a:pt x="833196" y="415290"/>
                  </a:lnTo>
                  <a:lnTo>
                    <a:pt x="851306" y="415290"/>
                  </a:lnTo>
                  <a:lnTo>
                    <a:pt x="851306" y="450850"/>
                  </a:lnTo>
                  <a:lnTo>
                    <a:pt x="833196" y="450850"/>
                  </a:lnTo>
                  <a:lnTo>
                    <a:pt x="826135" y="452120"/>
                  </a:lnTo>
                  <a:lnTo>
                    <a:pt x="820381" y="455930"/>
                  </a:lnTo>
                  <a:lnTo>
                    <a:pt x="816495" y="462280"/>
                  </a:lnTo>
                  <a:lnTo>
                    <a:pt x="815073" y="468630"/>
                  </a:lnTo>
                  <a:lnTo>
                    <a:pt x="816495" y="476250"/>
                  </a:lnTo>
                  <a:lnTo>
                    <a:pt x="820381" y="481330"/>
                  </a:lnTo>
                  <a:lnTo>
                    <a:pt x="826135" y="485140"/>
                  </a:lnTo>
                  <a:lnTo>
                    <a:pt x="833196" y="487680"/>
                  </a:lnTo>
                  <a:lnTo>
                    <a:pt x="851306" y="487680"/>
                  </a:lnTo>
                  <a:lnTo>
                    <a:pt x="851306" y="523240"/>
                  </a:lnTo>
                  <a:lnTo>
                    <a:pt x="833196" y="523240"/>
                  </a:lnTo>
                  <a:lnTo>
                    <a:pt x="826135" y="524510"/>
                  </a:lnTo>
                  <a:lnTo>
                    <a:pt x="820381" y="528320"/>
                  </a:lnTo>
                  <a:lnTo>
                    <a:pt x="816495" y="534670"/>
                  </a:lnTo>
                  <a:lnTo>
                    <a:pt x="815073" y="541020"/>
                  </a:lnTo>
                  <a:lnTo>
                    <a:pt x="816495" y="548640"/>
                  </a:lnTo>
                  <a:lnTo>
                    <a:pt x="820381" y="553720"/>
                  </a:lnTo>
                  <a:lnTo>
                    <a:pt x="826135" y="557530"/>
                  </a:lnTo>
                  <a:lnTo>
                    <a:pt x="833196" y="558800"/>
                  </a:lnTo>
                  <a:lnTo>
                    <a:pt x="851306" y="558800"/>
                  </a:lnTo>
                  <a:lnTo>
                    <a:pt x="851306" y="595630"/>
                  </a:lnTo>
                  <a:lnTo>
                    <a:pt x="833196" y="595630"/>
                  </a:lnTo>
                  <a:lnTo>
                    <a:pt x="826135" y="596900"/>
                  </a:lnTo>
                  <a:lnTo>
                    <a:pt x="820381" y="600710"/>
                  </a:lnTo>
                  <a:lnTo>
                    <a:pt x="816495" y="607060"/>
                  </a:lnTo>
                  <a:lnTo>
                    <a:pt x="815073" y="613410"/>
                  </a:lnTo>
                  <a:lnTo>
                    <a:pt x="816495" y="621030"/>
                  </a:lnTo>
                  <a:lnTo>
                    <a:pt x="820381" y="626110"/>
                  </a:lnTo>
                  <a:lnTo>
                    <a:pt x="826135" y="629920"/>
                  </a:lnTo>
                  <a:lnTo>
                    <a:pt x="833196" y="631190"/>
                  </a:lnTo>
                  <a:lnTo>
                    <a:pt x="851306" y="631190"/>
                  </a:lnTo>
                  <a:lnTo>
                    <a:pt x="851306" y="745490"/>
                  </a:lnTo>
                  <a:lnTo>
                    <a:pt x="853986" y="750570"/>
                  </a:lnTo>
                  <a:lnTo>
                    <a:pt x="858545" y="754380"/>
                  </a:lnTo>
                  <a:lnTo>
                    <a:pt x="870839" y="765810"/>
                  </a:lnTo>
                  <a:lnTo>
                    <a:pt x="879944" y="779780"/>
                  </a:lnTo>
                  <a:lnTo>
                    <a:pt x="885583" y="795020"/>
                  </a:lnTo>
                  <a:lnTo>
                    <a:pt x="887526" y="812800"/>
                  </a:lnTo>
                  <a:lnTo>
                    <a:pt x="887526" y="731520"/>
                  </a:lnTo>
                  <a:lnTo>
                    <a:pt x="887526" y="71120"/>
                  </a:lnTo>
                  <a:lnTo>
                    <a:pt x="881824" y="43180"/>
                  </a:lnTo>
                  <a:lnTo>
                    <a:pt x="876642" y="35560"/>
                  </a:lnTo>
                  <a:lnTo>
                    <a:pt x="866279" y="20320"/>
                  </a:lnTo>
                  <a:lnTo>
                    <a:pt x="843254" y="5080"/>
                  </a:lnTo>
                  <a:lnTo>
                    <a:pt x="815073" y="0"/>
                  </a:lnTo>
                  <a:lnTo>
                    <a:pt x="786904" y="5080"/>
                  </a:lnTo>
                  <a:lnTo>
                    <a:pt x="763866" y="20320"/>
                  </a:lnTo>
                  <a:lnTo>
                    <a:pt x="748322" y="43180"/>
                  </a:lnTo>
                  <a:lnTo>
                    <a:pt x="742619" y="71120"/>
                  </a:lnTo>
                  <a:lnTo>
                    <a:pt x="742619" y="93980"/>
                  </a:lnTo>
                  <a:lnTo>
                    <a:pt x="742619" y="140970"/>
                  </a:lnTo>
                  <a:lnTo>
                    <a:pt x="742619" y="441960"/>
                  </a:lnTo>
                  <a:lnTo>
                    <a:pt x="575462" y="441960"/>
                  </a:lnTo>
                  <a:lnTo>
                    <a:pt x="548906" y="447040"/>
                  </a:lnTo>
                  <a:lnTo>
                    <a:pt x="527189" y="462280"/>
                  </a:lnTo>
                  <a:lnTo>
                    <a:pt x="512533" y="483870"/>
                  </a:lnTo>
                  <a:lnTo>
                    <a:pt x="507161" y="509270"/>
                  </a:lnTo>
                  <a:lnTo>
                    <a:pt x="512533" y="535940"/>
                  </a:lnTo>
                  <a:lnTo>
                    <a:pt x="527189" y="557530"/>
                  </a:lnTo>
                  <a:lnTo>
                    <a:pt x="548906" y="572770"/>
                  </a:lnTo>
                  <a:lnTo>
                    <a:pt x="575462" y="577850"/>
                  </a:lnTo>
                  <a:lnTo>
                    <a:pt x="584517" y="577850"/>
                  </a:lnTo>
                  <a:lnTo>
                    <a:pt x="596696" y="580390"/>
                  </a:lnTo>
                  <a:lnTo>
                    <a:pt x="606653" y="586740"/>
                  </a:lnTo>
                  <a:lnTo>
                    <a:pt x="613371" y="596900"/>
                  </a:lnTo>
                  <a:lnTo>
                    <a:pt x="615835" y="609600"/>
                  </a:lnTo>
                  <a:lnTo>
                    <a:pt x="613371" y="621030"/>
                  </a:lnTo>
                  <a:lnTo>
                    <a:pt x="606653" y="631190"/>
                  </a:lnTo>
                  <a:lnTo>
                    <a:pt x="596696" y="638810"/>
                  </a:lnTo>
                  <a:lnTo>
                    <a:pt x="584517" y="640080"/>
                  </a:lnTo>
                  <a:lnTo>
                    <a:pt x="430504" y="640080"/>
                  </a:lnTo>
                  <a:lnTo>
                    <a:pt x="404088" y="646430"/>
                  </a:lnTo>
                  <a:lnTo>
                    <a:pt x="382498" y="660400"/>
                  </a:lnTo>
                  <a:lnTo>
                    <a:pt x="367931" y="681990"/>
                  </a:lnTo>
                  <a:lnTo>
                    <a:pt x="362585" y="708660"/>
                  </a:lnTo>
                  <a:lnTo>
                    <a:pt x="367931" y="735330"/>
                  </a:lnTo>
                  <a:lnTo>
                    <a:pt x="382498" y="756920"/>
                  </a:lnTo>
                  <a:lnTo>
                    <a:pt x="404088" y="770890"/>
                  </a:lnTo>
                  <a:lnTo>
                    <a:pt x="460311" y="782320"/>
                  </a:lnTo>
                  <a:lnTo>
                    <a:pt x="484682" y="798830"/>
                  </a:lnTo>
                  <a:lnTo>
                    <a:pt x="501129" y="822960"/>
                  </a:lnTo>
                  <a:lnTo>
                    <a:pt x="507161" y="852170"/>
                  </a:lnTo>
                  <a:lnTo>
                    <a:pt x="507161" y="882650"/>
                  </a:lnTo>
                  <a:lnTo>
                    <a:pt x="457238" y="885190"/>
                  </a:lnTo>
                  <a:lnTo>
                    <a:pt x="408584" y="881380"/>
                  </a:lnTo>
                  <a:lnTo>
                    <a:pt x="361505" y="872490"/>
                  </a:lnTo>
                  <a:lnTo>
                    <a:pt x="316331" y="858520"/>
                  </a:lnTo>
                  <a:lnTo>
                    <a:pt x="273392" y="840740"/>
                  </a:lnTo>
                  <a:lnTo>
                    <a:pt x="232981" y="817880"/>
                  </a:lnTo>
                  <a:lnTo>
                    <a:pt x="195427" y="791210"/>
                  </a:lnTo>
                  <a:lnTo>
                    <a:pt x="161061" y="759460"/>
                  </a:lnTo>
                  <a:lnTo>
                    <a:pt x="130187" y="725170"/>
                  </a:lnTo>
                  <a:lnTo>
                    <a:pt x="103124" y="688340"/>
                  </a:lnTo>
                  <a:lnTo>
                    <a:pt x="80200" y="647700"/>
                  </a:lnTo>
                  <a:lnTo>
                    <a:pt x="61734" y="604520"/>
                  </a:lnTo>
                  <a:lnTo>
                    <a:pt x="48031" y="558800"/>
                  </a:lnTo>
                  <a:lnTo>
                    <a:pt x="366737" y="558800"/>
                  </a:lnTo>
                  <a:lnTo>
                    <a:pt x="393293" y="553720"/>
                  </a:lnTo>
                  <a:lnTo>
                    <a:pt x="415010" y="539750"/>
                  </a:lnTo>
                  <a:lnTo>
                    <a:pt x="429653" y="518160"/>
                  </a:lnTo>
                  <a:lnTo>
                    <a:pt x="435038" y="491490"/>
                  </a:lnTo>
                  <a:lnTo>
                    <a:pt x="429653" y="464820"/>
                  </a:lnTo>
                  <a:lnTo>
                    <a:pt x="415010" y="443230"/>
                  </a:lnTo>
                  <a:lnTo>
                    <a:pt x="393293" y="429260"/>
                  </a:lnTo>
                  <a:lnTo>
                    <a:pt x="366737" y="424180"/>
                  </a:lnTo>
                  <a:lnTo>
                    <a:pt x="357670" y="424180"/>
                  </a:lnTo>
                  <a:lnTo>
                    <a:pt x="345490" y="421640"/>
                  </a:lnTo>
                  <a:lnTo>
                    <a:pt x="335546" y="414020"/>
                  </a:lnTo>
                  <a:lnTo>
                    <a:pt x="328828" y="403860"/>
                  </a:lnTo>
                  <a:lnTo>
                    <a:pt x="326364" y="392430"/>
                  </a:lnTo>
                  <a:lnTo>
                    <a:pt x="328828" y="379730"/>
                  </a:lnTo>
                  <a:lnTo>
                    <a:pt x="335546" y="369570"/>
                  </a:lnTo>
                  <a:lnTo>
                    <a:pt x="345490" y="363220"/>
                  </a:lnTo>
                  <a:lnTo>
                    <a:pt x="357670" y="360680"/>
                  </a:lnTo>
                  <a:lnTo>
                    <a:pt x="511683" y="360680"/>
                  </a:lnTo>
                  <a:lnTo>
                    <a:pt x="538086" y="355600"/>
                  </a:lnTo>
                  <a:lnTo>
                    <a:pt x="559650" y="340360"/>
                  </a:lnTo>
                  <a:lnTo>
                    <a:pt x="574192" y="318770"/>
                  </a:lnTo>
                  <a:lnTo>
                    <a:pt x="579526" y="293370"/>
                  </a:lnTo>
                  <a:lnTo>
                    <a:pt x="574167" y="266700"/>
                  </a:lnTo>
                  <a:lnTo>
                    <a:pt x="559574" y="245110"/>
                  </a:lnTo>
                  <a:lnTo>
                    <a:pt x="537946" y="231140"/>
                  </a:lnTo>
                  <a:lnTo>
                    <a:pt x="481685" y="219710"/>
                  </a:lnTo>
                  <a:lnTo>
                    <a:pt x="457263" y="203200"/>
                  </a:lnTo>
                  <a:lnTo>
                    <a:pt x="440766" y="179070"/>
                  </a:lnTo>
                  <a:lnTo>
                    <a:pt x="434708" y="148590"/>
                  </a:lnTo>
                  <a:lnTo>
                    <a:pt x="434708" y="36830"/>
                  </a:lnTo>
                  <a:lnTo>
                    <a:pt x="483781" y="35560"/>
                  </a:lnTo>
                  <a:lnTo>
                    <a:pt x="531761" y="40640"/>
                  </a:lnTo>
                  <a:lnTo>
                    <a:pt x="578294" y="52070"/>
                  </a:lnTo>
                  <a:lnTo>
                    <a:pt x="622998" y="67310"/>
                  </a:lnTo>
                  <a:lnTo>
                    <a:pt x="665530" y="87630"/>
                  </a:lnTo>
                  <a:lnTo>
                    <a:pt x="705535" y="111760"/>
                  </a:lnTo>
                  <a:lnTo>
                    <a:pt x="742619" y="140970"/>
                  </a:lnTo>
                  <a:lnTo>
                    <a:pt x="742619" y="93980"/>
                  </a:lnTo>
                  <a:lnTo>
                    <a:pt x="702195" y="66040"/>
                  </a:lnTo>
                  <a:lnTo>
                    <a:pt x="659066" y="43180"/>
                  </a:lnTo>
                  <a:lnTo>
                    <a:pt x="613575" y="25400"/>
                  </a:lnTo>
                  <a:lnTo>
                    <a:pt x="566115" y="11430"/>
                  </a:lnTo>
                  <a:lnTo>
                    <a:pt x="517017" y="2540"/>
                  </a:lnTo>
                  <a:lnTo>
                    <a:pt x="466648" y="0"/>
                  </a:lnTo>
                  <a:lnTo>
                    <a:pt x="414972" y="1270"/>
                  </a:lnTo>
                  <a:lnTo>
                    <a:pt x="414210" y="1270"/>
                  </a:lnTo>
                  <a:lnTo>
                    <a:pt x="368363" y="8890"/>
                  </a:lnTo>
                  <a:lnTo>
                    <a:pt x="324116" y="20320"/>
                  </a:lnTo>
                  <a:lnTo>
                    <a:pt x="281711" y="35560"/>
                  </a:lnTo>
                  <a:lnTo>
                    <a:pt x="241376" y="54610"/>
                  </a:lnTo>
                  <a:lnTo>
                    <a:pt x="203327" y="78740"/>
                  </a:lnTo>
                  <a:lnTo>
                    <a:pt x="167817" y="104140"/>
                  </a:lnTo>
                  <a:lnTo>
                    <a:pt x="135064" y="134620"/>
                  </a:lnTo>
                  <a:lnTo>
                    <a:pt x="105295" y="167640"/>
                  </a:lnTo>
                  <a:lnTo>
                    <a:pt x="78740" y="201930"/>
                  </a:lnTo>
                  <a:lnTo>
                    <a:pt x="55651" y="240030"/>
                  </a:lnTo>
                  <a:lnTo>
                    <a:pt x="36233" y="280670"/>
                  </a:lnTo>
                  <a:lnTo>
                    <a:pt x="20726" y="322580"/>
                  </a:lnTo>
                  <a:lnTo>
                    <a:pt x="9372" y="367030"/>
                  </a:lnTo>
                  <a:lnTo>
                    <a:pt x="2387" y="412750"/>
                  </a:lnTo>
                  <a:lnTo>
                    <a:pt x="0" y="459740"/>
                  </a:lnTo>
                  <a:lnTo>
                    <a:pt x="2387" y="506730"/>
                  </a:lnTo>
                  <a:lnTo>
                    <a:pt x="9385" y="552450"/>
                  </a:lnTo>
                  <a:lnTo>
                    <a:pt x="20751" y="596900"/>
                  </a:lnTo>
                  <a:lnTo>
                    <a:pt x="36271" y="638810"/>
                  </a:lnTo>
                  <a:lnTo>
                    <a:pt x="55714" y="679450"/>
                  </a:lnTo>
                  <a:lnTo>
                    <a:pt x="78841" y="717550"/>
                  </a:lnTo>
                  <a:lnTo>
                    <a:pt x="105410" y="753110"/>
                  </a:lnTo>
                  <a:lnTo>
                    <a:pt x="135216" y="786130"/>
                  </a:lnTo>
                  <a:lnTo>
                    <a:pt x="168008" y="815340"/>
                  </a:lnTo>
                  <a:lnTo>
                    <a:pt x="203555" y="842010"/>
                  </a:lnTo>
                  <a:lnTo>
                    <a:pt x="241642" y="864870"/>
                  </a:lnTo>
                  <a:lnTo>
                    <a:pt x="282016" y="883920"/>
                  </a:lnTo>
                  <a:lnTo>
                    <a:pt x="324459" y="900430"/>
                  </a:lnTo>
                  <a:lnTo>
                    <a:pt x="368744" y="911860"/>
                  </a:lnTo>
                  <a:lnTo>
                    <a:pt x="414629" y="918210"/>
                  </a:lnTo>
                  <a:lnTo>
                    <a:pt x="461873" y="920750"/>
                  </a:lnTo>
                  <a:lnTo>
                    <a:pt x="515239" y="918210"/>
                  </a:lnTo>
                  <a:lnTo>
                    <a:pt x="567321" y="909320"/>
                  </a:lnTo>
                  <a:lnTo>
                    <a:pt x="617753" y="894080"/>
                  </a:lnTo>
                  <a:lnTo>
                    <a:pt x="638937" y="885190"/>
                  </a:lnTo>
                  <a:lnTo>
                    <a:pt x="666178" y="873760"/>
                  </a:lnTo>
                  <a:lnTo>
                    <a:pt x="712228" y="847090"/>
                  </a:lnTo>
                  <a:lnTo>
                    <a:pt x="727189" y="876300"/>
                  </a:lnTo>
                  <a:lnTo>
                    <a:pt x="749693" y="899160"/>
                  </a:lnTo>
                  <a:lnTo>
                    <a:pt x="778090" y="914400"/>
                  </a:lnTo>
                  <a:lnTo>
                    <a:pt x="810742" y="920750"/>
                  </a:lnTo>
                  <a:lnTo>
                    <a:pt x="854532" y="913130"/>
                  </a:lnTo>
                  <a:lnTo>
                    <a:pt x="890473" y="890270"/>
                  </a:lnTo>
                  <a:lnTo>
                    <a:pt x="894981" y="883920"/>
                  </a:lnTo>
                  <a:lnTo>
                    <a:pt x="914806" y="855980"/>
                  </a:lnTo>
                  <a:lnTo>
                    <a:pt x="923747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315180" cy="10287000"/>
            <a:chOff x="0" y="0"/>
            <a:chExt cx="1731518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149663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28360" y="214853"/>
              <a:ext cx="14170660" cy="10072370"/>
            </a:xfrm>
            <a:custGeom>
              <a:avLst/>
              <a:gdLst/>
              <a:ahLst/>
              <a:cxnLst/>
              <a:rect l="l" t="t" r="r" b="b"/>
              <a:pathLst>
                <a:path w="14170660" h="10072370">
                  <a:moveTo>
                    <a:pt x="14170086" y="0"/>
                  </a:moveTo>
                  <a:lnTo>
                    <a:pt x="14170086" y="10072145"/>
                  </a:lnTo>
                  <a:lnTo>
                    <a:pt x="3616165" y="10072145"/>
                  </a:lnTo>
                  <a:lnTo>
                    <a:pt x="0" y="0"/>
                  </a:lnTo>
                  <a:lnTo>
                    <a:pt x="14170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66635" y="6269047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>
                  <a:moveTo>
                    <a:pt x="795074" y="1590125"/>
                  </a:moveTo>
                  <a:lnTo>
                    <a:pt x="746501" y="1588680"/>
                  </a:lnTo>
                  <a:lnTo>
                    <a:pt x="698727" y="1584396"/>
                  </a:lnTo>
                  <a:lnTo>
                    <a:pt x="651822" y="1577357"/>
                  </a:lnTo>
                  <a:lnTo>
                    <a:pt x="605867" y="1567645"/>
                  </a:lnTo>
                  <a:lnTo>
                    <a:pt x="560945" y="1555341"/>
                  </a:lnTo>
                  <a:lnTo>
                    <a:pt x="517138" y="1540528"/>
                  </a:lnTo>
                  <a:lnTo>
                    <a:pt x="474528" y="1523287"/>
                  </a:lnTo>
                  <a:lnTo>
                    <a:pt x="433197" y="1503701"/>
                  </a:lnTo>
                  <a:lnTo>
                    <a:pt x="393227" y="1481852"/>
                  </a:lnTo>
                  <a:lnTo>
                    <a:pt x="354700" y="1457822"/>
                  </a:lnTo>
                  <a:lnTo>
                    <a:pt x="317698" y="1431692"/>
                  </a:lnTo>
                  <a:lnTo>
                    <a:pt x="282302" y="1403546"/>
                  </a:lnTo>
                  <a:lnTo>
                    <a:pt x="248596" y="1373464"/>
                  </a:lnTo>
                  <a:lnTo>
                    <a:pt x="216661" y="1341529"/>
                  </a:lnTo>
                  <a:lnTo>
                    <a:pt x="186580" y="1307823"/>
                  </a:lnTo>
                  <a:lnTo>
                    <a:pt x="158433" y="1272427"/>
                  </a:lnTo>
                  <a:lnTo>
                    <a:pt x="132303" y="1235425"/>
                  </a:lnTo>
                  <a:lnTo>
                    <a:pt x="108273" y="1196898"/>
                  </a:lnTo>
                  <a:lnTo>
                    <a:pt x="86424" y="1156928"/>
                  </a:lnTo>
                  <a:lnTo>
                    <a:pt x="66838" y="1115597"/>
                  </a:lnTo>
                  <a:lnTo>
                    <a:pt x="49597" y="1072986"/>
                  </a:lnTo>
                  <a:lnTo>
                    <a:pt x="34784" y="1029179"/>
                  </a:lnTo>
                  <a:lnTo>
                    <a:pt x="22480" y="984258"/>
                  </a:lnTo>
                  <a:lnTo>
                    <a:pt x="12768" y="938303"/>
                  </a:lnTo>
                  <a:lnTo>
                    <a:pt x="5729" y="891398"/>
                  </a:lnTo>
                  <a:lnTo>
                    <a:pt x="1445" y="843623"/>
                  </a:lnTo>
                  <a:lnTo>
                    <a:pt x="0" y="795067"/>
                  </a:lnTo>
                  <a:lnTo>
                    <a:pt x="1445" y="746501"/>
                  </a:lnTo>
                  <a:lnTo>
                    <a:pt x="5729" y="698727"/>
                  </a:lnTo>
                  <a:lnTo>
                    <a:pt x="12768" y="651822"/>
                  </a:lnTo>
                  <a:lnTo>
                    <a:pt x="22480" y="605867"/>
                  </a:lnTo>
                  <a:lnTo>
                    <a:pt x="34784" y="560945"/>
                  </a:lnTo>
                  <a:lnTo>
                    <a:pt x="49597" y="517139"/>
                  </a:lnTo>
                  <a:lnTo>
                    <a:pt x="66838" y="474529"/>
                  </a:lnTo>
                  <a:lnTo>
                    <a:pt x="86424" y="433197"/>
                  </a:lnTo>
                  <a:lnTo>
                    <a:pt x="108273" y="393227"/>
                  </a:lnTo>
                  <a:lnTo>
                    <a:pt x="132303" y="354700"/>
                  </a:lnTo>
                  <a:lnTo>
                    <a:pt x="158433" y="317698"/>
                  </a:lnTo>
                  <a:lnTo>
                    <a:pt x="186580" y="282303"/>
                  </a:lnTo>
                  <a:lnTo>
                    <a:pt x="216661" y="248597"/>
                  </a:lnTo>
                  <a:lnTo>
                    <a:pt x="248596" y="216662"/>
                  </a:lnTo>
                  <a:lnTo>
                    <a:pt x="282302" y="186580"/>
                  </a:lnTo>
                  <a:lnTo>
                    <a:pt x="317698" y="158433"/>
                  </a:lnTo>
                  <a:lnTo>
                    <a:pt x="354700" y="132303"/>
                  </a:lnTo>
                  <a:lnTo>
                    <a:pt x="393227" y="108273"/>
                  </a:lnTo>
                  <a:lnTo>
                    <a:pt x="433197" y="86424"/>
                  </a:lnTo>
                  <a:lnTo>
                    <a:pt x="474528" y="66838"/>
                  </a:lnTo>
                  <a:lnTo>
                    <a:pt x="517138" y="49598"/>
                  </a:lnTo>
                  <a:lnTo>
                    <a:pt x="560945" y="34784"/>
                  </a:lnTo>
                  <a:lnTo>
                    <a:pt x="605867" y="22481"/>
                  </a:lnTo>
                  <a:lnTo>
                    <a:pt x="651822" y="12768"/>
                  </a:lnTo>
                  <a:lnTo>
                    <a:pt x="698727" y="5729"/>
                  </a:lnTo>
                  <a:lnTo>
                    <a:pt x="746501" y="1446"/>
                  </a:lnTo>
                  <a:lnTo>
                    <a:pt x="795062" y="0"/>
                  </a:lnTo>
                  <a:lnTo>
                    <a:pt x="843203" y="1446"/>
                  </a:lnTo>
                  <a:lnTo>
                    <a:pt x="890621" y="5729"/>
                  </a:lnTo>
                  <a:lnTo>
                    <a:pt x="937229" y="12768"/>
                  </a:lnTo>
                  <a:lnTo>
                    <a:pt x="982943" y="22481"/>
                  </a:lnTo>
                  <a:lnTo>
                    <a:pt x="1027675" y="34784"/>
                  </a:lnTo>
                  <a:lnTo>
                    <a:pt x="1071342" y="49598"/>
                  </a:lnTo>
                  <a:lnTo>
                    <a:pt x="1113856" y="66838"/>
                  </a:lnTo>
                  <a:lnTo>
                    <a:pt x="1155133" y="86424"/>
                  </a:lnTo>
                  <a:lnTo>
                    <a:pt x="1195086" y="108273"/>
                  </a:lnTo>
                  <a:lnTo>
                    <a:pt x="1217611" y="122317"/>
                  </a:lnTo>
                  <a:lnTo>
                    <a:pt x="795062" y="122317"/>
                  </a:lnTo>
                  <a:lnTo>
                    <a:pt x="747079" y="124009"/>
                  </a:lnTo>
                  <a:lnTo>
                    <a:pt x="699997" y="129008"/>
                  </a:lnTo>
                  <a:lnTo>
                    <a:pt x="653930" y="137200"/>
                  </a:lnTo>
                  <a:lnTo>
                    <a:pt x="608993" y="148471"/>
                  </a:lnTo>
                  <a:lnTo>
                    <a:pt x="565301" y="162705"/>
                  </a:lnTo>
                  <a:lnTo>
                    <a:pt x="522968" y="179789"/>
                  </a:lnTo>
                  <a:lnTo>
                    <a:pt x="482109" y="199607"/>
                  </a:lnTo>
                  <a:lnTo>
                    <a:pt x="442838" y="222045"/>
                  </a:lnTo>
                  <a:lnTo>
                    <a:pt x="405270" y="246988"/>
                  </a:lnTo>
                  <a:lnTo>
                    <a:pt x="369520" y="274321"/>
                  </a:lnTo>
                  <a:lnTo>
                    <a:pt x="335702" y="303931"/>
                  </a:lnTo>
                  <a:lnTo>
                    <a:pt x="303931" y="335702"/>
                  </a:lnTo>
                  <a:lnTo>
                    <a:pt x="274321" y="369520"/>
                  </a:lnTo>
                  <a:lnTo>
                    <a:pt x="246987" y="405270"/>
                  </a:lnTo>
                  <a:lnTo>
                    <a:pt x="222044" y="442838"/>
                  </a:lnTo>
                  <a:lnTo>
                    <a:pt x="199607" y="482109"/>
                  </a:lnTo>
                  <a:lnTo>
                    <a:pt x="179789" y="522968"/>
                  </a:lnTo>
                  <a:lnTo>
                    <a:pt x="162705" y="565301"/>
                  </a:lnTo>
                  <a:lnTo>
                    <a:pt x="148471" y="608994"/>
                  </a:lnTo>
                  <a:lnTo>
                    <a:pt x="137200" y="653930"/>
                  </a:lnTo>
                  <a:lnTo>
                    <a:pt x="129008" y="699997"/>
                  </a:lnTo>
                  <a:lnTo>
                    <a:pt x="124008" y="747079"/>
                  </a:lnTo>
                  <a:lnTo>
                    <a:pt x="122317" y="795067"/>
                  </a:lnTo>
                  <a:lnTo>
                    <a:pt x="124008" y="843045"/>
                  </a:lnTo>
                  <a:lnTo>
                    <a:pt x="129008" y="890128"/>
                  </a:lnTo>
                  <a:lnTo>
                    <a:pt x="137200" y="936195"/>
                  </a:lnTo>
                  <a:lnTo>
                    <a:pt x="148471" y="981131"/>
                  </a:lnTo>
                  <a:lnTo>
                    <a:pt x="162705" y="1024824"/>
                  </a:lnTo>
                  <a:lnTo>
                    <a:pt x="179789" y="1067157"/>
                  </a:lnTo>
                  <a:lnTo>
                    <a:pt x="199607" y="1108016"/>
                  </a:lnTo>
                  <a:lnTo>
                    <a:pt x="222044" y="1147287"/>
                  </a:lnTo>
                  <a:lnTo>
                    <a:pt x="246987" y="1184855"/>
                  </a:lnTo>
                  <a:lnTo>
                    <a:pt x="274321" y="1220605"/>
                  </a:lnTo>
                  <a:lnTo>
                    <a:pt x="303931" y="1254423"/>
                  </a:lnTo>
                  <a:lnTo>
                    <a:pt x="335702" y="1286194"/>
                  </a:lnTo>
                  <a:lnTo>
                    <a:pt x="369520" y="1315804"/>
                  </a:lnTo>
                  <a:lnTo>
                    <a:pt x="405270" y="1343138"/>
                  </a:lnTo>
                  <a:lnTo>
                    <a:pt x="442838" y="1368081"/>
                  </a:lnTo>
                  <a:lnTo>
                    <a:pt x="482109" y="1390519"/>
                  </a:lnTo>
                  <a:lnTo>
                    <a:pt x="522968" y="1410336"/>
                  </a:lnTo>
                  <a:lnTo>
                    <a:pt x="565301" y="1427420"/>
                  </a:lnTo>
                  <a:lnTo>
                    <a:pt x="608993" y="1441654"/>
                  </a:lnTo>
                  <a:lnTo>
                    <a:pt x="653930" y="1452925"/>
                  </a:lnTo>
                  <a:lnTo>
                    <a:pt x="699997" y="1461117"/>
                  </a:lnTo>
                  <a:lnTo>
                    <a:pt x="747079" y="1466117"/>
                  </a:lnTo>
                  <a:lnTo>
                    <a:pt x="795062" y="1467809"/>
                  </a:lnTo>
                  <a:lnTo>
                    <a:pt x="1217611" y="1467809"/>
                  </a:lnTo>
                  <a:lnTo>
                    <a:pt x="1195086" y="1481852"/>
                  </a:lnTo>
                  <a:lnTo>
                    <a:pt x="1155133" y="1503701"/>
                  </a:lnTo>
                  <a:lnTo>
                    <a:pt x="1113856" y="1523287"/>
                  </a:lnTo>
                  <a:lnTo>
                    <a:pt x="1071342" y="1540528"/>
                  </a:lnTo>
                  <a:lnTo>
                    <a:pt x="1027675" y="1555341"/>
                  </a:lnTo>
                  <a:lnTo>
                    <a:pt x="982943" y="1567645"/>
                  </a:lnTo>
                  <a:lnTo>
                    <a:pt x="937229" y="1577357"/>
                  </a:lnTo>
                  <a:lnTo>
                    <a:pt x="890621" y="1584396"/>
                  </a:lnTo>
                  <a:lnTo>
                    <a:pt x="843203" y="1588680"/>
                  </a:lnTo>
                  <a:lnTo>
                    <a:pt x="795074" y="1590125"/>
                  </a:lnTo>
                  <a:close/>
                </a:path>
                <a:path w="1590675" h="1590675">
                  <a:moveTo>
                    <a:pt x="1217611" y="1467809"/>
                  </a:moveTo>
                  <a:lnTo>
                    <a:pt x="795062" y="1467809"/>
                  </a:lnTo>
                  <a:lnTo>
                    <a:pt x="843045" y="1466117"/>
                  </a:lnTo>
                  <a:lnTo>
                    <a:pt x="890127" y="1461117"/>
                  </a:lnTo>
                  <a:lnTo>
                    <a:pt x="936194" y="1452925"/>
                  </a:lnTo>
                  <a:lnTo>
                    <a:pt x="981131" y="1441654"/>
                  </a:lnTo>
                  <a:lnTo>
                    <a:pt x="1024824" y="1427420"/>
                  </a:lnTo>
                  <a:lnTo>
                    <a:pt x="1067157" y="1410336"/>
                  </a:lnTo>
                  <a:lnTo>
                    <a:pt x="1108016" y="1390519"/>
                  </a:lnTo>
                  <a:lnTo>
                    <a:pt x="1147287" y="1368081"/>
                  </a:lnTo>
                  <a:lnTo>
                    <a:pt x="1184855" y="1343138"/>
                  </a:lnTo>
                  <a:lnTo>
                    <a:pt x="1220605" y="1315804"/>
                  </a:lnTo>
                  <a:lnTo>
                    <a:pt x="1254423" y="1286194"/>
                  </a:lnTo>
                  <a:lnTo>
                    <a:pt x="1286194" y="1254423"/>
                  </a:lnTo>
                  <a:lnTo>
                    <a:pt x="1315804" y="1220605"/>
                  </a:lnTo>
                  <a:lnTo>
                    <a:pt x="1343138" y="1184855"/>
                  </a:lnTo>
                  <a:lnTo>
                    <a:pt x="1368081" y="1147287"/>
                  </a:lnTo>
                  <a:lnTo>
                    <a:pt x="1390518" y="1108016"/>
                  </a:lnTo>
                  <a:lnTo>
                    <a:pt x="1410336" y="1067157"/>
                  </a:lnTo>
                  <a:lnTo>
                    <a:pt x="1427420" y="1024824"/>
                  </a:lnTo>
                  <a:lnTo>
                    <a:pt x="1441654" y="981131"/>
                  </a:lnTo>
                  <a:lnTo>
                    <a:pt x="1452925" y="936195"/>
                  </a:lnTo>
                  <a:lnTo>
                    <a:pt x="1461117" y="890128"/>
                  </a:lnTo>
                  <a:lnTo>
                    <a:pt x="1466117" y="843045"/>
                  </a:lnTo>
                  <a:lnTo>
                    <a:pt x="1467808" y="795057"/>
                  </a:lnTo>
                  <a:lnTo>
                    <a:pt x="1466117" y="747079"/>
                  </a:lnTo>
                  <a:lnTo>
                    <a:pt x="1461117" y="699997"/>
                  </a:lnTo>
                  <a:lnTo>
                    <a:pt x="1452925" y="653930"/>
                  </a:lnTo>
                  <a:lnTo>
                    <a:pt x="1441654" y="608994"/>
                  </a:lnTo>
                  <a:lnTo>
                    <a:pt x="1427420" y="565301"/>
                  </a:lnTo>
                  <a:lnTo>
                    <a:pt x="1410336" y="522968"/>
                  </a:lnTo>
                  <a:lnTo>
                    <a:pt x="1390518" y="482109"/>
                  </a:lnTo>
                  <a:lnTo>
                    <a:pt x="1368081" y="442838"/>
                  </a:lnTo>
                  <a:lnTo>
                    <a:pt x="1343138" y="405270"/>
                  </a:lnTo>
                  <a:lnTo>
                    <a:pt x="1315804" y="369520"/>
                  </a:lnTo>
                  <a:lnTo>
                    <a:pt x="1286194" y="335702"/>
                  </a:lnTo>
                  <a:lnTo>
                    <a:pt x="1254423" y="303931"/>
                  </a:lnTo>
                  <a:lnTo>
                    <a:pt x="1220605" y="274321"/>
                  </a:lnTo>
                  <a:lnTo>
                    <a:pt x="1184855" y="246988"/>
                  </a:lnTo>
                  <a:lnTo>
                    <a:pt x="1147287" y="222045"/>
                  </a:lnTo>
                  <a:lnTo>
                    <a:pt x="1108016" y="199607"/>
                  </a:lnTo>
                  <a:lnTo>
                    <a:pt x="1067157" y="179789"/>
                  </a:lnTo>
                  <a:lnTo>
                    <a:pt x="1024824" y="162705"/>
                  </a:lnTo>
                  <a:lnTo>
                    <a:pt x="981131" y="148471"/>
                  </a:lnTo>
                  <a:lnTo>
                    <a:pt x="936194" y="137200"/>
                  </a:lnTo>
                  <a:lnTo>
                    <a:pt x="890127" y="129008"/>
                  </a:lnTo>
                  <a:lnTo>
                    <a:pt x="843045" y="124009"/>
                  </a:lnTo>
                  <a:lnTo>
                    <a:pt x="795062" y="122317"/>
                  </a:lnTo>
                  <a:lnTo>
                    <a:pt x="1217611" y="122317"/>
                  </a:lnTo>
                  <a:lnTo>
                    <a:pt x="1270677" y="158433"/>
                  </a:lnTo>
                  <a:lnTo>
                    <a:pt x="1306145" y="186580"/>
                  </a:lnTo>
                  <a:lnTo>
                    <a:pt x="1339945" y="216662"/>
                  </a:lnTo>
                  <a:lnTo>
                    <a:pt x="1371993" y="248597"/>
                  </a:lnTo>
                  <a:lnTo>
                    <a:pt x="1402203" y="282303"/>
                  </a:lnTo>
                  <a:lnTo>
                    <a:pt x="1430489" y="317698"/>
                  </a:lnTo>
                  <a:lnTo>
                    <a:pt x="1456765" y="354700"/>
                  </a:lnTo>
                  <a:lnTo>
                    <a:pt x="1480946" y="393227"/>
                  </a:lnTo>
                  <a:lnTo>
                    <a:pt x="1502946" y="433197"/>
                  </a:lnTo>
                  <a:lnTo>
                    <a:pt x="1522678" y="474529"/>
                  </a:lnTo>
                  <a:lnTo>
                    <a:pt x="1540058" y="517139"/>
                  </a:lnTo>
                  <a:lnTo>
                    <a:pt x="1554999" y="560945"/>
                  </a:lnTo>
                  <a:lnTo>
                    <a:pt x="1567416" y="605867"/>
                  </a:lnTo>
                  <a:lnTo>
                    <a:pt x="1577223" y="651822"/>
                  </a:lnTo>
                  <a:lnTo>
                    <a:pt x="1584334" y="698727"/>
                  </a:lnTo>
                  <a:lnTo>
                    <a:pt x="1588663" y="746501"/>
                  </a:lnTo>
                  <a:lnTo>
                    <a:pt x="1590126" y="795057"/>
                  </a:lnTo>
                  <a:lnTo>
                    <a:pt x="1588663" y="843623"/>
                  </a:lnTo>
                  <a:lnTo>
                    <a:pt x="1584334" y="891398"/>
                  </a:lnTo>
                  <a:lnTo>
                    <a:pt x="1577223" y="938303"/>
                  </a:lnTo>
                  <a:lnTo>
                    <a:pt x="1567416" y="984258"/>
                  </a:lnTo>
                  <a:lnTo>
                    <a:pt x="1554999" y="1029179"/>
                  </a:lnTo>
                  <a:lnTo>
                    <a:pt x="1540058" y="1072986"/>
                  </a:lnTo>
                  <a:lnTo>
                    <a:pt x="1522678" y="1115597"/>
                  </a:lnTo>
                  <a:lnTo>
                    <a:pt x="1502946" y="1156928"/>
                  </a:lnTo>
                  <a:lnTo>
                    <a:pt x="1480946" y="1196898"/>
                  </a:lnTo>
                  <a:lnTo>
                    <a:pt x="1456765" y="1235425"/>
                  </a:lnTo>
                  <a:lnTo>
                    <a:pt x="1430489" y="1272427"/>
                  </a:lnTo>
                  <a:lnTo>
                    <a:pt x="1402203" y="1307823"/>
                  </a:lnTo>
                  <a:lnTo>
                    <a:pt x="1371993" y="1341529"/>
                  </a:lnTo>
                  <a:lnTo>
                    <a:pt x="1339945" y="1373464"/>
                  </a:lnTo>
                  <a:lnTo>
                    <a:pt x="1306145" y="1403546"/>
                  </a:lnTo>
                  <a:lnTo>
                    <a:pt x="1270677" y="1431692"/>
                  </a:lnTo>
                  <a:lnTo>
                    <a:pt x="1233629" y="1457822"/>
                  </a:lnTo>
                  <a:lnTo>
                    <a:pt x="1217611" y="1467809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8951" y="6391364"/>
              <a:ext cx="1345565" cy="1345565"/>
            </a:xfrm>
            <a:custGeom>
              <a:avLst/>
              <a:gdLst/>
              <a:ahLst/>
              <a:cxnLst/>
              <a:rect l="l" t="t" r="r" b="b"/>
              <a:pathLst>
                <a:path w="1345565" h="1345565">
                  <a:moveTo>
                    <a:pt x="672739" y="1345491"/>
                  </a:moveTo>
                  <a:lnTo>
                    <a:pt x="624762" y="1343800"/>
                  </a:lnTo>
                  <a:lnTo>
                    <a:pt x="577680" y="1338800"/>
                  </a:lnTo>
                  <a:lnTo>
                    <a:pt x="531613" y="1330608"/>
                  </a:lnTo>
                  <a:lnTo>
                    <a:pt x="486676" y="1319337"/>
                  </a:lnTo>
                  <a:lnTo>
                    <a:pt x="442984" y="1305103"/>
                  </a:lnTo>
                  <a:lnTo>
                    <a:pt x="400651" y="1288019"/>
                  </a:lnTo>
                  <a:lnTo>
                    <a:pt x="359792" y="1268201"/>
                  </a:lnTo>
                  <a:lnTo>
                    <a:pt x="320521" y="1245764"/>
                  </a:lnTo>
                  <a:lnTo>
                    <a:pt x="282953" y="1220821"/>
                  </a:lnTo>
                  <a:lnTo>
                    <a:pt x="247203" y="1193487"/>
                  </a:lnTo>
                  <a:lnTo>
                    <a:pt x="213385" y="1163877"/>
                  </a:lnTo>
                  <a:lnTo>
                    <a:pt x="181614" y="1132106"/>
                  </a:lnTo>
                  <a:lnTo>
                    <a:pt x="152004" y="1098288"/>
                  </a:lnTo>
                  <a:lnTo>
                    <a:pt x="124670" y="1062538"/>
                  </a:lnTo>
                  <a:lnTo>
                    <a:pt x="99727" y="1024970"/>
                  </a:lnTo>
                  <a:lnTo>
                    <a:pt x="77290" y="985699"/>
                  </a:lnTo>
                  <a:lnTo>
                    <a:pt x="57472" y="944840"/>
                  </a:lnTo>
                  <a:lnTo>
                    <a:pt x="40388" y="902507"/>
                  </a:lnTo>
                  <a:lnTo>
                    <a:pt x="26154" y="858814"/>
                  </a:lnTo>
                  <a:lnTo>
                    <a:pt x="14883" y="813877"/>
                  </a:lnTo>
                  <a:lnTo>
                    <a:pt x="6691" y="767810"/>
                  </a:lnTo>
                  <a:lnTo>
                    <a:pt x="1691" y="720728"/>
                  </a:lnTo>
                  <a:lnTo>
                    <a:pt x="0" y="672745"/>
                  </a:lnTo>
                  <a:lnTo>
                    <a:pt x="1691" y="624762"/>
                  </a:lnTo>
                  <a:lnTo>
                    <a:pt x="6691" y="577680"/>
                  </a:lnTo>
                  <a:lnTo>
                    <a:pt x="14883" y="531613"/>
                  </a:lnTo>
                  <a:lnTo>
                    <a:pt x="26154" y="486676"/>
                  </a:lnTo>
                  <a:lnTo>
                    <a:pt x="40388" y="442984"/>
                  </a:lnTo>
                  <a:lnTo>
                    <a:pt x="57472" y="400651"/>
                  </a:lnTo>
                  <a:lnTo>
                    <a:pt x="77290" y="359792"/>
                  </a:lnTo>
                  <a:lnTo>
                    <a:pt x="99727" y="320521"/>
                  </a:lnTo>
                  <a:lnTo>
                    <a:pt x="124670" y="282953"/>
                  </a:lnTo>
                  <a:lnTo>
                    <a:pt x="152004" y="247203"/>
                  </a:lnTo>
                  <a:lnTo>
                    <a:pt x="181614" y="213385"/>
                  </a:lnTo>
                  <a:lnTo>
                    <a:pt x="213385" y="181614"/>
                  </a:lnTo>
                  <a:lnTo>
                    <a:pt x="247203" y="152004"/>
                  </a:lnTo>
                  <a:lnTo>
                    <a:pt x="282953" y="124670"/>
                  </a:lnTo>
                  <a:lnTo>
                    <a:pt x="320521" y="99727"/>
                  </a:lnTo>
                  <a:lnTo>
                    <a:pt x="359792" y="77290"/>
                  </a:lnTo>
                  <a:lnTo>
                    <a:pt x="400651" y="57472"/>
                  </a:lnTo>
                  <a:lnTo>
                    <a:pt x="442984" y="40388"/>
                  </a:lnTo>
                  <a:lnTo>
                    <a:pt x="486676" y="26154"/>
                  </a:lnTo>
                  <a:lnTo>
                    <a:pt x="531613" y="14883"/>
                  </a:lnTo>
                  <a:lnTo>
                    <a:pt x="577680" y="6691"/>
                  </a:lnTo>
                  <a:lnTo>
                    <a:pt x="624762" y="1691"/>
                  </a:lnTo>
                  <a:lnTo>
                    <a:pt x="672745" y="0"/>
                  </a:lnTo>
                  <a:lnTo>
                    <a:pt x="720728" y="1691"/>
                  </a:lnTo>
                  <a:lnTo>
                    <a:pt x="767810" y="6691"/>
                  </a:lnTo>
                  <a:lnTo>
                    <a:pt x="813877" y="14883"/>
                  </a:lnTo>
                  <a:lnTo>
                    <a:pt x="858814" y="26154"/>
                  </a:lnTo>
                  <a:lnTo>
                    <a:pt x="902507" y="40388"/>
                  </a:lnTo>
                  <a:lnTo>
                    <a:pt x="944840" y="57472"/>
                  </a:lnTo>
                  <a:lnTo>
                    <a:pt x="985699" y="77290"/>
                  </a:lnTo>
                  <a:lnTo>
                    <a:pt x="1024970" y="99727"/>
                  </a:lnTo>
                  <a:lnTo>
                    <a:pt x="1062538" y="124670"/>
                  </a:lnTo>
                  <a:lnTo>
                    <a:pt x="1098288" y="152004"/>
                  </a:lnTo>
                  <a:lnTo>
                    <a:pt x="1132106" y="181614"/>
                  </a:lnTo>
                  <a:lnTo>
                    <a:pt x="1163877" y="213385"/>
                  </a:lnTo>
                  <a:lnTo>
                    <a:pt x="1193487" y="247203"/>
                  </a:lnTo>
                  <a:lnTo>
                    <a:pt x="1220821" y="282953"/>
                  </a:lnTo>
                  <a:lnTo>
                    <a:pt x="1245764" y="320521"/>
                  </a:lnTo>
                  <a:lnTo>
                    <a:pt x="1268201" y="359792"/>
                  </a:lnTo>
                  <a:lnTo>
                    <a:pt x="1288019" y="400651"/>
                  </a:lnTo>
                  <a:lnTo>
                    <a:pt x="1305103" y="442984"/>
                  </a:lnTo>
                  <a:lnTo>
                    <a:pt x="1319337" y="486676"/>
                  </a:lnTo>
                  <a:lnTo>
                    <a:pt x="1330608" y="531613"/>
                  </a:lnTo>
                  <a:lnTo>
                    <a:pt x="1338800" y="577680"/>
                  </a:lnTo>
                  <a:lnTo>
                    <a:pt x="1343800" y="624762"/>
                  </a:lnTo>
                  <a:lnTo>
                    <a:pt x="1345491" y="672739"/>
                  </a:lnTo>
                  <a:lnTo>
                    <a:pt x="1343800" y="720728"/>
                  </a:lnTo>
                  <a:lnTo>
                    <a:pt x="1338800" y="767810"/>
                  </a:lnTo>
                  <a:lnTo>
                    <a:pt x="1330608" y="813877"/>
                  </a:lnTo>
                  <a:lnTo>
                    <a:pt x="1319337" y="858814"/>
                  </a:lnTo>
                  <a:lnTo>
                    <a:pt x="1305103" y="902507"/>
                  </a:lnTo>
                  <a:lnTo>
                    <a:pt x="1288019" y="944840"/>
                  </a:lnTo>
                  <a:lnTo>
                    <a:pt x="1268201" y="985699"/>
                  </a:lnTo>
                  <a:lnTo>
                    <a:pt x="1245764" y="1024970"/>
                  </a:lnTo>
                  <a:lnTo>
                    <a:pt x="1220821" y="1062538"/>
                  </a:lnTo>
                  <a:lnTo>
                    <a:pt x="1193487" y="1098288"/>
                  </a:lnTo>
                  <a:lnTo>
                    <a:pt x="1163877" y="1132106"/>
                  </a:lnTo>
                  <a:lnTo>
                    <a:pt x="1132106" y="1163877"/>
                  </a:lnTo>
                  <a:lnTo>
                    <a:pt x="1098288" y="1193487"/>
                  </a:lnTo>
                  <a:lnTo>
                    <a:pt x="1062538" y="1220821"/>
                  </a:lnTo>
                  <a:lnTo>
                    <a:pt x="1024970" y="1245764"/>
                  </a:lnTo>
                  <a:lnTo>
                    <a:pt x="985699" y="1268201"/>
                  </a:lnTo>
                  <a:lnTo>
                    <a:pt x="944840" y="1288019"/>
                  </a:lnTo>
                  <a:lnTo>
                    <a:pt x="902507" y="1305103"/>
                  </a:lnTo>
                  <a:lnTo>
                    <a:pt x="858814" y="1319337"/>
                  </a:lnTo>
                  <a:lnTo>
                    <a:pt x="813877" y="1330608"/>
                  </a:lnTo>
                  <a:lnTo>
                    <a:pt x="767810" y="1338800"/>
                  </a:lnTo>
                  <a:lnTo>
                    <a:pt x="720728" y="1343800"/>
                  </a:lnTo>
                  <a:lnTo>
                    <a:pt x="672751" y="134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66635" y="1756923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>
                  <a:moveTo>
                    <a:pt x="795074" y="1590126"/>
                  </a:moveTo>
                  <a:lnTo>
                    <a:pt x="746501" y="1588680"/>
                  </a:lnTo>
                  <a:lnTo>
                    <a:pt x="698727" y="1584396"/>
                  </a:lnTo>
                  <a:lnTo>
                    <a:pt x="651822" y="1577357"/>
                  </a:lnTo>
                  <a:lnTo>
                    <a:pt x="605867" y="1567645"/>
                  </a:lnTo>
                  <a:lnTo>
                    <a:pt x="560945" y="1555341"/>
                  </a:lnTo>
                  <a:lnTo>
                    <a:pt x="517138" y="1540528"/>
                  </a:lnTo>
                  <a:lnTo>
                    <a:pt x="474528" y="1523287"/>
                  </a:lnTo>
                  <a:lnTo>
                    <a:pt x="433197" y="1503701"/>
                  </a:lnTo>
                  <a:lnTo>
                    <a:pt x="393227" y="1481852"/>
                  </a:lnTo>
                  <a:lnTo>
                    <a:pt x="354700" y="1457822"/>
                  </a:lnTo>
                  <a:lnTo>
                    <a:pt x="317698" y="1431692"/>
                  </a:lnTo>
                  <a:lnTo>
                    <a:pt x="282302" y="1403546"/>
                  </a:lnTo>
                  <a:lnTo>
                    <a:pt x="248596" y="1373464"/>
                  </a:lnTo>
                  <a:lnTo>
                    <a:pt x="216661" y="1341529"/>
                  </a:lnTo>
                  <a:lnTo>
                    <a:pt x="186580" y="1307823"/>
                  </a:lnTo>
                  <a:lnTo>
                    <a:pt x="158433" y="1272428"/>
                  </a:lnTo>
                  <a:lnTo>
                    <a:pt x="132303" y="1235425"/>
                  </a:lnTo>
                  <a:lnTo>
                    <a:pt x="108273" y="1196898"/>
                  </a:lnTo>
                  <a:lnTo>
                    <a:pt x="86424" y="1156928"/>
                  </a:lnTo>
                  <a:lnTo>
                    <a:pt x="66838" y="1115597"/>
                  </a:lnTo>
                  <a:lnTo>
                    <a:pt x="49597" y="1072987"/>
                  </a:lnTo>
                  <a:lnTo>
                    <a:pt x="34784" y="1029180"/>
                  </a:lnTo>
                  <a:lnTo>
                    <a:pt x="22480" y="984258"/>
                  </a:lnTo>
                  <a:lnTo>
                    <a:pt x="12768" y="938303"/>
                  </a:lnTo>
                  <a:lnTo>
                    <a:pt x="5729" y="891398"/>
                  </a:lnTo>
                  <a:lnTo>
                    <a:pt x="1445" y="843624"/>
                  </a:lnTo>
                  <a:lnTo>
                    <a:pt x="0" y="795068"/>
                  </a:lnTo>
                  <a:lnTo>
                    <a:pt x="1445" y="746502"/>
                  </a:lnTo>
                  <a:lnTo>
                    <a:pt x="5729" y="698728"/>
                  </a:lnTo>
                  <a:lnTo>
                    <a:pt x="12768" y="651822"/>
                  </a:lnTo>
                  <a:lnTo>
                    <a:pt x="22480" y="605867"/>
                  </a:lnTo>
                  <a:lnTo>
                    <a:pt x="34784" y="560946"/>
                  </a:lnTo>
                  <a:lnTo>
                    <a:pt x="49597" y="517139"/>
                  </a:lnTo>
                  <a:lnTo>
                    <a:pt x="66838" y="474529"/>
                  </a:lnTo>
                  <a:lnTo>
                    <a:pt x="86424" y="433198"/>
                  </a:lnTo>
                  <a:lnTo>
                    <a:pt x="108273" y="393227"/>
                  </a:lnTo>
                  <a:lnTo>
                    <a:pt x="132303" y="354700"/>
                  </a:lnTo>
                  <a:lnTo>
                    <a:pt x="158433" y="317698"/>
                  </a:lnTo>
                  <a:lnTo>
                    <a:pt x="186580" y="282303"/>
                  </a:lnTo>
                  <a:lnTo>
                    <a:pt x="216661" y="248597"/>
                  </a:lnTo>
                  <a:lnTo>
                    <a:pt x="248596" y="216662"/>
                  </a:lnTo>
                  <a:lnTo>
                    <a:pt x="282302" y="186580"/>
                  </a:lnTo>
                  <a:lnTo>
                    <a:pt x="317698" y="158433"/>
                  </a:lnTo>
                  <a:lnTo>
                    <a:pt x="354700" y="132303"/>
                  </a:lnTo>
                  <a:lnTo>
                    <a:pt x="393227" y="108273"/>
                  </a:lnTo>
                  <a:lnTo>
                    <a:pt x="433197" y="86424"/>
                  </a:lnTo>
                  <a:lnTo>
                    <a:pt x="474528" y="66838"/>
                  </a:lnTo>
                  <a:lnTo>
                    <a:pt x="517138" y="49598"/>
                  </a:lnTo>
                  <a:lnTo>
                    <a:pt x="560945" y="34784"/>
                  </a:lnTo>
                  <a:lnTo>
                    <a:pt x="605867" y="22481"/>
                  </a:lnTo>
                  <a:lnTo>
                    <a:pt x="651822" y="12768"/>
                  </a:lnTo>
                  <a:lnTo>
                    <a:pt x="698727" y="5729"/>
                  </a:lnTo>
                  <a:lnTo>
                    <a:pt x="746501" y="1446"/>
                  </a:lnTo>
                  <a:lnTo>
                    <a:pt x="795062" y="0"/>
                  </a:lnTo>
                  <a:lnTo>
                    <a:pt x="843203" y="1446"/>
                  </a:lnTo>
                  <a:lnTo>
                    <a:pt x="890621" y="5729"/>
                  </a:lnTo>
                  <a:lnTo>
                    <a:pt x="937229" y="12768"/>
                  </a:lnTo>
                  <a:lnTo>
                    <a:pt x="982943" y="22481"/>
                  </a:lnTo>
                  <a:lnTo>
                    <a:pt x="1027675" y="34784"/>
                  </a:lnTo>
                  <a:lnTo>
                    <a:pt x="1071342" y="49598"/>
                  </a:lnTo>
                  <a:lnTo>
                    <a:pt x="1113856" y="66838"/>
                  </a:lnTo>
                  <a:lnTo>
                    <a:pt x="1155133" y="86424"/>
                  </a:lnTo>
                  <a:lnTo>
                    <a:pt x="1195086" y="108273"/>
                  </a:lnTo>
                  <a:lnTo>
                    <a:pt x="1217611" y="122317"/>
                  </a:lnTo>
                  <a:lnTo>
                    <a:pt x="795062" y="122317"/>
                  </a:lnTo>
                  <a:lnTo>
                    <a:pt x="747079" y="124009"/>
                  </a:lnTo>
                  <a:lnTo>
                    <a:pt x="699997" y="129008"/>
                  </a:lnTo>
                  <a:lnTo>
                    <a:pt x="653930" y="137201"/>
                  </a:lnTo>
                  <a:lnTo>
                    <a:pt x="608993" y="148471"/>
                  </a:lnTo>
                  <a:lnTo>
                    <a:pt x="565301" y="162706"/>
                  </a:lnTo>
                  <a:lnTo>
                    <a:pt x="522968" y="179789"/>
                  </a:lnTo>
                  <a:lnTo>
                    <a:pt x="482109" y="199607"/>
                  </a:lnTo>
                  <a:lnTo>
                    <a:pt x="442838" y="222045"/>
                  </a:lnTo>
                  <a:lnTo>
                    <a:pt x="405270" y="246988"/>
                  </a:lnTo>
                  <a:lnTo>
                    <a:pt x="369520" y="274321"/>
                  </a:lnTo>
                  <a:lnTo>
                    <a:pt x="335702" y="303931"/>
                  </a:lnTo>
                  <a:lnTo>
                    <a:pt x="303931" y="335702"/>
                  </a:lnTo>
                  <a:lnTo>
                    <a:pt x="274321" y="369520"/>
                  </a:lnTo>
                  <a:lnTo>
                    <a:pt x="246987" y="405271"/>
                  </a:lnTo>
                  <a:lnTo>
                    <a:pt x="222044" y="442838"/>
                  </a:lnTo>
                  <a:lnTo>
                    <a:pt x="199607" y="482109"/>
                  </a:lnTo>
                  <a:lnTo>
                    <a:pt x="179789" y="522968"/>
                  </a:lnTo>
                  <a:lnTo>
                    <a:pt x="162705" y="565302"/>
                  </a:lnTo>
                  <a:lnTo>
                    <a:pt x="148471" y="608994"/>
                  </a:lnTo>
                  <a:lnTo>
                    <a:pt x="137200" y="653931"/>
                  </a:lnTo>
                  <a:lnTo>
                    <a:pt x="129008" y="699998"/>
                  </a:lnTo>
                  <a:lnTo>
                    <a:pt x="124008" y="747080"/>
                  </a:lnTo>
                  <a:lnTo>
                    <a:pt x="122317" y="795068"/>
                  </a:lnTo>
                  <a:lnTo>
                    <a:pt x="124008" y="843046"/>
                  </a:lnTo>
                  <a:lnTo>
                    <a:pt x="129008" y="890128"/>
                  </a:lnTo>
                  <a:lnTo>
                    <a:pt x="137200" y="936195"/>
                  </a:lnTo>
                  <a:lnTo>
                    <a:pt x="148471" y="981131"/>
                  </a:lnTo>
                  <a:lnTo>
                    <a:pt x="162705" y="1024824"/>
                  </a:lnTo>
                  <a:lnTo>
                    <a:pt x="179789" y="1067157"/>
                  </a:lnTo>
                  <a:lnTo>
                    <a:pt x="199607" y="1108016"/>
                  </a:lnTo>
                  <a:lnTo>
                    <a:pt x="222044" y="1147287"/>
                  </a:lnTo>
                  <a:lnTo>
                    <a:pt x="246987" y="1184855"/>
                  </a:lnTo>
                  <a:lnTo>
                    <a:pt x="274321" y="1220605"/>
                  </a:lnTo>
                  <a:lnTo>
                    <a:pt x="303931" y="1254423"/>
                  </a:lnTo>
                  <a:lnTo>
                    <a:pt x="335702" y="1286194"/>
                  </a:lnTo>
                  <a:lnTo>
                    <a:pt x="369520" y="1315804"/>
                  </a:lnTo>
                  <a:lnTo>
                    <a:pt x="405270" y="1343137"/>
                  </a:lnTo>
                  <a:lnTo>
                    <a:pt x="442838" y="1368080"/>
                  </a:lnTo>
                  <a:lnTo>
                    <a:pt x="482109" y="1390518"/>
                  </a:lnTo>
                  <a:lnTo>
                    <a:pt x="522968" y="1410336"/>
                  </a:lnTo>
                  <a:lnTo>
                    <a:pt x="565301" y="1427419"/>
                  </a:lnTo>
                  <a:lnTo>
                    <a:pt x="608993" y="1441654"/>
                  </a:lnTo>
                  <a:lnTo>
                    <a:pt x="653930" y="1452924"/>
                  </a:lnTo>
                  <a:lnTo>
                    <a:pt x="699997" y="1461117"/>
                  </a:lnTo>
                  <a:lnTo>
                    <a:pt x="747079" y="1466116"/>
                  </a:lnTo>
                  <a:lnTo>
                    <a:pt x="795062" y="1467808"/>
                  </a:lnTo>
                  <a:lnTo>
                    <a:pt x="1217612" y="1467808"/>
                  </a:lnTo>
                  <a:lnTo>
                    <a:pt x="1195086" y="1481852"/>
                  </a:lnTo>
                  <a:lnTo>
                    <a:pt x="1155133" y="1503701"/>
                  </a:lnTo>
                  <a:lnTo>
                    <a:pt x="1113856" y="1523287"/>
                  </a:lnTo>
                  <a:lnTo>
                    <a:pt x="1071342" y="1540528"/>
                  </a:lnTo>
                  <a:lnTo>
                    <a:pt x="1027675" y="1555341"/>
                  </a:lnTo>
                  <a:lnTo>
                    <a:pt x="982943" y="1567645"/>
                  </a:lnTo>
                  <a:lnTo>
                    <a:pt x="937229" y="1577357"/>
                  </a:lnTo>
                  <a:lnTo>
                    <a:pt x="890621" y="1584396"/>
                  </a:lnTo>
                  <a:lnTo>
                    <a:pt x="843203" y="1588680"/>
                  </a:lnTo>
                  <a:lnTo>
                    <a:pt x="795074" y="1590126"/>
                  </a:lnTo>
                  <a:close/>
                </a:path>
                <a:path w="1590675" h="1590675">
                  <a:moveTo>
                    <a:pt x="1217612" y="1467808"/>
                  </a:moveTo>
                  <a:lnTo>
                    <a:pt x="795062" y="1467808"/>
                  </a:lnTo>
                  <a:lnTo>
                    <a:pt x="843045" y="1466116"/>
                  </a:lnTo>
                  <a:lnTo>
                    <a:pt x="890127" y="1461117"/>
                  </a:lnTo>
                  <a:lnTo>
                    <a:pt x="936194" y="1452924"/>
                  </a:lnTo>
                  <a:lnTo>
                    <a:pt x="981131" y="1441654"/>
                  </a:lnTo>
                  <a:lnTo>
                    <a:pt x="1024824" y="1427419"/>
                  </a:lnTo>
                  <a:lnTo>
                    <a:pt x="1067157" y="1410336"/>
                  </a:lnTo>
                  <a:lnTo>
                    <a:pt x="1108016" y="1390518"/>
                  </a:lnTo>
                  <a:lnTo>
                    <a:pt x="1147287" y="1368080"/>
                  </a:lnTo>
                  <a:lnTo>
                    <a:pt x="1184855" y="1343137"/>
                  </a:lnTo>
                  <a:lnTo>
                    <a:pt x="1220605" y="1315804"/>
                  </a:lnTo>
                  <a:lnTo>
                    <a:pt x="1254423" y="1286194"/>
                  </a:lnTo>
                  <a:lnTo>
                    <a:pt x="1286194" y="1254423"/>
                  </a:lnTo>
                  <a:lnTo>
                    <a:pt x="1315804" y="1220605"/>
                  </a:lnTo>
                  <a:lnTo>
                    <a:pt x="1343138" y="1184855"/>
                  </a:lnTo>
                  <a:lnTo>
                    <a:pt x="1368081" y="1147287"/>
                  </a:lnTo>
                  <a:lnTo>
                    <a:pt x="1390518" y="1108016"/>
                  </a:lnTo>
                  <a:lnTo>
                    <a:pt x="1410336" y="1067157"/>
                  </a:lnTo>
                  <a:lnTo>
                    <a:pt x="1427420" y="1024824"/>
                  </a:lnTo>
                  <a:lnTo>
                    <a:pt x="1441654" y="981131"/>
                  </a:lnTo>
                  <a:lnTo>
                    <a:pt x="1452925" y="936195"/>
                  </a:lnTo>
                  <a:lnTo>
                    <a:pt x="1461117" y="890128"/>
                  </a:lnTo>
                  <a:lnTo>
                    <a:pt x="1466117" y="843046"/>
                  </a:lnTo>
                  <a:lnTo>
                    <a:pt x="1467808" y="795058"/>
                  </a:lnTo>
                  <a:lnTo>
                    <a:pt x="1466117" y="747080"/>
                  </a:lnTo>
                  <a:lnTo>
                    <a:pt x="1461117" y="699998"/>
                  </a:lnTo>
                  <a:lnTo>
                    <a:pt x="1452925" y="653931"/>
                  </a:lnTo>
                  <a:lnTo>
                    <a:pt x="1441654" y="608994"/>
                  </a:lnTo>
                  <a:lnTo>
                    <a:pt x="1427420" y="565302"/>
                  </a:lnTo>
                  <a:lnTo>
                    <a:pt x="1410336" y="522968"/>
                  </a:lnTo>
                  <a:lnTo>
                    <a:pt x="1390518" y="482109"/>
                  </a:lnTo>
                  <a:lnTo>
                    <a:pt x="1368081" y="442838"/>
                  </a:lnTo>
                  <a:lnTo>
                    <a:pt x="1343138" y="405271"/>
                  </a:lnTo>
                  <a:lnTo>
                    <a:pt x="1315804" y="369520"/>
                  </a:lnTo>
                  <a:lnTo>
                    <a:pt x="1286194" y="335702"/>
                  </a:lnTo>
                  <a:lnTo>
                    <a:pt x="1254423" y="303931"/>
                  </a:lnTo>
                  <a:lnTo>
                    <a:pt x="1220605" y="274321"/>
                  </a:lnTo>
                  <a:lnTo>
                    <a:pt x="1184855" y="246988"/>
                  </a:lnTo>
                  <a:lnTo>
                    <a:pt x="1147287" y="222045"/>
                  </a:lnTo>
                  <a:lnTo>
                    <a:pt x="1108016" y="199607"/>
                  </a:lnTo>
                  <a:lnTo>
                    <a:pt x="1067157" y="179789"/>
                  </a:lnTo>
                  <a:lnTo>
                    <a:pt x="1024824" y="162706"/>
                  </a:lnTo>
                  <a:lnTo>
                    <a:pt x="981131" y="148471"/>
                  </a:lnTo>
                  <a:lnTo>
                    <a:pt x="936194" y="137201"/>
                  </a:lnTo>
                  <a:lnTo>
                    <a:pt x="890127" y="129008"/>
                  </a:lnTo>
                  <a:lnTo>
                    <a:pt x="843045" y="124009"/>
                  </a:lnTo>
                  <a:lnTo>
                    <a:pt x="795062" y="122317"/>
                  </a:lnTo>
                  <a:lnTo>
                    <a:pt x="1217611" y="122317"/>
                  </a:lnTo>
                  <a:lnTo>
                    <a:pt x="1270677" y="158433"/>
                  </a:lnTo>
                  <a:lnTo>
                    <a:pt x="1306145" y="186580"/>
                  </a:lnTo>
                  <a:lnTo>
                    <a:pt x="1339945" y="216662"/>
                  </a:lnTo>
                  <a:lnTo>
                    <a:pt x="1371993" y="248597"/>
                  </a:lnTo>
                  <a:lnTo>
                    <a:pt x="1402203" y="282303"/>
                  </a:lnTo>
                  <a:lnTo>
                    <a:pt x="1430489" y="317698"/>
                  </a:lnTo>
                  <a:lnTo>
                    <a:pt x="1456765" y="354700"/>
                  </a:lnTo>
                  <a:lnTo>
                    <a:pt x="1480946" y="393227"/>
                  </a:lnTo>
                  <a:lnTo>
                    <a:pt x="1502946" y="433198"/>
                  </a:lnTo>
                  <a:lnTo>
                    <a:pt x="1522678" y="474529"/>
                  </a:lnTo>
                  <a:lnTo>
                    <a:pt x="1540058" y="517139"/>
                  </a:lnTo>
                  <a:lnTo>
                    <a:pt x="1554999" y="560946"/>
                  </a:lnTo>
                  <a:lnTo>
                    <a:pt x="1567416" y="605867"/>
                  </a:lnTo>
                  <a:lnTo>
                    <a:pt x="1577223" y="651822"/>
                  </a:lnTo>
                  <a:lnTo>
                    <a:pt x="1584334" y="698728"/>
                  </a:lnTo>
                  <a:lnTo>
                    <a:pt x="1588663" y="746502"/>
                  </a:lnTo>
                  <a:lnTo>
                    <a:pt x="1590126" y="795058"/>
                  </a:lnTo>
                  <a:lnTo>
                    <a:pt x="1588663" y="843624"/>
                  </a:lnTo>
                  <a:lnTo>
                    <a:pt x="1584334" y="891398"/>
                  </a:lnTo>
                  <a:lnTo>
                    <a:pt x="1577223" y="938303"/>
                  </a:lnTo>
                  <a:lnTo>
                    <a:pt x="1567416" y="984258"/>
                  </a:lnTo>
                  <a:lnTo>
                    <a:pt x="1554999" y="1029180"/>
                  </a:lnTo>
                  <a:lnTo>
                    <a:pt x="1540058" y="1072987"/>
                  </a:lnTo>
                  <a:lnTo>
                    <a:pt x="1522678" y="1115597"/>
                  </a:lnTo>
                  <a:lnTo>
                    <a:pt x="1502946" y="1156928"/>
                  </a:lnTo>
                  <a:lnTo>
                    <a:pt x="1480946" y="1196898"/>
                  </a:lnTo>
                  <a:lnTo>
                    <a:pt x="1456765" y="1235425"/>
                  </a:lnTo>
                  <a:lnTo>
                    <a:pt x="1430489" y="1272428"/>
                  </a:lnTo>
                  <a:lnTo>
                    <a:pt x="1402203" y="1307823"/>
                  </a:lnTo>
                  <a:lnTo>
                    <a:pt x="1371993" y="1341529"/>
                  </a:lnTo>
                  <a:lnTo>
                    <a:pt x="1339945" y="1373464"/>
                  </a:lnTo>
                  <a:lnTo>
                    <a:pt x="1306145" y="1403546"/>
                  </a:lnTo>
                  <a:lnTo>
                    <a:pt x="1270677" y="1431692"/>
                  </a:lnTo>
                  <a:lnTo>
                    <a:pt x="1233629" y="1457822"/>
                  </a:lnTo>
                  <a:lnTo>
                    <a:pt x="1217612" y="1467808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8951" y="1879240"/>
              <a:ext cx="1345565" cy="1345565"/>
            </a:xfrm>
            <a:custGeom>
              <a:avLst/>
              <a:gdLst/>
              <a:ahLst/>
              <a:cxnLst/>
              <a:rect l="l" t="t" r="r" b="b"/>
              <a:pathLst>
                <a:path w="1345565" h="1345564">
                  <a:moveTo>
                    <a:pt x="672745" y="1345491"/>
                  </a:moveTo>
                  <a:lnTo>
                    <a:pt x="624762" y="1343799"/>
                  </a:lnTo>
                  <a:lnTo>
                    <a:pt x="577680" y="1338799"/>
                  </a:lnTo>
                  <a:lnTo>
                    <a:pt x="531613" y="1330607"/>
                  </a:lnTo>
                  <a:lnTo>
                    <a:pt x="486676" y="1319336"/>
                  </a:lnTo>
                  <a:lnTo>
                    <a:pt x="442984" y="1305102"/>
                  </a:lnTo>
                  <a:lnTo>
                    <a:pt x="400651" y="1288019"/>
                  </a:lnTo>
                  <a:lnTo>
                    <a:pt x="359792" y="1268201"/>
                  </a:lnTo>
                  <a:lnTo>
                    <a:pt x="320521" y="1245763"/>
                  </a:lnTo>
                  <a:lnTo>
                    <a:pt x="282953" y="1220820"/>
                  </a:lnTo>
                  <a:lnTo>
                    <a:pt x="247203" y="1193486"/>
                  </a:lnTo>
                  <a:lnTo>
                    <a:pt x="213385" y="1163877"/>
                  </a:lnTo>
                  <a:lnTo>
                    <a:pt x="181614" y="1132106"/>
                  </a:lnTo>
                  <a:lnTo>
                    <a:pt x="152004" y="1098288"/>
                  </a:lnTo>
                  <a:lnTo>
                    <a:pt x="124670" y="1062537"/>
                  </a:lnTo>
                  <a:lnTo>
                    <a:pt x="99727" y="1024969"/>
                  </a:lnTo>
                  <a:lnTo>
                    <a:pt x="77290" y="985699"/>
                  </a:lnTo>
                  <a:lnTo>
                    <a:pt x="57472" y="944839"/>
                  </a:lnTo>
                  <a:lnTo>
                    <a:pt x="40388" y="902506"/>
                  </a:lnTo>
                  <a:lnTo>
                    <a:pt x="26154" y="858814"/>
                  </a:lnTo>
                  <a:lnTo>
                    <a:pt x="14883" y="813877"/>
                  </a:lnTo>
                  <a:lnTo>
                    <a:pt x="6691" y="767810"/>
                  </a:lnTo>
                  <a:lnTo>
                    <a:pt x="1691" y="720728"/>
                  </a:lnTo>
                  <a:lnTo>
                    <a:pt x="0" y="672745"/>
                  </a:lnTo>
                  <a:lnTo>
                    <a:pt x="1691" y="624762"/>
                  </a:lnTo>
                  <a:lnTo>
                    <a:pt x="6691" y="577680"/>
                  </a:lnTo>
                  <a:lnTo>
                    <a:pt x="14883" y="531613"/>
                  </a:lnTo>
                  <a:lnTo>
                    <a:pt x="26154" y="486676"/>
                  </a:lnTo>
                  <a:lnTo>
                    <a:pt x="40388" y="442984"/>
                  </a:lnTo>
                  <a:lnTo>
                    <a:pt x="57472" y="400651"/>
                  </a:lnTo>
                  <a:lnTo>
                    <a:pt x="77290" y="359792"/>
                  </a:lnTo>
                  <a:lnTo>
                    <a:pt x="99727" y="320521"/>
                  </a:lnTo>
                  <a:lnTo>
                    <a:pt x="124670" y="282953"/>
                  </a:lnTo>
                  <a:lnTo>
                    <a:pt x="152004" y="247203"/>
                  </a:lnTo>
                  <a:lnTo>
                    <a:pt x="181614" y="213385"/>
                  </a:lnTo>
                  <a:lnTo>
                    <a:pt x="213385" y="181614"/>
                  </a:lnTo>
                  <a:lnTo>
                    <a:pt x="247203" y="152004"/>
                  </a:lnTo>
                  <a:lnTo>
                    <a:pt x="282953" y="124670"/>
                  </a:lnTo>
                  <a:lnTo>
                    <a:pt x="320521" y="99727"/>
                  </a:lnTo>
                  <a:lnTo>
                    <a:pt x="359792" y="77290"/>
                  </a:lnTo>
                  <a:lnTo>
                    <a:pt x="400651" y="57472"/>
                  </a:lnTo>
                  <a:lnTo>
                    <a:pt x="442984" y="40388"/>
                  </a:lnTo>
                  <a:lnTo>
                    <a:pt x="486676" y="26154"/>
                  </a:lnTo>
                  <a:lnTo>
                    <a:pt x="531613" y="14883"/>
                  </a:lnTo>
                  <a:lnTo>
                    <a:pt x="577680" y="6691"/>
                  </a:lnTo>
                  <a:lnTo>
                    <a:pt x="624762" y="1691"/>
                  </a:lnTo>
                  <a:lnTo>
                    <a:pt x="672745" y="0"/>
                  </a:lnTo>
                  <a:lnTo>
                    <a:pt x="720728" y="1691"/>
                  </a:lnTo>
                  <a:lnTo>
                    <a:pt x="767810" y="6691"/>
                  </a:lnTo>
                  <a:lnTo>
                    <a:pt x="813877" y="14883"/>
                  </a:lnTo>
                  <a:lnTo>
                    <a:pt x="858814" y="26154"/>
                  </a:lnTo>
                  <a:lnTo>
                    <a:pt x="902507" y="40388"/>
                  </a:lnTo>
                  <a:lnTo>
                    <a:pt x="944840" y="57472"/>
                  </a:lnTo>
                  <a:lnTo>
                    <a:pt x="985699" y="77290"/>
                  </a:lnTo>
                  <a:lnTo>
                    <a:pt x="1024970" y="99727"/>
                  </a:lnTo>
                  <a:lnTo>
                    <a:pt x="1062538" y="124670"/>
                  </a:lnTo>
                  <a:lnTo>
                    <a:pt x="1098288" y="152004"/>
                  </a:lnTo>
                  <a:lnTo>
                    <a:pt x="1132106" y="181614"/>
                  </a:lnTo>
                  <a:lnTo>
                    <a:pt x="1163877" y="213385"/>
                  </a:lnTo>
                  <a:lnTo>
                    <a:pt x="1193487" y="247203"/>
                  </a:lnTo>
                  <a:lnTo>
                    <a:pt x="1220821" y="282953"/>
                  </a:lnTo>
                  <a:lnTo>
                    <a:pt x="1245764" y="320521"/>
                  </a:lnTo>
                  <a:lnTo>
                    <a:pt x="1268201" y="359792"/>
                  </a:lnTo>
                  <a:lnTo>
                    <a:pt x="1288019" y="400651"/>
                  </a:lnTo>
                  <a:lnTo>
                    <a:pt x="1305103" y="442984"/>
                  </a:lnTo>
                  <a:lnTo>
                    <a:pt x="1319337" y="486676"/>
                  </a:lnTo>
                  <a:lnTo>
                    <a:pt x="1330608" y="531613"/>
                  </a:lnTo>
                  <a:lnTo>
                    <a:pt x="1338800" y="577680"/>
                  </a:lnTo>
                  <a:lnTo>
                    <a:pt x="1343800" y="624762"/>
                  </a:lnTo>
                  <a:lnTo>
                    <a:pt x="1345491" y="672739"/>
                  </a:lnTo>
                  <a:lnTo>
                    <a:pt x="1343800" y="720728"/>
                  </a:lnTo>
                  <a:lnTo>
                    <a:pt x="1338800" y="767810"/>
                  </a:lnTo>
                  <a:lnTo>
                    <a:pt x="1330608" y="813877"/>
                  </a:lnTo>
                  <a:lnTo>
                    <a:pt x="1319337" y="858814"/>
                  </a:lnTo>
                  <a:lnTo>
                    <a:pt x="1305103" y="902506"/>
                  </a:lnTo>
                  <a:lnTo>
                    <a:pt x="1288019" y="944839"/>
                  </a:lnTo>
                  <a:lnTo>
                    <a:pt x="1268201" y="985699"/>
                  </a:lnTo>
                  <a:lnTo>
                    <a:pt x="1245764" y="1024969"/>
                  </a:lnTo>
                  <a:lnTo>
                    <a:pt x="1220821" y="1062537"/>
                  </a:lnTo>
                  <a:lnTo>
                    <a:pt x="1193487" y="1098288"/>
                  </a:lnTo>
                  <a:lnTo>
                    <a:pt x="1163877" y="1132106"/>
                  </a:lnTo>
                  <a:lnTo>
                    <a:pt x="1132106" y="1163877"/>
                  </a:lnTo>
                  <a:lnTo>
                    <a:pt x="1098288" y="1193486"/>
                  </a:lnTo>
                  <a:lnTo>
                    <a:pt x="1062538" y="1220820"/>
                  </a:lnTo>
                  <a:lnTo>
                    <a:pt x="1024970" y="1245763"/>
                  </a:lnTo>
                  <a:lnTo>
                    <a:pt x="985699" y="1268201"/>
                  </a:lnTo>
                  <a:lnTo>
                    <a:pt x="944840" y="1288019"/>
                  </a:lnTo>
                  <a:lnTo>
                    <a:pt x="902507" y="1305102"/>
                  </a:lnTo>
                  <a:lnTo>
                    <a:pt x="858814" y="1319336"/>
                  </a:lnTo>
                  <a:lnTo>
                    <a:pt x="813877" y="1330607"/>
                  </a:lnTo>
                  <a:lnTo>
                    <a:pt x="767810" y="1338799"/>
                  </a:lnTo>
                  <a:lnTo>
                    <a:pt x="720728" y="1343799"/>
                  </a:lnTo>
                  <a:lnTo>
                    <a:pt x="672745" y="134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66635" y="4093176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>
                  <a:moveTo>
                    <a:pt x="795089" y="1590125"/>
                  </a:moveTo>
                  <a:lnTo>
                    <a:pt x="746501" y="1588680"/>
                  </a:lnTo>
                  <a:lnTo>
                    <a:pt x="698727" y="1584396"/>
                  </a:lnTo>
                  <a:lnTo>
                    <a:pt x="651822" y="1577357"/>
                  </a:lnTo>
                  <a:lnTo>
                    <a:pt x="605867" y="1567645"/>
                  </a:lnTo>
                  <a:lnTo>
                    <a:pt x="560945" y="1555341"/>
                  </a:lnTo>
                  <a:lnTo>
                    <a:pt x="517138" y="1540528"/>
                  </a:lnTo>
                  <a:lnTo>
                    <a:pt x="474528" y="1523287"/>
                  </a:lnTo>
                  <a:lnTo>
                    <a:pt x="433197" y="1503702"/>
                  </a:lnTo>
                  <a:lnTo>
                    <a:pt x="393227" y="1481852"/>
                  </a:lnTo>
                  <a:lnTo>
                    <a:pt x="354700" y="1457822"/>
                  </a:lnTo>
                  <a:lnTo>
                    <a:pt x="317698" y="1431693"/>
                  </a:lnTo>
                  <a:lnTo>
                    <a:pt x="282302" y="1403546"/>
                  </a:lnTo>
                  <a:lnTo>
                    <a:pt x="248596" y="1373464"/>
                  </a:lnTo>
                  <a:lnTo>
                    <a:pt x="216661" y="1341529"/>
                  </a:lnTo>
                  <a:lnTo>
                    <a:pt x="186580" y="1307823"/>
                  </a:lnTo>
                  <a:lnTo>
                    <a:pt x="158433" y="1272428"/>
                  </a:lnTo>
                  <a:lnTo>
                    <a:pt x="132303" y="1235425"/>
                  </a:lnTo>
                  <a:lnTo>
                    <a:pt x="108273" y="1196898"/>
                  </a:lnTo>
                  <a:lnTo>
                    <a:pt x="86424" y="1156928"/>
                  </a:lnTo>
                  <a:lnTo>
                    <a:pt x="66838" y="1115597"/>
                  </a:lnTo>
                  <a:lnTo>
                    <a:pt x="49597" y="1072987"/>
                  </a:lnTo>
                  <a:lnTo>
                    <a:pt x="34784" y="1029180"/>
                  </a:lnTo>
                  <a:lnTo>
                    <a:pt x="22480" y="984258"/>
                  </a:lnTo>
                  <a:lnTo>
                    <a:pt x="12768" y="938303"/>
                  </a:lnTo>
                  <a:lnTo>
                    <a:pt x="5729" y="891398"/>
                  </a:lnTo>
                  <a:lnTo>
                    <a:pt x="1445" y="843624"/>
                  </a:lnTo>
                  <a:lnTo>
                    <a:pt x="0" y="795068"/>
                  </a:lnTo>
                  <a:lnTo>
                    <a:pt x="1445" y="746502"/>
                  </a:lnTo>
                  <a:lnTo>
                    <a:pt x="5729" y="698728"/>
                  </a:lnTo>
                  <a:lnTo>
                    <a:pt x="12768" y="651822"/>
                  </a:lnTo>
                  <a:lnTo>
                    <a:pt x="22480" y="605868"/>
                  </a:lnTo>
                  <a:lnTo>
                    <a:pt x="34784" y="560946"/>
                  </a:lnTo>
                  <a:lnTo>
                    <a:pt x="49597" y="517139"/>
                  </a:lnTo>
                  <a:lnTo>
                    <a:pt x="66838" y="474529"/>
                  </a:lnTo>
                  <a:lnTo>
                    <a:pt x="86424" y="433198"/>
                  </a:lnTo>
                  <a:lnTo>
                    <a:pt x="108273" y="393227"/>
                  </a:lnTo>
                  <a:lnTo>
                    <a:pt x="132303" y="354700"/>
                  </a:lnTo>
                  <a:lnTo>
                    <a:pt x="158433" y="317698"/>
                  </a:lnTo>
                  <a:lnTo>
                    <a:pt x="186580" y="282303"/>
                  </a:lnTo>
                  <a:lnTo>
                    <a:pt x="216661" y="248597"/>
                  </a:lnTo>
                  <a:lnTo>
                    <a:pt x="248596" y="216662"/>
                  </a:lnTo>
                  <a:lnTo>
                    <a:pt x="282302" y="186580"/>
                  </a:lnTo>
                  <a:lnTo>
                    <a:pt x="317698" y="158433"/>
                  </a:lnTo>
                  <a:lnTo>
                    <a:pt x="354700" y="132303"/>
                  </a:lnTo>
                  <a:lnTo>
                    <a:pt x="393227" y="108273"/>
                  </a:lnTo>
                  <a:lnTo>
                    <a:pt x="433197" y="86424"/>
                  </a:lnTo>
                  <a:lnTo>
                    <a:pt x="474528" y="66838"/>
                  </a:lnTo>
                  <a:lnTo>
                    <a:pt x="517138" y="49598"/>
                  </a:lnTo>
                  <a:lnTo>
                    <a:pt x="560945" y="34784"/>
                  </a:lnTo>
                  <a:lnTo>
                    <a:pt x="605867" y="22481"/>
                  </a:lnTo>
                  <a:lnTo>
                    <a:pt x="651822" y="12768"/>
                  </a:lnTo>
                  <a:lnTo>
                    <a:pt x="698727" y="5729"/>
                  </a:lnTo>
                  <a:lnTo>
                    <a:pt x="746501" y="1446"/>
                  </a:lnTo>
                  <a:lnTo>
                    <a:pt x="795062" y="0"/>
                  </a:lnTo>
                  <a:lnTo>
                    <a:pt x="843203" y="1446"/>
                  </a:lnTo>
                  <a:lnTo>
                    <a:pt x="890621" y="5729"/>
                  </a:lnTo>
                  <a:lnTo>
                    <a:pt x="937229" y="12768"/>
                  </a:lnTo>
                  <a:lnTo>
                    <a:pt x="982943" y="22481"/>
                  </a:lnTo>
                  <a:lnTo>
                    <a:pt x="1027675" y="34784"/>
                  </a:lnTo>
                  <a:lnTo>
                    <a:pt x="1071342" y="49598"/>
                  </a:lnTo>
                  <a:lnTo>
                    <a:pt x="1113856" y="66838"/>
                  </a:lnTo>
                  <a:lnTo>
                    <a:pt x="1155133" y="86424"/>
                  </a:lnTo>
                  <a:lnTo>
                    <a:pt x="1195086" y="108273"/>
                  </a:lnTo>
                  <a:lnTo>
                    <a:pt x="1217611" y="122317"/>
                  </a:lnTo>
                  <a:lnTo>
                    <a:pt x="795062" y="122317"/>
                  </a:lnTo>
                  <a:lnTo>
                    <a:pt x="747079" y="124009"/>
                  </a:lnTo>
                  <a:lnTo>
                    <a:pt x="699997" y="129008"/>
                  </a:lnTo>
                  <a:lnTo>
                    <a:pt x="653930" y="137201"/>
                  </a:lnTo>
                  <a:lnTo>
                    <a:pt x="608993" y="148471"/>
                  </a:lnTo>
                  <a:lnTo>
                    <a:pt x="565301" y="162706"/>
                  </a:lnTo>
                  <a:lnTo>
                    <a:pt x="522968" y="179789"/>
                  </a:lnTo>
                  <a:lnTo>
                    <a:pt x="482109" y="199607"/>
                  </a:lnTo>
                  <a:lnTo>
                    <a:pt x="442838" y="222045"/>
                  </a:lnTo>
                  <a:lnTo>
                    <a:pt x="405270" y="246988"/>
                  </a:lnTo>
                  <a:lnTo>
                    <a:pt x="369520" y="274321"/>
                  </a:lnTo>
                  <a:lnTo>
                    <a:pt x="335702" y="303931"/>
                  </a:lnTo>
                  <a:lnTo>
                    <a:pt x="303931" y="335702"/>
                  </a:lnTo>
                  <a:lnTo>
                    <a:pt x="274321" y="369520"/>
                  </a:lnTo>
                  <a:lnTo>
                    <a:pt x="246987" y="405271"/>
                  </a:lnTo>
                  <a:lnTo>
                    <a:pt x="222044" y="442838"/>
                  </a:lnTo>
                  <a:lnTo>
                    <a:pt x="199607" y="482109"/>
                  </a:lnTo>
                  <a:lnTo>
                    <a:pt x="179789" y="522969"/>
                  </a:lnTo>
                  <a:lnTo>
                    <a:pt x="162705" y="565302"/>
                  </a:lnTo>
                  <a:lnTo>
                    <a:pt x="148471" y="608994"/>
                  </a:lnTo>
                  <a:lnTo>
                    <a:pt x="137200" y="653931"/>
                  </a:lnTo>
                  <a:lnTo>
                    <a:pt x="129008" y="699998"/>
                  </a:lnTo>
                  <a:lnTo>
                    <a:pt x="124008" y="747080"/>
                  </a:lnTo>
                  <a:lnTo>
                    <a:pt x="122317" y="795068"/>
                  </a:lnTo>
                  <a:lnTo>
                    <a:pt x="124008" y="843046"/>
                  </a:lnTo>
                  <a:lnTo>
                    <a:pt x="129008" y="890128"/>
                  </a:lnTo>
                  <a:lnTo>
                    <a:pt x="137200" y="936195"/>
                  </a:lnTo>
                  <a:lnTo>
                    <a:pt x="148471" y="981131"/>
                  </a:lnTo>
                  <a:lnTo>
                    <a:pt x="162705" y="1024824"/>
                  </a:lnTo>
                  <a:lnTo>
                    <a:pt x="179789" y="1067157"/>
                  </a:lnTo>
                  <a:lnTo>
                    <a:pt x="199607" y="1108016"/>
                  </a:lnTo>
                  <a:lnTo>
                    <a:pt x="222044" y="1147287"/>
                  </a:lnTo>
                  <a:lnTo>
                    <a:pt x="246987" y="1184855"/>
                  </a:lnTo>
                  <a:lnTo>
                    <a:pt x="274321" y="1220605"/>
                  </a:lnTo>
                  <a:lnTo>
                    <a:pt x="303931" y="1254423"/>
                  </a:lnTo>
                  <a:lnTo>
                    <a:pt x="335702" y="1286194"/>
                  </a:lnTo>
                  <a:lnTo>
                    <a:pt x="369520" y="1315804"/>
                  </a:lnTo>
                  <a:lnTo>
                    <a:pt x="405270" y="1343137"/>
                  </a:lnTo>
                  <a:lnTo>
                    <a:pt x="442838" y="1368080"/>
                  </a:lnTo>
                  <a:lnTo>
                    <a:pt x="482109" y="1390518"/>
                  </a:lnTo>
                  <a:lnTo>
                    <a:pt x="522968" y="1410336"/>
                  </a:lnTo>
                  <a:lnTo>
                    <a:pt x="565301" y="1427420"/>
                  </a:lnTo>
                  <a:lnTo>
                    <a:pt x="608993" y="1441654"/>
                  </a:lnTo>
                  <a:lnTo>
                    <a:pt x="653930" y="1452925"/>
                  </a:lnTo>
                  <a:lnTo>
                    <a:pt x="699997" y="1461117"/>
                  </a:lnTo>
                  <a:lnTo>
                    <a:pt x="747079" y="1466116"/>
                  </a:lnTo>
                  <a:lnTo>
                    <a:pt x="795062" y="1467808"/>
                  </a:lnTo>
                  <a:lnTo>
                    <a:pt x="1217612" y="1467808"/>
                  </a:lnTo>
                  <a:lnTo>
                    <a:pt x="1195086" y="1481852"/>
                  </a:lnTo>
                  <a:lnTo>
                    <a:pt x="1155133" y="1503702"/>
                  </a:lnTo>
                  <a:lnTo>
                    <a:pt x="1113856" y="1523287"/>
                  </a:lnTo>
                  <a:lnTo>
                    <a:pt x="1071342" y="1540528"/>
                  </a:lnTo>
                  <a:lnTo>
                    <a:pt x="1027675" y="1555341"/>
                  </a:lnTo>
                  <a:lnTo>
                    <a:pt x="982943" y="1567645"/>
                  </a:lnTo>
                  <a:lnTo>
                    <a:pt x="937229" y="1577357"/>
                  </a:lnTo>
                  <a:lnTo>
                    <a:pt x="890621" y="1584396"/>
                  </a:lnTo>
                  <a:lnTo>
                    <a:pt x="843203" y="1588680"/>
                  </a:lnTo>
                  <a:lnTo>
                    <a:pt x="795089" y="1590125"/>
                  </a:lnTo>
                  <a:close/>
                </a:path>
                <a:path w="1590675" h="1590675">
                  <a:moveTo>
                    <a:pt x="1217612" y="1467808"/>
                  </a:moveTo>
                  <a:lnTo>
                    <a:pt x="795062" y="1467808"/>
                  </a:lnTo>
                  <a:lnTo>
                    <a:pt x="843045" y="1466116"/>
                  </a:lnTo>
                  <a:lnTo>
                    <a:pt x="890127" y="1461117"/>
                  </a:lnTo>
                  <a:lnTo>
                    <a:pt x="936194" y="1452925"/>
                  </a:lnTo>
                  <a:lnTo>
                    <a:pt x="981131" y="1441654"/>
                  </a:lnTo>
                  <a:lnTo>
                    <a:pt x="1024824" y="1427420"/>
                  </a:lnTo>
                  <a:lnTo>
                    <a:pt x="1067157" y="1410336"/>
                  </a:lnTo>
                  <a:lnTo>
                    <a:pt x="1108016" y="1390518"/>
                  </a:lnTo>
                  <a:lnTo>
                    <a:pt x="1147287" y="1368080"/>
                  </a:lnTo>
                  <a:lnTo>
                    <a:pt x="1184855" y="1343137"/>
                  </a:lnTo>
                  <a:lnTo>
                    <a:pt x="1220605" y="1315804"/>
                  </a:lnTo>
                  <a:lnTo>
                    <a:pt x="1254423" y="1286194"/>
                  </a:lnTo>
                  <a:lnTo>
                    <a:pt x="1286194" y="1254423"/>
                  </a:lnTo>
                  <a:lnTo>
                    <a:pt x="1315804" y="1220605"/>
                  </a:lnTo>
                  <a:lnTo>
                    <a:pt x="1343138" y="1184855"/>
                  </a:lnTo>
                  <a:lnTo>
                    <a:pt x="1368081" y="1147287"/>
                  </a:lnTo>
                  <a:lnTo>
                    <a:pt x="1390518" y="1108016"/>
                  </a:lnTo>
                  <a:lnTo>
                    <a:pt x="1410336" y="1067157"/>
                  </a:lnTo>
                  <a:lnTo>
                    <a:pt x="1427420" y="1024824"/>
                  </a:lnTo>
                  <a:lnTo>
                    <a:pt x="1441654" y="981131"/>
                  </a:lnTo>
                  <a:lnTo>
                    <a:pt x="1452925" y="936195"/>
                  </a:lnTo>
                  <a:lnTo>
                    <a:pt x="1461117" y="890128"/>
                  </a:lnTo>
                  <a:lnTo>
                    <a:pt x="1466117" y="843046"/>
                  </a:lnTo>
                  <a:lnTo>
                    <a:pt x="1467808" y="795058"/>
                  </a:lnTo>
                  <a:lnTo>
                    <a:pt x="1466117" y="747080"/>
                  </a:lnTo>
                  <a:lnTo>
                    <a:pt x="1461117" y="699998"/>
                  </a:lnTo>
                  <a:lnTo>
                    <a:pt x="1452925" y="653931"/>
                  </a:lnTo>
                  <a:lnTo>
                    <a:pt x="1441654" y="608994"/>
                  </a:lnTo>
                  <a:lnTo>
                    <a:pt x="1427420" y="565302"/>
                  </a:lnTo>
                  <a:lnTo>
                    <a:pt x="1410336" y="522969"/>
                  </a:lnTo>
                  <a:lnTo>
                    <a:pt x="1390518" y="482109"/>
                  </a:lnTo>
                  <a:lnTo>
                    <a:pt x="1368081" y="442838"/>
                  </a:lnTo>
                  <a:lnTo>
                    <a:pt x="1343138" y="405271"/>
                  </a:lnTo>
                  <a:lnTo>
                    <a:pt x="1315804" y="369520"/>
                  </a:lnTo>
                  <a:lnTo>
                    <a:pt x="1286194" y="335702"/>
                  </a:lnTo>
                  <a:lnTo>
                    <a:pt x="1254423" y="303931"/>
                  </a:lnTo>
                  <a:lnTo>
                    <a:pt x="1220605" y="274321"/>
                  </a:lnTo>
                  <a:lnTo>
                    <a:pt x="1184855" y="246988"/>
                  </a:lnTo>
                  <a:lnTo>
                    <a:pt x="1147287" y="222045"/>
                  </a:lnTo>
                  <a:lnTo>
                    <a:pt x="1108016" y="199607"/>
                  </a:lnTo>
                  <a:lnTo>
                    <a:pt x="1067157" y="179789"/>
                  </a:lnTo>
                  <a:lnTo>
                    <a:pt x="1024824" y="162706"/>
                  </a:lnTo>
                  <a:lnTo>
                    <a:pt x="981131" y="148471"/>
                  </a:lnTo>
                  <a:lnTo>
                    <a:pt x="936194" y="137201"/>
                  </a:lnTo>
                  <a:lnTo>
                    <a:pt x="890127" y="129008"/>
                  </a:lnTo>
                  <a:lnTo>
                    <a:pt x="843045" y="124009"/>
                  </a:lnTo>
                  <a:lnTo>
                    <a:pt x="795062" y="122317"/>
                  </a:lnTo>
                  <a:lnTo>
                    <a:pt x="1217611" y="122317"/>
                  </a:lnTo>
                  <a:lnTo>
                    <a:pt x="1270677" y="158433"/>
                  </a:lnTo>
                  <a:lnTo>
                    <a:pt x="1306145" y="186580"/>
                  </a:lnTo>
                  <a:lnTo>
                    <a:pt x="1339945" y="216662"/>
                  </a:lnTo>
                  <a:lnTo>
                    <a:pt x="1371993" y="248597"/>
                  </a:lnTo>
                  <a:lnTo>
                    <a:pt x="1402203" y="282303"/>
                  </a:lnTo>
                  <a:lnTo>
                    <a:pt x="1430489" y="317698"/>
                  </a:lnTo>
                  <a:lnTo>
                    <a:pt x="1456765" y="354700"/>
                  </a:lnTo>
                  <a:lnTo>
                    <a:pt x="1480946" y="393227"/>
                  </a:lnTo>
                  <a:lnTo>
                    <a:pt x="1502946" y="433198"/>
                  </a:lnTo>
                  <a:lnTo>
                    <a:pt x="1522678" y="474529"/>
                  </a:lnTo>
                  <a:lnTo>
                    <a:pt x="1540058" y="517139"/>
                  </a:lnTo>
                  <a:lnTo>
                    <a:pt x="1554999" y="560946"/>
                  </a:lnTo>
                  <a:lnTo>
                    <a:pt x="1567416" y="605868"/>
                  </a:lnTo>
                  <a:lnTo>
                    <a:pt x="1577223" y="651822"/>
                  </a:lnTo>
                  <a:lnTo>
                    <a:pt x="1584334" y="698728"/>
                  </a:lnTo>
                  <a:lnTo>
                    <a:pt x="1588663" y="746502"/>
                  </a:lnTo>
                  <a:lnTo>
                    <a:pt x="1590126" y="795058"/>
                  </a:lnTo>
                  <a:lnTo>
                    <a:pt x="1588663" y="843624"/>
                  </a:lnTo>
                  <a:lnTo>
                    <a:pt x="1584334" y="891398"/>
                  </a:lnTo>
                  <a:lnTo>
                    <a:pt x="1577223" y="938303"/>
                  </a:lnTo>
                  <a:lnTo>
                    <a:pt x="1567416" y="984258"/>
                  </a:lnTo>
                  <a:lnTo>
                    <a:pt x="1554999" y="1029180"/>
                  </a:lnTo>
                  <a:lnTo>
                    <a:pt x="1540058" y="1072987"/>
                  </a:lnTo>
                  <a:lnTo>
                    <a:pt x="1522678" y="1115597"/>
                  </a:lnTo>
                  <a:lnTo>
                    <a:pt x="1502946" y="1156928"/>
                  </a:lnTo>
                  <a:lnTo>
                    <a:pt x="1480946" y="1196898"/>
                  </a:lnTo>
                  <a:lnTo>
                    <a:pt x="1456765" y="1235425"/>
                  </a:lnTo>
                  <a:lnTo>
                    <a:pt x="1430489" y="1272428"/>
                  </a:lnTo>
                  <a:lnTo>
                    <a:pt x="1402203" y="1307823"/>
                  </a:lnTo>
                  <a:lnTo>
                    <a:pt x="1371993" y="1341529"/>
                  </a:lnTo>
                  <a:lnTo>
                    <a:pt x="1339945" y="1373464"/>
                  </a:lnTo>
                  <a:lnTo>
                    <a:pt x="1306145" y="1403546"/>
                  </a:lnTo>
                  <a:lnTo>
                    <a:pt x="1270677" y="1431693"/>
                  </a:lnTo>
                  <a:lnTo>
                    <a:pt x="1233629" y="1457822"/>
                  </a:lnTo>
                  <a:lnTo>
                    <a:pt x="1217612" y="1467808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8951" y="4215493"/>
              <a:ext cx="1345565" cy="1345565"/>
            </a:xfrm>
            <a:custGeom>
              <a:avLst/>
              <a:gdLst/>
              <a:ahLst/>
              <a:cxnLst/>
              <a:rect l="l" t="t" r="r" b="b"/>
              <a:pathLst>
                <a:path w="1345565" h="1345564">
                  <a:moveTo>
                    <a:pt x="672744" y="1345491"/>
                  </a:moveTo>
                  <a:lnTo>
                    <a:pt x="624762" y="1343799"/>
                  </a:lnTo>
                  <a:lnTo>
                    <a:pt x="577680" y="1338800"/>
                  </a:lnTo>
                  <a:lnTo>
                    <a:pt x="531613" y="1330607"/>
                  </a:lnTo>
                  <a:lnTo>
                    <a:pt x="486676" y="1319336"/>
                  </a:lnTo>
                  <a:lnTo>
                    <a:pt x="442984" y="1305102"/>
                  </a:lnTo>
                  <a:lnTo>
                    <a:pt x="400651" y="1288019"/>
                  </a:lnTo>
                  <a:lnTo>
                    <a:pt x="359792" y="1268201"/>
                  </a:lnTo>
                  <a:lnTo>
                    <a:pt x="320521" y="1245763"/>
                  </a:lnTo>
                  <a:lnTo>
                    <a:pt x="282953" y="1220820"/>
                  </a:lnTo>
                  <a:lnTo>
                    <a:pt x="247203" y="1193486"/>
                  </a:lnTo>
                  <a:lnTo>
                    <a:pt x="213385" y="1163877"/>
                  </a:lnTo>
                  <a:lnTo>
                    <a:pt x="181614" y="1132106"/>
                  </a:lnTo>
                  <a:lnTo>
                    <a:pt x="152004" y="1098288"/>
                  </a:lnTo>
                  <a:lnTo>
                    <a:pt x="124670" y="1062537"/>
                  </a:lnTo>
                  <a:lnTo>
                    <a:pt x="99727" y="1024969"/>
                  </a:lnTo>
                  <a:lnTo>
                    <a:pt x="77290" y="985699"/>
                  </a:lnTo>
                  <a:lnTo>
                    <a:pt x="57472" y="944839"/>
                  </a:lnTo>
                  <a:lnTo>
                    <a:pt x="40388" y="902506"/>
                  </a:lnTo>
                  <a:lnTo>
                    <a:pt x="26154" y="858814"/>
                  </a:lnTo>
                  <a:lnTo>
                    <a:pt x="14883" y="813877"/>
                  </a:lnTo>
                  <a:lnTo>
                    <a:pt x="6691" y="767810"/>
                  </a:lnTo>
                  <a:lnTo>
                    <a:pt x="1691" y="720728"/>
                  </a:lnTo>
                  <a:lnTo>
                    <a:pt x="0" y="672745"/>
                  </a:lnTo>
                  <a:lnTo>
                    <a:pt x="1691" y="624762"/>
                  </a:lnTo>
                  <a:lnTo>
                    <a:pt x="6691" y="577680"/>
                  </a:lnTo>
                  <a:lnTo>
                    <a:pt x="14883" y="531613"/>
                  </a:lnTo>
                  <a:lnTo>
                    <a:pt x="26154" y="486676"/>
                  </a:lnTo>
                  <a:lnTo>
                    <a:pt x="40388" y="442984"/>
                  </a:lnTo>
                  <a:lnTo>
                    <a:pt x="57472" y="400651"/>
                  </a:lnTo>
                  <a:lnTo>
                    <a:pt x="77290" y="359792"/>
                  </a:lnTo>
                  <a:lnTo>
                    <a:pt x="99727" y="320521"/>
                  </a:lnTo>
                  <a:lnTo>
                    <a:pt x="124670" y="282953"/>
                  </a:lnTo>
                  <a:lnTo>
                    <a:pt x="152004" y="247203"/>
                  </a:lnTo>
                  <a:lnTo>
                    <a:pt x="181614" y="213385"/>
                  </a:lnTo>
                  <a:lnTo>
                    <a:pt x="213385" y="181614"/>
                  </a:lnTo>
                  <a:lnTo>
                    <a:pt x="247203" y="152004"/>
                  </a:lnTo>
                  <a:lnTo>
                    <a:pt x="282953" y="124670"/>
                  </a:lnTo>
                  <a:lnTo>
                    <a:pt x="320521" y="99727"/>
                  </a:lnTo>
                  <a:lnTo>
                    <a:pt x="359792" y="77290"/>
                  </a:lnTo>
                  <a:lnTo>
                    <a:pt x="400651" y="57472"/>
                  </a:lnTo>
                  <a:lnTo>
                    <a:pt x="442984" y="40388"/>
                  </a:lnTo>
                  <a:lnTo>
                    <a:pt x="486676" y="26154"/>
                  </a:lnTo>
                  <a:lnTo>
                    <a:pt x="531613" y="14883"/>
                  </a:lnTo>
                  <a:lnTo>
                    <a:pt x="577680" y="6691"/>
                  </a:lnTo>
                  <a:lnTo>
                    <a:pt x="624762" y="1691"/>
                  </a:lnTo>
                  <a:lnTo>
                    <a:pt x="672745" y="0"/>
                  </a:lnTo>
                  <a:lnTo>
                    <a:pt x="720728" y="1691"/>
                  </a:lnTo>
                  <a:lnTo>
                    <a:pt x="767810" y="6691"/>
                  </a:lnTo>
                  <a:lnTo>
                    <a:pt x="813877" y="14883"/>
                  </a:lnTo>
                  <a:lnTo>
                    <a:pt x="858814" y="26154"/>
                  </a:lnTo>
                  <a:lnTo>
                    <a:pt x="902507" y="40388"/>
                  </a:lnTo>
                  <a:lnTo>
                    <a:pt x="944840" y="57472"/>
                  </a:lnTo>
                  <a:lnTo>
                    <a:pt x="985699" y="77290"/>
                  </a:lnTo>
                  <a:lnTo>
                    <a:pt x="1024970" y="99727"/>
                  </a:lnTo>
                  <a:lnTo>
                    <a:pt x="1062538" y="124670"/>
                  </a:lnTo>
                  <a:lnTo>
                    <a:pt x="1098288" y="152004"/>
                  </a:lnTo>
                  <a:lnTo>
                    <a:pt x="1132106" y="181614"/>
                  </a:lnTo>
                  <a:lnTo>
                    <a:pt x="1163877" y="213385"/>
                  </a:lnTo>
                  <a:lnTo>
                    <a:pt x="1193487" y="247203"/>
                  </a:lnTo>
                  <a:lnTo>
                    <a:pt x="1220821" y="282953"/>
                  </a:lnTo>
                  <a:lnTo>
                    <a:pt x="1245764" y="320521"/>
                  </a:lnTo>
                  <a:lnTo>
                    <a:pt x="1268201" y="359792"/>
                  </a:lnTo>
                  <a:lnTo>
                    <a:pt x="1288019" y="400651"/>
                  </a:lnTo>
                  <a:lnTo>
                    <a:pt x="1305103" y="442984"/>
                  </a:lnTo>
                  <a:lnTo>
                    <a:pt x="1319337" y="486676"/>
                  </a:lnTo>
                  <a:lnTo>
                    <a:pt x="1330608" y="531613"/>
                  </a:lnTo>
                  <a:lnTo>
                    <a:pt x="1338800" y="577680"/>
                  </a:lnTo>
                  <a:lnTo>
                    <a:pt x="1343800" y="624762"/>
                  </a:lnTo>
                  <a:lnTo>
                    <a:pt x="1345491" y="672739"/>
                  </a:lnTo>
                  <a:lnTo>
                    <a:pt x="1343800" y="720728"/>
                  </a:lnTo>
                  <a:lnTo>
                    <a:pt x="1338800" y="767810"/>
                  </a:lnTo>
                  <a:lnTo>
                    <a:pt x="1330608" y="813877"/>
                  </a:lnTo>
                  <a:lnTo>
                    <a:pt x="1319337" y="858814"/>
                  </a:lnTo>
                  <a:lnTo>
                    <a:pt x="1305103" y="902506"/>
                  </a:lnTo>
                  <a:lnTo>
                    <a:pt x="1288019" y="944839"/>
                  </a:lnTo>
                  <a:lnTo>
                    <a:pt x="1268201" y="985699"/>
                  </a:lnTo>
                  <a:lnTo>
                    <a:pt x="1245764" y="1024969"/>
                  </a:lnTo>
                  <a:lnTo>
                    <a:pt x="1220821" y="1062537"/>
                  </a:lnTo>
                  <a:lnTo>
                    <a:pt x="1193487" y="1098288"/>
                  </a:lnTo>
                  <a:lnTo>
                    <a:pt x="1163877" y="1132106"/>
                  </a:lnTo>
                  <a:lnTo>
                    <a:pt x="1132106" y="1163877"/>
                  </a:lnTo>
                  <a:lnTo>
                    <a:pt x="1098288" y="1193486"/>
                  </a:lnTo>
                  <a:lnTo>
                    <a:pt x="1062538" y="1220820"/>
                  </a:lnTo>
                  <a:lnTo>
                    <a:pt x="1024970" y="1245763"/>
                  </a:lnTo>
                  <a:lnTo>
                    <a:pt x="985699" y="1268201"/>
                  </a:lnTo>
                  <a:lnTo>
                    <a:pt x="944840" y="1288019"/>
                  </a:lnTo>
                  <a:lnTo>
                    <a:pt x="902507" y="1305102"/>
                  </a:lnTo>
                  <a:lnTo>
                    <a:pt x="858814" y="1319336"/>
                  </a:lnTo>
                  <a:lnTo>
                    <a:pt x="813877" y="1330607"/>
                  </a:lnTo>
                  <a:lnTo>
                    <a:pt x="767810" y="1338800"/>
                  </a:lnTo>
                  <a:lnTo>
                    <a:pt x="720728" y="1343799"/>
                  </a:lnTo>
                  <a:lnTo>
                    <a:pt x="672746" y="134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041012" y="1895004"/>
              <a:ext cx="5274310" cy="1024255"/>
            </a:xfrm>
            <a:custGeom>
              <a:avLst/>
              <a:gdLst/>
              <a:ahLst/>
              <a:cxnLst/>
              <a:rect l="l" t="t" r="r" b="b"/>
              <a:pathLst>
                <a:path w="5274309" h="1024255">
                  <a:moveTo>
                    <a:pt x="137286" y="0"/>
                  </a:moveTo>
                  <a:lnTo>
                    <a:pt x="5273791" y="0"/>
                  </a:lnTo>
                  <a:lnTo>
                    <a:pt x="5273791" y="1023795"/>
                  </a:lnTo>
                  <a:lnTo>
                    <a:pt x="137286" y="1023795"/>
                  </a:lnTo>
                  <a:lnTo>
                    <a:pt x="137286" y="655393"/>
                  </a:lnTo>
                  <a:lnTo>
                    <a:pt x="0" y="598848"/>
                  </a:lnTo>
                  <a:lnTo>
                    <a:pt x="137286" y="542304"/>
                  </a:lnTo>
                  <a:lnTo>
                    <a:pt x="137286" y="0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41012" y="4256508"/>
              <a:ext cx="5274310" cy="1024255"/>
            </a:xfrm>
            <a:custGeom>
              <a:avLst/>
              <a:gdLst/>
              <a:ahLst/>
              <a:cxnLst/>
              <a:rect l="l" t="t" r="r" b="b"/>
              <a:pathLst>
                <a:path w="5274309" h="1024254">
                  <a:moveTo>
                    <a:pt x="137286" y="0"/>
                  </a:moveTo>
                  <a:lnTo>
                    <a:pt x="5273791" y="0"/>
                  </a:lnTo>
                  <a:lnTo>
                    <a:pt x="5273791" y="1023795"/>
                  </a:lnTo>
                  <a:lnTo>
                    <a:pt x="137286" y="1023795"/>
                  </a:lnTo>
                  <a:lnTo>
                    <a:pt x="137286" y="655393"/>
                  </a:lnTo>
                  <a:lnTo>
                    <a:pt x="0" y="598848"/>
                  </a:lnTo>
                  <a:lnTo>
                    <a:pt x="137286" y="542304"/>
                  </a:lnTo>
                  <a:lnTo>
                    <a:pt x="137286" y="0"/>
                  </a:lnTo>
                  <a:close/>
                </a:path>
              </a:pathLst>
            </a:custGeom>
            <a:solidFill>
              <a:srgbClr val="378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041012" y="6552208"/>
              <a:ext cx="5274310" cy="1024255"/>
            </a:xfrm>
            <a:custGeom>
              <a:avLst/>
              <a:gdLst/>
              <a:ahLst/>
              <a:cxnLst/>
              <a:rect l="l" t="t" r="r" b="b"/>
              <a:pathLst>
                <a:path w="5274309" h="1024254">
                  <a:moveTo>
                    <a:pt x="137286" y="0"/>
                  </a:moveTo>
                  <a:lnTo>
                    <a:pt x="5273791" y="0"/>
                  </a:lnTo>
                  <a:lnTo>
                    <a:pt x="5273791" y="1023795"/>
                  </a:lnTo>
                  <a:lnTo>
                    <a:pt x="137286" y="1023795"/>
                  </a:lnTo>
                  <a:lnTo>
                    <a:pt x="137286" y="655392"/>
                  </a:lnTo>
                  <a:lnTo>
                    <a:pt x="0" y="598848"/>
                  </a:lnTo>
                  <a:lnTo>
                    <a:pt x="137286" y="542304"/>
                  </a:lnTo>
                  <a:lnTo>
                    <a:pt x="137286" y="0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23878" y="601831"/>
            <a:ext cx="6788784" cy="14103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4750" spc="-160" dirty="0">
                <a:solidFill>
                  <a:srgbClr val="000000"/>
                </a:solidFill>
                <a:latin typeface="Verdana"/>
                <a:cs typeface="Verdana"/>
              </a:rPr>
              <a:t>ELETROMOBILIDADE</a:t>
            </a:r>
            <a:endParaRPr sz="4750">
              <a:latin typeface="Verdana"/>
              <a:cs typeface="Verdana"/>
            </a:endParaRPr>
          </a:p>
          <a:p>
            <a:pPr marL="127635">
              <a:lnSpc>
                <a:spcPct val="100000"/>
              </a:lnSpc>
              <a:spcBef>
                <a:spcPts val="250"/>
              </a:spcBef>
            </a:pPr>
            <a:r>
              <a:rPr sz="385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Oportunidade</a:t>
            </a:r>
            <a:r>
              <a:rPr sz="3850" b="0" spc="-2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850" b="0" spc="114" dirty="0">
                <a:solidFill>
                  <a:srgbClr val="000000"/>
                </a:solidFill>
                <a:latin typeface="Lucida Sans Unicode"/>
                <a:cs typeface="Lucida Sans Unicode"/>
              </a:rPr>
              <a:t>para: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34400" y="1947067"/>
            <a:ext cx="3107055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40" dirty="0">
                <a:solidFill>
                  <a:srgbClr val="FFFFFF"/>
                </a:solidFill>
                <a:latin typeface="Verdana"/>
                <a:cs typeface="Verdana"/>
              </a:rPr>
              <a:t>Ç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  DO</a:t>
            </a:r>
            <a:r>
              <a:rPr sz="225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PAÍS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05825" y="4268075"/>
            <a:ext cx="4138929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40" dirty="0">
                <a:solidFill>
                  <a:srgbClr val="FFFFFF"/>
                </a:solidFill>
                <a:latin typeface="Verdana"/>
                <a:cs typeface="Verdana"/>
              </a:rPr>
              <a:t>Ç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1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-1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250" b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53450" y="6592761"/>
            <a:ext cx="4396740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b="1" spc="-30" dirty="0">
                <a:solidFill>
                  <a:srgbClr val="FFFFFF"/>
                </a:solidFill>
                <a:latin typeface="Verdana"/>
                <a:cs typeface="Verdana"/>
              </a:rPr>
              <a:t>MELHOR </a:t>
            </a:r>
            <a:r>
              <a:rPr sz="2250" b="1" spc="-60" dirty="0">
                <a:solidFill>
                  <a:srgbClr val="FFFFFF"/>
                </a:solidFill>
                <a:latin typeface="Verdana"/>
                <a:cs typeface="Verdana"/>
              </a:rPr>
              <a:t>QUALIDADE</a:t>
            </a:r>
            <a:r>
              <a:rPr sz="2250" b="1" spc="6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225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25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500230" y="2199644"/>
            <a:ext cx="923925" cy="5272405"/>
            <a:chOff x="10500230" y="2199644"/>
            <a:chExt cx="923925" cy="527240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7646" y="2199644"/>
              <a:ext cx="874318" cy="6654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500220" y="4471783"/>
              <a:ext cx="923925" cy="3000375"/>
            </a:xfrm>
            <a:custGeom>
              <a:avLst/>
              <a:gdLst/>
              <a:ahLst/>
              <a:cxnLst/>
              <a:rect l="l" t="t" r="r" b="b"/>
              <a:pathLst>
                <a:path w="923925" h="3000375">
                  <a:moveTo>
                    <a:pt x="333159" y="2407183"/>
                  </a:moveTo>
                  <a:lnTo>
                    <a:pt x="283743" y="2407183"/>
                  </a:lnTo>
                  <a:lnTo>
                    <a:pt x="283743" y="2456586"/>
                  </a:lnTo>
                  <a:lnTo>
                    <a:pt x="283743" y="2506002"/>
                  </a:lnTo>
                  <a:lnTo>
                    <a:pt x="283743" y="2901289"/>
                  </a:lnTo>
                  <a:lnTo>
                    <a:pt x="234340" y="2901289"/>
                  </a:lnTo>
                  <a:lnTo>
                    <a:pt x="234340" y="2851874"/>
                  </a:lnTo>
                  <a:lnTo>
                    <a:pt x="283743" y="2851874"/>
                  </a:lnTo>
                  <a:lnTo>
                    <a:pt x="283743" y="2802458"/>
                  </a:lnTo>
                  <a:lnTo>
                    <a:pt x="234340" y="2802458"/>
                  </a:lnTo>
                  <a:lnTo>
                    <a:pt x="234340" y="2753055"/>
                  </a:lnTo>
                  <a:lnTo>
                    <a:pt x="283743" y="2753055"/>
                  </a:lnTo>
                  <a:lnTo>
                    <a:pt x="283743" y="2703639"/>
                  </a:lnTo>
                  <a:lnTo>
                    <a:pt x="234340" y="2703639"/>
                  </a:lnTo>
                  <a:lnTo>
                    <a:pt x="234340" y="2654236"/>
                  </a:lnTo>
                  <a:lnTo>
                    <a:pt x="283743" y="2654236"/>
                  </a:lnTo>
                  <a:lnTo>
                    <a:pt x="283743" y="2604820"/>
                  </a:lnTo>
                  <a:lnTo>
                    <a:pt x="234340" y="2604820"/>
                  </a:lnTo>
                  <a:lnTo>
                    <a:pt x="234340" y="2555405"/>
                  </a:lnTo>
                  <a:lnTo>
                    <a:pt x="283743" y="2555405"/>
                  </a:lnTo>
                  <a:lnTo>
                    <a:pt x="283743" y="2506002"/>
                  </a:lnTo>
                  <a:lnTo>
                    <a:pt x="234340" y="2506002"/>
                  </a:lnTo>
                  <a:lnTo>
                    <a:pt x="234340" y="2456586"/>
                  </a:lnTo>
                  <a:lnTo>
                    <a:pt x="283743" y="2456586"/>
                  </a:lnTo>
                  <a:lnTo>
                    <a:pt x="283743" y="2407183"/>
                  </a:lnTo>
                  <a:lnTo>
                    <a:pt x="184924" y="2407183"/>
                  </a:lnTo>
                  <a:lnTo>
                    <a:pt x="184924" y="2456586"/>
                  </a:lnTo>
                  <a:lnTo>
                    <a:pt x="184924" y="2506002"/>
                  </a:lnTo>
                  <a:lnTo>
                    <a:pt x="184924" y="2901289"/>
                  </a:lnTo>
                  <a:lnTo>
                    <a:pt x="135521" y="2901289"/>
                  </a:lnTo>
                  <a:lnTo>
                    <a:pt x="135521" y="2851874"/>
                  </a:lnTo>
                  <a:lnTo>
                    <a:pt x="184924" y="2851874"/>
                  </a:lnTo>
                  <a:lnTo>
                    <a:pt x="184924" y="2802458"/>
                  </a:lnTo>
                  <a:lnTo>
                    <a:pt x="135521" y="2802458"/>
                  </a:lnTo>
                  <a:lnTo>
                    <a:pt x="135521" y="2753055"/>
                  </a:lnTo>
                  <a:lnTo>
                    <a:pt x="184924" y="2753055"/>
                  </a:lnTo>
                  <a:lnTo>
                    <a:pt x="184924" y="2703639"/>
                  </a:lnTo>
                  <a:lnTo>
                    <a:pt x="135521" y="2703639"/>
                  </a:lnTo>
                  <a:lnTo>
                    <a:pt x="135521" y="2654236"/>
                  </a:lnTo>
                  <a:lnTo>
                    <a:pt x="184924" y="2654236"/>
                  </a:lnTo>
                  <a:lnTo>
                    <a:pt x="184924" y="2604820"/>
                  </a:lnTo>
                  <a:lnTo>
                    <a:pt x="135521" y="2604820"/>
                  </a:lnTo>
                  <a:lnTo>
                    <a:pt x="135521" y="2555405"/>
                  </a:lnTo>
                  <a:lnTo>
                    <a:pt x="184924" y="2555405"/>
                  </a:lnTo>
                  <a:lnTo>
                    <a:pt x="184924" y="2506002"/>
                  </a:lnTo>
                  <a:lnTo>
                    <a:pt x="135521" y="2506002"/>
                  </a:lnTo>
                  <a:lnTo>
                    <a:pt x="135521" y="2456586"/>
                  </a:lnTo>
                  <a:lnTo>
                    <a:pt x="184924" y="2456586"/>
                  </a:lnTo>
                  <a:lnTo>
                    <a:pt x="184924" y="2407183"/>
                  </a:lnTo>
                  <a:lnTo>
                    <a:pt x="86106" y="2407183"/>
                  </a:lnTo>
                  <a:lnTo>
                    <a:pt x="86106" y="3000108"/>
                  </a:lnTo>
                  <a:lnTo>
                    <a:pt x="333159" y="3000108"/>
                  </a:lnTo>
                  <a:lnTo>
                    <a:pt x="333159" y="2901289"/>
                  </a:lnTo>
                  <a:lnTo>
                    <a:pt x="333159" y="2851874"/>
                  </a:lnTo>
                  <a:lnTo>
                    <a:pt x="333159" y="2456586"/>
                  </a:lnTo>
                  <a:lnTo>
                    <a:pt x="333159" y="2407183"/>
                  </a:lnTo>
                  <a:close/>
                </a:path>
                <a:path w="923925" h="3000375">
                  <a:moveTo>
                    <a:pt x="609854" y="2308352"/>
                  </a:moveTo>
                  <a:lnTo>
                    <a:pt x="580212" y="2296960"/>
                  </a:lnTo>
                  <a:lnTo>
                    <a:pt x="580212" y="2357767"/>
                  </a:lnTo>
                  <a:lnTo>
                    <a:pt x="580212" y="2407183"/>
                  </a:lnTo>
                  <a:lnTo>
                    <a:pt x="580212" y="2901289"/>
                  </a:lnTo>
                  <a:lnTo>
                    <a:pt x="530796" y="2901289"/>
                  </a:lnTo>
                  <a:lnTo>
                    <a:pt x="530796" y="2851874"/>
                  </a:lnTo>
                  <a:lnTo>
                    <a:pt x="580212" y="2851874"/>
                  </a:lnTo>
                  <a:lnTo>
                    <a:pt x="580212" y="2802458"/>
                  </a:lnTo>
                  <a:lnTo>
                    <a:pt x="530796" y="2802458"/>
                  </a:lnTo>
                  <a:lnTo>
                    <a:pt x="530796" y="2753055"/>
                  </a:lnTo>
                  <a:lnTo>
                    <a:pt x="580212" y="2753055"/>
                  </a:lnTo>
                  <a:lnTo>
                    <a:pt x="580212" y="2703639"/>
                  </a:lnTo>
                  <a:lnTo>
                    <a:pt x="530796" y="2703639"/>
                  </a:lnTo>
                  <a:lnTo>
                    <a:pt x="530796" y="2654236"/>
                  </a:lnTo>
                  <a:lnTo>
                    <a:pt x="580212" y="2654236"/>
                  </a:lnTo>
                  <a:lnTo>
                    <a:pt x="580212" y="2604820"/>
                  </a:lnTo>
                  <a:lnTo>
                    <a:pt x="530796" y="2604820"/>
                  </a:lnTo>
                  <a:lnTo>
                    <a:pt x="530796" y="2555405"/>
                  </a:lnTo>
                  <a:lnTo>
                    <a:pt x="580212" y="2555405"/>
                  </a:lnTo>
                  <a:lnTo>
                    <a:pt x="580212" y="2506002"/>
                  </a:lnTo>
                  <a:lnTo>
                    <a:pt x="530796" y="2506002"/>
                  </a:lnTo>
                  <a:lnTo>
                    <a:pt x="530796" y="2456586"/>
                  </a:lnTo>
                  <a:lnTo>
                    <a:pt x="580212" y="2456586"/>
                  </a:lnTo>
                  <a:lnTo>
                    <a:pt x="580212" y="2407183"/>
                  </a:lnTo>
                  <a:lnTo>
                    <a:pt x="530796" y="2407183"/>
                  </a:lnTo>
                  <a:lnTo>
                    <a:pt x="530796" y="2357767"/>
                  </a:lnTo>
                  <a:lnTo>
                    <a:pt x="580212" y="2357767"/>
                  </a:lnTo>
                  <a:lnTo>
                    <a:pt x="580212" y="2296960"/>
                  </a:lnTo>
                  <a:lnTo>
                    <a:pt x="501154" y="2266556"/>
                  </a:lnTo>
                  <a:lnTo>
                    <a:pt x="501154" y="2357767"/>
                  </a:lnTo>
                  <a:lnTo>
                    <a:pt x="501154" y="2407183"/>
                  </a:lnTo>
                  <a:lnTo>
                    <a:pt x="501154" y="2901289"/>
                  </a:lnTo>
                  <a:lnTo>
                    <a:pt x="461632" y="2901289"/>
                  </a:lnTo>
                  <a:lnTo>
                    <a:pt x="461632" y="2851874"/>
                  </a:lnTo>
                  <a:lnTo>
                    <a:pt x="501154" y="2851874"/>
                  </a:lnTo>
                  <a:lnTo>
                    <a:pt x="501154" y="2802458"/>
                  </a:lnTo>
                  <a:lnTo>
                    <a:pt x="461632" y="2802458"/>
                  </a:lnTo>
                  <a:lnTo>
                    <a:pt x="461632" y="2753055"/>
                  </a:lnTo>
                  <a:lnTo>
                    <a:pt x="501154" y="2753055"/>
                  </a:lnTo>
                  <a:lnTo>
                    <a:pt x="501154" y="2703639"/>
                  </a:lnTo>
                  <a:lnTo>
                    <a:pt x="461632" y="2703639"/>
                  </a:lnTo>
                  <a:lnTo>
                    <a:pt x="461632" y="2654236"/>
                  </a:lnTo>
                  <a:lnTo>
                    <a:pt x="501154" y="2654236"/>
                  </a:lnTo>
                  <a:lnTo>
                    <a:pt x="501154" y="2604820"/>
                  </a:lnTo>
                  <a:lnTo>
                    <a:pt x="461632" y="2604820"/>
                  </a:lnTo>
                  <a:lnTo>
                    <a:pt x="461632" y="2555405"/>
                  </a:lnTo>
                  <a:lnTo>
                    <a:pt x="501154" y="2555405"/>
                  </a:lnTo>
                  <a:lnTo>
                    <a:pt x="501154" y="2506002"/>
                  </a:lnTo>
                  <a:lnTo>
                    <a:pt x="461632" y="2506002"/>
                  </a:lnTo>
                  <a:lnTo>
                    <a:pt x="461632" y="2456586"/>
                  </a:lnTo>
                  <a:lnTo>
                    <a:pt x="501154" y="2456586"/>
                  </a:lnTo>
                  <a:lnTo>
                    <a:pt x="501154" y="2407183"/>
                  </a:lnTo>
                  <a:lnTo>
                    <a:pt x="461632" y="2407183"/>
                  </a:lnTo>
                  <a:lnTo>
                    <a:pt x="461632" y="2357767"/>
                  </a:lnTo>
                  <a:lnTo>
                    <a:pt x="501154" y="2357767"/>
                  </a:lnTo>
                  <a:lnTo>
                    <a:pt x="501154" y="2266556"/>
                  </a:lnTo>
                  <a:lnTo>
                    <a:pt x="431977" y="2239949"/>
                  </a:lnTo>
                  <a:lnTo>
                    <a:pt x="431977" y="2357767"/>
                  </a:lnTo>
                  <a:lnTo>
                    <a:pt x="431977" y="2407183"/>
                  </a:lnTo>
                  <a:lnTo>
                    <a:pt x="431977" y="2901289"/>
                  </a:lnTo>
                  <a:lnTo>
                    <a:pt x="382574" y="2901289"/>
                  </a:lnTo>
                  <a:lnTo>
                    <a:pt x="382574" y="2851874"/>
                  </a:lnTo>
                  <a:lnTo>
                    <a:pt x="431977" y="2851874"/>
                  </a:lnTo>
                  <a:lnTo>
                    <a:pt x="431977" y="2802458"/>
                  </a:lnTo>
                  <a:lnTo>
                    <a:pt x="382574" y="2802458"/>
                  </a:lnTo>
                  <a:lnTo>
                    <a:pt x="382574" y="2753055"/>
                  </a:lnTo>
                  <a:lnTo>
                    <a:pt x="431977" y="2753055"/>
                  </a:lnTo>
                  <a:lnTo>
                    <a:pt x="431977" y="2703639"/>
                  </a:lnTo>
                  <a:lnTo>
                    <a:pt x="382574" y="2703639"/>
                  </a:lnTo>
                  <a:lnTo>
                    <a:pt x="382574" y="2654236"/>
                  </a:lnTo>
                  <a:lnTo>
                    <a:pt x="431977" y="2654236"/>
                  </a:lnTo>
                  <a:lnTo>
                    <a:pt x="431977" y="2604820"/>
                  </a:lnTo>
                  <a:lnTo>
                    <a:pt x="382574" y="2604820"/>
                  </a:lnTo>
                  <a:lnTo>
                    <a:pt x="382574" y="2555405"/>
                  </a:lnTo>
                  <a:lnTo>
                    <a:pt x="431977" y="2555405"/>
                  </a:lnTo>
                  <a:lnTo>
                    <a:pt x="431977" y="2506002"/>
                  </a:lnTo>
                  <a:lnTo>
                    <a:pt x="382574" y="2506002"/>
                  </a:lnTo>
                  <a:lnTo>
                    <a:pt x="382574" y="2456586"/>
                  </a:lnTo>
                  <a:lnTo>
                    <a:pt x="431977" y="2456586"/>
                  </a:lnTo>
                  <a:lnTo>
                    <a:pt x="431977" y="2407183"/>
                  </a:lnTo>
                  <a:lnTo>
                    <a:pt x="382574" y="2407183"/>
                  </a:lnTo>
                  <a:lnTo>
                    <a:pt x="382574" y="2357767"/>
                  </a:lnTo>
                  <a:lnTo>
                    <a:pt x="431977" y="2357767"/>
                  </a:lnTo>
                  <a:lnTo>
                    <a:pt x="431977" y="2239949"/>
                  </a:lnTo>
                  <a:lnTo>
                    <a:pt x="352920" y="2209533"/>
                  </a:lnTo>
                  <a:lnTo>
                    <a:pt x="352920" y="3000108"/>
                  </a:lnTo>
                  <a:lnTo>
                    <a:pt x="609854" y="3000108"/>
                  </a:lnTo>
                  <a:lnTo>
                    <a:pt x="609854" y="2901289"/>
                  </a:lnTo>
                  <a:lnTo>
                    <a:pt x="609854" y="2851874"/>
                  </a:lnTo>
                  <a:lnTo>
                    <a:pt x="609854" y="2357767"/>
                  </a:lnTo>
                  <a:lnTo>
                    <a:pt x="609854" y="2308352"/>
                  </a:lnTo>
                  <a:close/>
                </a:path>
                <a:path w="923925" h="3000375">
                  <a:moveTo>
                    <a:pt x="833196" y="810552"/>
                  </a:moveTo>
                  <a:lnTo>
                    <a:pt x="817473" y="794867"/>
                  </a:lnTo>
                  <a:lnTo>
                    <a:pt x="812673" y="794867"/>
                  </a:lnTo>
                  <a:lnTo>
                    <a:pt x="796950" y="810552"/>
                  </a:lnTo>
                  <a:lnTo>
                    <a:pt x="796950" y="815340"/>
                  </a:lnTo>
                  <a:lnTo>
                    <a:pt x="812673" y="831011"/>
                  </a:lnTo>
                  <a:lnTo>
                    <a:pt x="817473" y="831011"/>
                  </a:lnTo>
                  <a:lnTo>
                    <a:pt x="833196" y="815340"/>
                  </a:lnTo>
                  <a:lnTo>
                    <a:pt x="833196" y="812939"/>
                  </a:lnTo>
                  <a:lnTo>
                    <a:pt x="833196" y="810552"/>
                  </a:lnTo>
                  <a:close/>
                </a:path>
                <a:path w="923925" h="3000375">
                  <a:moveTo>
                    <a:pt x="876681" y="2397290"/>
                  </a:moveTo>
                  <a:lnTo>
                    <a:pt x="848448" y="2357767"/>
                  </a:lnTo>
                  <a:lnTo>
                    <a:pt x="827265" y="2328126"/>
                  </a:lnTo>
                  <a:lnTo>
                    <a:pt x="827265" y="2407183"/>
                  </a:lnTo>
                  <a:lnTo>
                    <a:pt x="827265" y="2456586"/>
                  </a:lnTo>
                  <a:lnTo>
                    <a:pt x="827265" y="2901289"/>
                  </a:lnTo>
                  <a:lnTo>
                    <a:pt x="777862" y="2901289"/>
                  </a:lnTo>
                  <a:lnTo>
                    <a:pt x="777862" y="2851874"/>
                  </a:lnTo>
                  <a:lnTo>
                    <a:pt x="827265" y="2851874"/>
                  </a:lnTo>
                  <a:lnTo>
                    <a:pt x="827265" y="2802458"/>
                  </a:lnTo>
                  <a:lnTo>
                    <a:pt x="777862" y="2802458"/>
                  </a:lnTo>
                  <a:lnTo>
                    <a:pt x="777862" y="2753055"/>
                  </a:lnTo>
                  <a:lnTo>
                    <a:pt x="827265" y="2753055"/>
                  </a:lnTo>
                  <a:lnTo>
                    <a:pt x="827265" y="2703639"/>
                  </a:lnTo>
                  <a:lnTo>
                    <a:pt x="777862" y="2703639"/>
                  </a:lnTo>
                  <a:lnTo>
                    <a:pt x="777862" y="2654236"/>
                  </a:lnTo>
                  <a:lnTo>
                    <a:pt x="827265" y="2654236"/>
                  </a:lnTo>
                  <a:lnTo>
                    <a:pt x="827265" y="2604820"/>
                  </a:lnTo>
                  <a:lnTo>
                    <a:pt x="777862" y="2604820"/>
                  </a:lnTo>
                  <a:lnTo>
                    <a:pt x="777862" y="2555405"/>
                  </a:lnTo>
                  <a:lnTo>
                    <a:pt x="827265" y="2555405"/>
                  </a:lnTo>
                  <a:lnTo>
                    <a:pt x="827265" y="2506002"/>
                  </a:lnTo>
                  <a:lnTo>
                    <a:pt x="777862" y="2506002"/>
                  </a:lnTo>
                  <a:lnTo>
                    <a:pt x="777862" y="2456586"/>
                  </a:lnTo>
                  <a:lnTo>
                    <a:pt x="827265" y="2456586"/>
                  </a:lnTo>
                  <a:lnTo>
                    <a:pt x="827265" y="2407183"/>
                  </a:lnTo>
                  <a:lnTo>
                    <a:pt x="777862" y="2407183"/>
                  </a:lnTo>
                  <a:lnTo>
                    <a:pt x="777862" y="2357767"/>
                  </a:lnTo>
                  <a:lnTo>
                    <a:pt x="827265" y="2407183"/>
                  </a:lnTo>
                  <a:lnTo>
                    <a:pt x="827265" y="2328126"/>
                  </a:lnTo>
                  <a:lnTo>
                    <a:pt x="767969" y="2288590"/>
                  </a:lnTo>
                  <a:lnTo>
                    <a:pt x="758088" y="2278710"/>
                  </a:lnTo>
                  <a:lnTo>
                    <a:pt x="758088" y="2209533"/>
                  </a:lnTo>
                  <a:lnTo>
                    <a:pt x="748207" y="2209533"/>
                  </a:lnTo>
                  <a:lnTo>
                    <a:pt x="748207" y="2278710"/>
                  </a:lnTo>
                  <a:lnTo>
                    <a:pt x="738327" y="2288590"/>
                  </a:lnTo>
                  <a:lnTo>
                    <a:pt x="728446" y="2295182"/>
                  </a:lnTo>
                  <a:lnTo>
                    <a:pt x="728446" y="2357767"/>
                  </a:lnTo>
                  <a:lnTo>
                    <a:pt x="728446" y="2901289"/>
                  </a:lnTo>
                  <a:lnTo>
                    <a:pt x="679030" y="2901289"/>
                  </a:lnTo>
                  <a:lnTo>
                    <a:pt x="679030" y="2851874"/>
                  </a:lnTo>
                  <a:lnTo>
                    <a:pt x="728446" y="2851874"/>
                  </a:lnTo>
                  <a:lnTo>
                    <a:pt x="728446" y="2802458"/>
                  </a:lnTo>
                  <a:lnTo>
                    <a:pt x="679030" y="2802458"/>
                  </a:lnTo>
                  <a:lnTo>
                    <a:pt x="679030" y="2753055"/>
                  </a:lnTo>
                  <a:lnTo>
                    <a:pt x="728446" y="2753055"/>
                  </a:lnTo>
                  <a:lnTo>
                    <a:pt x="728446" y="2604820"/>
                  </a:lnTo>
                  <a:lnTo>
                    <a:pt x="727125" y="2604820"/>
                  </a:lnTo>
                  <a:lnTo>
                    <a:pt x="727125" y="2654236"/>
                  </a:lnTo>
                  <a:lnTo>
                    <a:pt x="727125" y="2703639"/>
                  </a:lnTo>
                  <a:lnTo>
                    <a:pt x="677710" y="2703639"/>
                  </a:lnTo>
                  <a:lnTo>
                    <a:pt x="677710" y="2654236"/>
                  </a:lnTo>
                  <a:lnTo>
                    <a:pt x="727125" y="2654236"/>
                  </a:lnTo>
                  <a:lnTo>
                    <a:pt x="727125" y="2604820"/>
                  </a:lnTo>
                  <a:lnTo>
                    <a:pt x="679030" y="2604820"/>
                  </a:lnTo>
                  <a:lnTo>
                    <a:pt x="679030" y="2555405"/>
                  </a:lnTo>
                  <a:lnTo>
                    <a:pt x="728446" y="2555405"/>
                  </a:lnTo>
                  <a:lnTo>
                    <a:pt x="728446" y="2506002"/>
                  </a:lnTo>
                  <a:lnTo>
                    <a:pt x="679030" y="2506002"/>
                  </a:lnTo>
                  <a:lnTo>
                    <a:pt x="679030" y="2456586"/>
                  </a:lnTo>
                  <a:lnTo>
                    <a:pt x="728446" y="2456586"/>
                  </a:lnTo>
                  <a:lnTo>
                    <a:pt x="728446" y="2407183"/>
                  </a:lnTo>
                  <a:lnTo>
                    <a:pt x="679030" y="2407183"/>
                  </a:lnTo>
                  <a:lnTo>
                    <a:pt x="728446" y="2357767"/>
                  </a:lnTo>
                  <a:lnTo>
                    <a:pt x="728446" y="2295182"/>
                  </a:lnTo>
                  <a:lnTo>
                    <a:pt x="679030" y="2328126"/>
                  </a:lnTo>
                  <a:lnTo>
                    <a:pt x="629627" y="2397290"/>
                  </a:lnTo>
                  <a:lnTo>
                    <a:pt x="629627" y="3000108"/>
                  </a:lnTo>
                  <a:lnTo>
                    <a:pt x="876681" y="3000108"/>
                  </a:lnTo>
                  <a:lnTo>
                    <a:pt x="876681" y="2901289"/>
                  </a:lnTo>
                  <a:lnTo>
                    <a:pt x="876681" y="2851874"/>
                  </a:lnTo>
                  <a:lnTo>
                    <a:pt x="876681" y="2407183"/>
                  </a:lnTo>
                  <a:lnTo>
                    <a:pt x="876681" y="2397290"/>
                  </a:lnTo>
                  <a:close/>
                </a:path>
                <a:path w="923925" h="3000375">
                  <a:moveTo>
                    <a:pt x="923747" y="812800"/>
                  </a:moveTo>
                  <a:lnTo>
                    <a:pt x="921346" y="789940"/>
                  </a:lnTo>
                  <a:lnTo>
                    <a:pt x="914311" y="768350"/>
                  </a:lnTo>
                  <a:lnTo>
                    <a:pt x="902944" y="748030"/>
                  </a:lnTo>
                  <a:lnTo>
                    <a:pt x="887526" y="731520"/>
                  </a:lnTo>
                  <a:lnTo>
                    <a:pt x="887526" y="812800"/>
                  </a:lnTo>
                  <a:lnTo>
                    <a:pt x="881557" y="840740"/>
                  </a:lnTo>
                  <a:lnTo>
                    <a:pt x="865339" y="864870"/>
                  </a:lnTo>
                  <a:lnTo>
                    <a:pt x="841362" y="880110"/>
                  </a:lnTo>
                  <a:lnTo>
                    <a:pt x="812152" y="883920"/>
                  </a:lnTo>
                  <a:lnTo>
                    <a:pt x="785609" y="878840"/>
                  </a:lnTo>
                  <a:lnTo>
                    <a:pt x="763790" y="863600"/>
                  </a:lnTo>
                  <a:lnTo>
                    <a:pt x="752322" y="847090"/>
                  </a:lnTo>
                  <a:lnTo>
                    <a:pt x="748792" y="842010"/>
                  </a:lnTo>
                  <a:lnTo>
                    <a:pt x="742670" y="815340"/>
                  </a:lnTo>
                  <a:lnTo>
                    <a:pt x="744181" y="797560"/>
                  </a:lnTo>
                  <a:lnTo>
                    <a:pt x="749719" y="781050"/>
                  </a:lnTo>
                  <a:lnTo>
                    <a:pt x="758977" y="767080"/>
                  </a:lnTo>
                  <a:lnTo>
                    <a:pt x="771613" y="754380"/>
                  </a:lnTo>
                  <a:lnTo>
                    <a:pt x="776173" y="750570"/>
                  </a:lnTo>
                  <a:lnTo>
                    <a:pt x="778852" y="745490"/>
                  </a:lnTo>
                  <a:lnTo>
                    <a:pt x="778852" y="93980"/>
                  </a:lnTo>
                  <a:lnTo>
                    <a:pt x="778852" y="71120"/>
                  </a:lnTo>
                  <a:lnTo>
                    <a:pt x="781697" y="57150"/>
                  </a:lnTo>
                  <a:lnTo>
                    <a:pt x="789470" y="45720"/>
                  </a:lnTo>
                  <a:lnTo>
                    <a:pt x="800989" y="38100"/>
                  </a:lnTo>
                  <a:lnTo>
                    <a:pt x="815073" y="35560"/>
                  </a:lnTo>
                  <a:lnTo>
                    <a:pt x="829170" y="38100"/>
                  </a:lnTo>
                  <a:lnTo>
                    <a:pt x="840676" y="45720"/>
                  </a:lnTo>
                  <a:lnTo>
                    <a:pt x="848448" y="57150"/>
                  </a:lnTo>
                  <a:lnTo>
                    <a:pt x="851306" y="71120"/>
                  </a:lnTo>
                  <a:lnTo>
                    <a:pt x="851306" y="162560"/>
                  </a:lnTo>
                  <a:lnTo>
                    <a:pt x="833196" y="162560"/>
                  </a:lnTo>
                  <a:lnTo>
                    <a:pt x="826135" y="163830"/>
                  </a:lnTo>
                  <a:lnTo>
                    <a:pt x="820381" y="167640"/>
                  </a:lnTo>
                  <a:lnTo>
                    <a:pt x="816495" y="172720"/>
                  </a:lnTo>
                  <a:lnTo>
                    <a:pt x="815073" y="180340"/>
                  </a:lnTo>
                  <a:lnTo>
                    <a:pt x="816495" y="186690"/>
                  </a:lnTo>
                  <a:lnTo>
                    <a:pt x="820381" y="193040"/>
                  </a:lnTo>
                  <a:lnTo>
                    <a:pt x="826135" y="196850"/>
                  </a:lnTo>
                  <a:lnTo>
                    <a:pt x="833196" y="198120"/>
                  </a:lnTo>
                  <a:lnTo>
                    <a:pt x="851306" y="198120"/>
                  </a:lnTo>
                  <a:lnTo>
                    <a:pt x="851306" y="233680"/>
                  </a:lnTo>
                  <a:lnTo>
                    <a:pt x="833196" y="233680"/>
                  </a:lnTo>
                  <a:lnTo>
                    <a:pt x="826135" y="236220"/>
                  </a:lnTo>
                  <a:lnTo>
                    <a:pt x="820381" y="240030"/>
                  </a:lnTo>
                  <a:lnTo>
                    <a:pt x="816495" y="245110"/>
                  </a:lnTo>
                  <a:lnTo>
                    <a:pt x="815073" y="252730"/>
                  </a:lnTo>
                  <a:lnTo>
                    <a:pt x="816495" y="259080"/>
                  </a:lnTo>
                  <a:lnTo>
                    <a:pt x="820381" y="265430"/>
                  </a:lnTo>
                  <a:lnTo>
                    <a:pt x="826135" y="269240"/>
                  </a:lnTo>
                  <a:lnTo>
                    <a:pt x="833196" y="270510"/>
                  </a:lnTo>
                  <a:lnTo>
                    <a:pt x="851306" y="270510"/>
                  </a:lnTo>
                  <a:lnTo>
                    <a:pt x="851306" y="306070"/>
                  </a:lnTo>
                  <a:lnTo>
                    <a:pt x="833196" y="306070"/>
                  </a:lnTo>
                  <a:lnTo>
                    <a:pt x="826135" y="307340"/>
                  </a:lnTo>
                  <a:lnTo>
                    <a:pt x="820381" y="311150"/>
                  </a:lnTo>
                  <a:lnTo>
                    <a:pt x="816495" y="317500"/>
                  </a:lnTo>
                  <a:lnTo>
                    <a:pt x="815073" y="325120"/>
                  </a:lnTo>
                  <a:lnTo>
                    <a:pt x="816495" y="331470"/>
                  </a:lnTo>
                  <a:lnTo>
                    <a:pt x="820381" y="337820"/>
                  </a:lnTo>
                  <a:lnTo>
                    <a:pt x="826135" y="341630"/>
                  </a:lnTo>
                  <a:lnTo>
                    <a:pt x="833196" y="342900"/>
                  </a:lnTo>
                  <a:lnTo>
                    <a:pt x="851306" y="342900"/>
                  </a:lnTo>
                  <a:lnTo>
                    <a:pt x="851306" y="378460"/>
                  </a:lnTo>
                  <a:lnTo>
                    <a:pt x="833196" y="378460"/>
                  </a:lnTo>
                  <a:lnTo>
                    <a:pt x="826135" y="379730"/>
                  </a:lnTo>
                  <a:lnTo>
                    <a:pt x="820381" y="383540"/>
                  </a:lnTo>
                  <a:lnTo>
                    <a:pt x="816495" y="389890"/>
                  </a:lnTo>
                  <a:lnTo>
                    <a:pt x="815073" y="396240"/>
                  </a:lnTo>
                  <a:lnTo>
                    <a:pt x="816495" y="403860"/>
                  </a:lnTo>
                  <a:lnTo>
                    <a:pt x="820381" y="410210"/>
                  </a:lnTo>
                  <a:lnTo>
                    <a:pt x="826135" y="414020"/>
                  </a:lnTo>
                  <a:lnTo>
                    <a:pt x="833196" y="415290"/>
                  </a:lnTo>
                  <a:lnTo>
                    <a:pt x="851306" y="415290"/>
                  </a:lnTo>
                  <a:lnTo>
                    <a:pt x="851306" y="450850"/>
                  </a:lnTo>
                  <a:lnTo>
                    <a:pt x="833196" y="450850"/>
                  </a:lnTo>
                  <a:lnTo>
                    <a:pt x="826135" y="452120"/>
                  </a:lnTo>
                  <a:lnTo>
                    <a:pt x="820381" y="455930"/>
                  </a:lnTo>
                  <a:lnTo>
                    <a:pt x="816495" y="462280"/>
                  </a:lnTo>
                  <a:lnTo>
                    <a:pt x="815073" y="468630"/>
                  </a:lnTo>
                  <a:lnTo>
                    <a:pt x="816495" y="476250"/>
                  </a:lnTo>
                  <a:lnTo>
                    <a:pt x="820381" y="481330"/>
                  </a:lnTo>
                  <a:lnTo>
                    <a:pt x="826135" y="485140"/>
                  </a:lnTo>
                  <a:lnTo>
                    <a:pt x="833196" y="487680"/>
                  </a:lnTo>
                  <a:lnTo>
                    <a:pt x="851306" y="487680"/>
                  </a:lnTo>
                  <a:lnTo>
                    <a:pt x="851306" y="523240"/>
                  </a:lnTo>
                  <a:lnTo>
                    <a:pt x="833196" y="523240"/>
                  </a:lnTo>
                  <a:lnTo>
                    <a:pt x="826135" y="524510"/>
                  </a:lnTo>
                  <a:lnTo>
                    <a:pt x="820381" y="528320"/>
                  </a:lnTo>
                  <a:lnTo>
                    <a:pt x="816495" y="534670"/>
                  </a:lnTo>
                  <a:lnTo>
                    <a:pt x="815073" y="541020"/>
                  </a:lnTo>
                  <a:lnTo>
                    <a:pt x="816495" y="548640"/>
                  </a:lnTo>
                  <a:lnTo>
                    <a:pt x="820381" y="553720"/>
                  </a:lnTo>
                  <a:lnTo>
                    <a:pt x="826135" y="557530"/>
                  </a:lnTo>
                  <a:lnTo>
                    <a:pt x="833196" y="558800"/>
                  </a:lnTo>
                  <a:lnTo>
                    <a:pt x="851306" y="558800"/>
                  </a:lnTo>
                  <a:lnTo>
                    <a:pt x="851306" y="595630"/>
                  </a:lnTo>
                  <a:lnTo>
                    <a:pt x="833196" y="595630"/>
                  </a:lnTo>
                  <a:lnTo>
                    <a:pt x="826135" y="596900"/>
                  </a:lnTo>
                  <a:lnTo>
                    <a:pt x="820381" y="600710"/>
                  </a:lnTo>
                  <a:lnTo>
                    <a:pt x="816495" y="607060"/>
                  </a:lnTo>
                  <a:lnTo>
                    <a:pt x="815073" y="613410"/>
                  </a:lnTo>
                  <a:lnTo>
                    <a:pt x="816495" y="621030"/>
                  </a:lnTo>
                  <a:lnTo>
                    <a:pt x="820381" y="626110"/>
                  </a:lnTo>
                  <a:lnTo>
                    <a:pt x="826135" y="629920"/>
                  </a:lnTo>
                  <a:lnTo>
                    <a:pt x="833196" y="631190"/>
                  </a:lnTo>
                  <a:lnTo>
                    <a:pt x="851306" y="631190"/>
                  </a:lnTo>
                  <a:lnTo>
                    <a:pt x="851306" y="745490"/>
                  </a:lnTo>
                  <a:lnTo>
                    <a:pt x="853986" y="750570"/>
                  </a:lnTo>
                  <a:lnTo>
                    <a:pt x="858545" y="754380"/>
                  </a:lnTo>
                  <a:lnTo>
                    <a:pt x="870839" y="765810"/>
                  </a:lnTo>
                  <a:lnTo>
                    <a:pt x="879944" y="779780"/>
                  </a:lnTo>
                  <a:lnTo>
                    <a:pt x="885583" y="795020"/>
                  </a:lnTo>
                  <a:lnTo>
                    <a:pt x="887526" y="812800"/>
                  </a:lnTo>
                  <a:lnTo>
                    <a:pt x="887526" y="731520"/>
                  </a:lnTo>
                  <a:lnTo>
                    <a:pt x="887526" y="71120"/>
                  </a:lnTo>
                  <a:lnTo>
                    <a:pt x="881824" y="43180"/>
                  </a:lnTo>
                  <a:lnTo>
                    <a:pt x="876642" y="35560"/>
                  </a:lnTo>
                  <a:lnTo>
                    <a:pt x="866279" y="20320"/>
                  </a:lnTo>
                  <a:lnTo>
                    <a:pt x="843254" y="5080"/>
                  </a:lnTo>
                  <a:lnTo>
                    <a:pt x="815073" y="0"/>
                  </a:lnTo>
                  <a:lnTo>
                    <a:pt x="786904" y="5080"/>
                  </a:lnTo>
                  <a:lnTo>
                    <a:pt x="763866" y="20320"/>
                  </a:lnTo>
                  <a:lnTo>
                    <a:pt x="748322" y="43180"/>
                  </a:lnTo>
                  <a:lnTo>
                    <a:pt x="742619" y="71120"/>
                  </a:lnTo>
                  <a:lnTo>
                    <a:pt x="742619" y="93980"/>
                  </a:lnTo>
                  <a:lnTo>
                    <a:pt x="742619" y="140970"/>
                  </a:lnTo>
                  <a:lnTo>
                    <a:pt x="742619" y="441960"/>
                  </a:lnTo>
                  <a:lnTo>
                    <a:pt x="575462" y="441960"/>
                  </a:lnTo>
                  <a:lnTo>
                    <a:pt x="548906" y="447040"/>
                  </a:lnTo>
                  <a:lnTo>
                    <a:pt x="527189" y="462280"/>
                  </a:lnTo>
                  <a:lnTo>
                    <a:pt x="512533" y="483870"/>
                  </a:lnTo>
                  <a:lnTo>
                    <a:pt x="507161" y="509270"/>
                  </a:lnTo>
                  <a:lnTo>
                    <a:pt x="512533" y="535940"/>
                  </a:lnTo>
                  <a:lnTo>
                    <a:pt x="527189" y="557530"/>
                  </a:lnTo>
                  <a:lnTo>
                    <a:pt x="548906" y="572770"/>
                  </a:lnTo>
                  <a:lnTo>
                    <a:pt x="575462" y="577850"/>
                  </a:lnTo>
                  <a:lnTo>
                    <a:pt x="584517" y="577850"/>
                  </a:lnTo>
                  <a:lnTo>
                    <a:pt x="596696" y="580390"/>
                  </a:lnTo>
                  <a:lnTo>
                    <a:pt x="606653" y="586740"/>
                  </a:lnTo>
                  <a:lnTo>
                    <a:pt x="613371" y="596900"/>
                  </a:lnTo>
                  <a:lnTo>
                    <a:pt x="615835" y="609600"/>
                  </a:lnTo>
                  <a:lnTo>
                    <a:pt x="613371" y="621030"/>
                  </a:lnTo>
                  <a:lnTo>
                    <a:pt x="606653" y="631190"/>
                  </a:lnTo>
                  <a:lnTo>
                    <a:pt x="596696" y="638810"/>
                  </a:lnTo>
                  <a:lnTo>
                    <a:pt x="584517" y="640080"/>
                  </a:lnTo>
                  <a:lnTo>
                    <a:pt x="430504" y="640080"/>
                  </a:lnTo>
                  <a:lnTo>
                    <a:pt x="404088" y="646430"/>
                  </a:lnTo>
                  <a:lnTo>
                    <a:pt x="382498" y="660400"/>
                  </a:lnTo>
                  <a:lnTo>
                    <a:pt x="367931" y="681990"/>
                  </a:lnTo>
                  <a:lnTo>
                    <a:pt x="362585" y="708660"/>
                  </a:lnTo>
                  <a:lnTo>
                    <a:pt x="367931" y="735330"/>
                  </a:lnTo>
                  <a:lnTo>
                    <a:pt x="382498" y="756920"/>
                  </a:lnTo>
                  <a:lnTo>
                    <a:pt x="404088" y="770890"/>
                  </a:lnTo>
                  <a:lnTo>
                    <a:pt x="460311" y="782320"/>
                  </a:lnTo>
                  <a:lnTo>
                    <a:pt x="484682" y="798830"/>
                  </a:lnTo>
                  <a:lnTo>
                    <a:pt x="501129" y="822960"/>
                  </a:lnTo>
                  <a:lnTo>
                    <a:pt x="507161" y="852170"/>
                  </a:lnTo>
                  <a:lnTo>
                    <a:pt x="507161" y="882650"/>
                  </a:lnTo>
                  <a:lnTo>
                    <a:pt x="457238" y="885190"/>
                  </a:lnTo>
                  <a:lnTo>
                    <a:pt x="408584" y="881380"/>
                  </a:lnTo>
                  <a:lnTo>
                    <a:pt x="361505" y="872490"/>
                  </a:lnTo>
                  <a:lnTo>
                    <a:pt x="316331" y="858520"/>
                  </a:lnTo>
                  <a:lnTo>
                    <a:pt x="273392" y="840740"/>
                  </a:lnTo>
                  <a:lnTo>
                    <a:pt x="232981" y="817880"/>
                  </a:lnTo>
                  <a:lnTo>
                    <a:pt x="195427" y="791210"/>
                  </a:lnTo>
                  <a:lnTo>
                    <a:pt x="161061" y="759460"/>
                  </a:lnTo>
                  <a:lnTo>
                    <a:pt x="130187" y="725170"/>
                  </a:lnTo>
                  <a:lnTo>
                    <a:pt x="103124" y="688340"/>
                  </a:lnTo>
                  <a:lnTo>
                    <a:pt x="80200" y="647700"/>
                  </a:lnTo>
                  <a:lnTo>
                    <a:pt x="61734" y="604520"/>
                  </a:lnTo>
                  <a:lnTo>
                    <a:pt x="48031" y="558800"/>
                  </a:lnTo>
                  <a:lnTo>
                    <a:pt x="366737" y="558800"/>
                  </a:lnTo>
                  <a:lnTo>
                    <a:pt x="393293" y="553720"/>
                  </a:lnTo>
                  <a:lnTo>
                    <a:pt x="415010" y="539750"/>
                  </a:lnTo>
                  <a:lnTo>
                    <a:pt x="429653" y="518160"/>
                  </a:lnTo>
                  <a:lnTo>
                    <a:pt x="435038" y="491490"/>
                  </a:lnTo>
                  <a:lnTo>
                    <a:pt x="429653" y="464820"/>
                  </a:lnTo>
                  <a:lnTo>
                    <a:pt x="415010" y="443230"/>
                  </a:lnTo>
                  <a:lnTo>
                    <a:pt x="393293" y="429260"/>
                  </a:lnTo>
                  <a:lnTo>
                    <a:pt x="366737" y="424180"/>
                  </a:lnTo>
                  <a:lnTo>
                    <a:pt x="357670" y="424180"/>
                  </a:lnTo>
                  <a:lnTo>
                    <a:pt x="345490" y="421640"/>
                  </a:lnTo>
                  <a:lnTo>
                    <a:pt x="335546" y="414020"/>
                  </a:lnTo>
                  <a:lnTo>
                    <a:pt x="328828" y="403860"/>
                  </a:lnTo>
                  <a:lnTo>
                    <a:pt x="326364" y="392430"/>
                  </a:lnTo>
                  <a:lnTo>
                    <a:pt x="328828" y="379730"/>
                  </a:lnTo>
                  <a:lnTo>
                    <a:pt x="335546" y="369570"/>
                  </a:lnTo>
                  <a:lnTo>
                    <a:pt x="345490" y="363220"/>
                  </a:lnTo>
                  <a:lnTo>
                    <a:pt x="357670" y="360680"/>
                  </a:lnTo>
                  <a:lnTo>
                    <a:pt x="511683" y="360680"/>
                  </a:lnTo>
                  <a:lnTo>
                    <a:pt x="538086" y="355600"/>
                  </a:lnTo>
                  <a:lnTo>
                    <a:pt x="559650" y="340360"/>
                  </a:lnTo>
                  <a:lnTo>
                    <a:pt x="574192" y="318770"/>
                  </a:lnTo>
                  <a:lnTo>
                    <a:pt x="579526" y="293370"/>
                  </a:lnTo>
                  <a:lnTo>
                    <a:pt x="574167" y="266700"/>
                  </a:lnTo>
                  <a:lnTo>
                    <a:pt x="559574" y="245110"/>
                  </a:lnTo>
                  <a:lnTo>
                    <a:pt x="537946" y="231140"/>
                  </a:lnTo>
                  <a:lnTo>
                    <a:pt x="481685" y="219710"/>
                  </a:lnTo>
                  <a:lnTo>
                    <a:pt x="457263" y="203200"/>
                  </a:lnTo>
                  <a:lnTo>
                    <a:pt x="440766" y="179070"/>
                  </a:lnTo>
                  <a:lnTo>
                    <a:pt x="434708" y="148590"/>
                  </a:lnTo>
                  <a:lnTo>
                    <a:pt x="434708" y="36830"/>
                  </a:lnTo>
                  <a:lnTo>
                    <a:pt x="483781" y="35560"/>
                  </a:lnTo>
                  <a:lnTo>
                    <a:pt x="531761" y="40640"/>
                  </a:lnTo>
                  <a:lnTo>
                    <a:pt x="578294" y="52070"/>
                  </a:lnTo>
                  <a:lnTo>
                    <a:pt x="622998" y="67310"/>
                  </a:lnTo>
                  <a:lnTo>
                    <a:pt x="665530" y="87630"/>
                  </a:lnTo>
                  <a:lnTo>
                    <a:pt x="705535" y="111760"/>
                  </a:lnTo>
                  <a:lnTo>
                    <a:pt x="742619" y="140970"/>
                  </a:lnTo>
                  <a:lnTo>
                    <a:pt x="742619" y="93980"/>
                  </a:lnTo>
                  <a:lnTo>
                    <a:pt x="702195" y="66040"/>
                  </a:lnTo>
                  <a:lnTo>
                    <a:pt x="659066" y="43180"/>
                  </a:lnTo>
                  <a:lnTo>
                    <a:pt x="613575" y="25400"/>
                  </a:lnTo>
                  <a:lnTo>
                    <a:pt x="566115" y="11430"/>
                  </a:lnTo>
                  <a:lnTo>
                    <a:pt x="517017" y="2540"/>
                  </a:lnTo>
                  <a:lnTo>
                    <a:pt x="466648" y="0"/>
                  </a:lnTo>
                  <a:lnTo>
                    <a:pt x="414972" y="1270"/>
                  </a:lnTo>
                  <a:lnTo>
                    <a:pt x="414210" y="1270"/>
                  </a:lnTo>
                  <a:lnTo>
                    <a:pt x="368363" y="8890"/>
                  </a:lnTo>
                  <a:lnTo>
                    <a:pt x="324116" y="20320"/>
                  </a:lnTo>
                  <a:lnTo>
                    <a:pt x="281711" y="35560"/>
                  </a:lnTo>
                  <a:lnTo>
                    <a:pt x="241376" y="54610"/>
                  </a:lnTo>
                  <a:lnTo>
                    <a:pt x="203327" y="78740"/>
                  </a:lnTo>
                  <a:lnTo>
                    <a:pt x="167817" y="104140"/>
                  </a:lnTo>
                  <a:lnTo>
                    <a:pt x="135064" y="134620"/>
                  </a:lnTo>
                  <a:lnTo>
                    <a:pt x="105295" y="167640"/>
                  </a:lnTo>
                  <a:lnTo>
                    <a:pt x="78740" y="201930"/>
                  </a:lnTo>
                  <a:lnTo>
                    <a:pt x="55651" y="240030"/>
                  </a:lnTo>
                  <a:lnTo>
                    <a:pt x="36233" y="280670"/>
                  </a:lnTo>
                  <a:lnTo>
                    <a:pt x="20726" y="322580"/>
                  </a:lnTo>
                  <a:lnTo>
                    <a:pt x="9372" y="367030"/>
                  </a:lnTo>
                  <a:lnTo>
                    <a:pt x="2387" y="412750"/>
                  </a:lnTo>
                  <a:lnTo>
                    <a:pt x="0" y="459740"/>
                  </a:lnTo>
                  <a:lnTo>
                    <a:pt x="2387" y="506730"/>
                  </a:lnTo>
                  <a:lnTo>
                    <a:pt x="9385" y="552450"/>
                  </a:lnTo>
                  <a:lnTo>
                    <a:pt x="20751" y="596900"/>
                  </a:lnTo>
                  <a:lnTo>
                    <a:pt x="36271" y="638810"/>
                  </a:lnTo>
                  <a:lnTo>
                    <a:pt x="55714" y="679450"/>
                  </a:lnTo>
                  <a:lnTo>
                    <a:pt x="78841" y="717550"/>
                  </a:lnTo>
                  <a:lnTo>
                    <a:pt x="105410" y="753110"/>
                  </a:lnTo>
                  <a:lnTo>
                    <a:pt x="135216" y="786130"/>
                  </a:lnTo>
                  <a:lnTo>
                    <a:pt x="168008" y="815340"/>
                  </a:lnTo>
                  <a:lnTo>
                    <a:pt x="203555" y="842010"/>
                  </a:lnTo>
                  <a:lnTo>
                    <a:pt x="241642" y="864870"/>
                  </a:lnTo>
                  <a:lnTo>
                    <a:pt x="282016" y="883920"/>
                  </a:lnTo>
                  <a:lnTo>
                    <a:pt x="324459" y="900430"/>
                  </a:lnTo>
                  <a:lnTo>
                    <a:pt x="368744" y="911860"/>
                  </a:lnTo>
                  <a:lnTo>
                    <a:pt x="414629" y="918210"/>
                  </a:lnTo>
                  <a:lnTo>
                    <a:pt x="461873" y="920750"/>
                  </a:lnTo>
                  <a:lnTo>
                    <a:pt x="515239" y="918210"/>
                  </a:lnTo>
                  <a:lnTo>
                    <a:pt x="567321" y="909320"/>
                  </a:lnTo>
                  <a:lnTo>
                    <a:pt x="617753" y="894080"/>
                  </a:lnTo>
                  <a:lnTo>
                    <a:pt x="638937" y="885190"/>
                  </a:lnTo>
                  <a:lnTo>
                    <a:pt x="666178" y="873760"/>
                  </a:lnTo>
                  <a:lnTo>
                    <a:pt x="712228" y="847090"/>
                  </a:lnTo>
                  <a:lnTo>
                    <a:pt x="727189" y="876300"/>
                  </a:lnTo>
                  <a:lnTo>
                    <a:pt x="749693" y="899160"/>
                  </a:lnTo>
                  <a:lnTo>
                    <a:pt x="778090" y="914400"/>
                  </a:lnTo>
                  <a:lnTo>
                    <a:pt x="810742" y="920750"/>
                  </a:lnTo>
                  <a:lnTo>
                    <a:pt x="854532" y="913130"/>
                  </a:lnTo>
                  <a:lnTo>
                    <a:pt x="890473" y="890270"/>
                  </a:lnTo>
                  <a:lnTo>
                    <a:pt x="894981" y="883920"/>
                  </a:lnTo>
                  <a:lnTo>
                    <a:pt x="914806" y="855980"/>
                  </a:lnTo>
                  <a:lnTo>
                    <a:pt x="923747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061"/>
            <a:ext cx="17315180" cy="10236200"/>
            <a:chOff x="0" y="51061"/>
            <a:chExt cx="17315180" cy="1023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061"/>
              <a:ext cx="8229599" cy="102359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28360" y="214852"/>
              <a:ext cx="14170660" cy="10072370"/>
            </a:xfrm>
            <a:custGeom>
              <a:avLst/>
              <a:gdLst/>
              <a:ahLst/>
              <a:cxnLst/>
              <a:rect l="l" t="t" r="r" b="b"/>
              <a:pathLst>
                <a:path w="14170660" h="10072370">
                  <a:moveTo>
                    <a:pt x="14170086" y="0"/>
                  </a:moveTo>
                  <a:lnTo>
                    <a:pt x="14170086" y="10072146"/>
                  </a:lnTo>
                  <a:lnTo>
                    <a:pt x="3616166" y="10072146"/>
                  </a:lnTo>
                  <a:lnTo>
                    <a:pt x="0" y="0"/>
                  </a:lnTo>
                  <a:lnTo>
                    <a:pt x="14170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66635" y="6269049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>
                  <a:moveTo>
                    <a:pt x="795083" y="1590125"/>
                  </a:moveTo>
                  <a:lnTo>
                    <a:pt x="746501" y="1588680"/>
                  </a:lnTo>
                  <a:lnTo>
                    <a:pt x="698727" y="1584396"/>
                  </a:lnTo>
                  <a:lnTo>
                    <a:pt x="651822" y="1577357"/>
                  </a:lnTo>
                  <a:lnTo>
                    <a:pt x="605867" y="1567645"/>
                  </a:lnTo>
                  <a:lnTo>
                    <a:pt x="560945" y="1555341"/>
                  </a:lnTo>
                  <a:lnTo>
                    <a:pt x="517138" y="1540528"/>
                  </a:lnTo>
                  <a:lnTo>
                    <a:pt x="474528" y="1523287"/>
                  </a:lnTo>
                  <a:lnTo>
                    <a:pt x="433197" y="1503702"/>
                  </a:lnTo>
                  <a:lnTo>
                    <a:pt x="393227" y="1481852"/>
                  </a:lnTo>
                  <a:lnTo>
                    <a:pt x="354700" y="1457822"/>
                  </a:lnTo>
                  <a:lnTo>
                    <a:pt x="317698" y="1431693"/>
                  </a:lnTo>
                  <a:lnTo>
                    <a:pt x="282302" y="1403546"/>
                  </a:lnTo>
                  <a:lnTo>
                    <a:pt x="248596" y="1373464"/>
                  </a:lnTo>
                  <a:lnTo>
                    <a:pt x="216661" y="1341529"/>
                  </a:lnTo>
                  <a:lnTo>
                    <a:pt x="186580" y="1307823"/>
                  </a:lnTo>
                  <a:lnTo>
                    <a:pt x="158433" y="1272427"/>
                  </a:lnTo>
                  <a:lnTo>
                    <a:pt x="132303" y="1235425"/>
                  </a:lnTo>
                  <a:lnTo>
                    <a:pt x="108273" y="1196898"/>
                  </a:lnTo>
                  <a:lnTo>
                    <a:pt x="86424" y="1156928"/>
                  </a:lnTo>
                  <a:lnTo>
                    <a:pt x="66838" y="1115597"/>
                  </a:lnTo>
                  <a:lnTo>
                    <a:pt x="49597" y="1072987"/>
                  </a:lnTo>
                  <a:lnTo>
                    <a:pt x="34784" y="1029180"/>
                  </a:lnTo>
                  <a:lnTo>
                    <a:pt x="22480" y="984258"/>
                  </a:lnTo>
                  <a:lnTo>
                    <a:pt x="12768" y="938303"/>
                  </a:lnTo>
                  <a:lnTo>
                    <a:pt x="5729" y="891398"/>
                  </a:lnTo>
                  <a:lnTo>
                    <a:pt x="1445" y="843623"/>
                  </a:lnTo>
                  <a:lnTo>
                    <a:pt x="0" y="795067"/>
                  </a:lnTo>
                  <a:lnTo>
                    <a:pt x="1445" y="746501"/>
                  </a:lnTo>
                  <a:lnTo>
                    <a:pt x="5729" y="698727"/>
                  </a:lnTo>
                  <a:lnTo>
                    <a:pt x="12768" y="651822"/>
                  </a:lnTo>
                  <a:lnTo>
                    <a:pt x="22480" y="605867"/>
                  </a:lnTo>
                  <a:lnTo>
                    <a:pt x="34784" y="560946"/>
                  </a:lnTo>
                  <a:lnTo>
                    <a:pt x="49597" y="517139"/>
                  </a:lnTo>
                  <a:lnTo>
                    <a:pt x="66838" y="474529"/>
                  </a:lnTo>
                  <a:lnTo>
                    <a:pt x="86424" y="433198"/>
                  </a:lnTo>
                  <a:lnTo>
                    <a:pt x="108273" y="393227"/>
                  </a:lnTo>
                  <a:lnTo>
                    <a:pt x="132303" y="354700"/>
                  </a:lnTo>
                  <a:lnTo>
                    <a:pt x="158433" y="317698"/>
                  </a:lnTo>
                  <a:lnTo>
                    <a:pt x="186580" y="282303"/>
                  </a:lnTo>
                  <a:lnTo>
                    <a:pt x="216661" y="248597"/>
                  </a:lnTo>
                  <a:lnTo>
                    <a:pt x="248596" y="216662"/>
                  </a:lnTo>
                  <a:lnTo>
                    <a:pt x="282302" y="186580"/>
                  </a:lnTo>
                  <a:lnTo>
                    <a:pt x="317698" y="158433"/>
                  </a:lnTo>
                  <a:lnTo>
                    <a:pt x="354700" y="132303"/>
                  </a:lnTo>
                  <a:lnTo>
                    <a:pt x="393227" y="108273"/>
                  </a:lnTo>
                  <a:lnTo>
                    <a:pt x="433197" y="86424"/>
                  </a:lnTo>
                  <a:lnTo>
                    <a:pt x="474528" y="66838"/>
                  </a:lnTo>
                  <a:lnTo>
                    <a:pt x="517138" y="49598"/>
                  </a:lnTo>
                  <a:lnTo>
                    <a:pt x="560945" y="34784"/>
                  </a:lnTo>
                  <a:lnTo>
                    <a:pt x="605867" y="22481"/>
                  </a:lnTo>
                  <a:lnTo>
                    <a:pt x="651822" y="12768"/>
                  </a:lnTo>
                  <a:lnTo>
                    <a:pt x="698727" y="5729"/>
                  </a:lnTo>
                  <a:lnTo>
                    <a:pt x="746501" y="1446"/>
                  </a:lnTo>
                  <a:lnTo>
                    <a:pt x="795062" y="0"/>
                  </a:lnTo>
                  <a:lnTo>
                    <a:pt x="843203" y="1446"/>
                  </a:lnTo>
                  <a:lnTo>
                    <a:pt x="890621" y="5729"/>
                  </a:lnTo>
                  <a:lnTo>
                    <a:pt x="937229" y="12768"/>
                  </a:lnTo>
                  <a:lnTo>
                    <a:pt x="982943" y="22481"/>
                  </a:lnTo>
                  <a:lnTo>
                    <a:pt x="1027675" y="34784"/>
                  </a:lnTo>
                  <a:lnTo>
                    <a:pt x="1071342" y="49598"/>
                  </a:lnTo>
                  <a:lnTo>
                    <a:pt x="1113856" y="66838"/>
                  </a:lnTo>
                  <a:lnTo>
                    <a:pt x="1155133" y="86424"/>
                  </a:lnTo>
                  <a:lnTo>
                    <a:pt x="1195086" y="108273"/>
                  </a:lnTo>
                  <a:lnTo>
                    <a:pt x="1217611" y="122317"/>
                  </a:lnTo>
                  <a:lnTo>
                    <a:pt x="795062" y="122317"/>
                  </a:lnTo>
                  <a:lnTo>
                    <a:pt x="747079" y="124009"/>
                  </a:lnTo>
                  <a:lnTo>
                    <a:pt x="699997" y="129008"/>
                  </a:lnTo>
                  <a:lnTo>
                    <a:pt x="653930" y="137201"/>
                  </a:lnTo>
                  <a:lnTo>
                    <a:pt x="608993" y="148471"/>
                  </a:lnTo>
                  <a:lnTo>
                    <a:pt x="565301" y="162706"/>
                  </a:lnTo>
                  <a:lnTo>
                    <a:pt x="522968" y="179789"/>
                  </a:lnTo>
                  <a:lnTo>
                    <a:pt x="482109" y="199607"/>
                  </a:lnTo>
                  <a:lnTo>
                    <a:pt x="442838" y="222045"/>
                  </a:lnTo>
                  <a:lnTo>
                    <a:pt x="405270" y="246988"/>
                  </a:lnTo>
                  <a:lnTo>
                    <a:pt x="369520" y="274321"/>
                  </a:lnTo>
                  <a:lnTo>
                    <a:pt x="335702" y="303931"/>
                  </a:lnTo>
                  <a:lnTo>
                    <a:pt x="303931" y="335702"/>
                  </a:lnTo>
                  <a:lnTo>
                    <a:pt x="274321" y="369520"/>
                  </a:lnTo>
                  <a:lnTo>
                    <a:pt x="246987" y="405271"/>
                  </a:lnTo>
                  <a:lnTo>
                    <a:pt x="222044" y="442838"/>
                  </a:lnTo>
                  <a:lnTo>
                    <a:pt x="199607" y="482109"/>
                  </a:lnTo>
                  <a:lnTo>
                    <a:pt x="179789" y="522968"/>
                  </a:lnTo>
                  <a:lnTo>
                    <a:pt x="162705" y="565301"/>
                  </a:lnTo>
                  <a:lnTo>
                    <a:pt x="148471" y="608994"/>
                  </a:lnTo>
                  <a:lnTo>
                    <a:pt x="137200" y="653930"/>
                  </a:lnTo>
                  <a:lnTo>
                    <a:pt x="129008" y="699997"/>
                  </a:lnTo>
                  <a:lnTo>
                    <a:pt x="124008" y="747079"/>
                  </a:lnTo>
                  <a:lnTo>
                    <a:pt x="122317" y="795067"/>
                  </a:lnTo>
                  <a:lnTo>
                    <a:pt x="124008" y="843045"/>
                  </a:lnTo>
                  <a:lnTo>
                    <a:pt x="129008" y="890128"/>
                  </a:lnTo>
                  <a:lnTo>
                    <a:pt x="137200" y="936195"/>
                  </a:lnTo>
                  <a:lnTo>
                    <a:pt x="148471" y="981131"/>
                  </a:lnTo>
                  <a:lnTo>
                    <a:pt x="162705" y="1024824"/>
                  </a:lnTo>
                  <a:lnTo>
                    <a:pt x="179789" y="1067157"/>
                  </a:lnTo>
                  <a:lnTo>
                    <a:pt x="199607" y="1108016"/>
                  </a:lnTo>
                  <a:lnTo>
                    <a:pt x="222044" y="1147287"/>
                  </a:lnTo>
                  <a:lnTo>
                    <a:pt x="246987" y="1184855"/>
                  </a:lnTo>
                  <a:lnTo>
                    <a:pt x="274321" y="1220605"/>
                  </a:lnTo>
                  <a:lnTo>
                    <a:pt x="303931" y="1254423"/>
                  </a:lnTo>
                  <a:lnTo>
                    <a:pt x="335702" y="1286194"/>
                  </a:lnTo>
                  <a:lnTo>
                    <a:pt x="369520" y="1315804"/>
                  </a:lnTo>
                  <a:lnTo>
                    <a:pt x="405270" y="1343138"/>
                  </a:lnTo>
                  <a:lnTo>
                    <a:pt x="442838" y="1368081"/>
                  </a:lnTo>
                  <a:lnTo>
                    <a:pt x="482109" y="1390519"/>
                  </a:lnTo>
                  <a:lnTo>
                    <a:pt x="522968" y="1410336"/>
                  </a:lnTo>
                  <a:lnTo>
                    <a:pt x="565301" y="1427420"/>
                  </a:lnTo>
                  <a:lnTo>
                    <a:pt x="608993" y="1441654"/>
                  </a:lnTo>
                  <a:lnTo>
                    <a:pt x="653930" y="1452925"/>
                  </a:lnTo>
                  <a:lnTo>
                    <a:pt x="699997" y="1461117"/>
                  </a:lnTo>
                  <a:lnTo>
                    <a:pt x="747079" y="1466117"/>
                  </a:lnTo>
                  <a:lnTo>
                    <a:pt x="795062" y="1467809"/>
                  </a:lnTo>
                  <a:lnTo>
                    <a:pt x="1217611" y="1467809"/>
                  </a:lnTo>
                  <a:lnTo>
                    <a:pt x="1195086" y="1481852"/>
                  </a:lnTo>
                  <a:lnTo>
                    <a:pt x="1155133" y="1503702"/>
                  </a:lnTo>
                  <a:lnTo>
                    <a:pt x="1113856" y="1523287"/>
                  </a:lnTo>
                  <a:lnTo>
                    <a:pt x="1071342" y="1540528"/>
                  </a:lnTo>
                  <a:lnTo>
                    <a:pt x="1027675" y="1555341"/>
                  </a:lnTo>
                  <a:lnTo>
                    <a:pt x="982943" y="1567645"/>
                  </a:lnTo>
                  <a:lnTo>
                    <a:pt x="937229" y="1577357"/>
                  </a:lnTo>
                  <a:lnTo>
                    <a:pt x="890621" y="1584396"/>
                  </a:lnTo>
                  <a:lnTo>
                    <a:pt x="843203" y="1588680"/>
                  </a:lnTo>
                  <a:lnTo>
                    <a:pt x="795083" y="1590125"/>
                  </a:lnTo>
                  <a:close/>
                </a:path>
                <a:path w="1590675" h="1590675">
                  <a:moveTo>
                    <a:pt x="1217611" y="1467809"/>
                  </a:moveTo>
                  <a:lnTo>
                    <a:pt x="795062" y="1467809"/>
                  </a:lnTo>
                  <a:lnTo>
                    <a:pt x="843045" y="1466117"/>
                  </a:lnTo>
                  <a:lnTo>
                    <a:pt x="890127" y="1461117"/>
                  </a:lnTo>
                  <a:lnTo>
                    <a:pt x="936194" y="1452925"/>
                  </a:lnTo>
                  <a:lnTo>
                    <a:pt x="981131" y="1441654"/>
                  </a:lnTo>
                  <a:lnTo>
                    <a:pt x="1024824" y="1427420"/>
                  </a:lnTo>
                  <a:lnTo>
                    <a:pt x="1067157" y="1410336"/>
                  </a:lnTo>
                  <a:lnTo>
                    <a:pt x="1108016" y="1390519"/>
                  </a:lnTo>
                  <a:lnTo>
                    <a:pt x="1147287" y="1368081"/>
                  </a:lnTo>
                  <a:lnTo>
                    <a:pt x="1184855" y="1343138"/>
                  </a:lnTo>
                  <a:lnTo>
                    <a:pt x="1220605" y="1315804"/>
                  </a:lnTo>
                  <a:lnTo>
                    <a:pt x="1254423" y="1286194"/>
                  </a:lnTo>
                  <a:lnTo>
                    <a:pt x="1286194" y="1254423"/>
                  </a:lnTo>
                  <a:lnTo>
                    <a:pt x="1315804" y="1220605"/>
                  </a:lnTo>
                  <a:lnTo>
                    <a:pt x="1343138" y="1184855"/>
                  </a:lnTo>
                  <a:lnTo>
                    <a:pt x="1368081" y="1147287"/>
                  </a:lnTo>
                  <a:lnTo>
                    <a:pt x="1390518" y="1108016"/>
                  </a:lnTo>
                  <a:lnTo>
                    <a:pt x="1410336" y="1067157"/>
                  </a:lnTo>
                  <a:lnTo>
                    <a:pt x="1427420" y="1024824"/>
                  </a:lnTo>
                  <a:lnTo>
                    <a:pt x="1441654" y="981131"/>
                  </a:lnTo>
                  <a:lnTo>
                    <a:pt x="1452925" y="936195"/>
                  </a:lnTo>
                  <a:lnTo>
                    <a:pt x="1461117" y="890128"/>
                  </a:lnTo>
                  <a:lnTo>
                    <a:pt x="1466117" y="843045"/>
                  </a:lnTo>
                  <a:lnTo>
                    <a:pt x="1467808" y="795057"/>
                  </a:lnTo>
                  <a:lnTo>
                    <a:pt x="1466117" y="747079"/>
                  </a:lnTo>
                  <a:lnTo>
                    <a:pt x="1461117" y="699997"/>
                  </a:lnTo>
                  <a:lnTo>
                    <a:pt x="1452925" y="653930"/>
                  </a:lnTo>
                  <a:lnTo>
                    <a:pt x="1441654" y="608994"/>
                  </a:lnTo>
                  <a:lnTo>
                    <a:pt x="1427420" y="565301"/>
                  </a:lnTo>
                  <a:lnTo>
                    <a:pt x="1410336" y="522968"/>
                  </a:lnTo>
                  <a:lnTo>
                    <a:pt x="1390518" y="482109"/>
                  </a:lnTo>
                  <a:lnTo>
                    <a:pt x="1368081" y="442838"/>
                  </a:lnTo>
                  <a:lnTo>
                    <a:pt x="1343138" y="405271"/>
                  </a:lnTo>
                  <a:lnTo>
                    <a:pt x="1315804" y="369520"/>
                  </a:lnTo>
                  <a:lnTo>
                    <a:pt x="1286194" y="335702"/>
                  </a:lnTo>
                  <a:lnTo>
                    <a:pt x="1254423" y="303931"/>
                  </a:lnTo>
                  <a:lnTo>
                    <a:pt x="1220605" y="274321"/>
                  </a:lnTo>
                  <a:lnTo>
                    <a:pt x="1184855" y="246988"/>
                  </a:lnTo>
                  <a:lnTo>
                    <a:pt x="1147287" y="222045"/>
                  </a:lnTo>
                  <a:lnTo>
                    <a:pt x="1108016" y="199607"/>
                  </a:lnTo>
                  <a:lnTo>
                    <a:pt x="1067157" y="179789"/>
                  </a:lnTo>
                  <a:lnTo>
                    <a:pt x="1024824" y="162706"/>
                  </a:lnTo>
                  <a:lnTo>
                    <a:pt x="981131" y="148471"/>
                  </a:lnTo>
                  <a:lnTo>
                    <a:pt x="936194" y="137201"/>
                  </a:lnTo>
                  <a:lnTo>
                    <a:pt x="890127" y="129008"/>
                  </a:lnTo>
                  <a:lnTo>
                    <a:pt x="843045" y="124009"/>
                  </a:lnTo>
                  <a:lnTo>
                    <a:pt x="795062" y="122317"/>
                  </a:lnTo>
                  <a:lnTo>
                    <a:pt x="1217611" y="122317"/>
                  </a:lnTo>
                  <a:lnTo>
                    <a:pt x="1270677" y="158433"/>
                  </a:lnTo>
                  <a:lnTo>
                    <a:pt x="1306145" y="186580"/>
                  </a:lnTo>
                  <a:lnTo>
                    <a:pt x="1339945" y="216662"/>
                  </a:lnTo>
                  <a:lnTo>
                    <a:pt x="1371993" y="248597"/>
                  </a:lnTo>
                  <a:lnTo>
                    <a:pt x="1402203" y="282303"/>
                  </a:lnTo>
                  <a:lnTo>
                    <a:pt x="1430489" y="317698"/>
                  </a:lnTo>
                  <a:lnTo>
                    <a:pt x="1456765" y="354700"/>
                  </a:lnTo>
                  <a:lnTo>
                    <a:pt x="1480946" y="393227"/>
                  </a:lnTo>
                  <a:lnTo>
                    <a:pt x="1502946" y="433198"/>
                  </a:lnTo>
                  <a:lnTo>
                    <a:pt x="1522678" y="474529"/>
                  </a:lnTo>
                  <a:lnTo>
                    <a:pt x="1540058" y="517139"/>
                  </a:lnTo>
                  <a:lnTo>
                    <a:pt x="1554999" y="560946"/>
                  </a:lnTo>
                  <a:lnTo>
                    <a:pt x="1567416" y="605867"/>
                  </a:lnTo>
                  <a:lnTo>
                    <a:pt x="1577223" y="651822"/>
                  </a:lnTo>
                  <a:lnTo>
                    <a:pt x="1584334" y="698727"/>
                  </a:lnTo>
                  <a:lnTo>
                    <a:pt x="1588663" y="746501"/>
                  </a:lnTo>
                  <a:lnTo>
                    <a:pt x="1590126" y="795057"/>
                  </a:lnTo>
                  <a:lnTo>
                    <a:pt x="1588663" y="843623"/>
                  </a:lnTo>
                  <a:lnTo>
                    <a:pt x="1584334" y="891398"/>
                  </a:lnTo>
                  <a:lnTo>
                    <a:pt x="1577223" y="938303"/>
                  </a:lnTo>
                  <a:lnTo>
                    <a:pt x="1567416" y="984258"/>
                  </a:lnTo>
                  <a:lnTo>
                    <a:pt x="1554999" y="1029180"/>
                  </a:lnTo>
                  <a:lnTo>
                    <a:pt x="1540058" y="1072987"/>
                  </a:lnTo>
                  <a:lnTo>
                    <a:pt x="1522678" y="1115597"/>
                  </a:lnTo>
                  <a:lnTo>
                    <a:pt x="1502946" y="1156928"/>
                  </a:lnTo>
                  <a:lnTo>
                    <a:pt x="1480946" y="1196898"/>
                  </a:lnTo>
                  <a:lnTo>
                    <a:pt x="1456765" y="1235425"/>
                  </a:lnTo>
                  <a:lnTo>
                    <a:pt x="1430489" y="1272427"/>
                  </a:lnTo>
                  <a:lnTo>
                    <a:pt x="1402203" y="1307823"/>
                  </a:lnTo>
                  <a:lnTo>
                    <a:pt x="1371993" y="1341529"/>
                  </a:lnTo>
                  <a:lnTo>
                    <a:pt x="1339945" y="1373464"/>
                  </a:lnTo>
                  <a:lnTo>
                    <a:pt x="1306145" y="1403546"/>
                  </a:lnTo>
                  <a:lnTo>
                    <a:pt x="1270677" y="1431693"/>
                  </a:lnTo>
                  <a:lnTo>
                    <a:pt x="1233629" y="1457822"/>
                  </a:lnTo>
                  <a:lnTo>
                    <a:pt x="1217611" y="1467809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8951" y="6391367"/>
              <a:ext cx="1345565" cy="1345565"/>
            </a:xfrm>
            <a:custGeom>
              <a:avLst/>
              <a:gdLst/>
              <a:ahLst/>
              <a:cxnLst/>
              <a:rect l="l" t="t" r="r" b="b"/>
              <a:pathLst>
                <a:path w="1345565" h="1345565">
                  <a:moveTo>
                    <a:pt x="672745" y="1345491"/>
                  </a:moveTo>
                  <a:lnTo>
                    <a:pt x="624762" y="1343799"/>
                  </a:lnTo>
                  <a:lnTo>
                    <a:pt x="577680" y="1338800"/>
                  </a:lnTo>
                  <a:lnTo>
                    <a:pt x="531613" y="1330607"/>
                  </a:lnTo>
                  <a:lnTo>
                    <a:pt x="486676" y="1319337"/>
                  </a:lnTo>
                  <a:lnTo>
                    <a:pt x="442984" y="1305102"/>
                  </a:lnTo>
                  <a:lnTo>
                    <a:pt x="400651" y="1288019"/>
                  </a:lnTo>
                  <a:lnTo>
                    <a:pt x="359792" y="1268201"/>
                  </a:lnTo>
                  <a:lnTo>
                    <a:pt x="320521" y="1245763"/>
                  </a:lnTo>
                  <a:lnTo>
                    <a:pt x="282953" y="1220820"/>
                  </a:lnTo>
                  <a:lnTo>
                    <a:pt x="247203" y="1193487"/>
                  </a:lnTo>
                  <a:lnTo>
                    <a:pt x="213385" y="1163877"/>
                  </a:lnTo>
                  <a:lnTo>
                    <a:pt x="181614" y="1132106"/>
                  </a:lnTo>
                  <a:lnTo>
                    <a:pt x="152004" y="1098288"/>
                  </a:lnTo>
                  <a:lnTo>
                    <a:pt x="124670" y="1062537"/>
                  </a:lnTo>
                  <a:lnTo>
                    <a:pt x="99727" y="1024970"/>
                  </a:lnTo>
                  <a:lnTo>
                    <a:pt x="77290" y="985699"/>
                  </a:lnTo>
                  <a:lnTo>
                    <a:pt x="57472" y="944839"/>
                  </a:lnTo>
                  <a:lnTo>
                    <a:pt x="40388" y="902506"/>
                  </a:lnTo>
                  <a:lnTo>
                    <a:pt x="26154" y="858814"/>
                  </a:lnTo>
                  <a:lnTo>
                    <a:pt x="14883" y="813877"/>
                  </a:lnTo>
                  <a:lnTo>
                    <a:pt x="6691" y="767810"/>
                  </a:lnTo>
                  <a:lnTo>
                    <a:pt x="1691" y="720728"/>
                  </a:lnTo>
                  <a:lnTo>
                    <a:pt x="0" y="672745"/>
                  </a:lnTo>
                  <a:lnTo>
                    <a:pt x="1691" y="624762"/>
                  </a:lnTo>
                  <a:lnTo>
                    <a:pt x="6691" y="577680"/>
                  </a:lnTo>
                  <a:lnTo>
                    <a:pt x="14883" y="531613"/>
                  </a:lnTo>
                  <a:lnTo>
                    <a:pt x="26154" y="486676"/>
                  </a:lnTo>
                  <a:lnTo>
                    <a:pt x="40388" y="442984"/>
                  </a:lnTo>
                  <a:lnTo>
                    <a:pt x="57472" y="400651"/>
                  </a:lnTo>
                  <a:lnTo>
                    <a:pt x="77290" y="359792"/>
                  </a:lnTo>
                  <a:lnTo>
                    <a:pt x="99727" y="320521"/>
                  </a:lnTo>
                  <a:lnTo>
                    <a:pt x="124670" y="282953"/>
                  </a:lnTo>
                  <a:lnTo>
                    <a:pt x="152004" y="247203"/>
                  </a:lnTo>
                  <a:lnTo>
                    <a:pt x="181614" y="213385"/>
                  </a:lnTo>
                  <a:lnTo>
                    <a:pt x="213385" y="181614"/>
                  </a:lnTo>
                  <a:lnTo>
                    <a:pt x="247203" y="152004"/>
                  </a:lnTo>
                  <a:lnTo>
                    <a:pt x="282953" y="124670"/>
                  </a:lnTo>
                  <a:lnTo>
                    <a:pt x="320521" y="99727"/>
                  </a:lnTo>
                  <a:lnTo>
                    <a:pt x="359792" y="77290"/>
                  </a:lnTo>
                  <a:lnTo>
                    <a:pt x="400651" y="57472"/>
                  </a:lnTo>
                  <a:lnTo>
                    <a:pt x="442984" y="40388"/>
                  </a:lnTo>
                  <a:lnTo>
                    <a:pt x="486676" y="26154"/>
                  </a:lnTo>
                  <a:lnTo>
                    <a:pt x="531613" y="14883"/>
                  </a:lnTo>
                  <a:lnTo>
                    <a:pt x="577680" y="6691"/>
                  </a:lnTo>
                  <a:lnTo>
                    <a:pt x="624762" y="1691"/>
                  </a:lnTo>
                  <a:lnTo>
                    <a:pt x="672745" y="0"/>
                  </a:lnTo>
                  <a:lnTo>
                    <a:pt x="720728" y="1691"/>
                  </a:lnTo>
                  <a:lnTo>
                    <a:pt x="767810" y="6691"/>
                  </a:lnTo>
                  <a:lnTo>
                    <a:pt x="813877" y="14883"/>
                  </a:lnTo>
                  <a:lnTo>
                    <a:pt x="858814" y="26154"/>
                  </a:lnTo>
                  <a:lnTo>
                    <a:pt x="902507" y="40388"/>
                  </a:lnTo>
                  <a:lnTo>
                    <a:pt x="944840" y="57472"/>
                  </a:lnTo>
                  <a:lnTo>
                    <a:pt x="985699" y="77290"/>
                  </a:lnTo>
                  <a:lnTo>
                    <a:pt x="1024970" y="99727"/>
                  </a:lnTo>
                  <a:lnTo>
                    <a:pt x="1062538" y="124670"/>
                  </a:lnTo>
                  <a:lnTo>
                    <a:pt x="1098288" y="152004"/>
                  </a:lnTo>
                  <a:lnTo>
                    <a:pt x="1132106" y="181614"/>
                  </a:lnTo>
                  <a:lnTo>
                    <a:pt x="1163877" y="213385"/>
                  </a:lnTo>
                  <a:lnTo>
                    <a:pt x="1193487" y="247203"/>
                  </a:lnTo>
                  <a:lnTo>
                    <a:pt x="1220821" y="282953"/>
                  </a:lnTo>
                  <a:lnTo>
                    <a:pt x="1245764" y="320521"/>
                  </a:lnTo>
                  <a:lnTo>
                    <a:pt x="1268201" y="359792"/>
                  </a:lnTo>
                  <a:lnTo>
                    <a:pt x="1288019" y="400651"/>
                  </a:lnTo>
                  <a:lnTo>
                    <a:pt x="1305103" y="442984"/>
                  </a:lnTo>
                  <a:lnTo>
                    <a:pt x="1319337" y="486676"/>
                  </a:lnTo>
                  <a:lnTo>
                    <a:pt x="1330608" y="531613"/>
                  </a:lnTo>
                  <a:lnTo>
                    <a:pt x="1338800" y="577680"/>
                  </a:lnTo>
                  <a:lnTo>
                    <a:pt x="1343800" y="624762"/>
                  </a:lnTo>
                  <a:lnTo>
                    <a:pt x="1345491" y="672739"/>
                  </a:lnTo>
                  <a:lnTo>
                    <a:pt x="1343800" y="720728"/>
                  </a:lnTo>
                  <a:lnTo>
                    <a:pt x="1338800" y="767810"/>
                  </a:lnTo>
                  <a:lnTo>
                    <a:pt x="1330608" y="813877"/>
                  </a:lnTo>
                  <a:lnTo>
                    <a:pt x="1319337" y="858814"/>
                  </a:lnTo>
                  <a:lnTo>
                    <a:pt x="1305103" y="902506"/>
                  </a:lnTo>
                  <a:lnTo>
                    <a:pt x="1288019" y="944839"/>
                  </a:lnTo>
                  <a:lnTo>
                    <a:pt x="1268201" y="985699"/>
                  </a:lnTo>
                  <a:lnTo>
                    <a:pt x="1245764" y="1024970"/>
                  </a:lnTo>
                  <a:lnTo>
                    <a:pt x="1220821" y="1062537"/>
                  </a:lnTo>
                  <a:lnTo>
                    <a:pt x="1193487" y="1098288"/>
                  </a:lnTo>
                  <a:lnTo>
                    <a:pt x="1163877" y="1132106"/>
                  </a:lnTo>
                  <a:lnTo>
                    <a:pt x="1132106" y="1163877"/>
                  </a:lnTo>
                  <a:lnTo>
                    <a:pt x="1098288" y="1193487"/>
                  </a:lnTo>
                  <a:lnTo>
                    <a:pt x="1062538" y="1220820"/>
                  </a:lnTo>
                  <a:lnTo>
                    <a:pt x="1024970" y="1245763"/>
                  </a:lnTo>
                  <a:lnTo>
                    <a:pt x="985699" y="1268201"/>
                  </a:lnTo>
                  <a:lnTo>
                    <a:pt x="944840" y="1288019"/>
                  </a:lnTo>
                  <a:lnTo>
                    <a:pt x="902507" y="1305102"/>
                  </a:lnTo>
                  <a:lnTo>
                    <a:pt x="858814" y="1319337"/>
                  </a:lnTo>
                  <a:lnTo>
                    <a:pt x="813877" y="1330607"/>
                  </a:lnTo>
                  <a:lnTo>
                    <a:pt x="767810" y="1338800"/>
                  </a:lnTo>
                  <a:lnTo>
                    <a:pt x="720728" y="1343799"/>
                  </a:lnTo>
                  <a:lnTo>
                    <a:pt x="672745" y="134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66635" y="1756924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>
                  <a:moveTo>
                    <a:pt x="795074" y="1590126"/>
                  </a:moveTo>
                  <a:lnTo>
                    <a:pt x="746501" y="1588680"/>
                  </a:lnTo>
                  <a:lnTo>
                    <a:pt x="698727" y="1584396"/>
                  </a:lnTo>
                  <a:lnTo>
                    <a:pt x="651822" y="1577357"/>
                  </a:lnTo>
                  <a:lnTo>
                    <a:pt x="605867" y="1567645"/>
                  </a:lnTo>
                  <a:lnTo>
                    <a:pt x="560945" y="1555341"/>
                  </a:lnTo>
                  <a:lnTo>
                    <a:pt x="517138" y="1540528"/>
                  </a:lnTo>
                  <a:lnTo>
                    <a:pt x="474528" y="1523287"/>
                  </a:lnTo>
                  <a:lnTo>
                    <a:pt x="433197" y="1503701"/>
                  </a:lnTo>
                  <a:lnTo>
                    <a:pt x="393227" y="1481852"/>
                  </a:lnTo>
                  <a:lnTo>
                    <a:pt x="354700" y="1457822"/>
                  </a:lnTo>
                  <a:lnTo>
                    <a:pt x="317698" y="1431692"/>
                  </a:lnTo>
                  <a:lnTo>
                    <a:pt x="282302" y="1403546"/>
                  </a:lnTo>
                  <a:lnTo>
                    <a:pt x="248596" y="1373464"/>
                  </a:lnTo>
                  <a:lnTo>
                    <a:pt x="216661" y="1341529"/>
                  </a:lnTo>
                  <a:lnTo>
                    <a:pt x="186580" y="1307823"/>
                  </a:lnTo>
                  <a:lnTo>
                    <a:pt x="158433" y="1272428"/>
                  </a:lnTo>
                  <a:lnTo>
                    <a:pt x="132303" y="1235425"/>
                  </a:lnTo>
                  <a:lnTo>
                    <a:pt x="108273" y="1196898"/>
                  </a:lnTo>
                  <a:lnTo>
                    <a:pt x="86424" y="1156928"/>
                  </a:lnTo>
                  <a:lnTo>
                    <a:pt x="66838" y="1115597"/>
                  </a:lnTo>
                  <a:lnTo>
                    <a:pt x="49597" y="1072987"/>
                  </a:lnTo>
                  <a:lnTo>
                    <a:pt x="34784" y="1029180"/>
                  </a:lnTo>
                  <a:lnTo>
                    <a:pt x="22480" y="984258"/>
                  </a:lnTo>
                  <a:lnTo>
                    <a:pt x="12768" y="938303"/>
                  </a:lnTo>
                  <a:lnTo>
                    <a:pt x="5729" y="891398"/>
                  </a:lnTo>
                  <a:lnTo>
                    <a:pt x="1445" y="843624"/>
                  </a:lnTo>
                  <a:lnTo>
                    <a:pt x="0" y="795068"/>
                  </a:lnTo>
                  <a:lnTo>
                    <a:pt x="1445" y="746502"/>
                  </a:lnTo>
                  <a:lnTo>
                    <a:pt x="5729" y="698728"/>
                  </a:lnTo>
                  <a:lnTo>
                    <a:pt x="12768" y="651822"/>
                  </a:lnTo>
                  <a:lnTo>
                    <a:pt x="22480" y="605868"/>
                  </a:lnTo>
                  <a:lnTo>
                    <a:pt x="34784" y="560946"/>
                  </a:lnTo>
                  <a:lnTo>
                    <a:pt x="49597" y="517139"/>
                  </a:lnTo>
                  <a:lnTo>
                    <a:pt x="66838" y="474529"/>
                  </a:lnTo>
                  <a:lnTo>
                    <a:pt x="86424" y="433198"/>
                  </a:lnTo>
                  <a:lnTo>
                    <a:pt x="108273" y="393227"/>
                  </a:lnTo>
                  <a:lnTo>
                    <a:pt x="132303" y="354700"/>
                  </a:lnTo>
                  <a:lnTo>
                    <a:pt x="158433" y="317698"/>
                  </a:lnTo>
                  <a:lnTo>
                    <a:pt x="186580" y="282303"/>
                  </a:lnTo>
                  <a:lnTo>
                    <a:pt x="216661" y="248597"/>
                  </a:lnTo>
                  <a:lnTo>
                    <a:pt x="248596" y="216662"/>
                  </a:lnTo>
                  <a:lnTo>
                    <a:pt x="282302" y="186580"/>
                  </a:lnTo>
                  <a:lnTo>
                    <a:pt x="317698" y="158433"/>
                  </a:lnTo>
                  <a:lnTo>
                    <a:pt x="354700" y="132303"/>
                  </a:lnTo>
                  <a:lnTo>
                    <a:pt x="393227" y="108273"/>
                  </a:lnTo>
                  <a:lnTo>
                    <a:pt x="433197" y="86424"/>
                  </a:lnTo>
                  <a:lnTo>
                    <a:pt x="474528" y="66838"/>
                  </a:lnTo>
                  <a:lnTo>
                    <a:pt x="517138" y="49598"/>
                  </a:lnTo>
                  <a:lnTo>
                    <a:pt x="560945" y="34784"/>
                  </a:lnTo>
                  <a:lnTo>
                    <a:pt x="605867" y="22481"/>
                  </a:lnTo>
                  <a:lnTo>
                    <a:pt x="651822" y="12768"/>
                  </a:lnTo>
                  <a:lnTo>
                    <a:pt x="698727" y="5729"/>
                  </a:lnTo>
                  <a:lnTo>
                    <a:pt x="746501" y="1446"/>
                  </a:lnTo>
                  <a:lnTo>
                    <a:pt x="795062" y="0"/>
                  </a:lnTo>
                  <a:lnTo>
                    <a:pt x="843203" y="1446"/>
                  </a:lnTo>
                  <a:lnTo>
                    <a:pt x="890621" y="5729"/>
                  </a:lnTo>
                  <a:lnTo>
                    <a:pt x="937229" y="12768"/>
                  </a:lnTo>
                  <a:lnTo>
                    <a:pt x="982943" y="22481"/>
                  </a:lnTo>
                  <a:lnTo>
                    <a:pt x="1027675" y="34784"/>
                  </a:lnTo>
                  <a:lnTo>
                    <a:pt x="1071342" y="49598"/>
                  </a:lnTo>
                  <a:lnTo>
                    <a:pt x="1113856" y="66838"/>
                  </a:lnTo>
                  <a:lnTo>
                    <a:pt x="1155133" y="86424"/>
                  </a:lnTo>
                  <a:lnTo>
                    <a:pt x="1195086" y="108273"/>
                  </a:lnTo>
                  <a:lnTo>
                    <a:pt x="1217611" y="122317"/>
                  </a:lnTo>
                  <a:lnTo>
                    <a:pt x="795062" y="122317"/>
                  </a:lnTo>
                  <a:lnTo>
                    <a:pt x="747079" y="124009"/>
                  </a:lnTo>
                  <a:lnTo>
                    <a:pt x="699997" y="129008"/>
                  </a:lnTo>
                  <a:lnTo>
                    <a:pt x="653930" y="137201"/>
                  </a:lnTo>
                  <a:lnTo>
                    <a:pt x="608993" y="148471"/>
                  </a:lnTo>
                  <a:lnTo>
                    <a:pt x="565301" y="162706"/>
                  </a:lnTo>
                  <a:lnTo>
                    <a:pt x="522968" y="179789"/>
                  </a:lnTo>
                  <a:lnTo>
                    <a:pt x="482109" y="199607"/>
                  </a:lnTo>
                  <a:lnTo>
                    <a:pt x="442838" y="222045"/>
                  </a:lnTo>
                  <a:lnTo>
                    <a:pt x="405270" y="246988"/>
                  </a:lnTo>
                  <a:lnTo>
                    <a:pt x="369520" y="274321"/>
                  </a:lnTo>
                  <a:lnTo>
                    <a:pt x="335702" y="303931"/>
                  </a:lnTo>
                  <a:lnTo>
                    <a:pt x="303931" y="335702"/>
                  </a:lnTo>
                  <a:lnTo>
                    <a:pt x="274321" y="369520"/>
                  </a:lnTo>
                  <a:lnTo>
                    <a:pt x="246987" y="405271"/>
                  </a:lnTo>
                  <a:lnTo>
                    <a:pt x="222044" y="442838"/>
                  </a:lnTo>
                  <a:lnTo>
                    <a:pt x="199607" y="482109"/>
                  </a:lnTo>
                  <a:lnTo>
                    <a:pt x="179789" y="522969"/>
                  </a:lnTo>
                  <a:lnTo>
                    <a:pt x="162705" y="565302"/>
                  </a:lnTo>
                  <a:lnTo>
                    <a:pt x="148471" y="608994"/>
                  </a:lnTo>
                  <a:lnTo>
                    <a:pt x="137200" y="653931"/>
                  </a:lnTo>
                  <a:lnTo>
                    <a:pt x="129008" y="699998"/>
                  </a:lnTo>
                  <a:lnTo>
                    <a:pt x="124008" y="747080"/>
                  </a:lnTo>
                  <a:lnTo>
                    <a:pt x="122317" y="795068"/>
                  </a:lnTo>
                  <a:lnTo>
                    <a:pt x="124008" y="843046"/>
                  </a:lnTo>
                  <a:lnTo>
                    <a:pt x="129008" y="890128"/>
                  </a:lnTo>
                  <a:lnTo>
                    <a:pt x="137200" y="936195"/>
                  </a:lnTo>
                  <a:lnTo>
                    <a:pt x="148471" y="981131"/>
                  </a:lnTo>
                  <a:lnTo>
                    <a:pt x="162705" y="1024824"/>
                  </a:lnTo>
                  <a:lnTo>
                    <a:pt x="179789" y="1067157"/>
                  </a:lnTo>
                  <a:lnTo>
                    <a:pt x="199607" y="1108016"/>
                  </a:lnTo>
                  <a:lnTo>
                    <a:pt x="222044" y="1147287"/>
                  </a:lnTo>
                  <a:lnTo>
                    <a:pt x="246987" y="1184855"/>
                  </a:lnTo>
                  <a:lnTo>
                    <a:pt x="274321" y="1220605"/>
                  </a:lnTo>
                  <a:lnTo>
                    <a:pt x="303931" y="1254423"/>
                  </a:lnTo>
                  <a:lnTo>
                    <a:pt x="335702" y="1286194"/>
                  </a:lnTo>
                  <a:lnTo>
                    <a:pt x="369520" y="1315804"/>
                  </a:lnTo>
                  <a:lnTo>
                    <a:pt x="405270" y="1343137"/>
                  </a:lnTo>
                  <a:lnTo>
                    <a:pt x="442838" y="1368080"/>
                  </a:lnTo>
                  <a:lnTo>
                    <a:pt x="482109" y="1390518"/>
                  </a:lnTo>
                  <a:lnTo>
                    <a:pt x="522968" y="1410336"/>
                  </a:lnTo>
                  <a:lnTo>
                    <a:pt x="565301" y="1427419"/>
                  </a:lnTo>
                  <a:lnTo>
                    <a:pt x="608993" y="1441654"/>
                  </a:lnTo>
                  <a:lnTo>
                    <a:pt x="653930" y="1452924"/>
                  </a:lnTo>
                  <a:lnTo>
                    <a:pt x="699997" y="1461117"/>
                  </a:lnTo>
                  <a:lnTo>
                    <a:pt x="747079" y="1466116"/>
                  </a:lnTo>
                  <a:lnTo>
                    <a:pt x="795062" y="1467808"/>
                  </a:lnTo>
                  <a:lnTo>
                    <a:pt x="1217612" y="1467808"/>
                  </a:lnTo>
                  <a:lnTo>
                    <a:pt x="1195086" y="1481852"/>
                  </a:lnTo>
                  <a:lnTo>
                    <a:pt x="1155133" y="1503701"/>
                  </a:lnTo>
                  <a:lnTo>
                    <a:pt x="1113856" y="1523287"/>
                  </a:lnTo>
                  <a:lnTo>
                    <a:pt x="1071342" y="1540528"/>
                  </a:lnTo>
                  <a:lnTo>
                    <a:pt x="1027675" y="1555341"/>
                  </a:lnTo>
                  <a:lnTo>
                    <a:pt x="982943" y="1567645"/>
                  </a:lnTo>
                  <a:lnTo>
                    <a:pt x="937229" y="1577357"/>
                  </a:lnTo>
                  <a:lnTo>
                    <a:pt x="890621" y="1584396"/>
                  </a:lnTo>
                  <a:lnTo>
                    <a:pt x="843203" y="1588680"/>
                  </a:lnTo>
                  <a:lnTo>
                    <a:pt x="795074" y="1590126"/>
                  </a:lnTo>
                  <a:close/>
                </a:path>
                <a:path w="1590675" h="1590675">
                  <a:moveTo>
                    <a:pt x="1217612" y="1467808"/>
                  </a:moveTo>
                  <a:lnTo>
                    <a:pt x="795062" y="1467808"/>
                  </a:lnTo>
                  <a:lnTo>
                    <a:pt x="843045" y="1466116"/>
                  </a:lnTo>
                  <a:lnTo>
                    <a:pt x="890127" y="1461117"/>
                  </a:lnTo>
                  <a:lnTo>
                    <a:pt x="936194" y="1452924"/>
                  </a:lnTo>
                  <a:lnTo>
                    <a:pt x="981131" y="1441654"/>
                  </a:lnTo>
                  <a:lnTo>
                    <a:pt x="1024824" y="1427419"/>
                  </a:lnTo>
                  <a:lnTo>
                    <a:pt x="1067157" y="1410336"/>
                  </a:lnTo>
                  <a:lnTo>
                    <a:pt x="1108016" y="1390518"/>
                  </a:lnTo>
                  <a:lnTo>
                    <a:pt x="1147287" y="1368080"/>
                  </a:lnTo>
                  <a:lnTo>
                    <a:pt x="1184855" y="1343137"/>
                  </a:lnTo>
                  <a:lnTo>
                    <a:pt x="1220605" y="1315804"/>
                  </a:lnTo>
                  <a:lnTo>
                    <a:pt x="1254423" y="1286194"/>
                  </a:lnTo>
                  <a:lnTo>
                    <a:pt x="1286194" y="1254423"/>
                  </a:lnTo>
                  <a:lnTo>
                    <a:pt x="1315804" y="1220605"/>
                  </a:lnTo>
                  <a:lnTo>
                    <a:pt x="1343138" y="1184855"/>
                  </a:lnTo>
                  <a:lnTo>
                    <a:pt x="1368081" y="1147287"/>
                  </a:lnTo>
                  <a:lnTo>
                    <a:pt x="1390518" y="1108016"/>
                  </a:lnTo>
                  <a:lnTo>
                    <a:pt x="1410336" y="1067157"/>
                  </a:lnTo>
                  <a:lnTo>
                    <a:pt x="1427420" y="1024824"/>
                  </a:lnTo>
                  <a:lnTo>
                    <a:pt x="1441654" y="981131"/>
                  </a:lnTo>
                  <a:lnTo>
                    <a:pt x="1452925" y="936195"/>
                  </a:lnTo>
                  <a:lnTo>
                    <a:pt x="1461117" y="890128"/>
                  </a:lnTo>
                  <a:lnTo>
                    <a:pt x="1466117" y="843046"/>
                  </a:lnTo>
                  <a:lnTo>
                    <a:pt x="1467808" y="795058"/>
                  </a:lnTo>
                  <a:lnTo>
                    <a:pt x="1466117" y="747080"/>
                  </a:lnTo>
                  <a:lnTo>
                    <a:pt x="1461117" y="699998"/>
                  </a:lnTo>
                  <a:lnTo>
                    <a:pt x="1452925" y="653931"/>
                  </a:lnTo>
                  <a:lnTo>
                    <a:pt x="1441654" y="608994"/>
                  </a:lnTo>
                  <a:lnTo>
                    <a:pt x="1427420" y="565302"/>
                  </a:lnTo>
                  <a:lnTo>
                    <a:pt x="1410336" y="522969"/>
                  </a:lnTo>
                  <a:lnTo>
                    <a:pt x="1390518" y="482109"/>
                  </a:lnTo>
                  <a:lnTo>
                    <a:pt x="1368081" y="442838"/>
                  </a:lnTo>
                  <a:lnTo>
                    <a:pt x="1343138" y="405271"/>
                  </a:lnTo>
                  <a:lnTo>
                    <a:pt x="1315804" y="369520"/>
                  </a:lnTo>
                  <a:lnTo>
                    <a:pt x="1286194" y="335702"/>
                  </a:lnTo>
                  <a:lnTo>
                    <a:pt x="1254423" y="303931"/>
                  </a:lnTo>
                  <a:lnTo>
                    <a:pt x="1220605" y="274321"/>
                  </a:lnTo>
                  <a:lnTo>
                    <a:pt x="1184855" y="246988"/>
                  </a:lnTo>
                  <a:lnTo>
                    <a:pt x="1147287" y="222045"/>
                  </a:lnTo>
                  <a:lnTo>
                    <a:pt x="1108016" y="199607"/>
                  </a:lnTo>
                  <a:lnTo>
                    <a:pt x="1067157" y="179789"/>
                  </a:lnTo>
                  <a:lnTo>
                    <a:pt x="1024824" y="162706"/>
                  </a:lnTo>
                  <a:lnTo>
                    <a:pt x="981131" y="148471"/>
                  </a:lnTo>
                  <a:lnTo>
                    <a:pt x="936194" y="137201"/>
                  </a:lnTo>
                  <a:lnTo>
                    <a:pt x="890127" y="129008"/>
                  </a:lnTo>
                  <a:lnTo>
                    <a:pt x="843045" y="124009"/>
                  </a:lnTo>
                  <a:lnTo>
                    <a:pt x="795062" y="122317"/>
                  </a:lnTo>
                  <a:lnTo>
                    <a:pt x="1217611" y="122317"/>
                  </a:lnTo>
                  <a:lnTo>
                    <a:pt x="1270677" y="158433"/>
                  </a:lnTo>
                  <a:lnTo>
                    <a:pt x="1306145" y="186580"/>
                  </a:lnTo>
                  <a:lnTo>
                    <a:pt x="1339945" y="216662"/>
                  </a:lnTo>
                  <a:lnTo>
                    <a:pt x="1371993" y="248597"/>
                  </a:lnTo>
                  <a:lnTo>
                    <a:pt x="1402203" y="282303"/>
                  </a:lnTo>
                  <a:lnTo>
                    <a:pt x="1430489" y="317698"/>
                  </a:lnTo>
                  <a:lnTo>
                    <a:pt x="1456765" y="354700"/>
                  </a:lnTo>
                  <a:lnTo>
                    <a:pt x="1480946" y="393227"/>
                  </a:lnTo>
                  <a:lnTo>
                    <a:pt x="1502946" y="433198"/>
                  </a:lnTo>
                  <a:lnTo>
                    <a:pt x="1522678" y="474529"/>
                  </a:lnTo>
                  <a:lnTo>
                    <a:pt x="1540058" y="517139"/>
                  </a:lnTo>
                  <a:lnTo>
                    <a:pt x="1554999" y="560946"/>
                  </a:lnTo>
                  <a:lnTo>
                    <a:pt x="1567416" y="605868"/>
                  </a:lnTo>
                  <a:lnTo>
                    <a:pt x="1577223" y="651822"/>
                  </a:lnTo>
                  <a:lnTo>
                    <a:pt x="1584334" y="698728"/>
                  </a:lnTo>
                  <a:lnTo>
                    <a:pt x="1588663" y="746502"/>
                  </a:lnTo>
                  <a:lnTo>
                    <a:pt x="1590126" y="795058"/>
                  </a:lnTo>
                  <a:lnTo>
                    <a:pt x="1588663" y="843624"/>
                  </a:lnTo>
                  <a:lnTo>
                    <a:pt x="1584334" y="891398"/>
                  </a:lnTo>
                  <a:lnTo>
                    <a:pt x="1577223" y="938303"/>
                  </a:lnTo>
                  <a:lnTo>
                    <a:pt x="1567416" y="984258"/>
                  </a:lnTo>
                  <a:lnTo>
                    <a:pt x="1554999" y="1029180"/>
                  </a:lnTo>
                  <a:lnTo>
                    <a:pt x="1540058" y="1072987"/>
                  </a:lnTo>
                  <a:lnTo>
                    <a:pt x="1522678" y="1115597"/>
                  </a:lnTo>
                  <a:lnTo>
                    <a:pt x="1502946" y="1156928"/>
                  </a:lnTo>
                  <a:lnTo>
                    <a:pt x="1480946" y="1196898"/>
                  </a:lnTo>
                  <a:lnTo>
                    <a:pt x="1456765" y="1235425"/>
                  </a:lnTo>
                  <a:lnTo>
                    <a:pt x="1430489" y="1272428"/>
                  </a:lnTo>
                  <a:lnTo>
                    <a:pt x="1402203" y="1307823"/>
                  </a:lnTo>
                  <a:lnTo>
                    <a:pt x="1371993" y="1341529"/>
                  </a:lnTo>
                  <a:lnTo>
                    <a:pt x="1339945" y="1373464"/>
                  </a:lnTo>
                  <a:lnTo>
                    <a:pt x="1306145" y="1403546"/>
                  </a:lnTo>
                  <a:lnTo>
                    <a:pt x="1270677" y="1431692"/>
                  </a:lnTo>
                  <a:lnTo>
                    <a:pt x="1233629" y="1457822"/>
                  </a:lnTo>
                  <a:lnTo>
                    <a:pt x="1217612" y="1467808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8951" y="1879242"/>
              <a:ext cx="1345565" cy="1345565"/>
            </a:xfrm>
            <a:custGeom>
              <a:avLst/>
              <a:gdLst/>
              <a:ahLst/>
              <a:cxnLst/>
              <a:rect l="l" t="t" r="r" b="b"/>
              <a:pathLst>
                <a:path w="1345565" h="1345564">
                  <a:moveTo>
                    <a:pt x="672745" y="1345491"/>
                  </a:moveTo>
                  <a:lnTo>
                    <a:pt x="624762" y="1343799"/>
                  </a:lnTo>
                  <a:lnTo>
                    <a:pt x="577680" y="1338799"/>
                  </a:lnTo>
                  <a:lnTo>
                    <a:pt x="531613" y="1330607"/>
                  </a:lnTo>
                  <a:lnTo>
                    <a:pt x="486676" y="1319336"/>
                  </a:lnTo>
                  <a:lnTo>
                    <a:pt x="442984" y="1305102"/>
                  </a:lnTo>
                  <a:lnTo>
                    <a:pt x="400651" y="1288019"/>
                  </a:lnTo>
                  <a:lnTo>
                    <a:pt x="359792" y="1268201"/>
                  </a:lnTo>
                  <a:lnTo>
                    <a:pt x="320521" y="1245763"/>
                  </a:lnTo>
                  <a:lnTo>
                    <a:pt x="282953" y="1220820"/>
                  </a:lnTo>
                  <a:lnTo>
                    <a:pt x="247203" y="1193486"/>
                  </a:lnTo>
                  <a:lnTo>
                    <a:pt x="213385" y="1163877"/>
                  </a:lnTo>
                  <a:lnTo>
                    <a:pt x="181614" y="1132106"/>
                  </a:lnTo>
                  <a:lnTo>
                    <a:pt x="152004" y="1098288"/>
                  </a:lnTo>
                  <a:lnTo>
                    <a:pt x="124670" y="1062537"/>
                  </a:lnTo>
                  <a:lnTo>
                    <a:pt x="99727" y="1024969"/>
                  </a:lnTo>
                  <a:lnTo>
                    <a:pt x="77290" y="985699"/>
                  </a:lnTo>
                  <a:lnTo>
                    <a:pt x="57472" y="944839"/>
                  </a:lnTo>
                  <a:lnTo>
                    <a:pt x="40388" y="902506"/>
                  </a:lnTo>
                  <a:lnTo>
                    <a:pt x="26154" y="858814"/>
                  </a:lnTo>
                  <a:lnTo>
                    <a:pt x="14883" y="813877"/>
                  </a:lnTo>
                  <a:lnTo>
                    <a:pt x="6691" y="767810"/>
                  </a:lnTo>
                  <a:lnTo>
                    <a:pt x="1691" y="720728"/>
                  </a:lnTo>
                  <a:lnTo>
                    <a:pt x="0" y="672745"/>
                  </a:lnTo>
                  <a:lnTo>
                    <a:pt x="1691" y="624762"/>
                  </a:lnTo>
                  <a:lnTo>
                    <a:pt x="6691" y="577680"/>
                  </a:lnTo>
                  <a:lnTo>
                    <a:pt x="14883" y="531613"/>
                  </a:lnTo>
                  <a:lnTo>
                    <a:pt x="26154" y="486676"/>
                  </a:lnTo>
                  <a:lnTo>
                    <a:pt x="40388" y="442984"/>
                  </a:lnTo>
                  <a:lnTo>
                    <a:pt x="57472" y="400651"/>
                  </a:lnTo>
                  <a:lnTo>
                    <a:pt x="77290" y="359792"/>
                  </a:lnTo>
                  <a:lnTo>
                    <a:pt x="99727" y="320521"/>
                  </a:lnTo>
                  <a:lnTo>
                    <a:pt x="124670" y="282953"/>
                  </a:lnTo>
                  <a:lnTo>
                    <a:pt x="152004" y="247203"/>
                  </a:lnTo>
                  <a:lnTo>
                    <a:pt x="181614" y="213385"/>
                  </a:lnTo>
                  <a:lnTo>
                    <a:pt x="213385" y="181614"/>
                  </a:lnTo>
                  <a:lnTo>
                    <a:pt x="247203" y="152004"/>
                  </a:lnTo>
                  <a:lnTo>
                    <a:pt x="282953" y="124670"/>
                  </a:lnTo>
                  <a:lnTo>
                    <a:pt x="320521" y="99727"/>
                  </a:lnTo>
                  <a:lnTo>
                    <a:pt x="359792" y="77290"/>
                  </a:lnTo>
                  <a:lnTo>
                    <a:pt x="400651" y="57472"/>
                  </a:lnTo>
                  <a:lnTo>
                    <a:pt x="442984" y="40388"/>
                  </a:lnTo>
                  <a:lnTo>
                    <a:pt x="486676" y="26154"/>
                  </a:lnTo>
                  <a:lnTo>
                    <a:pt x="531613" y="14883"/>
                  </a:lnTo>
                  <a:lnTo>
                    <a:pt x="577680" y="6691"/>
                  </a:lnTo>
                  <a:lnTo>
                    <a:pt x="624762" y="1691"/>
                  </a:lnTo>
                  <a:lnTo>
                    <a:pt x="672745" y="0"/>
                  </a:lnTo>
                  <a:lnTo>
                    <a:pt x="720728" y="1691"/>
                  </a:lnTo>
                  <a:lnTo>
                    <a:pt x="767810" y="6691"/>
                  </a:lnTo>
                  <a:lnTo>
                    <a:pt x="813877" y="14883"/>
                  </a:lnTo>
                  <a:lnTo>
                    <a:pt x="858814" y="26154"/>
                  </a:lnTo>
                  <a:lnTo>
                    <a:pt x="902507" y="40388"/>
                  </a:lnTo>
                  <a:lnTo>
                    <a:pt x="944840" y="57472"/>
                  </a:lnTo>
                  <a:lnTo>
                    <a:pt x="985699" y="77290"/>
                  </a:lnTo>
                  <a:lnTo>
                    <a:pt x="1024970" y="99727"/>
                  </a:lnTo>
                  <a:lnTo>
                    <a:pt x="1062538" y="124670"/>
                  </a:lnTo>
                  <a:lnTo>
                    <a:pt x="1098288" y="152004"/>
                  </a:lnTo>
                  <a:lnTo>
                    <a:pt x="1132106" y="181614"/>
                  </a:lnTo>
                  <a:lnTo>
                    <a:pt x="1163877" y="213385"/>
                  </a:lnTo>
                  <a:lnTo>
                    <a:pt x="1193487" y="247203"/>
                  </a:lnTo>
                  <a:lnTo>
                    <a:pt x="1220821" y="282953"/>
                  </a:lnTo>
                  <a:lnTo>
                    <a:pt x="1245764" y="320521"/>
                  </a:lnTo>
                  <a:lnTo>
                    <a:pt x="1268201" y="359792"/>
                  </a:lnTo>
                  <a:lnTo>
                    <a:pt x="1288019" y="400651"/>
                  </a:lnTo>
                  <a:lnTo>
                    <a:pt x="1305103" y="442984"/>
                  </a:lnTo>
                  <a:lnTo>
                    <a:pt x="1319337" y="486676"/>
                  </a:lnTo>
                  <a:lnTo>
                    <a:pt x="1330608" y="531613"/>
                  </a:lnTo>
                  <a:lnTo>
                    <a:pt x="1338800" y="577680"/>
                  </a:lnTo>
                  <a:lnTo>
                    <a:pt x="1343800" y="624762"/>
                  </a:lnTo>
                  <a:lnTo>
                    <a:pt x="1345491" y="672739"/>
                  </a:lnTo>
                  <a:lnTo>
                    <a:pt x="1343800" y="720728"/>
                  </a:lnTo>
                  <a:lnTo>
                    <a:pt x="1338800" y="767810"/>
                  </a:lnTo>
                  <a:lnTo>
                    <a:pt x="1330608" y="813877"/>
                  </a:lnTo>
                  <a:lnTo>
                    <a:pt x="1319337" y="858814"/>
                  </a:lnTo>
                  <a:lnTo>
                    <a:pt x="1305103" y="902506"/>
                  </a:lnTo>
                  <a:lnTo>
                    <a:pt x="1288019" y="944839"/>
                  </a:lnTo>
                  <a:lnTo>
                    <a:pt x="1268201" y="985699"/>
                  </a:lnTo>
                  <a:lnTo>
                    <a:pt x="1245764" y="1024969"/>
                  </a:lnTo>
                  <a:lnTo>
                    <a:pt x="1220821" y="1062537"/>
                  </a:lnTo>
                  <a:lnTo>
                    <a:pt x="1193487" y="1098288"/>
                  </a:lnTo>
                  <a:lnTo>
                    <a:pt x="1163877" y="1132106"/>
                  </a:lnTo>
                  <a:lnTo>
                    <a:pt x="1132106" y="1163877"/>
                  </a:lnTo>
                  <a:lnTo>
                    <a:pt x="1098288" y="1193486"/>
                  </a:lnTo>
                  <a:lnTo>
                    <a:pt x="1062538" y="1220820"/>
                  </a:lnTo>
                  <a:lnTo>
                    <a:pt x="1024970" y="1245763"/>
                  </a:lnTo>
                  <a:lnTo>
                    <a:pt x="985699" y="1268201"/>
                  </a:lnTo>
                  <a:lnTo>
                    <a:pt x="944840" y="1288019"/>
                  </a:lnTo>
                  <a:lnTo>
                    <a:pt x="902507" y="1305102"/>
                  </a:lnTo>
                  <a:lnTo>
                    <a:pt x="858814" y="1319336"/>
                  </a:lnTo>
                  <a:lnTo>
                    <a:pt x="813877" y="1330607"/>
                  </a:lnTo>
                  <a:lnTo>
                    <a:pt x="767810" y="1338799"/>
                  </a:lnTo>
                  <a:lnTo>
                    <a:pt x="720728" y="1343799"/>
                  </a:lnTo>
                  <a:lnTo>
                    <a:pt x="672745" y="134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66635" y="4093176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>
                  <a:moveTo>
                    <a:pt x="795085" y="1590125"/>
                  </a:moveTo>
                  <a:lnTo>
                    <a:pt x="746501" y="1588680"/>
                  </a:lnTo>
                  <a:lnTo>
                    <a:pt x="698727" y="1584396"/>
                  </a:lnTo>
                  <a:lnTo>
                    <a:pt x="651822" y="1577357"/>
                  </a:lnTo>
                  <a:lnTo>
                    <a:pt x="605867" y="1567645"/>
                  </a:lnTo>
                  <a:lnTo>
                    <a:pt x="560945" y="1555341"/>
                  </a:lnTo>
                  <a:lnTo>
                    <a:pt x="517138" y="1540528"/>
                  </a:lnTo>
                  <a:lnTo>
                    <a:pt x="474528" y="1523287"/>
                  </a:lnTo>
                  <a:lnTo>
                    <a:pt x="433197" y="1503701"/>
                  </a:lnTo>
                  <a:lnTo>
                    <a:pt x="393227" y="1481852"/>
                  </a:lnTo>
                  <a:lnTo>
                    <a:pt x="354700" y="1457822"/>
                  </a:lnTo>
                  <a:lnTo>
                    <a:pt x="317698" y="1431692"/>
                  </a:lnTo>
                  <a:lnTo>
                    <a:pt x="282302" y="1403546"/>
                  </a:lnTo>
                  <a:lnTo>
                    <a:pt x="248596" y="1373464"/>
                  </a:lnTo>
                  <a:lnTo>
                    <a:pt x="216661" y="1341529"/>
                  </a:lnTo>
                  <a:lnTo>
                    <a:pt x="186580" y="1307823"/>
                  </a:lnTo>
                  <a:lnTo>
                    <a:pt x="158433" y="1272428"/>
                  </a:lnTo>
                  <a:lnTo>
                    <a:pt x="132303" y="1235425"/>
                  </a:lnTo>
                  <a:lnTo>
                    <a:pt x="108273" y="1196898"/>
                  </a:lnTo>
                  <a:lnTo>
                    <a:pt x="86424" y="1156928"/>
                  </a:lnTo>
                  <a:lnTo>
                    <a:pt x="66838" y="1115597"/>
                  </a:lnTo>
                  <a:lnTo>
                    <a:pt x="49597" y="1072987"/>
                  </a:lnTo>
                  <a:lnTo>
                    <a:pt x="34784" y="1029180"/>
                  </a:lnTo>
                  <a:lnTo>
                    <a:pt x="22480" y="984258"/>
                  </a:lnTo>
                  <a:lnTo>
                    <a:pt x="12768" y="938303"/>
                  </a:lnTo>
                  <a:lnTo>
                    <a:pt x="5729" y="891398"/>
                  </a:lnTo>
                  <a:lnTo>
                    <a:pt x="1445" y="843624"/>
                  </a:lnTo>
                  <a:lnTo>
                    <a:pt x="0" y="795068"/>
                  </a:lnTo>
                  <a:lnTo>
                    <a:pt x="1445" y="746502"/>
                  </a:lnTo>
                  <a:lnTo>
                    <a:pt x="5729" y="698728"/>
                  </a:lnTo>
                  <a:lnTo>
                    <a:pt x="12768" y="651822"/>
                  </a:lnTo>
                  <a:lnTo>
                    <a:pt x="22480" y="605868"/>
                  </a:lnTo>
                  <a:lnTo>
                    <a:pt x="34784" y="560946"/>
                  </a:lnTo>
                  <a:lnTo>
                    <a:pt x="49597" y="517139"/>
                  </a:lnTo>
                  <a:lnTo>
                    <a:pt x="66838" y="474529"/>
                  </a:lnTo>
                  <a:lnTo>
                    <a:pt x="86424" y="433198"/>
                  </a:lnTo>
                  <a:lnTo>
                    <a:pt x="108273" y="393227"/>
                  </a:lnTo>
                  <a:lnTo>
                    <a:pt x="132303" y="354700"/>
                  </a:lnTo>
                  <a:lnTo>
                    <a:pt x="158433" y="317698"/>
                  </a:lnTo>
                  <a:lnTo>
                    <a:pt x="186580" y="282303"/>
                  </a:lnTo>
                  <a:lnTo>
                    <a:pt x="216661" y="248597"/>
                  </a:lnTo>
                  <a:lnTo>
                    <a:pt x="248596" y="216662"/>
                  </a:lnTo>
                  <a:lnTo>
                    <a:pt x="282302" y="186580"/>
                  </a:lnTo>
                  <a:lnTo>
                    <a:pt x="317698" y="158433"/>
                  </a:lnTo>
                  <a:lnTo>
                    <a:pt x="354700" y="132303"/>
                  </a:lnTo>
                  <a:lnTo>
                    <a:pt x="393227" y="108273"/>
                  </a:lnTo>
                  <a:lnTo>
                    <a:pt x="433197" y="86424"/>
                  </a:lnTo>
                  <a:lnTo>
                    <a:pt x="474528" y="66838"/>
                  </a:lnTo>
                  <a:lnTo>
                    <a:pt x="517138" y="49598"/>
                  </a:lnTo>
                  <a:lnTo>
                    <a:pt x="560945" y="34784"/>
                  </a:lnTo>
                  <a:lnTo>
                    <a:pt x="605867" y="22481"/>
                  </a:lnTo>
                  <a:lnTo>
                    <a:pt x="651822" y="12768"/>
                  </a:lnTo>
                  <a:lnTo>
                    <a:pt x="698727" y="5729"/>
                  </a:lnTo>
                  <a:lnTo>
                    <a:pt x="746501" y="1446"/>
                  </a:lnTo>
                  <a:lnTo>
                    <a:pt x="795062" y="0"/>
                  </a:lnTo>
                  <a:lnTo>
                    <a:pt x="843203" y="1446"/>
                  </a:lnTo>
                  <a:lnTo>
                    <a:pt x="890621" y="5729"/>
                  </a:lnTo>
                  <a:lnTo>
                    <a:pt x="937229" y="12768"/>
                  </a:lnTo>
                  <a:lnTo>
                    <a:pt x="982943" y="22481"/>
                  </a:lnTo>
                  <a:lnTo>
                    <a:pt x="1027675" y="34784"/>
                  </a:lnTo>
                  <a:lnTo>
                    <a:pt x="1071342" y="49598"/>
                  </a:lnTo>
                  <a:lnTo>
                    <a:pt x="1113856" y="66838"/>
                  </a:lnTo>
                  <a:lnTo>
                    <a:pt x="1155133" y="86424"/>
                  </a:lnTo>
                  <a:lnTo>
                    <a:pt x="1195086" y="108273"/>
                  </a:lnTo>
                  <a:lnTo>
                    <a:pt x="1217611" y="122317"/>
                  </a:lnTo>
                  <a:lnTo>
                    <a:pt x="795062" y="122317"/>
                  </a:lnTo>
                  <a:lnTo>
                    <a:pt x="747079" y="124009"/>
                  </a:lnTo>
                  <a:lnTo>
                    <a:pt x="699997" y="129008"/>
                  </a:lnTo>
                  <a:lnTo>
                    <a:pt x="653930" y="137201"/>
                  </a:lnTo>
                  <a:lnTo>
                    <a:pt x="608993" y="148471"/>
                  </a:lnTo>
                  <a:lnTo>
                    <a:pt x="565301" y="162706"/>
                  </a:lnTo>
                  <a:lnTo>
                    <a:pt x="522968" y="179789"/>
                  </a:lnTo>
                  <a:lnTo>
                    <a:pt x="482109" y="199607"/>
                  </a:lnTo>
                  <a:lnTo>
                    <a:pt x="442838" y="222045"/>
                  </a:lnTo>
                  <a:lnTo>
                    <a:pt x="405270" y="246988"/>
                  </a:lnTo>
                  <a:lnTo>
                    <a:pt x="369520" y="274321"/>
                  </a:lnTo>
                  <a:lnTo>
                    <a:pt x="335702" y="303931"/>
                  </a:lnTo>
                  <a:lnTo>
                    <a:pt x="303931" y="335702"/>
                  </a:lnTo>
                  <a:lnTo>
                    <a:pt x="274321" y="369520"/>
                  </a:lnTo>
                  <a:lnTo>
                    <a:pt x="246987" y="405271"/>
                  </a:lnTo>
                  <a:lnTo>
                    <a:pt x="222044" y="442838"/>
                  </a:lnTo>
                  <a:lnTo>
                    <a:pt x="199607" y="482109"/>
                  </a:lnTo>
                  <a:lnTo>
                    <a:pt x="179789" y="522969"/>
                  </a:lnTo>
                  <a:lnTo>
                    <a:pt x="162705" y="565302"/>
                  </a:lnTo>
                  <a:lnTo>
                    <a:pt x="148471" y="608994"/>
                  </a:lnTo>
                  <a:lnTo>
                    <a:pt x="137200" y="653931"/>
                  </a:lnTo>
                  <a:lnTo>
                    <a:pt x="129008" y="699998"/>
                  </a:lnTo>
                  <a:lnTo>
                    <a:pt x="124008" y="747080"/>
                  </a:lnTo>
                  <a:lnTo>
                    <a:pt x="122317" y="795068"/>
                  </a:lnTo>
                  <a:lnTo>
                    <a:pt x="124008" y="843046"/>
                  </a:lnTo>
                  <a:lnTo>
                    <a:pt x="129008" y="890128"/>
                  </a:lnTo>
                  <a:lnTo>
                    <a:pt x="137200" y="936195"/>
                  </a:lnTo>
                  <a:lnTo>
                    <a:pt x="148471" y="981132"/>
                  </a:lnTo>
                  <a:lnTo>
                    <a:pt x="162705" y="1024824"/>
                  </a:lnTo>
                  <a:lnTo>
                    <a:pt x="179789" y="1067157"/>
                  </a:lnTo>
                  <a:lnTo>
                    <a:pt x="199607" y="1108016"/>
                  </a:lnTo>
                  <a:lnTo>
                    <a:pt x="222044" y="1147287"/>
                  </a:lnTo>
                  <a:lnTo>
                    <a:pt x="246987" y="1184855"/>
                  </a:lnTo>
                  <a:lnTo>
                    <a:pt x="274321" y="1220605"/>
                  </a:lnTo>
                  <a:lnTo>
                    <a:pt x="303931" y="1254423"/>
                  </a:lnTo>
                  <a:lnTo>
                    <a:pt x="335702" y="1286194"/>
                  </a:lnTo>
                  <a:lnTo>
                    <a:pt x="369520" y="1315804"/>
                  </a:lnTo>
                  <a:lnTo>
                    <a:pt x="405270" y="1343137"/>
                  </a:lnTo>
                  <a:lnTo>
                    <a:pt x="442838" y="1368080"/>
                  </a:lnTo>
                  <a:lnTo>
                    <a:pt x="482109" y="1390518"/>
                  </a:lnTo>
                  <a:lnTo>
                    <a:pt x="522968" y="1410336"/>
                  </a:lnTo>
                  <a:lnTo>
                    <a:pt x="565301" y="1427419"/>
                  </a:lnTo>
                  <a:lnTo>
                    <a:pt x="608993" y="1441654"/>
                  </a:lnTo>
                  <a:lnTo>
                    <a:pt x="653930" y="1452924"/>
                  </a:lnTo>
                  <a:lnTo>
                    <a:pt x="699997" y="1461117"/>
                  </a:lnTo>
                  <a:lnTo>
                    <a:pt x="747079" y="1466116"/>
                  </a:lnTo>
                  <a:lnTo>
                    <a:pt x="795062" y="1467808"/>
                  </a:lnTo>
                  <a:lnTo>
                    <a:pt x="1217612" y="1467808"/>
                  </a:lnTo>
                  <a:lnTo>
                    <a:pt x="1195086" y="1481852"/>
                  </a:lnTo>
                  <a:lnTo>
                    <a:pt x="1155133" y="1503701"/>
                  </a:lnTo>
                  <a:lnTo>
                    <a:pt x="1113856" y="1523287"/>
                  </a:lnTo>
                  <a:lnTo>
                    <a:pt x="1071342" y="1540528"/>
                  </a:lnTo>
                  <a:lnTo>
                    <a:pt x="1027675" y="1555341"/>
                  </a:lnTo>
                  <a:lnTo>
                    <a:pt x="982943" y="1567645"/>
                  </a:lnTo>
                  <a:lnTo>
                    <a:pt x="937229" y="1577357"/>
                  </a:lnTo>
                  <a:lnTo>
                    <a:pt x="890621" y="1584396"/>
                  </a:lnTo>
                  <a:lnTo>
                    <a:pt x="843203" y="1588680"/>
                  </a:lnTo>
                  <a:lnTo>
                    <a:pt x="795085" y="1590125"/>
                  </a:lnTo>
                  <a:close/>
                </a:path>
                <a:path w="1590675" h="1590675">
                  <a:moveTo>
                    <a:pt x="1217612" y="1467808"/>
                  </a:moveTo>
                  <a:lnTo>
                    <a:pt x="795062" y="1467808"/>
                  </a:lnTo>
                  <a:lnTo>
                    <a:pt x="843045" y="1466116"/>
                  </a:lnTo>
                  <a:lnTo>
                    <a:pt x="890127" y="1461117"/>
                  </a:lnTo>
                  <a:lnTo>
                    <a:pt x="936194" y="1452924"/>
                  </a:lnTo>
                  <a:lnTo>
                    <a:pt x="981131" y="1441654"/>
                  </a:lnTo>
                  <a:lnTo>
                    <a:pt x="1024824" y="1427419"/>
                  </a:lnTo>
                  <a:lnTo>
                    <a:pt x="1067157" y="1410336"/>
                  </a:lnTo>
                  <a:lnTo>
                    <a:pt x="1108016" y="1390518"/>
                  </a:lnTo>
                  <a:lnTo>
                    <a:pt x="1147287" y="1368080"/>
                  </a:lnTo>
                  <a:lnTo>
                    <a:pt x="1184855" y="1343137"/>
                  </a:lnTo>
                  <a:lnTo>
                    <a:pt x="1220605" y="1315804"/>
                  </a:lnTo>
                  <a:lnTo>
                    <a:pt x="1254423" y="1286194"/>
                  </a:lnTo>
                  <a:lnTo>
                    <a:pt x="1286194" y="1254423"/>
                  </a:lnTo>
                  <a:lnTo>
                    <a:pt x="1315804" y="1220605"/>
                  </a:lnTo>
                  <a:lnTo>
                    <a:pt x="1343138" y="1184855"/>
                  </a:lnTo>
                  <a:lnTo>
                    <a:pt x="1368081" y="1147287"/>
                  </a:lnTo>
                  <a:lnTo>
                    <a:pt x="1390518" y="1108016"/>
                  </a:lnTo>
                  <a:lnTo>
                    <a:pt x="1410336" y="1067157"/>
                  </a:lnTo>
                  <a:lnTo>
                    <a:pt x="1427420" y="1024824"/>
                  </a:lnTo>
                  <a:lnTo>
                    <a:pt x="1441654" y="981132"/>
                  </a:lnTo>
                  <a:lnTo>
                    <a:pt x="1452925" y="936195"/>
                  </a:lnTo>
                  <a:lnTo>
                    <a:pt x="1461117" y="890128"/>
                  </a:lnTo>
                  <a:lnTo>
                    <a:pt x="1466117" y="843046"/>
                  </a:lnTo>
                  <a:lnTo>
                    <a:pt x="1467808" y="795058"/>
                  </a:lnTo>
                  <a:lnTo>
                    <a:pt x="1466117" y="747080"/>
                  </a:lnTo>
                  <a:lnTo>
                    <a:pt x="1461117" y="699998"/>
                  </a:lnTo>
                  <a:lnTo>
                    <a:pt x="1452925" y="653931"/>
                  </a:lnTo>
                  <a:lnTo>
                    <a:pt x="1441654" y="608994"/>
                  </a:lnTo>
                  <a:lnTo>
                    <a:pt x="1427420" y="565302"/>
                  </a:lnTo>
                  <a:lnTo>
                    <a:pt x="1410336" y="522969"/>
                  </a:lnTo>
                  <a:lnTo>
                    <a:pt x="1390518" y="482109"/>
                  </a:lnTo>
                  <a:lnTo>
                    <a:pt x="1368081" y="442838"/>
                  </a:lnTo>
                  <a:lnTo>
                    <a:pt x="1343138" y="405271"/>
                  </a:lnTo>
                  <a:lnTo>
                    <a:pt x="1315804" y="369520"/>
                  </a:lnTo>
                  <a:lnTo>
                    <a:pt x="1286194" y="335702"/>
                  </a:lnTo>
                  <a:lnTo>
                    <a:pt x="1254423" y="303931"/>
                  </a:lnTo>
                  <a:lnTo>
                    <a:pt x="1220605" y="274321"/>
                  </a:lnTo>
                  <a:lnTo>
                    <a:pt x="1184855" y="246988"/>
                  </a:lnTo>
                  <a:lnTo>
                    <a:pt x="1147287" y="222045"/>
                  </a:lnTo>
                  <a:lnTo>
                    <a:pt x="1108016" y="199607"/>
                  </a:lnTo>
                  <a:lnTo>
                    <a:pt x="1067157" y="179789"/>
                  </a:lnTo>
                  <a:lnTo>
                    <a:pt x="1024824" y="162706"/>
                  </a:lnTo>
                  <a:lnTo>
                    <a:pt x="981131" y="148471"/>
                  </a:lnTo>
                  <a:lnTo>
                    <a:pt x="936194" y="137201"/>
                  </a:lnTo>
                  <a:lnTo>
                    <a:pt x="890127" y="129008"/>
                  </a:lnTo>
                  <a:lnTo>
                    <a:pt x="843045" y="124009"/>
                  </a:lnTo>
                  <a:lnTo>
                    <a:pt x="795062" y="122317"/>
                  </a:lnTo>
                  <a:lnTo>
                    <a:pt x="1217611" y="122317"/>
                  </a:lnTo>
                  <a:lnTo>
                    <a:pt x="1270677" y="158433"/>
                  </a:lnTo>
                  <a:lnTo>
                    <a:pt x="1306145" y="186580"/>
                  </a:lnTo>
                  <a:lnTo>
                    <a:pt x="1339945" y="216662"/>
                  </a:lnTo>
                  <a:lnTo>
                    <a:pt x="1371993" y="248597"/>
                  </a:lnTo>
                  <a:lnTo>
                    <a:pt x="1402203" y="282303"/>
                  </a:lnTo>
                  <a:lnTo>
                    <a:pt x="1430489" y="317698"/>
                  </a:lnTo>
                  <a:lnTo>
                    <a:pt x="1456765" y="354700"/>
                  </a:lnTo>
                  <a:lnTo>
                    <a:pt x="1480946" y="393227"/>
                  </a:lnTo>
                  <a:lnTo>
                    <a:pt x="1502946" y="433198"/>
                  </a:lnTo>
                  <a:lnTo>
                    <a:pt x="1522678" y="474529"/>
                  </a:lnTo>
                  <a:lnTo>
                    <a:pt x="1540058" y="517139"/>
                  </a:lnTo>
                  <a:lnTo>
                    <a:pt x="1554999" y="560946"/>
                  </a:lnTo>
                  <a:lnTo>
                    <a:pt x="1567416" y="605868"/>
                  </a:lnTo>
                  <a:lnTo>
                    <a:pt x="1577223" y="651822"/>
                  </a:lnTo>
                  <a:lnTo>
                    <a:pt x="1584334" y="698728"/>
                  </a:lnTo>
                  <a:lnTo>
                    <a:pt x="1588663" y="746502"/>
                  </a:lnTo>
                  <a:lnTo>
                    <a:pt x="1590126" y="795058"/>
                  </a:lnTo>
                  <a:lnTo>
                    <a:pt x="1588663" y="843624"/>
                  </a:lnTo>
                  <a:lnTo>
                    <a:pt x="1584334" y="891398"/>
                  </a:lnTo>
                  <a:lnTo>
                    <a:pt x="1577223" y="938303"/>
                  </a:lnTo>
                  <a:lnTo>
                    <a:pt x="1567416" y="984258"/>
                  </a:lnTo>
                  <a:lnTo>
                    <a:pt x="1554999" y="1029180"/>
                  </a:lnTo>
                  <a:lnTo>
                    <a:pt x="1540058" y="1072987"/>
                  </a:lnTo>
                  <a:lnTo>
                    <a:pt x="1522678" y="1115597"/>
                  </a:lnTo>
                  <a:lnTo>
                    <a:pt x="1502946" y="1156928"/>
                  </a:lnTo>
                  <a:lnTo>
                    <a:pt x="1480946" y="1196898"/>
                  </a:lnTo>
                  <a:lnTo>
                    <a:pt x="1456765" y="1235425"/>
                  </a:lnTo>
                  <a:lnTo>
                    <a:pt x="1430489" y="1272428"/>
                  </a:lnTo>
                  <a:lnTo>
                    <a:pt x="1402203" y="1307823"/>
                  </a:lnTo>
                  <a:lnTo>
                    <a:pt x="1371993" y="1341529"/>
                  </a:lnTo>
                  <a:lnTo>
                    <a:pt x="1339945" y="1373464"/>
                  </a:lnTo>
                  <a:lnTo>
                    <a:pt x="1306145" y="1403546"/>
                  </a:lnTo>
                  <a:lnTo>
                    <a:pt x="1270677" y="1431692"/>
                  </a:lnTo>
                  <a:lnTo>
                    <a:pt x="1233629" y="1457822"/>
                  </a:lnTo>
                  <a:lnTo>
                    <a:pt x="1217612" y="1467808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8951" y="4215494"/>
              <a:ext cx="1345565" cy="1345565"/>
            </a:xfrm>
            <a:custGeom>
              <a:avLst/>
              <a:gdLst/>
              <a:ahLst/>
              <a:cxnLst/>
              <a:rect l="l" t="t" r="r" b="b"/>
              <a:pathLst>
                <a:path w="1345565" h="1345564">
                  <a:moveTo>
                    <a:pt x="672745" y="1345491"/>
                  </a:moveTo>
                  <a:lnTo>
                    <a:pt x="624762" y="1343799"/>
                  </a:lnTo>
                  <a:lnTo>
                    <a:pt x="577680" y="1338799"/>
                  </a:lnTo>
                  <a:lnTo>
                    <a:pt x="531613" y="1330607"/>
                  </a:lnTo>
                  <a:lnTo>
                    <a:pt x="486676" y="1319336"/>
                  </a:lnTo>
                  <a:lnTo>
                    <a:pt x="442984" y="1305102"/>
                  </a:lnTo>
                  <a:lnTo>
                    <a:pt x="400651" y="1288019"/>
                  </a:lnTo>
                  <a:lnTo>
                    <a:pt x="359792" y="1268201"/>
                  </a:lnTo>
                  <a:lnTo>
                    <a:pt x="320521" y="1245763"/>
                  </a:lnTo>
                  <a:lnTo>
                    <a:pt x="282953" y="1220820"/>
                  </a:lnTo>
                  <a:lnTo>
                    <a:pt x="247203" y="1193486"/>
                  </a:lnTo>
                  <a:lnTo>
                    <a:pt x="213385" y="1163877"/>
                  </a:lnTo>
                  <a:lnTo>
                    <a:pt x="181614" y="1132106"/>
                  </a:lnTo>
                  <a:lnTo>
                    <a:pt x="152004" y="1098288"/>
                  </a:lnTo>
                  <a:lnTo>
                    <a:pt x="124670" y="1062537"/>
                  </a:lnTo>
                  <a:lnTo>
                    <a:pt x="99727" y="1024970"/>
                  </a:lnTo>
                  <a:lnTo>
                    <a:pt x="77290" y="985699"/>
                  </a:lnTo>
                  <a:lnTo>
                    <a:pt x="57472" y="944839"/>
                  </a:lnTo>
                  <a:lnTo>
                    <a:pt x="40388" y="902506"/>
                  </a:lnTo>
                  <a:lnTo>
                    <a:pt x="26154" y="858814"/>
                  </a:lnTo>
                  <a:lnTo>
                    <a:pt x="14883" y="813877"/>
                  </a:lnTo>
                  <a:lnTo>
                    <a:pt x="6691" y="767811"/>
                  </a:lnTo>
                  <a:lnTo>
                    <a:pt x="1691" y="720728"/>
                  </a:lnTo>
                  <a:lnTo>
                    <a:pt x="0" y="672745"/>
                  </a:lnTo>
                  <a:lnTo>
                    <a:pt x="1691" y="624762"/>
                  </a:lnTo>
                  <a:lnTo>
                    <a:pt x="6691" y="577680"/>
                  </a:lnTo>
                  <a:lnTo>
                    <a:pt x="14883" y="531613"/>
                  </a:lnTo>
                  <a:lnTo>
                    <a:pt x="26154" y="486677"/>
                  </a:lnTo>
                  <a:lnTo>
                    <a:pt x="40388" y="442984"/>
                  </a:lnTo>
                  <a:lnTo>
                    <a:pt x="57472" y="400651"/>
                  </a:lnTo>
                  <a:lnTo>
                    <a:pt x="77290" y="359792"/>
                  </a:lnTo>
                  <a:lnTo>
                    <a:pt x="99727" y="320521"/>
                  </a:lnTo>
                  <a:lnTo>
                    <a:pt x="124670" y="282953"/>
                  </a:lnTo>
                  <a:lnTo>
                    <a:pt x="152004" y="247203"/>
                  </a:lnTo>
                  <a:lnTo>
                    <a:pt x="181614" y="213385"/>
                  </a:lnTo>
                  <a:lnTo>
                    <a:pt x="213385" y="181614"/>
                  </a:lnTo>
                  <a:lnTo>
                    <a:pt x="247203" y="152004"/>
                  </a:lnTo>
                  <a:lnTo>
                    <a:pt x="282953" y="124670"/>
                  </a:lnTo>
                  <a:lnTo>
                    <a:pt x="320521" y="99727"/>
                  </a:lnTo>
                  <a:lnTo>
                    <a:pt x="359792" y="77290"/>
                  </a:lnTo>
                  <a:lnTo>
                    <a:pt x="400651" y="57472"/>
                  </a:lnTo>
                  <a:lnTo>
                    <a:pt x="442984" y="40388"/>
                  </a:lnTo>
                  <a:lnTo>
                    <a:pt x="486676" y="26154"/>
                  </a:lnTo>
                  <a:lnTo>
                    <a:pt x="531613" y="14883"/>
                  </a:lnTo>
                  <a:lnTo>
                    <a:pt x="577680" y="6691"/>
                  </a:lnTo>
                  <a:lnTo>
                    <a:pt x="624762" y="1691"/>
                  </a:lnTo>
                  <a:lnTo>
                    <a:pt x="672745" y="0"/>
                  </a:lnTo>
                  <a:lnTo>
                    <a:pt x="720728" y="1691"/>
                  </a:lnTo>
                  <a:lnTo>
                    <a:pt x="767810" y="6691"/>
                  </a:lnTo>
                  <a:lnTo>
                    <a:pt x="813877" y="14883"/>
                  </a:lnTo>
                  <a:lnTo>
                    <a:pt x="858814" y="26154"/>
                  </a:lnTo>
                  <a:lnTo>
                    <a:pt x="902507" y="40388"/>
                  </a:lnTo>
                  <a:lnTo>
                    <a:pt x="944840" y="57472"/>
                  </a:lnTo>
                  <a:lnTo>
                    <a:pt x="985699" y="77290"/>
                  </a:lnTo>
                  <a:lnTo>
                    <a:pt x="1024970" y="99727"/>
                  </a:lnTo>
                  <a:lnTo>
                    <a:pt x="1062538" y="124670"/>
                  </a:lnTo>
                  <a:lnTo>
                    <a:pt x="1098288" y="152004"/>
                  </a:lnTo>
                  <a:lnTo>
                    <a:pt x="1132106" y="181614"/>
                  </a:lnTo>
                  <a:lnTo>
                    <a:pt x="1163877" y="213385"/>
                  </a:lnTo>
                  <a:lnTo>
                    <a:pt x="1193487" y="247203"/>
                  </a:lnTo>
                  <a:lnTo>
                    <a:pt x="1220821" y="282953"/>
                  </a:lnTo>
                  <a:lnTo>
                    <a:pt x="1245764" y="320521"/>
                  </a:lnTo>
                  <a:lnTo>
                    <a:pt x="1268201" y="359792"/>
                  </a:lnTo>
                  <a:lnTo>
                    <a:pt x="1288019" y="400651"/>
                  </a:lnTo>
                  <a:lnTo>
                    <a:pt x="1305103" y="442984"/>
                  </a:lnTo>
                  <a:lnTo>
                    <a:pt x="1319337" y="486677"/>
                  </a:lnTo>
                  <a:lnTo>
                    <a:pt x="1330608" y="531613"/>
                  </a:lnTo>
                  <a:lnTo>
                    <a:pt x="1338800" y="577680"/>
                  </a:lnTo>
                  <a:lnTo>
                    <a:pt x="1343800" y="624762"/>
                  </a:lnTo>
                  <a:lnTo>
                    <a:pt x="1345491" y="672739"/>
                  </a:lnTo>
                  <a:lnTo>
                    <a:pt x="1343800" y="720728"/>
                  </a:lnTo>
                  <a:lnTo>
                    <a:pt x="1338800" y="767811"/>
                  </a:lnTo>
                  <a:lnTo>
                    <a:pt x="1330608" y="813877"/>
                  </a:lnTo>
                  <a:lnTo>
                    <a:pt x="1319337" y="858814"/>
                  </a:lnTo>
                  <a:lnTo>
                    <a:pt x="1305103" y="902506"/>
                  </a:lnTo>
                  <a:lnTo>
                    <a:pt x="1288019" y="944839"/>
                  </a:lnTo>
                  <a:lnTo>
                    <a:pt x="1268201" y="985699"/>
                  </a:lnTo>
                  <a:lnTo>
                    <a:pt x="1245764" y="1024970"/>
                  </a:lnTo>
                  <a:lnTo>
                    <a:pt x="1220821" y="1062537"/>
                  </a:lnTo>
                  <a:lnTo>
                    <a:pt x="1193487" y="1098288"/>
                  </a:lnTo>
                  <a:lnTo>
                    <a:pt x="1163877" y="1132106"/>
                  </a:lnTo>
                  <a:lnTo>
                    <a:pt x="1132106" y="1163877"/>
                  </a:lnTo>
                  <a:lnTo>
                    <a:pt x="1098288" y="1193486"/>
                  </a:lnTo>
                  <a:lnTo>
                    <a:pt x="1062538" y="1220820"/>
                  </a:lnTo>
                  <a:lnTo>
                    <a:pt x="1024970" y="1245763"/>
                  </a:lnTo>
                  <a:lnTo>
                    <a:pt x="985699" y="1268201"/>
                  </a:lnTo>
                  <a:lnTo>
                    <a:pt x="944840" y="1288019"/>
                  </a:lnTo>
                  <a:lnTo>
                    <a:pt x="902507" y="1305102"/>
                  </a:lnTo>
                  <a:lnTo>
                    <a:pt x="858814" y="1319336"/>
                  </a:lnTo>
                  <a:lnTo>
                    <a:pt x="813877" y="1330607"/>
                  </a:lnTo>
                  <a:lnTo>
                    <a:pt x="767810" y="1338799"/>
                  </a:lnTo>
                  <a:lnTo>
                    <a:pt x="720728" y="1343799"/>
                  </a:lnTo>
                  <a:lnTo>
                    <a:pt x="672745" y="134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041012" y="1895005"/>
              <a:ext cx="5274310" cy="1024255"/>
            </a:xfrm>
            <a:custGeom>
              <a:avLst/>
              <a:gdLst/>
              <a:ahLst/>
              <a:cxnLst/>
              <a:rect l="l" t="t" r="r" b="b"/>
              <a:pathLst>
                <a:path w="5274309" h="1024255">
                  <a:moveTo>
                    <a:pt x="137286" y="0"/>
                  </a:moveTo>
                  <a:lnTo>
                    <a:pt x="5273791" y="0"/>
                  </a:lnTo>
                  <a:lnTo>
                    <a:pt x="5273791" y="1023795"/>
                  </a:lnTo>
                  <a:lnTo>
                    <a:pt x="137286" y="1023795"/>
                  </a:lnTo>
                  <a:lnTo>
                    <a:pt x="137286" y="655393"/>
                  </a:lnTo>
                  <a:lnTo>
                    <a:pt x="0" y="598848"/>
                  </a:lnTo>
                  <a:lnTo>
                    <a:pt x="137286" y="542304"/>
                  </a:lnTo>
                  <a:lnTo>
                    <a:pt x="137286" y="0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41012" y="4256508"/>
              <a:ext cx="5274310" cy="1024255"/>
            </a:xfrm>
            <a:custGeom>
              <a:avLst/>
              <a:gdLst/>
              <a:ahLst/>
              <a:cxnLst/>
              <a:rect l="l" t="t" r="r" b="b"/>
              <a:pathLst>
                <a:path w="5274309" h="1024254">
                  <a:moveTo>
                    <a:pt x="137286" y="0"/>
                  </a:moveTo>
                  <a:lnTo>
                    <a:pt x="5273791" y="0"/>
                  </a:lnTo>
                  <a:lnTo>
                    <a:pt x="5273791" y="1023795"/>
                  </a:lnTo>
                  <a:lnTo>
                    <a:pt x="137286" y="1023795"/>
                  </a:lnTo>
                  <a:lnTo>
                    <a:pt x="137286" y="655393"/>
                  </a:lnTo>
                  <a:lnTo>
                    <a:pt x="0" y="598848"/>
                  </a:lnTo>
                  <a:lnTo>
                    <a:pt x="137286" y="542304"/>
                  </a:lnTo>
                  <a:lnTo>
                    <a:pt x="137286" y="0"/>
                  </a:lnTo>
                  <a:close/>
                </a:path>
              </a:pathLst>
            </a:custGeom>
            <a:solidFill>
              <a:srgbClr val="378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66629" y="6552221"/>
              <a:ext cx="7148195" cy="3372485"/>
            </a:xfrm>
            <a:custGeom>
              <a:avLst/>
              <a:gdLst/>
              <a:ahLst/>
              <a:cxnLst/>
              <a:rect l="l" t="t" r="r" b="b"/>
              <a:pathLst>
                <a:path w="7148194" h="3372484">
                  <a:moveTo>
                    <a:pt x="1590128" y="2576792"/>
                  </a:moveTo>
                  <a:lnTo>
                    <a:pt x="1588668" y="2528239"/>
                  </a:lnTo>
                  <a:lnTo>
                    <a:pt x="1584337" y="2480462"/>
                  </a:lnTo>
                  <a:lnTo>
                    <a:pt x="1577225" y="2433561"/>
                  </a:lnTo>
                  <a:lnTo>
                    <a:pt x="1567421" y="2387600"/>
                  </a:lnTo>
                  <a:lnTo>
                    <a:pt x="1555000" y="2342680"/>
                  </a:lnTo>
                  <a:lnTo>
                    <a:pt x="1540052" y="2298877"/>
                  </a:lnTo>
                  <a:lnTo>
                    <a:pt x="1522679" y="2256269"/>
                  </a:lnTo>
                  <a:lnTo>
                    <a:pt x="1502943" y="2214930"/>
                  </a:lnTo>
                  <a:lnTo>
                    <a:pt x="1480947" y="2174964"/>
                  </a:lnTo>
                  <a:lnTo>
                    <a:pt x="1467802" y="2154034"/>
                  </a:lnTo>
                  <a:lnTo>
                    <a:pt x="1467802" y="2576792"/>
                  </a:lnTo>
                  <a:lnTo>
                    <a:pt x="1466113" y="2624785"/>
                  </a:lnTo>
                  <a:lnTo>
                    <a:pt x="1461122" y="2671864"/>
                  </a:lnTo>
                  <a:lnTo>
                    <a:pt x="1452918" y="2717927"/>
                  </a:lnTo>
                  <a:lnTo>
                    <a:pt x="1441653" y="2762872"/>
                  </a:lnTo>
                  <a:lnTo>
                    <a:pt x="1427416" y="2806560"/>
                  </a:lnTo>
                  <a:lnTo>
                    <a:pt x="1410335" y="2848889"/>
                  </a:lnTo>
                  <a:lnTo>
                    <a:pt x="1390523" y="2889758"/>
                  </a:lnTo>
                  <a:lnTo>
                    <a:pt x="1368082" y="2929026"/>
                  </a:lnTo>
                  <a:lnTo>
                    <a:pt x="1343139" y="2966593"/>
                  </a:lnTo>
                  <a:lnTo>
                    <a:pt x="1315808" y="3002343"/>
                  </a:lnTo>
                  <a:lnTo>
                    <a:pt x="1286192" y="3036163"/>
                  </a:lnTo>
                  <a:lnTo>
                    <a:pt x="1254417" y="3067939"/>
                  </a:lnTo>
                  <a:lnTo>
                    <a:pt x="1220609" y="3097542"/>
                  </a:lnTo>
                  <a:lnTo>
                    <a:pt x="1184859" y="3124873"/>
                  </a:lnTo>
                  <a:lnTo>
                    <a:pt x="1147292" y="3149816"/>
                  </a:lnTo>
                  <a:lnTo>
                    <a:pt x="1108011" y="3172256"/>
                  </a:lnTo>
                  <a:lnTo>
                    <a:pt x="1067155" y="3192068"/>
                  </a:lnTo>
                  <a:lnTo>
                    <a:pt x="1024826" y="3209163"/>
                  </a:lnTo>
                  <a:lnTo>
                    <a:pt x="981125" y="3223387"/>
                  </a:lnTo>
                  <a:lnTo>
                    <a:pt x="936193" y="3234664"/>
                  </a:lnTo>
                  <a:lnTo>
                    <a:pt x="890130" y="3242856"/>
                  </a:lnTo>
                  <a:lnTo>
                    <a:pt x="843038" y="3247860"/>
                  </a:lnTo>
                  <a:lnTo>
                    <a:pt x="795058" y="3249549"/>
                  </a:lnTo>
                  <a:lnTo>
                    <a:pt x="747077" y="3247860"/>
                  </a:lnTo>
                  <a:lnTo>
                    <a:pt x="699998" y="3242856"/>
                  </a:lnTo>
                  <a:lnTo>
                    <a:pt x="653935" y="3234664"/>
                  </a:lnTo>
                  <a:lnTo>
                    <a:pt x="608990" y="3223387"/>
                  </a:lnTo>
                  <a:lnTo>
                    <a:pt x="565302" y="3209163"/>
                  </a:lnTo>
                  <a:lnTo>
                    <a:pt x="522973" y="3192068"/>
                  </a:lnTo>
                  <a:lnTo>
                    <a:pt x="482104" y="3172256"/>
                  </a:lnTo>
                  <a:lnTo>
                    <a:pt x="442836" y="3149816"/>
                  </a:lnTo>
                  <a:lnTo>
                    <a:pt x="405269" y="3124873"/>
                  </a:lnTo>
                  <a:lnTo>
                    <a:pt x="369519" y="3097542"/>
                  </a:lnTo>
                  <a:lnTo>
                    <a:pt x="335699" y="3067939"/>
                  </a:lnTo>
                  <a:lnTo>
                    <a:pt x="303936" y="3036163"/>
                  </a:lnTo>
                  <a:lnTo>
                    <a:pt x="274320" y="3002343"/>
                  </a:lnTo>
                  <a:lnTo>
                    <a:pt x="246989" y="2966593"/>
                  </a:lnTo>
                  <a:lnTo>
                    <a:pt x="222046" y="2929026"/>
                  </a:lnTo>
                  <a:lnTo>
                    <a:pt x="199605" y="2889758"/>
                  </a:lnTo>
                  <a:lnTo>
                    <a:pt x="179793" y="2848889"/>
                  </a:lnTo>
                  <a:lnTo>
                    <a:pt x="162699" y="2806560"/>
                  </a:lnTo>
                  <a:lnTo>
                    <a:pt x="148475" y="2762872"/>
                  </a:lnTo>
                  <a:lnTo>
                    <a:pt x="137198" y="2717927"/>
                  </a:lnTo>
                  <a:lnTo>
                    <a:pt x="129006" y="2671864"/>
                  </a:lnTo>
                  <a:lnTo>
                    <a:pt x="124002" y="2624785"/>
                  </a:lnTo>
                  <a:lnTo>
                    <a:pt x="122313" y="2576804"/>
                  </a:lnTo>
                  <a:lnTo>
                    <a:pt x="124002" y="2528824"/>
                  </a:lnTo>
                  <a:lnTo>
                    <a:pt x="129006" y="2481732"/>
                  </a:lnTo>
                  <a:lnTo>
                    <a:pt x="137198" y="2435669"/>
                  </a:lnTo>
                  <a:lnTo>
                    <a:pt x="148475" y="2390737"/>
                  </a:lnTo>
                  <a:lnTo>
                    <a:pt x="162699" y="2347036"/>
                  </a:lnTo>
                  <a:lnTo>
                    <a:pt x="179793" y="2304707"/>
                  </a:lnTo>
                  <a:lnTo>
                    <a:pt x="199605" y="2263851"/>
                  </a:lnTo>
                  <a:lnTo>
                    <a:pt x="222046" y="2224582"/>
                  </a:lnTo>
                  <a:lnTo>
                    <a:pt x="246989" y="2187003"/>
                  </a:lnTo>
                  <a:lnTo>
                    <a:pt x="274320" y="2151253"/>
                  </a:lnTo>
                  <a:lnTo>
                    <a:pt x="303936" y="2117445"/>
                  </a:lnTo>
                  <a:lnTo>
                    <a:pt x="335699" y="2085670"/>
                  </a:lnTo>
                  <a:lnTo>
                    <a:pt x="369519" y="2056053"/>
                  </a:lnTo>
                  <a:lnTo>
                    <a:pt x="405269" y="2028723"/>
                  </a:lnTo>
                  <a:lnTo>
                    <a:pt x="442836" y="2003780"/>
                  </a:lnTo>
                  <a:lnTo>
                    <a:pt x="482104" y="1981339"/>
                  </a:lnTo>
                  <a:lnTo>
                    <a:pt x="522973" y="1961527"/>
                  </a:lnTo>
                  <a:lnTo>
                    <a:pt x="565302" y="1944446"/>
                  </a:lnTo>
                  <a:lnTo>
                    <a:pt x="608990" y="1930209"/>
                  </a:lnTo>
                  <a:lnTo>
                    <a:pt x="653935" y="1918944"/>
                  </a:lnTo>
                  <a:lnTo>
                    <a:pt x="699998" y="1910753"/>
                  </a:lnTo>
                  <a:lnTo>
                    <a:pt x="747077" y="1905749"/>
                  </a:lnTo>
                  <a:lnTo>
                    <a:pt x="795058" y="1904060"/>
                  </a:lnTo>
                  <a:lnTo>
                    <a:pt x="843038" y="1905749"/>
                  </a:lnTo>
                  <a:lnTo>
                    <a:pt x="890130" y="1910753"/>
                  </a:lnTo>
                  <a:lnTo>
                    <a:pt x="936193" y="1918944"/>
                  </a:lnTo>
                  <a:lnTo>
                    <a:pt x="981125" y="1930209"/>
                  </a:lnTo>
                  <a:lnTo>
                    <a:pt x="1024826" y="1944446"/>
                  </a:lnTo>
                  <a:lnTo>
                    <a:pt x="1067155" y="1961527"/>
                  </a:lnTo>
                  <a:lnTo>
                    <a:pt x="1108011" y="1981339"/>
                  </a:lnTo>
                  <a:lnTo>
                    <a:pt x="1147292" y="2003780"/>
                  </a:lnTo>
                  <a:lnTo>
                    <a:pt x="1184859" y="2028723"/>
                  </a:lnTo>
                  <a:lnTo>
                    <a:pt x="1220609" y="2056053"/>
                  </a:lnTo>
                  <a:lnTo>
                    <a:pt x="1254417" y="2085670"/>
                  </a:lnTo>
                  <a:lnTo>
                    <a:pt x="1286192" y="2117445"/>
                  </a:lnTo>
                  <a:lnTo>
                    <a:pt x="1315808" y="2151253"/>
                  </a:lnTo>
                  <a:lnTo>
                    <a:pt x="1343139" y="2187003"/>
                  </a:lnTo>
                  <a:lnTo>
                    <a:pt x="1368082" y="2224582"/>
                  </a:lnTo>
                  <a:lnTo>
                    <a:pt x="1390523" y="2263851"/>
                  </a:lnTo>
                  <a:lnTo>
                    <a:pt x="1410335" y="2304707"/>
                  </a:lnTo>
                  <a:lnTo>
                    <a:pt x="1427416" y="2347036"/>
                  </a:lnTo>
                  <a:lnTo>
                    <a:pt x="1441653" y="2390737"/>
                  </a:lnTo>
                  <a:lnTo>
                    <a:pt x="1452918" y="2435669"/>
                  </a:lnTo>
                  <a:lnTo>
                    <a:pt x="1461122" y="2481732"/>
                  </a:lnTo>
                  <a:lnTo>
                    <a:pt x="1466113" y="2528824"/>
                  </a:lnTo>
                  <a:lnTo>
                    <a:pt x="1467802" y="2576792"/>
                  </a:lnTo>
                  <a:lnTo>
                    <a:pt x="1467802" y="2154034"/>
                  </a:lnTo>
                  <a:lnTo>
                    <a:pt x="1430489" y="2099437"/>
                  </a:lnTo>
                  <a:lnTo>
                    <a:pt x="1402207" y="2064042"/>
                  </a:lnTo>
                  <a:lnTo>
                    <a:pt x="1371993" y="2030336"/>
                  </a:lnTo>
                  <a:lnTo>
                    <a:pt x="1339938" y="1998395"/>
                  </a:lnTo>
                  <a:lnTo>
                    <a:pt x="1306144" y="1968322"/>
                  </a:lnTo>
                  <a:lnTo>
                    <a:pt x="1270673" y="1940166"/>
                  </a:lnTo>
                  <a:lnTo>
                    <a:pt x="1233627" y="1914042"/>
                  </a:lnTo>
                  <a:lnTo>
                    <a:pt x="1217612" y="1904060"/>
                  </a:lnTo>
                  <a:lnTo>
                    <a:pt x="1195082" y="1890014"/>
                  </a:lnTo>
                  <a:lnTo>
                    <a:pt x="1155128" y="1868157"/>
                  </a:lnTo>
                  <a:lnTo>
                    <a:pt x="1113853" y="1848573"/>
                  </a:lnTo>
                  <a:lnTo>
                    <a:pt x="1071346" y="1831340"/>
                  </a:lnTo>
                  <a:lnTo>
                    <a:pt x="1027671" y="1816519"/>
                  </a:lnTo>
                  <a:lnTo>
                    <a:pt x="982941" y="1804212"/>
                  </a:lnTo>
                  <a:lnTo>
                    <a:pt x="937234" y="1794510"/>
                  </a:lnTo>
                  <a:lnTo>
                    <a:pt x="890625" y="1787461"/>
                  </a:lnTo>
                  <a:lnTo>
                    <a:pt x="843203" y="1783181"/>
                  </a:lnTo>
                  <a:lnTo>
                    <a:pt x="795058" y="1781733"/>
                  </a:lnTo>
                  <a:lnTo>
                    <a:pt x="746506" y="1783181"/>
                  </a:lnTo>
                  <a:lnTo>
                    <a:pt x="698728" y="1787461"/>
                  </a:lnTo>
                  <a:lnTo>
                    <a:pt x="651827" y="1794510"/>
                  </a:lnTo>
                  <a:lnTo>
                    <a:pt x="605866" y="1804212"/>
                  </a:lnTo>
                  <a:lnTo>
                    <a:pt x="560946" y="1816519"/>
                  </a:lnTo>
                  <a:lnTo>
                    <a:pt x="517144" y="1831340"/>
                  </a:lnTo>
                  <a:lnTo>
                    <a:pt x="474522" y="1848573"/>
                  </a:lnTo>
                  <a:lnTo>
                    <a:pt x="433197" y="1868157"/>
                  </a:lnTo>
                  <a:lnTo>
                    <a:pt x="393230" y="1890014"/>
                  </a:lnTo>
                  <a:lnTo>
                    <a:pt x="354698" y="1914042"/>
                  </a:lnTo>
                  <a:lnTo>
                    <a:pt x="317703" y="1940166"/>
                  </a:lnTo>
                  <a:lnTo>
                    <a:pt x="282308" y="1968322"/>
                  </a:lnTo>
                  <a:lnTo>
                    <a:pt x="248589" y="1998395"/>
                  </a:lnTo>
                  <a:lnTo>
                    <a:pt x="216662" y="2030336"/>
                  </a:lnTo>
                  <a:lnTo>
                    <a:pt x="186575" y="2064042"/>
                  </a:lnTo>
                  <a:lnTo>
                    <a:pt x="158432" y="2099437"/>
                  </a:lnTo>
                  <a:lnTo>
                    <a:pt x="132308" y="2136444"/>
                  </a:lnTo>
                  <a:lnTo>
                    <a:pt x="108267" y="2174964"/>
                  </a:lnTo>
                  <a:lnTo>
                    <a:pt x="86423" y="2214930"/>
                  </a:lnTo>
                  <a:lnTo>
                    <a:pt x="66840" y="2256269"/>
                  </a:lnTo>
                  <a:lnTo>
                    <a:pt x="49593" y="2298877"/>
                  </a:lnTo>
                  <a:lnTo>
                    <a:pt x="34785" y="2342680"/>
                  </a:lnTo>
                  <a:lnTo>
                    <a:pt x="22479" y="2387600"/>
                  </a:lnTo>
                  <a:lnTo>
                    <a:pt x="12763" y="2433561"/>
                  </a:lnTo>
                  <a:lnTo>
                    <a:pt x="5727" y="2480462"/>
                  </a:lnTo>
                  <a:lnTo>
                    <a:pt x="1447" y="2528239"/>
                  </a:lnTo>
                  <a:lnTo>
                    <a:pt x="0" y="2576804"/>
                  </a:lnTo>
                  <a:lnTo>
                    <a:pt x="1447" y="2625356"/>
                  </a:lnTo>
                  <a:lnTo>
                    <a:pt x="5727" y="2673134"/>
                  </a:lnTo>
                  <a:lnTo>
                    <a:pt x="12763" y="2720035"/>
                  </a:lnTo>
                  <a:lnTo>
                    <a:pt x="22479" y="2765996"/>
                  </a:lnTo>
                  <a:lnTo>
                    <a:pt x="34785" y="2810916"/>
                  </a:lnTo>
                  <a:lnTo>
                    <a:pt x="49593" y="2854718"/>
                  </a:lnTo>
                  <a:lnTo>
                    <a:pt x="66840" y="2897340"/>
                  </a:lnTo>
                  <a:lnTo>
                    <a:pt x="86423" y="2938665"/>
                  </a:lnTo>
                  <a:lnTo>
                    <a:pt x="108267" y="2978632"/>
                  </a:lnTo>
                  <a:lnTo>
                    <a:pt x="132308" y="3017164"/>
                  </a:lnTo>
                  <a:lnTo>
                    <a:pt x="158432" y="3054172"/>
                  </a:lnTo>
                  <a:lnTo>
                    <a:pt x="186575" y="3089567"/>
                  </a:lnTo>
                  <a:lnTo>
                    <a:pt x="216662" y="3123273"/>
                  </a:lnTo>
                  <a:lnTo>
                    <a:pt x="248589" y="3155200"/>
                  </a:lnTo>
                  <a:lnTo>
                    <a:pt x="282308" y="3185287"/>
                  </a:lnTo>
                  <a:lnTo>
                    <a:pt x="317703" y="3213430"/>
                  </a:lnTo>
                  <a:lnTo>
                    <a:pt x="354698" y="3239566"/>
                  </a:lnTo>
                  <a:lnTo>
                    <a:pt x="393230" y="3263595"/>
                  </a:lnTo>
                  <a:lnTo>
                    <a:pt x="433197" y="3285439"/>
                  </a:lnTo>
                  <a:lnTo>
                    <a:pt x="474522" y="3305022"/>
                  </a:lnTo>
                  <a:lnTo>
                    <a:pt x="517144" y="3322269"/>
                  </a:lnTo>
                  <a:lnTo>
                    <a:pt x="560946" y="3337077"/>
                  </a:lnTo>
                  <a:lnTo>
                    <a:pt x="605866" y="3349383"/>
                  </a:lnTo>
                  <a:lnTo>
                    <a:pt x="651827" y="3359099"/>
                  </a:lnTo>
                  <a:lnTo>
                    <a:pt x="698728" y="3366135"/>
                  </a:lnTo>
                  <a:lnTo>
                    <a:pt x="746506" y="3370415"/>
                  </a:lnTo>
                  <a:lnTo>
                    <a:pt x="795083" y="3371862"/>
                  </a:lnTo>
                  <a:lnTo>
                    <a:pt x="843203" y="3370415"/>
                  </a:lnTo>
                  <a:lnTo>
                    <a:pt x="890625" y="3366135"/>
                  </a:lnTo>
                  <a:lnTo>
                    <a:pt x="937234" y="3359099"/>
                  </a:lnTo>
                  <a:lnTo>
                    <a:pt x="982941" y="3349383"/>
                  </a:lnTo>
                  <a:lnTo>
                    <a:pt x="1027671" y="3337077"/>
                  </a:lnTo>
                  <a:lnTo>
                    <a:pt x="1071346" y="3322269"/>
                  </a:lnTo>
                  <a:lnTo>
                    <a:pt x="1113853" y="3305022"/>
                  </a:lnTo>
                  <a:lnTo>
                    <a:pt x="1155128" y="3285439"/>
                  </a:lnTo>
                  <a:lnTo>
                    <a:pt x="1195082" y="3263595"/>
                  </a:lnTo>
                  <a:lnTo>
                    <a:pt x="1217612" y="3249549"/>
                  </a:lnTo>
                  <a:lnTo>
                    <a:pt x="1233627" y="3239566"/>
                  </a:lnTo>
                  <a:lnTo>
                    <a:pt x="1270673" y="3213430"/>
                  </a:lnTo>
                  <a:lnTo>
                    <a:pt x="1306144" y="3185287"/>
                  </a:lnTo>
                  <a:lnTo>
                    <a:pt x="1339938" y="3155200"/>
                  </a:lnTo>
                  <a:lnTo>
                    <a:pt x="1371993" y="3123273"/>
                  </a:lnTo>
                  <a:lnTo>
                    <a:pt x="1402207" y="3089567"/>
                  </a:lnTo>
                  <a:lnTo>
                    <a:pt x="1430489" y="3054172"/>
                  </a:lnTo>
                  <a:lnTo>
                    <a:pt x="1456766" y="3017164"/>
                  </a:lnTo>
                  <a:lnTo>
                    <a:pt x="1480947" y="2978632"/>
                  </a:lnTo>
                  <a:lnTo>
                    <a:pt x="1502943" y="2938665"/>
                  </a:lnTo>
                  <a:lnTo>
                    <a:pt x="1522679" y="2897340"/>
                  </a:lnTo>
                  <a:lnTo>
                    <a:pt x="1540052" y="2854718"/>
                  </a:lnTo>
                  <a:lnTo>
                    <a:pt x="1555000" y="2810916"/>
                  </a:lnTo>
                  <a:lnTo>
                    <a:pt x="1567421" y="2765996"/>
                  </a:lnTo>
                  <a:lnTo>
                    <a:pt x="1577225" y="2720035"/>
                  </a:lnTo>
                  <a:lnTo>
                    <a:pt x="1584337" y="2673134"/>
                  </a:lnTo>
                  <a:lnTo>
                    <a:pt x="1588668" y="2625356"/>
                  </a:lnTo>
                  <a:lnTo>
                    <a:pt x="1590128" y="2576792"/>
                  </a:lnTo>
                  <a:close/>
                </a:path>
                <a:path w="7148194" h="3372484">
                  <a:moveTo>
                    <a:pt x="7148169" y="0"/>
                  </a:moveTo>
                  <a:lnTo>
                    <a:pt x="2011667" y="0"/>
                  </a:lnTo>
                  <a:lnTo>
                    <a:pt x="2011667" y="542302"/>
                  </a:lnTo>
                  <a:lnTo>
                    <a:pt x="1874380" y="598843"/>
                  </a:lnTo>
                  <a:lnTo>
                    <a:pt x="2011667" y="655383"/>
                  </a:lnTo>
                  <a:lnTo>
                    <a:pt x="2011667" y="1023785"/>
                  </a:lnTo>
                  <a:lnTo>
                    <a:pt x="7148169" y="1023785"/>
                  </a:lnTo>
                  <a:lnTo>
                    <a:pt x="7148169" y="0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8951" y="8456271"/>
              <a:ext cx="1345565" cy="1345565"/>
            </a:xfrm>
            <a:custGeom>
              <a:avLst/>
              <a:gdLst/>
              <a:ahLst/>
              <a:cxnLst/>
              <a:rect l="l" t="t" r="r" b="b"/>
              <a:pathLst>
                <a:path w="1345565" h="1345565">
                  <a:moveTo>
                    <a:pt x="672745" y="1345491"/>
                  </a:moveTo>
                  <a:lnTo>
                    <a:pt x="624762" y="1343799"/>
                  </a:lnTo>
                  <a:lnTo>
                    <a:pt x="577680" y="1338800"/>
                  </a:lnTo>
                  <a:lnTo>
                    <a:pt x="531613" y="1330607"/>
                  </a:lnTo>
                  <a:lnTo>
                    <a:pt x="486676" y="1319337"/>
                  </a:lnTo>
                  <a:lnTo>
                    <a:pt x="442984" y="1305102"/>
                  </a:lnTo>
                  <a:lnTo>
                    <a:pt x="400651" y="1288019"/>
                  </a:lnTo>
                  <a:lnTo>
                    <a:pt x="359792" y="1268201"/>
                  </a:lnTo>
                  <a:lnTo>
                    <a:pt x="320521" y="1245763"/>
                  </a:lnTo>
                  <a:lnTo>
                    <a:pt x="282953" y="1220820"/>
                  </a:lnTo>
                  <a:lnTo>
                    <a:pt x="247203" y="1193487"/>
                  </a:lnTo>
                  <a:lnTo>
                    <a:pt x="213385" y="1163877"/>
                  </a:lnTo>
                  <a:lnTo>
                    <a:pt x="181614" y="1132106"/>
                  </a:lnTo>
                  <a:lnTo>
                    <a:pt x="152004" y="1098288"/>
                  </a:lnTo>
                  <a:lnTo>
                    <a:pt x="124670" y="1062537"/>
                  </a:lnTo>
                  <a:lnTo>
                    <a:pt x="99727" y="1024970"/>
                  </a:lnTo>
                  <a:lnTo>
                    <a:pt x="77290" y="985699"/>
                  </a:lnTo>
                  <a:lnTo>
                    <a:pt x="57472" y="944839"/>
                  </a:lnTo>
                  <a:lnTo>
                    <a:pt x="40388" y="902506"/>
                  </a:lnTo>
                  <a:lnTo>
                    <a:pt x="26154" y="858814"/>
                  </a:lnTo>
                  <a:lnTo>
                    <a:pt x="14883" y="813877"/>
                  </a:lnTo>
                  <a:lnTo>
                    <a:pt x="6691" y="767810"/>
                  </a:lnTo>
                  <a:lnTo>
                    <a:pt x="1691" y="720728"/>
                  </a:lnTo>
                  <a:lnTo>
                    <a:pt x="0" y="672745"/>
                  </a:lnTo>
                  <a:lnTo>
                    <a:pt x="1691" y="624762"/>
                  </a:lnTo>
                  <a:lnTo>
                    <a:pt x="6691" y="577680"/>
                  </a:lnTo>
                  <a:lnTo>
                    <a:pt x="14883" y="531613"/>
                  </a:lnTo>
                  <a:lnTo>
                    <a:pt x="26154" y="486676"/>
                  </a:lnTo>
                  <a:lnTo>
                    <a:pt x="40388" y="442984"/>
                  </a:lnTo>
                  <a:lnTo>
                    <a:pt x="57472" y="400651"/>
                  </a:lnTo>
                  <a:lnTo>
                    <a:pt x="77290" y="359792"/>
                  </a:lnTo>
                  <a:lnTo>
                    <a:pt x="99727" y="320521"/>
                  </a:lnTo>
                  <a:lnTo>
                    <a:pt x="124670" y="282953"/>
                  </a:lnTo>
                  <a:lnTo>
                    <a:pt x="152004" y="247203"/>
                  </a:lnTo>
                  <a:lnTo>
                    <a:pt x="181614" y="213385"/>
                  </a:lnTo>
                  <a:lnTo>
                    <a:pt x="213385" y="181614"/>
                  </a:lnTo>
                  <a:lnTo>
                    <a:pt x="247203" y="152004"/>
                  </a:lnTo>
                  <a:lnTo>
                    <a:pt x="282953" y="124670"/>
                  </a:lnTo>
                  <a:lnTo>
                    <a:pt x="320521" y="99727"/>
                  </a:lnTo>
                  <a:lnTo>
                    <a:pt x="359792" y="77290"/>
                  </a:lnTo>
                  <a:lnTo>
                    <a:pt x="400651" y="57472"/>
                  </a:lnTo>
                  <a:lnTo>
                    <a:pt x="442984" y="40388"/>
                  </a:lnTo>
                  <a:lnTo>
                    <a:pt x="486676" y="26154"/>
                  </a:lnTo>
                  <a:lnTo>
                    <a:pt x="531613" y="14883"/>
                  </a:lnTo>
                  <a:lnTo>
                    <a:pt x="577680" y="6691"/>
                  </a:lnTo>
                  <a:lnTo>
                    <a:pt x="624762" y="1691"/>
                  </a:lnTo>
                  <a:lnTo>
                    <a:pt x="672745" y="0"/>
                  </a:lnTo>
                  <a:lnTo>
                    <a:pt x="720728" y="1691"/>
                  </a:lnTo>
                  <a:lnTo>
                    <a:pt x="767810" y="6691"/>
                  </a:lnTo>
                  <a:lnTo>
                    <a:pt x="813877" y="14883"/>
                  </a:lnTo>
                  <a:lnTo>
                    <a:pt x="858814" y="26154"/>
                  </a:lnTo>
                  <a:lnTo>
                    <a:pt x="902507" y="40388"/>
                  </a:lnTo>
                  <a:lnTo>
                    <a:pt x="944840" y="57472"/>
                  </a:lnTo>
                  <a:lnTo>
                    <a:pt x="985699" y="77290"/>
                  </a:lnTo>
                  <a:lnTo>
                    <a:pt x="1024970" y="99727"/>
                  </a:lnTo>
                  <a:lnTo>
                    <a:pt x="1062538" y="124670"/>
                  </a:lnTo>
                  <a:lnTo>
                    <a:pt x="1098288" y="152004"/>
                  </a:lnTo>
                  <a:lnTo>
                    <a:pt x="1132106" y="181614"/>
                  </a:lnTo>
                  <a:lnTo>
                    <a:pt x="1163877" y="213385"/>
                  </a:lnTo>
                  <a:lnTo>
                    <a:pt x="1193487" y="247203"/>
                  </a:lnTo>
                  <a:lnTo>
                    <a:pt x="1220821" y="282953"/>
                  </a:lnTo>
                  <a:lnTo>
                    <a:pt x="1245764" y="320521"/>
                  </a:lnTo>
                  <a:lnTo>
                    <a:pt x="1268201" y="359792"/>
                  </a:lnTo>
                  <a:lnTo>
                    <a:pt x="1288019" y="400651"/>
                  </a:lnTo>
                  <a:lnTo>
                    <a:pt x="1305103" y="442984"/>
                  </a:lnTo>
                  <a:lnTo>
                    <a:pt x="1319337" y="486676"/>
                  </a:lnTo>
                  <a:lnTo>
                    <a:pt x="1330608" y="531613"/>
                  </a:lnTo>
                  <a:lnTo>
                    <a:pt x="1338800" y="577680"/>
                  </a:lnTo>
                  <a:lnTo>
                    <a:pt x="1343800" y="624762"/>
                  </a:lnTo>
                  <a:lnTo>
                    <a:pt x="1345491" y="672739"/>
                  </a:lnTo>
                  <a:lnTo>
                    <a:pt x="1343800" y="720728"/>
                  </a:lnTo>
                  <a:lnTo>
                    <a:pt x="1338800" y="767810"/>
                  </a:lnTo>
                  <a:lnTo>
                    <a:pt x="1330608" y="813877"/>
                  </a:lnTo>
                  <a:lnTo>
                    <a:pt x="1319337" y="858814"/>
                  </a:lnTo>
                  <a:lnTo>
                    <a:pt x="1305103" y="902506"/>
                  </a:lnTo>
                  <a:lnTo>
                    <a:pt x="1288019" y="944839"/>
                  </a:lnTo>
                  <a:lnTo>
                    <a:pt x="1268201" y="985699"/>
                  </a:lnTo>
                  <a:lnTo>
                    <a:pt x="1245764" y="1024970"/>
                  </a:lnTo>
                  <a:lnTo>
                    <a:pt x="1220821" y="1062537"/>
                  </a:lnTo>
                  <a:lnTo>
                    <a:pt x="1193487" y="1098288"/>
                  </a:lnTo>
                  <a:lnTo>
                    <a:pt x="1163877" y="1132106"/>
                  </a:lnTo>
                  <a:lnTo>
                    <a:pt x="1132106" y="1163877"/>
                  </a:lnTo>
                  <a:lnTo>
                    <a:pt x="1098288" y="1193487"/>
                  </a:lnTo>
                  <a:lnTo>
                    <a:pt x="1062538" y="1220820"/>
                  </a:lnTo>
                  <a:lnTo>
                    <a:pt x="1024970" y="1245763"/>
                  </a:lnTo>
                  <a:lnTo>
                    <a:pt x="985699" y="1268201"/>
                  </a:lnTo>
                  <a:lnTo>
                    <a:pt x="944840" y="1288019"/>
                  </a:lnTo>
                  <a:lnTo>
                    <a:pt x="902507" y="1305102"/>
                  </a:lnTo>
                  <a:lnTo>
                    <a:pt x="858814" y="1319337"/>
                  </a:lnTo>
                  <a:lnTo>
                    <a:pt x="813877" y="1330607"/>
                  </a:lnTo>
                  <a:lnTo>
                    <a:pt x="767810" y="1338800"/>
                  </a:lnTo>
                  <a:lnTo>
                    <a:pt x="720728" y="1343799"/>
                  </a:lnTo>
                  <a:lnTo>
                    <a:pt x="672745" y="134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41012" y="8617113"/>
              <a:ext cx="5274310" cy="1024255"/>
            </a:xfrm>
            <a:custGeom>
              <a:avLst/>
              <a:gdLst/>
              <a:ahLst/>
              <a:cxnLst/>
              <a:rect l="l" t="t" r="r" b="b"/>
              <a:pathLst>
                <a:path w="5274309" h="1024254">
                  <a:moveTo>
                    <a:pt x="137286" y="0"/>
                  </a:moveTo>
                  <a:lnTo>
                    <a:pt x="5273791" y="0"/>
                  </a:lnTo>
                  <a:lnTo>
                    <a:pt x="5273791" y="1023794"/>
                  </a:lnTo>
                  <a:lnTo>
                    <a:pt x="137286" y="1023794"/>
                  </a:lnTo>
                  <a:lnTo>
                    <a:pt x="137286" y="655392"/>
                  </a:lnTo>
                  <a:lnTo>
                    <a:pt x="0" y="598848"/>
                  </a:lnTo>
                  <a:lnTo>
                    <a:pt x="137286" y="542304"/>
                  </a:lnTo>
                  <a:lnTo>
                    <a:pt x="137286" y="0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7647" y="2199645"/>
              <a:ext cx="874318" cy="6654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500221" y="4471783"/>
              <a:ext cx="923925" cy="4974590"/>
            </a:xfrm>
            <a:custGeom>
              <a:avLst/>
              <a:gdLst/>
              <a:ahLst/>
              <a:cxnLst/>
              <a:rect l="l" t="t" r="r" b="b"/>
              <a:pathLst>
                <a:path w="923925" h="4974590">
                  <a:moveTo>
                    <a:pt x="296341" y="4891951"/>
                  </a:moveTo>
                  <a:lnTo>
                    <a:pt x="212991" y="4891951"/>
                  </a:lnTo>
                  <a:lnTo>
                    <a:pt x="212991" y="4932464"/>
                  </a:lnTo>
                  <a:lnTo>
                    <a:pt x="185216" y="4932464"/>
                  </a:lnTo>
                  <a:lnTo>
                    <a:pt x="185216" y="4891951"/>
                  </a:lnTo>
                  <a:lnTo>
                    <a:pt x="157429" y="4891951"/>
                  </a:lnTo>
                  <a:lnTo>
                    <a:pt x="157429" y="4932464"/>
                  </a:lnTo>
                  <a:lnTo>
                    <a:pt x="157429" y="4974247"/>
                  </a:lnTo>
                  <a:lnTo>
                    <a:pt x="296341" y="4974247"/>
                  </a:lnTo>
                  <a:lnTo>
                    <a:pt x="296341" y="4932464"/>
                  </a:lnTo>
                  <a:lnTo>
                    <a:pt x="296341" y="4891951"/>
                  </a:lnTo>
                  <a:close/>
                </a:path>
                <a:path w="923925" h="4974590">
                  <a:moveTo>
                    <a:pt x="333159" y="2407183"/>
                  </a:moveTo>
                  <a:lnTo>
                    <a:pt x="283743" y="2407183"/>
                  </a:lnTo>
                  <a:lnTo>
                    <a:pt x="283743" y="2456586"/>
                  </a:lnTo>
                  <a:lnTo>
                    <a:pt x="283743" y="2506002"/>
                  </a:lnTo>
                  <a:lnTo>
                    <a:pt x="283743" y="2901289"/>
                  </a:lnTo>
                  <a:lnTo>
                    <a:pt x="234340" y="2901289"/>
                  </a:lnTo>
                  <a:lnTo>
                    <a:pt x="234340" y="2851874"/>
                  </a:lnTo>
                  <a:lnTo>
                    <a:pt x="283743" y="2851874"/>
                  </a:lnTo>
                  <a:lnTo>
                    <a:pt x="283743" y="2802471"/>
                  </a:lnTo>
                  <a:lnTo>
                    <a:pt x="234340" y="2802471"/>
                  </a:lnTo>
                  <a:lnTo>
                    <a:pt x="234340" y="2753055"/>
                  </a:lnTo>
                  <a:lnTo>
                    <a:pt x="283743" y="2753055"/>
                  </a:lnTo>
                  <a:lnTo>
                    <a:pt x="283743" y="2703639"/>
                  </a:lnTo>
                  <a:lnTo>
                    <a:pt x="234340" y="2703639"/>
                  </a:lnTo>
                  <a:lnTo>
                    <a:pt x="234340" y="2654236"/>
                  </a:lnTo>
                  <a:lnTo>
                    <a:pt x="283743" y="2654236"/>
                  </a:lnTo>
                  <a:lnTo>
                    <a:pt x="283743" y="2604820"/>
                  </a:lnTo>
                  <a:lnTo>
                    <a:pt x="234340" y="2604820"/>
                  </a:lnTo>
                  <a:lnTo>
                    <a:pt x="234340" y="2555417"/>
                  </a:lnTo>
                  <a:lnTo>
                    <a:pt x="283743" y="2555417"/>
                  </a:lnTo>
                  <a:lnTo>
                    <a:pt x="283743" y="2506002"/>
                  </a:lnTo>
                  <a:lnTo>
                    <a:pt x="234340" y="2506002"/>
                  </a:lnTo>
                  <a:lnTo>
                    <a:pt x="234340" y="2456586"/>
                  </a:lnTo>
                  <a:lnTo>
                    <a:pt x="283743" y="2456586"/>
                  </a:lnTo>
                  <a:lnTo>
                    <a:pt x="283743" y="2407183"/>
                  </a:lnTo>
                  <a:lnTo>
                    <a:pt x="184924" y="2407183"/>
                  </a:lnTo>
                  <a:lnTo>
                    <a:pt x="184924" y="2456586"/>
                  </a:lnTo>
                  <a:lnTo>
                    <a:pt x="184924" y="2506002"/>
                  </a:lnTo>
                  <a:lnTo>
                    <a:pt x="184924" y="2901289"/>
                  </a:lnTo>
                  <a:lnTo>
                    <a:pt x="135521" y="2901289"/>
                  </a:lnTo>
                  <a:lnTo>
                    <a:pt x="135521" y="2851874"/>
                  </a:lnTo>
                  <a:lnTo>
                    <a:pt x="184924" y="2851874"/>
                  </a:lnTo>
                  <a:lnTo>
                    <a:pt x="184924" y="2802471"/>
                  </a:lnTo>
                  <a:lnTo>
                    <a:pt x="135521" y="2802471"/>
                  </a:lnTo>
                  <a:lnTo>
                    <a:pt x="135521" y="2753055"/>
                  </a:lnTo>
                  <a:lnTo>
                    <a:pt x="184924" y="2753055"/>
                  </a:lnTo>
                  <a:lnTo>
                    <a:pt x="184924" y="2703639"/>
                  </a:lnTo>
                  <a:lnTo>
                    <a:pt x="135521" y="2703639"/>
                  </a:lnTo>
                  <a:lnTo>
                    <a:pt x="135521" y="2654236"/>
                  </a:lnTo>
                  <a:lnTo>
                    <a:pt x="184924" y="2654236"/>
                  </a:lnTo>
                  <a:lnTo>
                    <a:pt x="184924" y="2604820"/>
                  </a:lnTo>
                  <a:lnTo>
                    <a:pt x="135521" y="2604820"/>
                  </a:lnTo>
                  <a:lnTo>
                    <a:pt x="135521" y="2555417"/>
                  </a:lnTo>
                  <a:lnTo>
                    <a:pt x="184924" y="2555417"/>
                  </a:lnTo>
                  <a:lnTo>
                    <a:pt x="184924" y="2506002"/>
                  </a:lnTo>
                  <a:lnTo>
                    <a:pt x="135521" y="2506002"/>
                  </a:lnTo>
                  <a:lnTo>
                    <a:pt x="135521" y="2456586"/>
                  </a:lnTo>
                  <a:lnTo>
                    <a:pt x="184924" y="2456586"/>
                  </a:lnTo>
                  <a:lnTo>
                    <a:pt x="184924" y="2407183"/>
                  </a:lnTo>
                  <a:lnTo>
                    <a:pt x="86106" y="2407183"/>
                  </a:lnTo>
                  <a:lnTo>
                    <a:pt x="86106" y="3000108"/>
                  </a:lnTo>
                  <a:lnTo>
                    <a:pt x="333159" y="3000108"/>
                  </a:lnTo>
                  <a:lnTo>
                    <a:pt x="333159" y="2901289"/>
                  </a:lnTo>
                  <a:lnTo>
                    <a:pt x="333159" y="2851874"/>
                  </a:lnTo>
                  <a:lnTo>
                    <a:pt x="333159" y="2456586"/>
                  </a:lnTo>
                  <a:lnTo>
                    <a:pt x="333159" y="2407183"/>
                  </a:lnTo>
                  <a:close/>
                </a:path>
                <a:path w="923925" h="4974590">
                  <a:moveTo>
                    <a:pt x="609854" y="2308352"/>
                  </a:moveTo>
                  <a:lnTo>
                    <a:pt x="580212" y="2296960"/>
                  </a:lnTo>
                  <a:lnTo>
                    <a:pt x="580212" y="2357767"/>
                  </a:lnTo>
                  <a:lnTo>
                    <a:pt x="580212" y="2407183"/>
                  </a:lnTo>
                  <a:lnTo>
                    <a:pt x="580212" y="2901289"/>
                  </a:lnTo>
                  <a:lnTo>
                    <a:pt x="530796" y="2901289"/>
                  </a:lnTo>
                  <a:lnTo>
                    <a:pt x="530796" y="2851874"/>
                  </a:lnTo>
                  <a:lnTo>
                    <a:pt x="580212" y="2851874"/>
                  </a:lnTo>
                  <a:lnTo>
                    <a:pt x="580212" y="2802471"/>
                  </a:lnTo>
                  <a:lnTo>
                    <a:pt x="530796" y="2802471"/>
                  </a:lnTo>
                  <a:lnTo>
                    <a:pt x="530796" y="2753055"/>
                  </a:lnTo>
                  <a:lnTo>
                    <a:pt x="580212" y="2753055"/>
                  </a:lnTo>
                  <a:lnTo>
                    <a:pt x="580212" y="2703639"/>
                  </a:lnTo>
                  <a:lnTo>
                    <a:pt x="530796" y="2703639"/>
                  </a:lnTo>
                  <a:lnTo>
                    <a:pt x="530796" y="2654236"/>
                  </a:lnTo>
                  <a:lnTo>
                    <a:pt x="580212" y="2654236"/>
                  </a:lnTo>
                  <a:lnTo>
                    <a:pt x="580212" y="2604820"/>
                  </a:lnTo>
                  <a:lnTo>
                    <a:pt x="530796" y="2604820"/>
                  </a:lnTo>
                  <a:lnTo>
                    <a:pt x="530796" y="2555417"/>
                  </a:lnTo>
                  <a:lnTo>
                    <a:pt x="580212" y="2555417"/>
                  </a:lnTo>
                  <a:lnTo>
                    <a:pt x="580212" y="2506002"/>
                  </a:lnTo>
                  <a:lnTo>
                    <a:pt x="530796" y="2506002"/>
                  </a:lnTo>
                  <a:lnTo>
                    <a:pt x="530796" y="2456586"/>
                  </a:lnTo>
                  <a:lnTo>
                    <a:pt x="580212" y="2456586"/>
                  </a:lnTo>
                  <a:lnTo>
                    <a:pt x="580212" y="2407183"/>
                  </a:lnTo>
                  <a:lnTo>
                    <a:pt x="530796" y="2407183"/>
                  </a:lnTo>
                  <a:lnTo>
                    <a:pt x="530796" y="2357767"/>
                  </a:lnTo>
                  <a:lnTo>
                    <a:pt x="580212" y="2357767"/>
                  </a:lnTo>
                  <a:lnTo>
                    <a:pt x="580212" y="2296960"/>
                  </a:lnTo>
                  <a:lnTo>
                    <a:pt x="501154" y="2266556"/>
                  </a:lnTo>
                  <a:lnTo>
                    <a:pt x="501154" y="2357767"/>
                  </a:lnTo>
                  <a:lnTo>
                    <a:pt x="501154" y="2407183"/>
                  </a:lnTo>
                  <a:lnTo>
                    <a:pt x="501154" y="2901289"/>
                  </a:lnTo>
                  <a:lnTo>
                    <a:pt x="461632" y="2901289"/>
                  </a:lnTo>
                  <a:lnTo>
                    <a:pt x="461632" y="2851874"/>
                  </a:lnTo>
                  <a:lnTo>
                    <a:pt x="501154" y="2851874"/>
                  </a:lnTo>
                  <a:lnTo>
                    <a:pt x="501154" y="2802471"/>
                  </a:lnTo>
                  <a:lnTo>
                    <a:pt x="461632" y="2802471"/>
                  </a:lnTo>
                  <a:lnTo>
                    <a:pt x="461632" y="2753055"/>
                  </a:lnTo>
                  <a:lnTo>
                    <a:pt x="501154" y="2753055"/>
                  </a:lnTo>
                  <a:lnTo>
                    <a:pt x="501154" y="2703639"/>
                  </a:lnTo>
                  <a:lnTo>
                    <a:pt x="461632" y="2703639"/>
                  </a:lnTo>
                  <a:lnTo>
                    <a:pt x="461632" y="2654236"/>
                  </a:lnTo>
                  <a:lnTo>
                    <a:pt x="501154" y="2654236"/>
                  </a:lnTo>
                  <a:lnTo>
                    <a:pt x="501154" y="2604820"/>
                  </a:lnTo>
                  <a:lnTo>
                    <a:pt x="461632" y="2604820"/>
                  </a:lnTo>
                  <a:lnTo>
                    <a:pt x="461632" y="2555417"/>
                  </a:lnTo>
                  <a:lnTo>
                    <a:pt x="501154" y="2555417"/>
                  </a:lnTo>
                  <a:lnTo>
                    <a:pt x="501154" y="2506002"/>
                  </a:lnTo>
                  <a:lnTo>
                    <a:pt x="461632" y="2506002"/>
                  </a:lnTo>
                  <a:lnTo>
                    <a:pt x="461632" y="2456586"/>
                  </a:lnTo>
                  <a:lnTo>
                    <a:pt x="501154" y="2456586"/>
                  </a:lnTo>
                  <a:lnTo>
                    <a:pt x="501154" y="2407183"/>
                  </a:lnTo>
                  <a:lnTo>
                    <a:pt x="461632" y="2407183"/>
                  </a:lnTo>
                  <a:lnTo>
                    <a:pt x="461632" y="2357767"/>
                  </a:lnTo>
                  <a:lnTo>
                    <a:pt x="501154" y="2357767"/>
                  </a:lnTo>
                  <a:lnTo>
                    <a:pt x="501154" y="2266556"/>
                  </a:lnTo>
                  <a:lnTo>
                    <a:pt x="431977" y="2239949"/>
                  </a:lnTo>
                  <a:lnTo>
                    <a:pt x="431977" y="2357767"/>
                  </a:lnTo>
                  <a:lnTo>
                    <a:pt x="431977" y="2407183"/>
                  </a:lnTo>
                  <a:lnTo>
                    <a:pt x="431977" y="2901289"/>
                  </a:lnTo>
                  <a:lnTo>
                    <a:pt x="382574" y="2901289"/>
                  </a:lnTo>
                  <a:lnTo>
                    <a:pt x="382574" y="2851874"/>
                  </a:lnTo>
                  <a:lnTo>
                    <a:pt x="431977" y="2851874"/>
                  </a:lnTo>
                  <a:lnTo>
                    <a:pt x="431977" y="2802471"/>
                  </a:lnTo>
                  <a:lnTo>
                    <a:pt x="382574" y="2802471"/>
                  </a:lnTo>
                  <a:lnTo>
                    <a:pt x="382574" y="2753055"/>
                  </a:lnTo>
                  <a:lnTo>
                    <a:pt x="431977" y="2753055"/>
                  </a:lnTo>
                  <a:lnTo>
                    <a:pt x="431977" y="2703639"/>
                  </a:lnTo>
                  <a:lnTo>
                    <a:pt x="382574" y="2703639"/>
                  </a:lnTo>
                  <a:lnTo>
                    <a:pt x="382574" y="2654236"/>
                  </a:lnTo>
                  <a:lnTo>
                    <a:pt x="431977" y="2654236"/>
                  </a:lnTo>
                  <a:lnTo>
                    <a:pt x="431977" y="2604820"/>
                  </a:lnTo>
                  <a:lnTo>
                    <a:pt x="382574" y="2604820"/>
                  </a:lnTo>
                  <a:lnTo>
                    <a:pt x="382574" y="2555417"/>
                  </a:lnTo>
                  <a:lnTo>
                    <a:pt x="431977" y="2555417"/>
                  </a:lnTo>
                  <a:lnTo>
                    <a:pt x="431977" y="2506002"/>
                  </a:lnTo>
                  <a:lnTo>
                    <a:pt x="382574" y="2506002"/>
                  </a:lnTo>
                  <a:lnTo>
                    <a:pt x="382574" y="2456586"/>
                  </a:lnTo>
                  <a:lnTo>
                    <a:pt x="431977" y="2456586"/>
                  </a:lnTo>
                  <a:lnTo>
                    <a:pt x="431977" y="2407183"/>
                  </a:lnTo>
                  <a:lnTo>
                    <a:pt x="382574" y="2407183"/>
                  </a:lnTo>
                  <a:lnTo>
                    <a:pt x="382574" y="2357767"/>
                  </a:lnTo>
                  <a:lnTo>
                    <a:pt x="431977" y="2357767"/>
                  </a:lnTo>
                  <a:lnTo>
                    <a:pt x="431977" y="2239949"/>
                  </a:lnTo>
                  <a:lnTo>
                    <a:pt x="352920" y="2209533"/>
                  </a:lnTo>
                  <a:lnTo>
                    <a:pt x="352920" y="3000108"/>
                  </a:lnTo>
                  <a:lnTo>
                    <a:pt x="609854" y="3000108"/>
                  </a:lnTo>
                  <a:lnTo>
                    <a:pt x="609854" y="2901289"/>
                  </a:lnTo>
                  <a:lnTo>
                    <a:pt x="609854" y="2851874"/>
                  </a:lnTo>
                  <a:lnTo>
                    <a:pt x="609854" y="2357767"/>
                  </a:lnTo>
                  <a:lnTo>
                    <a:pt x="609854" y="2308352"/>
                  </a:lnTo>
                  <a:close/>
                </a:path>
                <a:path w="923925" h="4974590">
                  <a:moveTo>
                    <a:pt x="629716" y="4891951"/>
                  </a:moveTo>
                  <a:lnTo>
                    <a:pt x="546366" y="4891951"/>
                  </a:lnTo>
                  <a:lnTo>
                    <a:pt x="546366" y="4932464"/>
                  </a:lnTo>
                  <a:lnTo>
                    <a:pt x="518591" y="4932464"/>
                  </a:lnTo>
                  <a:lnTo>
                    <a:pt x="518591" y="4891951"/>
                  </a:lnTo>
                  <a:lnTo>
                    <a:pt x="490804" y="4891951"/>
                  </a:lnTo>
                  <a:lnTo>
                    <a:pt x="490804" y="4932464"/>
                  </a:lnTo>
                  <a:lnTo>
                    <a:pt x="490804" y="4974247"/>
                  </a:lnTo>
                  <a:lnTo>
                    <a:pt x="629716" y="4974247"/>
                  </a:lnTo>
                  <a:lnTo>
                    <a:pt x="629716" y="4932464"/>
                  </a:lnTo>
                  <a:lnTo>
                    <a:pt x="629716" y="4891951"/>
                  </a:lnTo>
                  <a:close/>
                </a:path>
                <a:path w="923925" h="4974590">
                  <a:moveTo>
                    <a:pt x="629716" y="4780546"/>
                  </a:moveTo>
                  <a:lnTo>
                    <a:pt x="546366" y="4780546"/>
                  </a:lnTo>
                  <a:lnTo>
                    <a:pt x="546366" y="4822329"/>
                  </a:lnTo>
                  <a:lnTo>
                    <a:pt x="518591" y="4822329"/>
                  </a:lnTo>
                  <a:lnTo>
                    <a:pt x="518591" y="4780546"/>
                  </a:lnTo>
                  <a:lnTo>
                    <a:pt x="490804" y="4780546"/>
                  </a:lnTo>
                  <a:lnTo>
                    <a:pt x="490804" y="4822329"/>
                  </a:lnTo>
                  <a:lnTo>
                    <a:pt x="490804" y="4864100"/>
                  </a:lnTo>
                  <a:lnTo>
                    <a:pt x="629716" y="4864100"/>
                  </a:lnTo>
                  <a:lnTo>
                    <a:pt x="629716" y="4822329"/>
                  </a:lnTo>
                  <a:lnTo>
                    <a:pt x="629716" y="4780546"/>
                  </a:lnTo>
                  <a:close/>
                </a:path>
                <a:path w="923925" h="4974590">
                  <a:moveTo>
                    <a:pt x="796404" y="4891951"/>
                  </a:moveTo>
                  <a:lnTo>
                    <a:pt x="713054" y="4891951"/>
                  </a:lnTo>
                  <a:lnTo>
                    <a:pt x="713054" y="4932464"/>
                  </a:lnTo>
                  <a:lnTo>
                    <a:pt x="685279" y="4932464"/>
                  </a:lnTo>
                  <a:lnTo>
                    <a:pt x="685279" y="4891951"/>
                  </a:lnTo>
                  <a:lnTo>
                    <a:pt x="657491" y="4891951"/>
                  </a:lnTo>
                  <a:lnTo>
                    <a:pt x="657491" y="4932464"/>
                  </a:lnTo>
                  <a:lnTo>
                    <a:pt x="657491" y="4974247"/>
                  </a:lnTo>
                  <a:lnTo>
                    <a:pt x="796404" y="4974247"/>
                  </a:lnTo>
                  <a:lnTo>
                    <a:pt x="796404" y="4932464"/>
                  </a:lnTo>
                  <a:lnTo>
                    <a:pt x="796404" y="4891951"/>
                  </a:lnTo>
                  <a:close/>
                </a:path>
                <a:path w="923925" h="4974590">
                  <a:moveTo>
                    <a:pt x="833196" y="810539"/>
                  </a:moveTo>
                  <a:lnTo>
                    <a:pt x="817473" y="794867"/>
                  </a:lnTo>
                  <a:lnTo>
                    <a:pt x="812673" y="794867"/>
                  </a:lnTo>
                  <a:lnTo>
                    <a:pt x="796950" y="810539"/>
                  </a:lnTo>
                  <a:lnTo>
                    <a:pt x="796950" y="815340"/>
                  </a:lnTo>
                  <a:lnTo>
                    <a:pt x="812673" y="831011"/>
                  </a:lnTo>
                  <a:lnTo>
                    <a:pt x="817473" y="831011"/>
                  </a:lnTo>
                  <a:lnTo>
                    <a:pt x="833196" y="815340"/>
                  </a:lnTo>
                  <a:lnTo>
                    <a:pt x="833196" y="812939"/>
                  </a:lnTo>
                  <a:lnTo>
                    <a:pt x="833196" y="810539"/>
                  </a:lnTo>
                  <a:close/>
                </a:path>
                <a:path w="923925" h="4974590">
                  <a:moveTo>
                    <a:pt x="876681" y="2397302"/>
                  </a:moveTo>
                  <a:lnTo>
                    <a:pt x="848448" y="2357767"/>
                  </a:lnTo>
                  <a:lnTo>
                    <a:pt x="827265" y="2328126"/>
                  </a:lnTo>
                  <a:lnTo>
                    <a:pt x="827265" y="2407183"/>
                  </a:lnTo>
                  <a:lnTo>
                    <a:pt x="827265" y="2456586"/>
                  </a:lnTo>
                  <a:lnTo>
                    <a:pt x="827265" y="2901289"/>
                  </a:lnTo>
                  <a:lnTo>
                    <a:pt x="777862" y="2901289"/>
                  </a:lnTo>
                  <a:lnTo>
                    <a:pt x="777862" y="2851874"/>
                  </a:lnTo>
                  <a:lnTo>
                    <a:pt x="827265" y="2851874"/>
                  </a:lnTo>
                  <a:lnTo>
                    <a:pt x="827265" y="2802471"/>
                  </a:lnTo>
                  <a:lnTo>
                    <a:pt x="777862" y="2802471"/>
                  </a:lnTo>
                  <a:lnTo>
                    <a:pt x="777862" y="2753055"/>
                  </a:lnTo>
                  <a:lnTo>
                    <a:pt x="827265" y="2753055"/>
                  </a:lnTo>
                  <a:lnTo>
                    <a:pt x="827265" y="2703639"/>
                  </a:lnTo>
                  <a:lnTo>
                    <a:pt x="777862" y="2703639"/>
                  </a:lnTo>
                  <a:lnTo>
                    <a:pt x="777862" y="2654236"/>
                  </a:lnTo>
                  <a:lnTo>
                    <a:pt x="827265" y="2654236"/>
                  </a:lnTo>
                  <a:lnTo>
                    <a:pt x="827265" y="2604820"/>
                  </a:lnTo>
                  <a:lnTo>
                    <a:pt x="777862" y="2604820"/>
                  </a:lnTo>
                  <a:lnTo>
                    <a:pt x="777862" y="2555417"/>
                  </a:lnTo>
                  <a:lnTo>
                    <a:pt x="827265" y="2555417"/>
                  </a:lnTo>
                  <a:lnTo>
                    <a:pt x="827265" y="2506002"/>
                  </a:lnTo>
                  <a:lnTo>
                    <a:pt x="777862" y="2506002"/>
                  </a:lnTo>
                  <a:lnTo>
                    <a:pt x="777862" y="2456586"/>
                  </a:lnTo>
                  <a:lnTo>
                    <a:pt x="827265" y="2456586"/>
                  </a:lnTo>
                  <a:lnTo>
                    <a:pt x="827265" y="2407183"/>
                  </a:lnTo>
                  <a:lnTo>
                    <a:pt x="777862" y="2407183"/>
                  </a:lnTo>
                  <a:lnTo>
                    <a:pt x="777862" y="2357767"/>
                  </a:lnTo>
                  <a:lnTo>
                    <a:pt x="827265" y="2407183"/>
                  </a:lnTo>
                  <a:lnTo>
                    <a:pt x="827265" y="2328126"/>
                  </a:lnTo>
                  <a:lnTo>
                    <a:pt x="767969" y="2288590"/>
                  </a:lnTo>
                  <a:lnTo>
                    <a:pt x="758088" y="2278710"/>
                  </a:lnTo>
                  <a:lnTo>
                    <a:pt x="758088" y="2209533"/>
                  </a:lnTo>
                  <a:lnTo>
                    <a:pt x="748207" y="2209533"/>
                  </a:lnTo>
                  <a:lnTo>
                    <a:pt x="748207" y="2278710"/>
                  </a:lnTo>
                  <a:lnTo>
                    <a:pt x="738327" y="2288590"/>
                  </a:lnTo>
                  <a:lnTo>
                    <a:pt x="728446" y="2295182"/>
                  </a:lnTo>
                  <a:lnTo>
                    <a:pt x="728446" y="2357767"/>
                  </a:lnTo>
                  <a:lnTo>
                    <a:pt x="728446" y="2901289"/>
                  </a:lnTo>
                  <a:lnTo>
                    <a:pt x="679030" y="2901289"/>
                  </a:lnTo>
                  <a:lnTo>
                    <a:pt x="679030" y="2851874"/>
                  </a:lnTo>
                  <a:lnTo>
                    <a:pt x="728446" y="2851874"/>
                  </a:lnTo>
                  <a:lnTo>
                    <a:pt x="728446" y="2802471"/>
                  </a:lnTo>
                  <a:lnTo>
                    <a:pt x="679030" y="2802471"/>
                  </a:lnTo>
                  <a:lnTo>
                    <a:pt x="679030" y="2753055"/>
                  </a:lnTo>
                  <a:lnTo>
                    <a:pt x="728446" y="2753055"/>
                  </a:lnTo>
                  <a:lnTo>
                    <a:pt x="728446" y="2604820"/>
                  </a:lnTo>
                  <a:lnTo>
                    <a:pt x="727125" y="2604820"/>
                  </a:lnTo>
                  <a:lnTo>
                    <a:pt x="727125" y="2654236"/>
                  </a:lnTo>
                  <a:lnTo>
                    <a:pt x="727125" y="2703639"/>
                  </a:lnTo>
                  <a:lnTo>
                    <a:pt x="677710" y="2703639"/>
                  </a:lnTo>
                  <a:lnTo>
                    <a:pt x="677710" y="2654236"/>
                  </a:lnTo>
                  <a:lnTo>
                    <a:pt x="727125" y="2654236"/>
                  </a:lnTo>
                  <a:lnTo>
                    <a:pt x="727125" y="2604820"/>
                  </a:lnTo>
                  <a:lnTo>
                    <a:pt x="679030" y="2604820"/>
                  </a:lnTo>
                  <a:lnTo>
                    <a:pt x="679030" y="2555417"/>
                  </a:lnTo>
                  <a:lnTo>
                    <a:pt x="728446" y="2555417"/>
                  </a:lnTo>
                  <a:lnTo>
                    <a:pt x="728446" y="2506002"/>
                  </a:lnTo>
                  <a:lnTo>
                    <a:pt x="679030" y="2506002"/>
                  </a:lnTo>
                  <a:lnTo>
                    <a:pt x="679030" y="2456586"/>
                  </a:lnTo>
                  <a:lnTo>
                    <a:pt x="728446" y="2456586"/>
                  </a:lnTo>
                  <a:lnTo>
                    <a:pt x="728446" y="2407183"/>
                  </a:lnTo>
                  <a:lnTo>
                    <a:pt x="679030" y="2407183"/>
                  </a:lnTo>
                  <a:lnTo>
                    <a:pt x="728446" y="2357767"/>
                  </a:lnTo>
                  <a:lnTo>
                    <a:pt x="728446" y="2295182"/>
                  </a:lnTo>
                  <a:lnTo>
                    <a:pt x="679030" y="2328126"/>
                  </a:lnTo>
                  <a:lnTo>
                    <a:pt x="629627" y="2397302"/>
                  </a:lnTo>
                  <a:lnTo>
                    <a:pt x="629627" y="3000108"/>
                  </a:lnTo>
                  <a:lnTo>
                    <a:pt x="876681" y="3000108"/>
                  </a:lnTo>
                  <a:lnTo>
                    <a:pt x="876681" y="2901289"/>
                  </a:lnTo>
                  <a:lnTo>
                    <a:pt x="876681" y="2851874"/>
                  </a:lnTo>
                  <a:lnTo>
                    <a:pt x="876681" y="2407183"/>
                  </a:lnTo>
                  <a:lnTo>
                    <a:pt x="876681" y="2397302"/>
                  </a:lnTo>
                  <a:close/>
                </a:path>
                <a:path w="923925" h="4974590">
                  <a:moveTo>
                    <a:pt x="923747" y="812800"/>
                  </a:moveTo>
                  <a:lnTo>
                    <a:pt x="921346" y="789940"/>
                  </a:lnTo>
                  <a:lnTo>
                    <a:pt x="914311" y="768350"/>
                  </a:lnTo>
                  <a:lnTo>
                    <a:pt x="902944" y="748030"/>
                  </a:lnTo>
                  <a:lnTo>
                    <a:pt x="887526" y="731520"/>
                  </a:lnTo>
                  <a:lnTo>
                    <a:pt x="887526" y="812800"/>
                  </a:lnTo>
                  <a:lnTo>
                    <a:pt x="881557" y="840740"/>
                  </a:lnTo>
                  <a:lnTo>
                    <a:pt x="865339" y="864870"/>
                  </a:lnTo>
                  <a:lnTo>
                    <a:pt x="841362" y="880110"/>
                  </a:lnTo>
                  <a:lnTo>
                    <a:pt x="812152" y="883920"/>
                  </a:lnTo>
                  <a:lnTo>
                    <a:pt x="785609" y="878840"/>
                  </a:lnTo>
                  <a:lnTo>
                    <a:pt x="763790" y="863600"/>
                  </a:lnTo>
                  <a:lnTo>
                    <a:pt x="752322" y="847090"/>
                  </a:lnTo>
                  <a:lnTo>
                    <a:pt x="748792" y="842010"/>
                  </a:lnTo>
                  <a:lnTo>
                    <a:pt x="742670" y="815340"/>
                  </a:lnTo>
                  <a:lnTo>
                    <a:pt x="744181" y="797560"/>
                  </a:lnTo>
                  <a:lnTo>
                    <a:pt x="749719" y="781050"/>
                  </a:lnTo>
                  <a:lnTo>
                    <a:pt x="758977" y="767080"/>
                  </a:lnTo>
                  <a:lnTo>
                    <a:pt x="771613" y="754380"/>
                  </a:lnTo>
                  <a:lnTo>
                    <a:pt x="776173" y="750570"/>
                  </a:lnTo>
                  <a:lnTo>
                    <a:pt x="778852" y="745490"/>
                  </a:lnTo>
                  <a:lnTo>
                    <a:pt x="778852" y="93980"/>
                  </a:lnTo>
                  <a:lnTo>
                    <a:pt x="778852" y="71120"/>
                  </a:lnTo>
                  <a:lnTo>
                    <a:pt x="781697" y="57150"/>
                  </a:lnTo>
                  <a:lnTo>
                    <a:pt x="789470" y="45720"/>
                  </a:lnTo>
                  <a:lnTo>
                    <a:pt x="800989" y="38100"/>
                  </a:lnTo>
                  <a:lnTo>
                    <a:pt x="815073" y="35560"/>
                  </a:lnTo>
                  <a:lnTo>
                    <a:pt x="829170" y="38100"/>
                  </a:lnTo>
                  <a:lnTo>
                    <a:pt x="840676" y="45720"/>
                  </a:lnTo>
                  <a:lnTo>
                    <a:pt x="848448" y="57150"/>
                  </a:lnTo>
                  <a:lnTo>
                    <a:pt x="851306" y="71120"/>
                  </a:lnTo>
                  <a:lnTo>
                    <a:pt x="851306" y="162560"/>
                  </a:lnTo>
                  <a:lnTo>
                    <a:pt x="833196" y="162560"/>
                  </a:lnTo>
                  <a:lnTo>
                    <a:pt x="826135" y="163830"/>
                  </a:lnTo>
                  <a:lnTo>
                    <a:pt x="820381" y="167640"/>
                  </a:lnTo>
                  <a:lnTo>
                    <a:pt x="816495" y="172720"/>
                  </a:lnTo>
                  <a:lnTo>
                    <a:pt x="815073" y="180340"/>
                  </a:lnTo>
                  <a:lnTo>
                    <a:pt x="816495" y="186690"/>
                  </a:lnTo>
                  <a:lnTo>
                    <a:pt x="820381" y="193040"/>
                  </a:lnTo>
                  <a:lnTo>
                    <a:pt x="826135" y="196850"/>
                  </a:lnTo>
                  <a:lnTo>
                    <a:pt x="833196" y="198120"/>
                  </a:lnTo>
                  <a:lnTo>
                    <a:pt x="851306" y="198120"/>
                  </a:lnTo>
                  <a:lnTo>
                    <a:pt x="851306" y="233680"/>
                  </a:lnTo>
                  <a:lnTo>
                    <a:pt x="833196" y="233680"/>
                  </a:lnTo>
                  <a:lnTo>
                    <a:pt x="826135" y="236220"/>
                  </a:lnTo>
                  <a:lnTo>
                    <a:pt x="820381" y="240030"/>
                  </a:lnTo>
                  <a:lnTo>
                    <a:pt x="816495" y="245110"/>
                  </a:lnTo>
                  <a:lnTo>
                    <a:pt x="815073" y="252730"/>
                  </a:lnTo>
                  <a:lnTo>
                    <a:pt x="816495" y="259080"/>
                  </a:lnTo>
                  <a:lnTo>
                    <a:pt x="820381" y="265430"/>
                  </a:lnTo>
                  <a:lnTo>
                    <a:pt x="826135" y="269240"/>
                  </a:lnTo>
                  <a:lnTo>
                    <a:pt x="833196" y="270510"/>
                  </a:lnTo>
                  <a:lnTo>
                    <a:pt x="851306" y="270510"/>
                  </a:lnTo>
                  <a:lnTo>
                    <a:pt x="851306" y="306070"/>
                  </a:lnTo>
                  <a:lnTo>
                    <a:pt x="833196" y="306070"/>
                  </a:lnTo>
                  <a:lnTo>
                    <a:pt x="826135" y="307340"/>
                  </a:lnTo>
                  <a:lnTo>
                    <a:pt x="820381" y="311150"/>
                  </a:lnTo>
                  <a:lnTo>
                    <a:pt x="816495" y="317500"/>
                  </a:lnTo>
                  <a:lnTo>
                    <a:pt x="815073" y="325120"/>
                  </a:lnTo>
                  <a:lnTo>
                    <a:pt x="816495" y="331470"/>
                  </a:lnTo>
                  <a:lnTo>
                    <a:pt x="820381" y="337820"/>
                  </a:lnTo>
                  <a:lnTo>
                    <a:pt x="826135" y="341630"/>
                  </a:lnTo>
                  <a:lnTo>
                    <a:pt x="833196" y="342900"/>
                  </a:lnTo>
                  <a:lnTo>
                    <a:pt x="851306" y="342900"/>
                  </a:lnTo>
                  <a:lnTo>
                    <a:pt x="851306" y="378460"/>
                  </a:lnTo>
                  <a:lnTo>
                    <a:pt x="833196" y="378460"/>
                  </a:lnTo>
                  <a:lnTo>
                    <a:pt x="826135" y="379730"/>
                  </a:lnTo>
                  <a:lnTo>
                    <a:pt x="820381" y="383540"/>
                  </a:lnTo>
                  <a:lnTo>
                    <a:pt x="816495" y="389890"/>
                  </a:lnTo>
                  <a:lnTo>
                    <a:pt x="815073" y="396240"/>
                  </a:lnTo>
                  <a:lnTo>
                    <a:pt x="816495" y="403860"/>
                  </a:lnTo>
                  <a:lnTo>
                    <a:pt x="820381" y="410210"/>
                  </a:lnTo>
                  <a:lnTo>
                    <a:pt x="826135" y="414020"/>
                  </a:lnTo>
                  <a:lnTo>
                    <a:pt x="833196" y="415290"/>
                  </a:lnTo>
                  <a:lnTo>
                    <a:pt x="851306" y="415290"/>
                  </a:lnTo>
                  <a:lnTo>
                    <a:pt x="851306" y="450850"/>
                  </a:lnTo>
                  <a:lnTo>
                    <a:pt x="833196" y="450850"/>
                  </a:lnTo>
                  <a:lnTo>
                    <a:pt x="826135" y="452120"/>
                  </a:lnTo>
                  <a:lnTo>
                    <a:pt x="820381" y="455930"/>
                  </a:lnTo>
                  <a:lnTo>
                    <a:pt x="816495" y="462280"/>
                  </a:lnTo>
                  <a:lnTo>
                    <a:pt x="815073" y="468630"/>
                  </a:lnTo>
                  <a:lnTo>
                    <a:pt x="816495" y="476250"/>
                  </a:lnTo>
                  <a:lnTo>
                    <a:pt x="820381" y="481330"/>
                  </a:lnTo>
                  <a:lnTo>
                    <a:pt x="826135" y="485140"/>
                  </a:lnTo>
                  <a:lnTo>
                    <a:pt x="833196" y="487680"/>
                  </a:lnTo>
                  <a:lnTo>
                    <a:pt x="851306" y="487680"/>
                  </a:lnTo>
                  <a:lnTo>
                    <a:pt x="851306" y="523240"/>
                  </a:lnTo>
                  <a:lnTo>
                    <a:pt x="833196" y="523240"/>
                  </a:lnTo>
                  <a:lnTo>
                    <a:pt x="826135" y="524510"/>
                  </a:lnTo>
                  <a:lnTo>
                    <a:pt x="820381" y="528320"/>
                  </a:lnTo>
                  <a:lnTo>
                    <a:pt x="816495" y="534670"/>
                  </a:lnTo>
                  <a:lnTo>
                    <a:pt x="815073" y="541020"/>
                  </a:lnTo>
                  <a:lnTo>
                    <a:pt x="816495" y="548640"/>
                  </a:lnTo>
                  <a:lnTo>
                    <a:pt x="820381" y="553720"/>
                  </a:lnTo>
                  <a:lnTo>
                    <a:pt x="826135" y="557530"/>
                  </a:lnTo>
                  <a:lnTo>
                    <a:pt x="833196" y="558800"/>
                  </a:lnTo>
                  <a:lnTo>
                    <a:pt x="851306" y="558800"/>
                  </a:lnTo>
                  <a:lnTo>
                    <a:pt x="851306" y="595630"/>
                  </a:lnTo>
                  <a:lnTo>
                    <a:pt x="833196" y="595630"/>
                  </a:lnTo>
                  <a:lnTo>
                    <a:pt x="826135" y="596900"/>
                  </a:lnTo>
                  <a:lnTo>
                    <a:pt x="820381" y="600710"/>
                  </a:lnTo>
                  <a:lnTo>
                    <a:pt x="816495" y="607060"/>
                  </a:lnTo>
                  <a:lnTo>
                    <a:pt x="815073" y="613410"/>
                  </a:lnTo>
                  <a:lnTo>
                    <a:pt x="816495" y="621030"/>
                  </a:lnTo>
                  <a:lnTo>
                    <a:pt x="820381" y="626110"/>
                  </a:lnTo>
                  <a:lnTo>
                    <a:pt x="826135" y="629920"/>
                  </a:lnTo>
                  <a:lnTo>
                    <a:pt x="833196" y="631190"/>
                  </a:lnTo>
                  <a:lnTo>
                    <a:pt x="851306" y="631190"/>
                  </a:lnTo>
                  <a:lnTo>
                    <a:pt x="851306" y="745490"/>
                  </a:lnTo>
                  <a:lnTo>
                    <a:pt x="853986" y="750570"/>
                  </a:lnTo>
                  <a:lnTo>
                    <a:pt x="858545" y="754380"/>
                  </a:lnTo>
                  <a:lnTo>
                    <a:pt x="870839" y="765810"/>
                  </a:lnTo>
                  <a:lnTo>
                    <a:pt x="879944" y="779780"/>
                  </a:lnTo>
                  <a:lnTo>
                    <a:pt x="885583" y="795020"/>
                  </a:lnTo>
                  <a:lnTo>
                    <a:pt x="887526" y="812800"/>
                  </a:lnTo>
                  <a:lnTo>
                    <a:pt x="887526" y="731520"/>
                  </a:lnTo>
                  <a:lnTo>
                    <a:pt x="887526" y="71120"/>
                  </a:lnTo>
                  <a:lnTo>
                    <a:pt x="881824" y="43180"/>
                  </a:lnTo>
                  <a:lnTo>
                    <a:pt x="876642" y="35560"/>
                  </a:lnTo>
                  <a:lnTo>
                    <a:pt x="866279" y="20320"/>
                  </a:lnTo>
                  <a:lnTo>
                    <a:pt x="843254" y="5080"/>
                  </a:lnTo>
                  <a:lnTo>
                    <a:pt x="815073" y="0"/>
                  </a:lnTo>
                  <a:lnTo>
                    <a:pt x="786904" y="5080"/>
                  </a:lnTo>
                  <a:lnTo>
                    <a:pt x="763866" y="20320"/>
                  </a:lnTo>
                  <a:lnTo>
                    <a:pt x="748322" y="43180"/>
                  </a:lnTo>
                  <a:lnTo>
                    <a:pt x="742619" y="71120"/>
                  </a:lnTo>
                  <a:lnTo>
                    <a:pt x="742619" y="93980"/>
                  </a:lnTo>
                  <a:lnTo>
                    <a:pt x="742619" y="140970"/>
                  </a:lnTo>
                  <a:lnTo>
                    <a:pt x="742619" y="441960"/>
                  </a:lnTo>
                  <a:lnTo>
                    <a:pt x="575462" y="441960"/>
                  </a:lnTo>
                  <a:lnTo>
                    <a:pt x="548906" y="447040"/>
                  </a:lnTo>
                  <a:lnTo>
                    <a:pt x="527189" y="462280"/>
                  </a:lnTo>
                  <a:lnTo>
                    <a:pt x="512533" y="483870"/>
                  </a:lnTo>
                  <a:lnTo>
                    <a:pt x="507161" y="509270"/>
                  </a:lnTo>
                  <a:lnTo>
                    <a:pt x="512533" y="535940"/>
                  </a:lnTo>
                  <a:lnTo>
                    <a:pt x="527189" y="557530"/>
                  </a:lnTo>
                  <a:lnTo>
                    <a:pt x="548906" y="572770"/>
                  </a:lnTo>
                  <a:lnTo>
                    <a:pt x="575462" y="577850"/>
                  </a:lnTo>
                  <a:lnTo>
                    <a:pt x="584517" y="577850"/>
                  </a:lnTo>
                  <a:lnTo>
                    <a:pt x="596696" y="580390"/>
                  </a:lnTo>
                  <a:lnTo>
                    <a:pt x="606653" y="586740"/>
                  </a:lnTo>
                  <a:lnTo>
                    <a:pt x="613371" y="596900"/>
                  </a:lnTo>
                  <a:lnTo>
                    <a:pt x="615835" y="609600"/>
                  </a:lnTo>
                  <a:lnTo>
                    <a:pt x="613371" y="621030"/>
                  </a:lnTo>
                  <a:lnTo>
                    <a:pt x="606653" y="631190"/>
                  </a:lnTo>
                  <a:lnTo>
                    <a:pt x="596696" y="638810"/>
                  </a:lnTo>
                  <a:lnTo>
                    <a:pt x="584517" y="640080"/>
                  </a:lnTo>
                  <a:lnTo>
                    <a:pt x="430504" y="640080"/>
                  </a:lnTo>
                  <a:lnTo>
                    <a:pt x="404088" y="646430"/>
                  </a:lnTo>
                  <a:lnTo>
                    <a:pt x="382498" y="660400"/>
                  </a:lnTo>
                  <a:lnTo>
                    <a:pt x="367931" y="681990"/>
                  </a:lnTo>
                  <a:lnTo>
                    <a:pt x="362585" y="708660"/>
                  </a:lnTo>
                  <a:lnTo>
                    <a:pt x="367931" y="735330"/>
                  </a:lnTo>
                  <a:lnTo>
                    <a:pt x="382498" y="756920"/>
                  </a:lnTo>
                  <a:lnTo>
                    <a:pt x="404088" y="770890"/>
                  </a:lnTo>
                  <a:lnTo>
                    <a:pt x="460311" y="782320"/>
                  </a:lnTo>
                  <a:lnTo>
                    <a:pt x="484682" y="798830"/>
                  </a:lnTo>
                  <a:lnTo>
                    <a:pt x="501129" y="822960"/>
                  </a:lnTo>
                  <a:lnTo>
                    <a:pt x="507161" y="852170"/>
                  </a:lnTo>
                  <a:lnTo>
                    <a:pt x="507161" y="882650"/>
                  </a:lnTo>
                  <a:lnTo>
                    <a:pt x="457238" y="885190"/>
                  </a:lnTo>
                  <a:lnTo>
                    <a:pt x="408584" y="881380"/>
                  </a:lnTo>
                  <a:lnTo>
                    <a:pt x="361505" y="872490"/>
                  </a:lnTo>
                  <a:lnTo>
                    <a:pt x="316331" y="858520"/>
                  </a:lnTo>
                  <a:lnTo>
                    <a:pt x="273392" y="840740"/>
                  </a:lnTo>
                  <a:lnTo>
                    <a:pt x="232981" y="817880"/>
                  </a:lnTo>
                  <a:lnTo>
                    <a:pt x="195427" y="791210"/>
                  </a:lnTo>
                  <a:lnTo>
                    <a:pt x="161061" y="759460"/>
                  </a:lnTo>
                  <a:lnTo>
                    <a:pt x="130187" y="725170"/>
                  </a:lnTo>
                  <a:lnTo>
                    <a:pt x="103124" y="688340"/>
                  </a:lnTo>
                  <a:lnTo>
                    <a:pt x="80200" y="647700"/>
                  </a:lnTo>
                  <a:lnTo>
                    <a:pt x="61734" y="604520"/>
                  </a:lnTo>
                  <a:lnTo>
                    <a:pt x="48031" y="558800"/>
                  </a:lnTo>
                  <a:lnTo>
                    <a:pt x="366737" y="558800"/>
                  </a:lnTo>
                  <a:lnTo>
                    <a:pt x="393293" y="553720"/>
                  </a:lnTo>
                  <a:lnTo>
                    <a:pt x="415010" y="539750"/>
                  </a:lnTo>
                  <a:lnTo>
                    <a:pt x="429653" y="518160"/>
                  </a:lnTo>
                  <a:lnTo>
                    <a:pt x="435038" y="491490"/>
                  </a:lnTo>
                  <a:lnTo>
                    <a:pt x="429653" y="464820"/>
                  </a:lnTo>
                  <a:lnTo>
                    <a:pt x="415010" y="443230"/>
                  </a:lnTo>
                  <a:lnTo>
                    <a:pt x="393293" y="429260"/>
                  </a:lnTo>
                  <a:lnTo>
                    <a:pt x="366737" y="424180"/>
                  </a:lnTo>
                  <a:lnTo>
                    <a:pt x="357670" y="424180"/>
                  </a:lnTo>
                  <a:lnTo>
                    <a:pt x="345490" y="421640"/>
                  </a:lnTo>
                  <a:lnTo>
                    <a:pt x="335546" y="414020"/>
                  </a:lnTo>
                  <a:lnTo>
                    <a:pt x="328828" y="403860"/>
                  </a:lnTo>
                  <a:lnTo>
                    <a:pt x="326364" y="392430"/>
                  </a:lnTo>
                  <a:lnTo>
                    <a:pt x="328828" y="379730"/>
                  </a:lnTo>
                  <a:lnTo>
                    <a:pt x="335546" y="369570"/>
                  </a:lnTo>
                  <a:lnTo>
                    <a:pt x="345490" y="363220"/>
                  </a:lnTo>
                  <a:lnTo>
                    <a:pt x="357670" y="360680"/>
                  </a:lnTo>
                  <a:lnTo>
                    <a:pt x="511683" y="360680"/>
                  </a:lnTo>
                  <a:lnTo>
                    <a:pt x="538086" y="355600"/>
                  </a:lnTo>
                  <a:lnTo>
                    <a:pt x="559650" y="340360"/>
                  </a:lnTo>
                  <a:lnTo>
                    <a:pt x="574192" y="318770"/>
                  </a:lnTo>
                  <a:lnTo>
                    <a:pt x="579526" y="293370"/>
                  </a:lnTo>
                  <a:lnTo>
                    <a:pt x="574167" y="266700"/>
                  </a:lnTo>
                  <a:lnTo>
                    <a:pt x="559574" y="245110"/>
                  </a:lnTo>
                  <a:lnTo>
                    <a:pt x="537946" y="231140"/>
                  </a:lnTo>
                  <a:lnTo>
                    <a:pt x="481685" y="219710"/>
                  </a:lnTo>
                  <a:lnTo>
                    <a:pt x="457263" y="203200"/>
                  </a:lnTo>
                  <a:lnTo>
                    <a:pt x="440766" y="179070"/>
                  </a:lnTo>
                  <a:lnTo>
                    <a:pt x="434708" y="148590"/>
                  </a:lnTo>
                  <a:lnTo>
                    <a:pt x="434708" y="36830"/>
                  </a:lnTo>
                  <a:lnTo>
                    <a:pt x="483781" y="35560"/>
                  </a:lnTo>
                  <a:lnTo>
                    <a:pt x="531761" y="40640"/>
                  </a:lnTo>
                  <a:lnTo>
                    <a:pt x="578294" y="52070"/>
                  </a:lnTo>
                  <a:lnTo>
                    <a:pt x="622998" y="67310"/>
                  </a:lnTo>
                  <a:lnTo>
                    <a:pt x="665530" y="87630"/>
                  </a:lnTo>
                  <a:lnTo>
                    <a:pt x="705535" y="111760"/>
                  </a:lnTo>
                  <a:lnTo>
                    <a:pt x="742619" y="140970"/>
                  </a:lnTo>
                  <a:lnTo>
                    <a:pt x="742619" y="93980"/>
                  </a:lnTo>
                  <a:lnTo>
                    <a:pt x="702195" y="66040"/>
                  </a:lnTo>
                  <a:lnTo>
                    <a:pt x="659066" y="43180"/>
                  </a:lnTo>
                  <a:lnTo>
                    <a:pt x="613575" y="25400"/>
                  </a:lnTo>
                  <a:lnTo>
                    <a:pt x="566115" y="11430"/>
                  </a:lnTo>
                  <a:lnTo>
                    <a:pt x="517017" y="2540"/>
                  </a:lnTo>
                  <a:lnTo>
                    <a:pt x="466648" y="0"/>
                  </a:lnTo>
                  <a:lnTo>
                    <a:pt x="414972" y="1270"/>
                  </a:lnTo>
                  <a:lnTo>
                    <a:pt x="414210" y="1270"/>
                  </a:lnTo>
                  <a:lnTo>
                    <a:pt x="368363" y="8890"/>
                  </a:lnTo>
                  <a:lnTo>
                    <a:pt x="324116" y="20320"/>
                  </a:lnTo>
                  <a:lnTo>
                    <a:pt x="281711" y="35560"/>
                  </a:lnTo>
                  <a:lnTo>
                    <a:pt x="241376" y="54610"/>
                  </a:lnTo>
                  <a:lnTo>
                    <a:pt x="203327" y="78740"/>
                  </a:lnTo>
                  <a:lnTo>
                    <a:pt x="167817" y="104140"/>
                  </a:lnTo>
                  <a:lnTo>
                    <a:pt x="135064" y="134620"/>
                  </a:lnTo>
                  <a:lnTo>
                    <a:pt x="105295" y="167640"/>
                  </a:lnTo>
                  <a:lnTo>
                    <a:pt x="78740" y="201930"/>
                  </a:lnTo>
                  <a:lnTo>
                    <a:pt x="55651" y="240030"/>
                  </a:lnTo>
                  <a:lnTo>
                    <a:pt x="36233" y="280670"/>
                  </a:lnTo>
                  <a:lnTo>
                    <a:pt x="20726" y="322580"/>
                  </a:lnTo>
                  <a:lnTo>
                    <a:pt x="9372" y="367030"/>
                  </a:lnTo>
                  <a:lnTo>
                    <a:pt x="2387" y="412750"/>
                  </a:lnTo>
                  <a:lnTo>
                    <a:pt x="0" y="459740"/>
                  </a:lnTo>
                  <a:lnTo>
                    <a:pt x="2387" y="506730"/>
                  </a:lnTo>
                  <a:lnTo>
                    <a:pt x="9385" y="552450"/>
                  </a:lnTo>
                  <a:lnTo>
                    <a:pt x="20751" y="596900"/>
                  </a:lnTo>
                  <a:lnTo>
                    <a:pt x="36271" y="638810"/>
                  </a:lnTo>
                  <a:lnTo>
                    <a:pt x="55714" y="679450"/>
                  </a:lnTo>
                  <a:lnTo>
                    <a:pt x="78841" y="717550"/>
                  </a:lnTo>
                  <a:lnTo>
                    <a:pt x="105410" y="753110"/>
                  </a:lnTo>
                  <a:lnTo>
                    <a:pt x="135216" y="786130"/>
                  </a:lnTo>
                  <a:lnTo>
                    <a:pt x="168008" y="815340"/>
                  </a:lnTo>
                  <a:lnTo>
                    <a:pt x="203555" y="842010"/>
                  </a:lnTo>
                  <a:lnTo>
                    <a:pt x="241642" y="864870"/>
                  </a:lnTo>
                  <a:lnTo>
                    <a:pt x="282016" y="883920"/>
                  </a:lnTo>
                  <a:lnTo>
                    <a:pt x="324459" y="900430"/>
                  </a:lnTo>
                  <a:lnTo>
                    <a:pt x="368744" y="911860"/>
                  </a:lnTo>
                  <a:lnTo>
                    <a:pt x="414629" y="918210"/>
                  </a:lnTo>
                  <a:lnTo>
                    <a:pt x="461873" y="920750"/>
                  </a:lnTo>
                  <a:lnTo>
                    <a:pt x="515239" y="918210"/>
                  </a:lnTo>
                  <a:lnTo>
                    <a:pt x="567321" y="909320"/>
                  </a:lnTo>
                  <a:lnTo>
                    <a:pt x="617753" y="894080"/>
                  </a:lnTo>
                  <a:lnTo>
                    <a:pt x="638937" y="885190"/>
                  </a:lnTo>
                  <a:lnTo>
                    <a:pt x="666178" y="873760"/>
                  </a:lnTo>
                  <a:lnTo>
                    <a:pt x="712228" y="847090"/>
                  </a:lnTo>
                  <a:lnTo>
                    <a:pt x="727189" y="876300"/>
                  </a:lnTo>
                  <a:lnTo>
                    <a:pt x="749693" y="899160"/>
                  </a:lnTo>
                  <a:lnTo>
                    <a:pt x="778090" y="914400"/>
                  </a:lnTo>
                  <a:lnTo>
                    <a:pt x="810742" y="920750"/>
                  </a:lnTo>
                  <a:lnTo>
                    <a:pt x="854532" y="913130"/>
                  </a:lnTo>
                  <a:lnTo>
                    <a:pt x="890473" y="890270"/>
                  </a:lnTo>
                  <a:lnTo>
                    <a:pt x="894981" y="883920"/>
                  </a:lnTo>
                  <a:lnTo>
                    <a:pt x="914806" y="855980"/>
                  </a:lnTo>
                  <a:lnTo>
                    <a:pt x="923747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7661" y="9252712"/>
              <a:ext cx="138905" cy="828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7719" y="9252712"/>
              <a:ext cx="138905" cy="828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584015" y="9087726"/>
              <a:ext cx="782320" cy="469265"/>
            </a:xfrm>
            <a:custGeom>
              <a:avLst/>
              <a:gdLst/>
              <a:ahLst/>
              <a:cxnLst/>
              <a:rect l="l" t="t" r="r" b="b"/>
              <a:pathLst>
                <a:path w="782320" h="469265">
                  <a:moveTo>
                    <a:pt x="50038" y="96062"/>
                  </a:moveTo>
                  <a:lnTo>
                    <a:pt x="41668" y="69748"/>
                  </a:lnTo>
                  <a:lnTo>
                    <a:pt x="0" y="82816"/>
                  </a:lnTo>
                  <a:lnTo>
                    <a:pt x="8369" y="109143"/>
                  </a:lnTo>
                  <a:lnTo>
                    <a:pt x="50038" y="96062"/>
                  </a:lnTo>
                  <a:close/>
                </a:path>
                <a:path w="782320" h="469265">
                  <a:moveTo>
                    <a:pt x="198653" y="447243"/>
                  </a:moveTo>
                  <a:lnTo>
                    <a:pt x="192417" y="441045"/>
                  </a:lnTo>
                  <a:lnTo>
                    <a:pt x="184759" y="441045"/>
                  </a:lnTo>
                  <a:lnTo>
                    <a:pt x="177101" y="441045"/>
                  </a:lnTo>
                  <a:lnTo>
                    <a:pt x="170878" y="447243"/>
                  </a:lnTo>
                  <a:lnTo>
                    <a:pt x="170878" y="462457"/>
                  </a:lnTo>
                  <a:lnTo>
                    <a:pt x="177101" y="468642"/>
                  </a:lnTo>
                  <a:lnTo>
                    <a:pt x="192417" y="468642"/>
                  </a:lnTo>
                  <a:lnTo>
                    <a:pt x="198653" y="462457"/>
                  </a:lnTo>
                  <a:lnTo>
                    <a:pt x="198653" y="447243"/>
                  </a:lnTo>
                  <a:close/>
                </a:path>
                <a:path w="782320" h="469265">
                  <a:moveTo>
                    <a:pt x="272288" y="26327"/>
                  </a:moveTo>
                  <a:lnTo>
                    <a:pt x="263918" y="0"/>
                  </a:lnTo>
                  <a:lnTo>
                    <a:pt x="69456" y="61023"/>
                  </a:lnTo>
                  <a:lnTo>
                    <a:pt x="77825" y="87350"/>
                  </a:lnTo>
                  <a:lnTo>
                    <a:pt x="272288" y="26327"/>
                  </a:lnTo>
                  <a:close/>
                </a:path>
                <a:path w="782320" h="469265">
                  <a:moveTo>
                    <a:pt x="379234" y="276009"/>
                  </a:moveTo>
                  <a:lnTo>
                    <a:pt x="295884" y="276009"/>
                  </a:lnTo>
                  <a:lnTo>
                    <a:pt x="295884" y="316522"/>
                  </a:lnTo>
                  <a:lnTo>
                    <a:pt x="268109" y="316522"/>
                  </a:lnTo>
                  <a:lnTo>
                    <a:pt x="268109" y="276009"/>
                  </a:lnTo>
                  <a:lnTo>
                    <a:pt x="240322" y="276009"/>
                  </a:lnTo>
                  <a:lnTo>
                    <a:pt x="240322" y="316522"/>
                  </a:lnTo>
                  <a:lnTo>
                    <a:pt x="240322" y="358305"/>
                  </a:lnTo>
                  <a:lnTo>
                    <a:pt x="379234" y="358305"/>
                  </a:lnTo>
                  <a:lnTo>
                    <a:pt x="379234" y="316522"/>
                  </a:lnTo>
                  <a:lnTo>
                    <a:pt x="379234" y="276009"/>
                  </a:lnTo>
                  <a:close/>
                </a:path>
                <a:path w="782320" h="469265">
                  <a:moveTo>
                    <a:pt x="379234" y="164604"/>
                  </a:moveTo>
                  <a:lnTo>
                    <a:pt x="295884" y="164604"/>
                  </a:lnTo>
                  <a:lnTo>
                    <a:pt x="295884" y="206387"/>
                  </a:lnTo>
                  <a:lnTo>
                    <a:pt x="268109" y="206387"/>
                  </a:lnTo>
                  <a:lnTo>
                    <a:pt x="268109" y="164604"/>
                  </a:lnTo>
                  <a:lnTo>
                    <a:pt x="240322" y="164604"/>
                  </a:lnTo>
                  <a:lnTo>
                    <a:pt x="240322" y="206387"/>
                  </a:lnTo>
                  <a:lnTo>
                    <a:pt x="240322" y="248158"/>
                  </a:lnTo>
                  <a:lnTo>
                    <a:pt x="379234" y="248158"/>
                  </a:lnTo>
                  <a:lnTo>
                    <a:pt x="379234" y="206387"/>
                  </a:lnTo>
                  <a:lnTo>
                    <a:pt x="379234" y="164604"/>
                  </a:lnTo>
                  <a:close/>
                </a:path>
                <a:path w="782320" h="469265">
                  <a:moveTo>
                    <a:pt x="601484" y="447243"/>
                  </a:moveTo>
                  <a:lnTo>
                    <a:pt x="595249" y="441045"/>
                  </a:lnTo>
                  <a:lnTo>
                    <a:pt x="587590" y="441045"/>
                  </a:lnTo>
                  <a:lnTo>
                    <a:pt x="579932" y="441045"/>
                  </a:lnTo>
                  <a:lnTo>
                    <a:pt x="573697" y="447243"/>
                  </a:lnTo>
                  <a:lnTo>
                    <a:pt x="573697" y="462457"/>
                  </a:lnTo>
                  <a:lnTo>
                    <a:pt x="579932" y="468642"/>
                  </a:lnTo>
                  <a:lnTo>
                    <a:pt x="595249" y="468642"/>
                  </a:lnTo>
                  <a:lnTo>
                    <a:pt x="601484" y="462457"/>
                  </a:lnTo>
                  <a:lnTo>
                    <a:pt x="601484" y="447243"/>
                  </a:lnTo>
                  <a:close/>
                </a:path>
                <a:path w="782320" h="469265">
                  <a:moveTo>
                    <a:pt x="782053" y="385838"/>
                  </a:moveTo>
                  <a:lnTo>
                    <a:pt x="4191" y="385838"/>
                  </a:lnTo>
                  <a:lnTo>
                    <a:pt x="4191" y="427240"/>
                  </a:lnTo>
                  <a:lnTo>
                    <a:pt x="4191" y="434848"/>
                  </a:lnTo>
                  <a:lnTo>
                    <a:pt x="10426" y="441045"/>
                  </a:lnTo>
                  <a:lnTo>
                    <a:pt x="145478" y="441045"/>
                  </a:lnTo>
                  <a:lnTo>
                    <a:pt x="151498" y="429945"/>
                  </a:lnTo>
                  <a:lnTo>
                    <a:pt x="160477" y="421220"/>
                  </a:lnTo>
                  <a:lnTo>
                    <a:pt x="171792" y="415493"/>
                  </a:lnTo>
                  <a:lnTo>
                    <a:pt x="184759" y="413435"/>
                  </a:lnTo>
                  <a:lnTo>
                    <a:pt x="197739" y="415493"/>
                  </a:lnTo>
                  <a:lnTo>
                    <a:pt x="209042" y="421220"/>
                  </a:lnTo>
                  <a:lnTo>
                    <a:pt x="218033" y="429945"/>
                  </a:lnTo>
                  <a:lnTo>
                    <a:pt x="224053" y="441045"/>
                  </a:lnTo>
                  <a:lnTo>
                    <a:pt x="548309" y="441045"/>
                  </a:lnTo>
                  <a:lnTo>
                    <a:pt x="554316" y="429945"/>
                  </a:lnTo>
                  <a:lnTo>
                    <a:pt x="563308" y="421220"/>
                  </a:lnTo>
                  <a:lnTo>
                    <a:pt x="574624" y="415493"/>
                  </a:lnTo>
                  <a:lnTo>
                    <a:pt x="587590" y="413435"/>
                  </a:lnTo>
                  <a:lnTo>
                    <a:pt x="600557" y="415493"/>
                  </a:lnTo>
                  <a:lnTo>
                    <a:pt x="611873" y="421220"/>
                  </a:lnTo>
                  <a:lnTo>
                    <a:pt x="620864" y="429945"/>
                  </a:lnTo>
                  <a:lnTo>
                    <a:pt x="626872" y="441045"/>
                  </a:lnTo>
                  <a:lnTo>
                    <a:pt x="775817" y="441045"/>
                  </a:lnTo>
                  <a:lnTo>
                    <a:pt x="782053" y="434848"/>
                  </a:lnTo>
                  <a:lnTo>
                    <a:pt x="782053" y="385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32751" y="8783427"/>
              <a:ext cx="177694" cy="13040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597693" y="8775357"/>
              <a:ext cx="786765" cy="421640"/>
            </a:xfrm>
            <a:custGeom>
              <a:avLst/>
              <a:gdLst/>
              <a:ahLst/>
              <a:cxnLst/>
              <a:rect l="l" t="t" r="r" b="b"/>
              <a:pathLst>
                <a:path w="786765" h="421640">
                  <a:moveTo>
                    <a:pt x="50253" y="101866"/>
                  </a:moveTo>
                  <a:lnTo>
                    <a:pt x="41884" y="75552"/>
                  </a:lnTo>
                  <a:lnTo>
                    <a:pt x="215" y="88633"/>
                  </a:lnTo>
                  <a:lnTo>
                    <a:pt x="8585" y="114947"/>
                  </a:lnTo>
                  <a:lnTo>
                    <a:pt x="50253" y="101866"/>
                  </a:lnTo>
                  <a:close/>
                </a:path>
                <a:path w="786765" h="421640">
                  <a:moveTo>
                    <a:pt x="175272" y="62649"/>
                  </a:moveTo>
                  <a:lnTo>
                    <a:pt x="166903" y="36322"/>
                  </a:lnTo>
                  <a:lnTo>
                    <a:pt x="69672" y="66827"/>
                  </a:lnTo>
                  <a:lnTo>
                    <a:pt x="78041" y="93154"/>
                  </a:lnTo>
                  <a:lnTo>
                    <a:pt x="175272" y="62649"/>
                  </a:lnTo>
                  <a:close/>
                </a:path>
                <a:path w="786765" h="421640">
                  <a:moveTo>
                    <a:pt x="522528" y="270408"/>
                  </a:moveTo>
                  <a:lnTo>
                    <a:pt x="514159" y="244081"/>
                  </a:lnTo>
                  <a:lnTo>
                    <a:pt x="472490" y="257162"/>
                  </a:lnTo>
                  <a:lnTo>
                    <a:pt x="480860" y="283489"/>
                  </a:lnTo>
                  <a:lnTo>
                    <a:pt x="522528" y="270408"/>
                  </a:lnTo>
                  <a:close/>
                </a:path>
                <a:path w="786765" h="421640">
                  <a:moveTo>
                    <a:pt x="550316" y="26314"/>
                  </a:moveTo>
                  <a:lnTo>
                    <a:pt x="541947" y="0"/>
                  </a:lnTo>
                  <a:lnTo>
                    <a:pt x="514159" y="8712"/>
                  </a:lnTo>
                  <a:lnTo>
                    <a:pt x="522528" y="35039"/>
                  </a:lnTo>
                  <a:lnTo>
                    <a:pt x="550316" y="26314"/>
                  </a:lnTo>
                  <a:close/>
                </a:path>
                <a:path w="786765" h="421640">
                  <a:moveTo>
                    <a:pt x="648855" y="115862"/>
                  </a:moveTo>
                  <a:lnTo>
                    <a:pt x="644461" y="111493"/>
                  </a:lnTo>
                  <a:lnTo>
                    <a:pt x="627684" y="98818"/>
                  </a:lnTo>
                  <a:lnTo>
                    <a:pt x="608469" y="91160"/>
                  </a:lnTo>
                  <a:lnTo>
                    <a:pt x="587908" y="88798"/>
                  </a:lnTo>
                  <a:lnTo>
                    <a:pt x="567093" y="92011"/>
                  </a:lnTo>
                  <a:lnTo>
                    <a:pt x="440715" y="129349"/>
                  </a:lnTo>
                  <a:lnTo>
                    <a:pt x="440563" y="129540"/>
                  </a:lnTo>
                  <a:lnTo>
                    <a:pt x="440423" y="129438"/>
                  </a:lnTo>
                  <a:lnTo>
                    <a:pt x="121450" y="223659"/>
                  </a:lnTo>
                  <a:lnTo>
                    <a:pt x="110324" y="225374"/>
                  </a:lnTo>
                  <a:lnTo>
                    <a:pt x="99339" y="224116"/>
                  </a:lnTo>
                  <a:lnTo>
                    <a:pt x="89077" y="220027"/>
                  </a:lnTo>
                  <a:lnTo>
                    <a:pt x="80111" y="213245"/>
                  </a:lnTo>
                  <a:lnTo>
                    <a:pt x="55651" y="188950"/>
                  </a:lnTo>
                  <a:lnTo>
                    <a:pt x="52158" y="187515"/>
                  </a:lnTo>
                  <a:lnTo>
                    <a:pt x="15913" y="187515"/>
                  </a:lnTo>
                  <a:lnTo>
                    <a:pt x="7302" y="187515"/>
                  </a:lnTo>
                  <a:lnTo>
                    <a:pt x="3911" y="194030"/>
                  </a:lnTo>
                  <a:lnTo>
                    <a:pt x="2247" y="198031"/>
                  </a:lnTo>
                  <a:lnTo>
                    <a:pt x="0" y="205016"/>
                  </a:lnTo>
                  <a:lnTo>
                    <a:pt x="89433" y="293890"/>
                  </a:lnTo>
                  <a:lnTo>
                    <a:pt x="94742" y="295211"/>
                  </a:lnTo>
                  <a:lnTo>
                    <a:pt x="99644" y="293738"/>
                  </a:lnTo>
                  <a:lnTo>
                    <a:pt x="307251" y="233184"/>
                  </a:lnTo>
                  <a:lnTo>
                    <a:pt x="310134" y="213156"/>
                  </a:lnTo>
                  <a:lnTo>
                    <a:pt x="337629" y="217068"/>
                  </a:lnTo>
                  <a:lnTo>
                    <a:pt x="313804" y="382816"/>
                  </a:lnTo>
                  <a:lnTo>
                    <a:pt x="314960" y="386727"/>
                  </a:lnTo>
                  <a:lnTo>
                    <a:pt x="320319" y="392861"/>
                  </a:lnTo>
                  <a:lnTo>
                    <a:pt x="324040" y="394550"/>
                  </a:lnTo>
                  <a:lnTo>
                    <a:pt x="352323" y="394550"/>
                  </a:lnTo>
                  <a:lnTo>
                    <a:pt x="357403" y="391083"/>
                  </a:lnTo>
                  <a:lnTo>
                    <a:pt x="449834" y="154901"/>
                  </a:lnTo>
                  <a:lnTo>
                    <a:pt x="475729" y="164909"/>
                  </a:lnTo>
                  <a:lnTo>
                    <a:pt x="639495" y="131559"/>
                  </a:lnTo>
                  <a:lnTo>
                    <a:pt x="648157" y="120980"/>
                  </a:lnTo>
                  <a:lnTo>
                    <a:pt x="648855" y="115862"/>
                  </a:lnTo>
                  <a:close/>
                </a:path>
                <a:path w="786765" h="421640">
                  <a:moveTo>
                    <a:pt x="656805" y="228282"/>
                  </a:moveTo>
                  <a:lnTo>
                    <a:pt x="648449" y="201955"/>
                  </a:lnTo>
                  <a:lnTo>
                    <a:pt x="541947" y="235369"/>
                  </a:lnTo>
                  <a:lnTo>
                    <a:pt x="550316" y="261696"/>
                  </a:lnTo>
                  <a:lnTo>
                    <a:pt x="656805" y="228282"/>
                  </a:lnTo>
                  <a:close/>
                </a:path>
                <a:path w="786765" h="421640">
                  <a:moveTo>
                    <a:pt x="744778" y="40119"/>
                  </a:moveTo>
                  <a:lnTo>
                    <a:pt x="736409" y="13804"/>
                  </a:lnTo>
                  <a:lnTo>
                    <a:pt x="708634" y="22517"/>
                  </a:lnTo>
                  <a:lnTo>
                    <a:pt x="717003" y="48844"/>
                  </a:lnTo>
                  <a:lnTo>
                    <a:pt x="744778" y="40119"/>
                  </a:lnTo>
                  <a:close/>
                </a:path>
                <a:path w="786765" h="421640">
                  <a:moveTo>
                    <a:pt x="758672" y="173062"/>
                  </a:moveTo>
                  <a:lnTo>
                    <a:pt x="750303" y="146735"/>
                  </a:lnTo>
                  <a:lnTo>
                    <a:pt x="722515" y="155460"/>
                  </a:lnTo>
                  <a:lnTo>
                    <a:pt x="730897" y="181775"/>
                  </a:lnTo>
                  <a:lnTo>
                    <a:pt x="758672" y="173062"/>
                  </a:lnTo>
                  <a:close/>
                </a:path>
                <a:path w="786765" h="421640">
                  <a:moveTo>
                    <a:pt x="786434" y="304038"/>
                  </a:moveTo>
                  <a:lnTo>
                    <a:pt x="704088" y="271310"/>
                  </a:lnTo>
                  <a:lnTo>
                    <a:pt x="693762" y="296951"/>
                  </a:lnTo>
                  <a:lnTo>
                    <a:pt x="726528" y="309956"/>
                  </a:lnTo>
                  <a:lnTo>
                    <a:pt x="444855" y="395147"/>
                  </a:lnTo>
                  <a:lnTo>
                    <a:pt x="452932" y="421551"/>
                  </a:lnTo>
                  <a:lnTo>
                    <a:pt x="744740" y="333311"/>
                  </a:lnTo>
                  <a:lnTo>
                    <a:pt x="727697" y="375615"/>
                  </a:lnTo>
                  <a:lnTo>
                    <a:pt x="753503" y="385876"/>
                  </a:lnTo>
                  <a:lnTo>
                    <a:pt x="786434" y="3040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323878" y="601831"/>
            <a:ext cx="6788784" cy="14103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4750" spc="-160" dirty="0">
                <a:solidFill>
                  <a:srgbClr val="000000"/>
                </a:solidFill>
                <a:latin typeface="Verdana"/>
                <a:cs typeface="Verdana"/>
              </a:rPr>
              <a:t>ELETROMOBILIDADE</a:t>
            </a:r>
            <a:endParaRPr sz="4750">
              <a:latin typeface="Verdana"/>
              <a:cs typeface="Verdana"/>
            </a:endParaRPr>
          </a:p>
          <a:p>
            <a:pPr marL="127635">
              <a:lnSpc>
                <a:spcPct val="100000"/>
              </a:lnSpc>
              <a:spcBef>
                <a:spcPts val="250"/>
              </a:spcBef>
            </a:pPr>
            <a:r>
              <a:rPr sz="385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Oportunidade</a:t>
            </a:r>
            <a:r>
              <a:rPr sz="3850" b="0" spc="-2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850" b="0" spc="114" dirty="0">
                <a:solidFill>
                  <a:srgbClr val="000000"/>
                </a:solidFill>
                <a:latin typeface="Lucida Sans Unicode"/>
                <a:cs typeface="Lucida Sans Unicode"/>
              </a:rPr>
              <a:t>para: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34400" y="1947069"/>
            <a:ext cx="3107055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40" dirty="0">
                <a:solidFill>
                  <a:srgbClr val="FFFFFF"/>
                </a:solidFill>
                <a:latin typeface="Verdana"/>
                <a:cs typeface="Verdana"/>
              </a:rPr>
              <a:t>Ç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  DO</a:t>
            </a:r>
            <a:r>
              <a:rPr sz="225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PAÍS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05825" y="4268077"/>
            <a:ext cx="4138929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40" dirty="0">
                <a:solidFill>
                  <a:srgbClr val="FFFFFF"/>
                </a:solidFill>
                <a:latin typeface="Verdana"/>
                <a:cs typeface="Verdana"/>
              </a:rPr>
              <a:t>Ç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1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b="1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-1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250" b="1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353450" y="6592764"/>
            <a:ext cx="4396740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b="1" spc="-30" dirty="0">
                <a:solidFill>
                  <a:srgbClr val="FFFFFF"/>
                </a:solidFill>
                <a:latin typeface="Verdana"/>
                <a:cs typeface="Verdana"/>
              </a:rPr>
              <a:t>MELHOR </a:t>
            </a:r>
            <a:r>
              <a:rPr sz="2250" b="1" spc="-60" dirty="0">
                <a:solidFill>
                  <a:srgbClr val="FFFFFF"/>
                </a:solidFill>
                <a:latin typeface="Verdana"/>
                <a:cs typeface="Verdana"/>
              </a:rPr>
              <a:t>QUALIDADE</a:t>
            </a:r>
            <a:r>
              <a:rPr sz="2250" b="1" spc="6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225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50" b="1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24875" y="8686680"/>
            <a:ext cx="4961255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250" b="1" spc="-65" dirty="0">
                <a:solidFill>
                  <a:srgbClr val="FFFFFF"/>
                </a:solidFill>
                <a:latin typeface="Verdana"/>
                <a:cs typeface="Verdana"/>
              </a:rPr>
              <a:t>FORNECIMENTO 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25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b="1" spc="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4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5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250" b="1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50" b="1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50" b="1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50" b="1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35651" y="3446341"/>
            <a:ext cx="8636635" cy="33020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2300" spc="125" dirty="0">
                <a:latin typeface="Lucida Sans Unicode"/>
                <a:cs typeface="Lucida Sans Unicode"/>
              </a:rPr>
              <a:t>Senado</a:t>
            </a:r>
            <a:r>
              <a:rPr sz="2300" spc="-155" dirty="0">
                <a:latin typeface="Lucida Sans Unicode"/>
                <a:cs typeface="Lucida Sans Unicode"/>
              </a:rPr>
              <a:t> </a:t>
            </a:r>
            <a:r>
              <a:rPr sz="2300" spc="60" dirty="0">
                <a:latin typeface="Lucida Sans Unicode"/>
                <a:cs typeface="Lucida Sans Unicode"/>
              </a:rPr>
              <a:t>Federal</a:t>
            </a:r>
            <a:endParaRPr sz="2300">
              <a:latin typeface="Lucida Sans Unicode"/>
              <a:cs typeface="Lucida Sans Unicode"/>
            </a:endParaRPr>
          </a:p>
          <a:p>
            <a:pPr marL="95885" marR="88265" algn="ctr">
              <a:lnSpc>
                <a:spcPct val="116799"/>
              </a:lnSpc>
              <a:spcBef>
                <a:spcPts val="5"/>
              </a:spcBef>
            </a:pPr>
            <a:r>
              <a:rPr sz="2300" spc="95" dirty="0">
                <a:latin typeface="Lucida Sans Unicode"/>
                <a:cs typeface="Lucida Sans Unicode"/>
              </a:rPr>
              <a:t>Comissão</a:t>
            </a:r>
            <a:r>
              <a:rPr sz="2300" spc="-120" dirty="0">
                <a:latin typeface="Lucida Sans Unicode"/>
                <a:cs typeface="Lucida Sans Unicode"/>
              </a:rPr>
              <a:t> </a:t>
            </a:r>
            <a:r>
              <a:rPr sz="2300" spc="125" dirty="0">
                <a:latin typeface="Lucida Sans Unicode"/>
                <a:cs typeface="Lucida Sans Unicode"/>
              </a:rPr>
              <a:t>de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50" dirty="0">
                <a:latin typeface="Lucida Sans Unicode"/>
                <a:cs typeface="Lucida Sans Unicode"/>
              </a:rPr>
              <a:t>Ciência,</a:t>
            </a:r>
            <a:r>
              <a:rPr sz="2300" spc="-120" dirty="0">
                <a:latin typeface="Lucida Sans Unicode"/>
                <a:cs typeface="Lucida Sans Unicode"/>
              </a:rPr>
              <a:t> </a:t>
            </a:r>
            <a:r>
              <a:rPr sz="2300" spc="20" dirty="0">
                <a:latin typeface="Lucida Sans Unicode"/>
                <a:cs typeface="Lucida Sans Unicode"/>
              </a:rPr>
              <a:t>Tecnologia,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114" dirty="0">
                <a:latin typeface="Lucida Sans Unicode"/>
                <a:cs typeface="Lucida Sans Unicode"/>
              </a:rPr>
              <a:t>Inovação</a:t>
            </a:r>
            <a:r>
              <a:rPr sz="2300" spc="-120" dirty="0">
                <a:latin typeface="Lucida Sans Unicode"/>
                <a:cs typeface="Lucida Sans Unicode"/>
              </a:rPr>
              <a:t> </a:t>
            </a:r>
            <a:r>
              <a:rPr sz="2300" spc="145" dirty="0">
                <a:latin typeface="Lucida Sans Unicode"/>
                <a:cs typeface="Lucida Sans Unicode"/>
              </a:rPr>
              <a:t>e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65" dirty="0">
                <a:latin typeface="Lucida Sans Unicode"/>
                <a:cs typeface="Lucida Sans Unicode"/>
              </a:rPr>
              <a:t>Informática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40" dirty="0">
                <a:latin typeface="Lucida Sans Unicode"/>
                <a:cs typeface="Lucida Sans Unicode"/>
              </a:rPr>
              <a:t>A</a:t>
            </a:r>
            <a:r>
              <a:rPr sz="2300" spc="40" dirty="0">
                <a:latin typeface="Lucida Sans Unicode"/>
                <a:cs typeface="Lucida Sans Unicode"/>
              </a:rPr>
              <a:t>n</a:t>
            </a:r>
            <a:r>
              <a:rPr sz="2300" spc="140" dirty="0">
                <a:latin typeface="Lucida Sans Unicode"/>
                <a:cs typeface="Lucida Sans Unicode"/>
              </a:rPr>
              <a:t>e</a:t>
            </a:r>
            <a:r>
              <a:rPr sz="2300" spc="-315" dirty="0">
                <a:latin typeface="Lucida Sans Unicode"/>
                <a:cs typeface="Lucida Sans Unicode"/>
              </a:rPr>
              <a:t>x</a:t>
            </a:r>
            <a:r>
              <a:rPr sz="2300" spc="60" dirty="0">
                <a:latin typeface="Lucida Sans Unicode"/>
                <a:cs typeface="Lucida Sans Unicode"/>
              </a:rPr>
              <a:t>o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-100" dirty="0">
                <a:latin typeface="Lucida Sans Unicode"/>
                <a:cs typeface="Lucida Sans Unicode"/>
              </a:rPr>
              <a:t>II</a:t>
            </a:r>
            <a:r>
              <a:rPr sz="2300" spc="-275" dirty="0">
                <a:latin typeface="Lucida Sans Unicode"/>
                <a:cs typeface="Lucida Sans Unicode"/>
              </a:rPr>
              <a:t>,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-40" dirty="0">
                <a:latin typeface="Lucida Sans Unicode"/>
                <a:cs typeface="Lucida Sans Unicode"/>
              </a:rPr>
              <a:t>A</a:t>
            </a:r>
            <a:r>
              <a:rPr sz="2300" spc="-105" dirty="0">
                <a:latin typeface="Lucida Sans Unicode"/>
                <a:cs typeface="Lucida Sans Unicode"/>
              </a:rPr>
              <a:t>l</a:t>
            </a:r>
            <a:r>
              <a:rPr sz="2300" spc="285" dirty="0">
                <a:latin typeface="Lucida Sans Unicode"/>
                <a:cs typeface="Lucida Sans Unicode"/>
              </a:rPr>
              <a:t>a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110" dirty="0">
                <a:latin typeface="Lucida Sans Unicode"/>
                <a:cs typeface="Lucida Sans Unicode"/>
              </a:rPr>
              <a:t>S</a:t>
            </a:r>
            <a:r>
              <a:rPr sz="2300" spc="140" dirty="0">
                <a:latin typeface="Lucida Sans Unicode"/>
                <a:cs typeface="Lucida Sans Unicode"/>
              </a:rPr>
              <a:t>e</a:t>
            </a:r>
            <a:r>
              <a:rPr sz="2300" spc="40" dirty="0">
                <a:latin typeface="Lucida Sans Unicode"/>
                <a:cs typeface="Lucida Sans Unicode"/>
              </a:rPr>
              <a:t>n</a:t>
            </a:r>
            <a:r>
              <a:rPr sz="2300" spc="280" dirty="0">
                <a:latin typeface="Lucida Sans Unicode"/>
                <a:cs typeface="Lucida Sans Unicode"/>
              </a:rPr>
              <a:t>a</a:t>
            </a:r>
            <a:r>
              <a:rPr sz="2300" spc="105" dirty="0">
                <a:latin typeface="Lucida Sans Unicode"/>
                <a:cs typeface="Lucida Sans Unicode"/>
              </a:rPr>
              <a:t>d</a:t>
            </a:r>
            <a:r>
              <a:rPr sz="2300" spc="55" dirty="0">
                <a:latin typeface="Lucida Sans Unicode"/>
                <a:cs typeface="Lucida Sans Unicode"/>
              </a:rPr>
              <a:t>o</a:t>
            </a:r>
            <a:r>
              <a:rPr sz="2300" spc="-85" dirty="0">
                <a:latin typeface="Lucida Sans Unicode"/>
                <a:cs typeface="Lucida Sans Unicode"/>
              </a:rPr>
              <a:t>r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-40" dirty="0">
                <a:latin typeface="Lucida Sans Unicode"/>
                <a:cs typeface="Lucida Sans Unicode"/>
              </a:rPr>
              <a:t>A</a:t>
            </a:r>
            <a:r>
              <a:rPr sz="2300" spc="-105" dirty="0">
                <a:latin typeface="Lucida Sans Unicode"/>
                <a:cs typeface="Lucida Sans Unicode"/>
              </a:rPr>
              <a:t>l</a:t>
            </a:r>
            <a:r>
              <a:rPr sz="2300" spc="140" dirty="0">
                <a:latin typeface="Lucida Sans Unicode"/>
                <a:cs typeface="Lucida Sans Unicode"/>
              </a:rPr>
              <a:t>e</a:t>
            </a:r>
            <a:r>
              <a:rPr sz="2300" spc="-315" dirty="0">
                <a:latin typeface="Lucida Sans Unicode"/>
                <a:cs typeface="Lucida Sans Unicode"/>
              </a:rPr>
              <a:t>x</a:t>
            </a:r>
            <a:r>
              <a:rPr sz="2300" spc="280" dirty="0">
                <a:latin typeface="Lucida Sans Unicode"/>
                <a:cs typeface="Lucida Sans Unicode"/>
              </a:rPr>
              <a:t>a</a:t>
            </a:r>
            <a:r>
              <a:rPr sz="2300" spc="40" dirty="0">
                <a:latin typeface="Lucida Sans Unicode"/>
                <a:cs typeface="Lucida Sans Unicode"/>
              </a:rPr>
              <a:t>n</a:t>
            </a:r>
            <a:r>
              <a:rPr sz="2300" spc="105" dirty="0">
                <a:latin typeface="Lucida Sans Unicode"/>
                <a:cs typeface="Lucida Sans Unicode"/>
              </a:rPr>
              <a:t>d</a:t>
            </a:r>
            <a:r>
              <a:rPr sz="2300" spc="-90" dirty="0">
                <a:latin typeface="Lucida Sans Unicode"/>
                <a:cs typeface="Lucida Sans Unicode"/>
              </a:rPr>
              <a:t>r</a:t>
            </a:r>
            <a:r>
              <a:rPr sz="2300" spc="145" dirty="0">
                <a:latin typeface="Lucida Sans Unicode"/>
                <a:cs typeface="Lucida Sans Unicode"/>
              </a:rPr>
              <a:t>e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185" dirty="0">
                <a:latin typeface="Lucida Sans Unicode"/>
                <a:cs typeface="Lucida Sans Unicode"/>
              </a:rPr>
              <a:t>C</a:t>
            </a:r>
            <a:r>
              <a:rPr sz="2300" spc="55" dirty="0">
                <a:latin typeface="Lucida Sans Unicode"/>
                <a:cs typeface="Lucida Sans Unicode"/>
              </a:rPr>
              <a:t>o</a:t>
            </a:r>
            <a:r>
              <a:rPr sz="2300" spc="25" dirty="0">
                <a:latin typeface="Lucida Sans Unicode"/>
                <a:cs typeface="Lucida Sans Unicode"/>
              </a:rPr>
              <a:t>s</a:t>
            </a:r>
            <a:r>
              <a:rPr sz="2300" spc="-30" dirty="0">
                <a:latin typeface="Lucida Sans Unicode"/>
                <a:cs typeface="Lucida Sans Unicode"/>
              </a:rPr>
              <a:t>t</a:t>
            </a:r>
            <a:r>
              <a:rPr sz="2300" spc="280" dirty="0">
                <a:latin typeface="Lucida Sans Unicode"/>
                <a:cs typeface="Lucida Sans Unicode"/>
              </a:rPr>
              <a:t>a</a:t>
            </a:r>
            <a:r>
              <a:rPr sz="2300" spc="-275" dirty="0">
                <a:latin typeface="Lucida Sans Unicode"/>
                <a:cs typeface="Lucida Sans Unicode"/>
              </a:rPr>
              <a:t>,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55" dirty="0">
                <a:latin typeface="Lucida Sans Unicode"/>
                <a:cs typeface="Lucida Sans Unicode"/>
              </a:rPr>
              <a:t>P</a:t>
            </a:r>
            <a:r>
              <a:rPr sz="2300" spc="-105" dirty="0">
                <a:latin typeface="Lucida Sans Unicode"/>
                <a:cs typeface="Lucida Sans Unicode"/>
              </a:rPr>
              <a:t>l</a:t>
            </a:r>
            <a:r>
              <a:rPr sz="2300" spc="140" dirty="0">
                <a:latin typeface="Lucida Sans Unicode"/>
                <a:cs typeface="Lucida Sans Unicode"/>
              </a:rPr>
              <a:t>e</a:t>
            </a:r>
            <a:r>
              <a:rPr sz="2300" spc="40" dirty="0">
                <a:latin typeface="Lucida Sans Unicode"/>
                <a:cs typeface="Lucida Sans Unicode"/>
              </a:rPr>
              <a:t>n</a:t>
            </a:r>
            <a:r>
              <a:rPr sz="2300" spc="280" dirty="0">
                <a:latin typeface="Lucida Sans Unicode"/>
                <a:cs typeface="Lucida Sans Unicode"/>
              </a:rPr>
              <a:t>á</a:t>
            </a:r>
            <a:r>
              <a:rPr sz="2300" spc="-90" dirty="0">
                <a:latin typeface="Lucida Sans Unicode"/>
                <a:cs typeface="Lucida Sans Unicode"/>
              </a:rPr>
              <a:t>r</a:t>
            </a:r>
            <a:r>
              <a:rPr sz="2300" spc="-105" dirty="0">
                <a:latin typeface="Lucida Sans Unicode"/>
                <a:cs typeface="Lucida Sans Unicode"/>
              </a:rPr>
              <a:t>i</a:t>
            </a:r>
            <a:r>
              <a:rPr sz="2300" spc="60" dirty="0">
                <a:latin typeface="Lucida Sans Unicode"/>
                <a:cs typeface="Lucida Sans Unicode"/>
              </a:rPr>
              <a:t>o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40" dirty="0">
                <a:latin typeface="Lucida Sans Unicode"/>
                <a:cs typeface="Lucida Sans Unicode"/>
              </a:rPr>
              <a:t>n</a:t>
            </a:r>
            <a:r>
              <a:rPr sz="2300" spc="35" dirty="0">
                <a:latin typeface="Lucida Sans Unicode"/>
                <a:cs typeface="Lucida Sans Unicode"/>
              </a:rPr>
              <a:t>º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-195" dirty="0">
                <a:latin typeface="Lucida Sans Unicode"/>
                <a:cs typeface="Lucida Sans Unicode"/>
              </a:rPr>
              <a:t>7</a:t>
            </a:r>
            <a:endParaRPr sz="2300">
              <a:latin typeface="Lucida Sans Unicode"/>
              <a:cs typeface="Lucida Sans Unicode"/>
            </a:endParaRPr>
          </a:p>
          <a:p>
            <a:pPr marL="2266950" marR="2259330" algn="ctr">
              <a:lnSpc>
                <a:spcPct val="116799"/>
              </a:lnSpc>
            </a:pPr>
            <a:r>
              <a:rPr sz="2300" spc="-725" dirty="0">
                <a:latin typeface="Lucida Sans Unicode"/>
                <a:cs typeface="Lucida Sans Unicode"/>
              </a:rPr>
              <a:t>1</a:t>
            </a:r>
            <a:r>
              <a:rPr sz="2300" spc="-105" dirty="0">
                <a:latin typeface="Lucida Sans Unicode"/>
                <a:cs typeface="Lucida Sans Unicode"/>
              </a:rPr>
              <a:t>3</a:t>
            </a:r>
            <a:r>
              <a:rPr sz="2300" spc="65" dirty="0">
                <a:latin typeface="Lucida Sans Unicode"/>
                <a:cs typeface="Lucida Sans Unicode"/>
              </a:rPr>
              <a:t>ª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-90" dirty="0">
                <a:latin typeface="Lucida Sans Unicode"/>
                <a:cs typeface="Lucida Sans Unicode"/>
              </a:rPr>
              <a:t>r</a:t>
            </a:r>
            <a:r>
              <a:rPr sz="2300" spc="140" dirty="0">
                <a:latin typeface="Lucida Sans Unicode"/>
                <a:cs typeface="Lucida Sans Unicode"/>
              </a:rPr>
              <a:t>e</a:t>
            </a:r>
            <a:r>
              <a:rPr sz="2300" spc="40" dirty="0">
                <a:latin typeface="Lucida Sans Unicode"/>
                <a:cs typeface="Lucida Sans Unicode"/>
              </a:rPr>
              <a:t>un</a:t>
            </a:r>
            <a:r>
              <a:rPr sz="2300" spc="-105" dirty="0">
                <a:latin typeface="Lucida Sans Unicode"/>
                <a:cs typeface="Lucida Sans Unicode"/>
              </a:rPr>
              <a:t>i</a:t>
            </a:r>
            <a:r>
              <a:rPr sz="2300" spc="280" dirty="0">
                <a:latin typeface="Lucida Sans Unicode"/>
                <a:cs typeface="Lucida Sans Unicode"/>
              </a:rPr>
              <a:t>ã</a:t>
            </a:r>
            <a:r>
              <a:rPr sz="2300" spc="60" dirty="0">
                <a:latin typeface="Lucida Sans Unicode"/>
                <a:cs typeface="Lucida Sans Unicode"/>
              </a:rPr>
              <a:t>o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140" dirty="0">
                <a:latin typeface="Lucida Sans Unicode"/>
                <a:cs typeface="Lucida Sans Unicode"/>
              </a:rPr>
              <a:t>e</a:t>
            </a:r>
            <a:r>
              <a:rPr sz="2300" spc="-315" dirty="0">
                <a:latin typeface="Lucida Sans Unicode"/>
                <a:cs typeface="Lucida Sans Unicode"/>
              </a:rPr>
              <a:t>x</a:t>
            </a:r>
            <a:r>
              <a:rPr sz="2300" spc="-30" dirty="0">
                <a:latin typeface="Lucida Sans Unicode"/>
                <a:cs typeface="Lucida Sans Unicode"/>
              </a:rPr>
              <a:t>t</a:t>
            </a:r>
            <a:r>
              <a:rPr sz="2300" spc="-90" dirty="0">
                <a:latin typeface="Lucida Sans Unicode"/>
                <a:cs typeface="Lucida Sans Unicode"/>
              </a:rPr>
              <a:t>r</a:t>
            </a:r>
            <a:r>
              <a:rPr sz="2300" spc="280" dirty="0">
                <a:latin typeface="Lucida Sans Unicode"/>
                <a:cs typeface="Lucida Sans Unicode"/>
              </a:rPr>
              <a:t>a</a:t>
            </a:r>
            <a:r>
              <a:rPr sz="2300" spc="55" dirty="0">
                <a:latin typeface="Lucida Sans Unicode"/>
                <a:cs typeface="Lucida Sans Unicode"/>
              </a:rPr>
              <a:t>o</a:t>
            </a:r>
            <a:r>
              <a:rPr sz="2300" spc="-90" dirty="0">
                <a:latin typeface="Lucida Sans Unicode"/>
                <a:cs typeface="Lucida Sans Unicode"/>
              </a:rPr>
              <a:t>r</a:t>
            </a:r>
            <a:r>
              <a:rPr sz="2300" spc="105" dirty="0">
                <a:latin typeface="Lucida Sans Unicode"/>
                <a:cs typeface="Lucida Sans Unicode"/>
              </a:rPr>
              <a:t>d</a:t>
            </a:r>
            <a:r>
              <a:rPr sz="2300" spc="-105" dirty="0">
                <a:latin typeface="Lucida Sans Unicode"/>
                <a:cs typeface="Lucida Sans Unicode"/>
              </a:rPr>
              <a:t>i</a:t>
            </a:r>
            <a:r>
              <a:rPr sz="2300" spc="40" dirty="0">
                <a:latin typeface="Lucida Sans Unicode"/>
                <a:cs typeface="Lucida Sans Unicode"/>
              </a:rPr>
              <a:t>n</a:t>
            </a:r>
            <a:r>
              <a:rPr sz="2300" spc="280" dirty="0">
                <a:latin typeface="Lucida Sans Unicode"/>
                <a:cs typeface="Lucida Sans Unicode"/>
              </a:rPr>
              <a:t>á</a:t>
            </a:r>
            <a:r>
              <a:rPr sz="2300" spc="-90" dirty="0">
                <a:latin typeface="Lucida Sans Unicode"/>
                <a:cs typeface="Lucida Sans Unicode"/>
              </a:rPr>
              <a:t>r</a:t>
            </a:r>
            <a:r>
              <a:rPr sz="2300" spc="-105" dirty="0">
                <a:latin typeface="Lucida Sans Unicode"/>
                <a:cs typeface="Lucida Sans Unicode"/>
              </a:rPr>
              <a:t>i</a:t>
            </a:r>
            <a:r>
              <a:rPr sz="2300" spc="204" dirty="0">
                <a:latin typeface="Lucida Sans Unicode"/>
                <a:cs typeface="Lucida Sans Unicode"/>
              </a:rPr>
              <a:t>a  </a:t>
            </a:r>
            <a:r>
              <a:rPr sz="2300" spc="65" dirty="0">
                <a:latin typeface="Lucida Sans Unicode"/>
                <a:cs typeface="Lucida Sans Unicode"/>
              </a:rPr>
              <a:t>Audiência</a:t>
            </a:r>
            <a:r>
              <a:rPr sz="2300" spc="-130" dirty="0">
                <a:latin typeface="Lucida Sans Unicode"/>
                <a:cs typeface="Lucida Sans Unicode"/>
              </a:rPr>
              <a:t> </a:t>
            </a:r>
            <a:r>
              <a:rPr sz="2300" spc="70" dirty="0">
                <a:latin typeface="Lucida Sans Unicode"/>
                <a:cs typeface="Lucida Sans Unicode"/>
              </a:rPr>
              <a:t>Pública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50" dirty="0">
                <a:latin typeface="Lucida Sans Unicode"/>
                <a:cs typeface="Lucida Sans Unicode"/>
              </a:rPr>
              <a:t>Interativa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165" dirty="0">
                <a:latin typeface="Lucida Sans Unicode"/>
                <a:cs typeface="Lucida Sans Unicode"/>
              </a:rPr>
              <a:t>21/06/23</a:t>
            </a:r>
            <a:endParaRPr sz="23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300" spc="-340" dirty="0">
                <a:latin typeface="Lucida Sans Unicode"/>
                <a:cs typeface="Lucida Sans Unicode"/>
              </a:rPr>
              <a:t>11:00</a:t>
            </a:r>
            <a:endParaRPr sz="23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300" spc="65" dirty="0">
                <a:latin typeface="Lucida Sans Unicode"/>
                <a:cs typeface="Lucida Sans Unicode"/>
              </a:rPr>
              <a:t>Debater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285" dirty="0">
                <a:latin typeface="Lucida Sans Unicode"/>
                <a:cs typeface="Lucida Sans Unicode"/>
              </a:rPr>
              <a:t>a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165" dirty="0">
                <a:latin typeface="Lucida Sans Unicode"/>
                <a:cs typeface="Lucida Sans Unicode"/>
              </a:rPr>
              <a:t>adoção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145" dirty="0">
                <a:latin typeface="Lucida Sans Unicode"/>
                <a:cs typeface="Lucida Sans Unicode"/>
              </a:rPr>
              <a:t>e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40" dirty="0">
                <a:latin typeface="Lucida Sans Unicode"/>
                <a:cs typeface="Lucida Sans Unicode"/>
              </a:rPr>
              <a:t>incentivo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285" dirty="0">
                <a:latin typeface="Lucida Sans Unicode"/>
                <a:cs typeface="Lucida Sans Unicode"/>
              </a:rPr>
              <a:t>à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50" dirty="0">
                <a:latin typeface="Lucida Sans Unicode"/>
                <a:cs typeface="Lucida Sans Unicode"/>
              </a:rPr>
              <a:t>eletromobilidade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50" dirty="0">
                <a:latin typeface="Lucida Sans Unicode"/>
                <a:cs typeface="Lucida Sans Unicode"/>
              </a:rPr>
              <a:t>no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Brasil.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698394"/>
            <a:ext cx="9884410" cy="1492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95"/>
              </a:spcBef>
            </a:pPr>
            <a:r>
              <a:rPr sz="4150" spc="-60" dirty="0">
                <a:solidFill>
                  <a:srgbClr val="FFFFFF"/>
                </a:solidFill>
                <a:latin typeface="Verdana"/>
                <a:cs typeface="Verdana"/>
              </a:rPr>
              <a:t>ESTAMOS</a:t>
            </a:r>
            <a:r>
              <a:rPr sz="415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150" dirty="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sz="41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150" spc="-35" dirty="0">
                <a:solidFill>
                  <a:srgbClr val="FFFFFF"/>
                </a:solidFill>
                <a:latin typeface="Verdana"/>
                <a:cs typeface="Verdana"/>
              </a:rPr>
              <a:t>UM</a:t>
            </a:r>
            <a:r>
              <a:rPr sz="41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150" spc="-10" dirty="0">
                <a:solidFill>
                  <a:srgbClr val="FFFFFF"/>
                </a:solidFill>
                <a:latin typeface="Verdana"/>
                <a:cs typeface="Verdana"/>
              </a:rPr>
              <a:t>VENDAVAL,</a:t>
            </a:r>
            <a:r>
              <a:rPr sz="41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150" spc="-20" dirty="0">
                <a:solidFill>
                  <a:srgbClr val="FFFFFF"/>
                </a:solidFill>
                <a:latin typeface="Verdana"/>
                <a:cs typeface="Verdana"/>
              </a:rPr>
              <a:t>MAS </a:t>
            </a:r>
            <a:r>
              <a:rPr sz="4150" spc="-1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150" spc="-150" dirty="0">
                <a:solidFill>
                  <a:srgbClr val="FFFFFF"/>
                </a:solidFill>
                <a:latin typeface="Verdana"/>
                <a:cs typeface="Verdana"/>
              </a:rPr>
              <a:t>AINDA</a:t>
            </a:r>
            <a:r>
              <a:rPr sz="41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150" spc="-75" dirty="0">
                <a:solidFill>
                  <a:srgbClr val="FFDE58"/>
                </a:solidFill>
                <a:latin typeface="Verdana"/>
                <a:cs typeface="Verdana"/>
              </a:rPr>
              <a:t>SEM</a:t>
            </a:r>
            <a:r>
              <a:rPr sz="4150" spc="-170" dirty="0">
                <a:solidFill>
                  <a:srgbClr val="FFDE58"/>
                </a:solidFill>
                <a:latin typeface="Verdana"/>
                <a:cs typeface="Verdana"/>
              </a:rPr>
              <a:t> </a:t>
            </a:r>
            <a:r>
              <a:rPr sz="4150" spc="-35" dirty="0">
                <a:solidFill>
                  <a:srgbClr val="FFDE58"/>
                </a:solidFill>
                <a:latin typeface="Verdana"/>
                <a:cs typeface="Verdana"/>
              </a:rPr>
              <a:t>UM</a:t>
            </a:r>
            <a:r>
              <a:rPr sz="4150" spc="-175" dirty="0">
                <a:solidFill>
                  <a:srgbClr val="FFDE58"/>
                </a:solidFill>
                <a:latin typeface="Verdana"/>
                <a:cs typeface="Verdana"/>
              </a:rPr>
              <a:t> </a:t>
            </a:r>
            <a:r>
              <a:rPr sz="4150" spc="-95" dirty="0">
                <a:solidFill>
                  <a:srgbClr val="FFDE58"/>
                </a:solidFill>
                <a:latin typeface="Verdana"/>
                <a:cs typeface="Verdana"/>
              </a:rPr>
              <a:t>NORTE</a:t>
            </a:r>
            <a:r>
              <a:rPr sz="4150" spc="-170" dirty="0">
                <a:solidFill>
                  <a:srgbClr val="FFDE58"/>
                </a:solidFill>
                <a:latin typeface="Verdana"/>
                <a:cs typeface="Verdana"/>
              </a:rPr>
              <a:t> </a:t>
            </a:r>
            <a:r>
              <a:rPr sz="4150" spc="-5" dirty="0">
                <a:solidFill>
                  <a:srgbClr val="FFDE58"/>
                </a:solidFill>
                <a:latin typeface="Verdana"/>
                <a:cs typeface="Verdana"/>
              </a:rPr>
              <a:t>CLARO</a:t>
            </a:r>
            <a:endParaRPr sz="4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90808" y="4109677"/>
            <a:ext cx="2379980" cy="1838325"/>
            <a:chOff x="4590808" y="4109677"/>
            <a:chExt cx="2379980" cy="18383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0589" y="4109677"/>
              <a:ext cx="1409699" cy="1838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90808" y="5234850"/>
              <a:ext cx="1045844" cy="705485"/>
            </a:xfrm>
            <a:custGeom>
              <a:avLst/>
              <a:gdLst/>
              <a:ahLst/>
              <a:cxnLst/>
              <a:rect l="l" t="t" r="r" b="b"/>
              <a:pathLst>
                <a:path w="1045845" h="705485">
                  <a:moveTo>
                    <a:pt x="1045654" y="150888"/>
                  </a:moveTo>
                  <a:lnTo>
                    <a:pt x="988504" y="150888"/>
                  </a:lnTo>
                  <a:lnTo>
                    <a:pt x="988504" y="0"/>
                  </a:lnTo>
                  <a:lnTo>
                    <a:pt x="0" y="0"/>
                  </a:lnTo>
                  <a:lnTo>
                    <a:pt x="0" y="554532"/>
                  </a:lnTo>
                  <a:lnTo>
                    <a:pt x="57150" y="554532"/>
                  </a:lnTo>
                  <a:lnTo>
                    <a:pt x="57150" y="705421"/>
                  </a:lnTo>
                  <a:lnTo>
                    <a:pt x="1045654" y="705421"/>
                  </a:lnTo>
                  <a:lnTo>
                    <a:pt x="1045654" y="15088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98595" y="4440223"/>
            <a:ext cx="4466590" cy="1054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900" spc="240" dirty="0">
                <a:solidFill>
                  <a:srgbClr val="0A2333"/>
                </a:solidFill>
                <a:latin typeface="Trebuchet MS"/>
                <a:cs typeface="Trebuchet MS"/>
                <a:hlinkClick r:id="rId3"/>
              </a:rPr>
              <a:t>andre@lemob.com.br</a:t>
            </a: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900" b="0" spc="105" dirty="0">
                <a:solidFill>
                  <a:srgbClr val="0A2333"/>
                </a:solidFill>
                <a:latin typeface="Lucida Sans Unicode"/>
                <a:cs typeface="Lucida Sans Unicode"/>
                <a:hlinkClick r:id="rId4"/>
              </a:rPr>
              <a:t>contato@lemob.com.br</a:t>
            </a:r>
            <a:endParaRPr sz="2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13634" y="0"/>
            <a:ext cx="6774815" cy="5565775"/>
            <a:chOff x="11513634" y="0"/>
            <a:chExt cx="6774815" cy="5565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48551" y="0"/>
              <a:ext cx="5739447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513634" y="0"/>
              <a:ext cx="5997575" cy="5565775"/>
            </a:xfrm>
            <a:custGeom>
              <a:avLst/>
              <a:gdLst/>
              <a:ahLst/>
              <a:cxnLst/>
              <a:rect l="l" t="t" r="r" b="b"/>
              <a:pathLst>
                <a:path w="5997575" h="5565775">
                  <a:moveTo>
                    <a:pt x="5997530" y="5565715"/>
                  </a:moveTo>
                  <a:lnTo>
                    <a:pt x="0" y="5565715"/>
                  </a:lnTo>
                  <a:lnTo>
                    <a:pt x="0" y="0"/>
                  </a:lnTo>
                  <a:lnTo>
                    <a:pt x="422895" y="0"/>
                  </a:lnTo>
                  <a:lnTo>
                    <a:pt x="5997530" y="5565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16000" y="750272"/>
            <a:ext cx="6969759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50" b="1" u="heavy" spc="80" dirty="0">
                <a:solidFill>
                  <a:srgbClr val="3783BC"/>
                </a:solidFill>
                <a:uFill>
                  <a:solidFill>
                    <a:srgbClr val="3783BC"/>
                  </a:solidFill>
                </a:uFill>
                <a:latin typeface="Verdana"/>
                <a:cs typeface="Verdana"/>
              </a:rPr>
              <a:t>A</a:t>
            </a:r>
            <a:r>
              <a:rPr sz="6550" b="1" u="heavy" spc="-409" dirty="0">
                <a:solidFill>
                  <a:srgbClr val="3783BC"/>
                </a:solidFill>
                <a:uFill>
                  <a:solidFill>
                    <a:srgbClr val="3783BC"/>
                  </a:solidFill>
                </a:uFill>
                <a:latin typeface="Verdana"/>
                <a:cs typeface="Verdana"/>
              </a:rPr>
              <a:t> </a:t>
            </a:r>
            <a:r>
              <a:rPr sz="6550" b="1" u="heavy" spc="-100" dirty="0">
                <a:solidFill>
                  <a:srgbClr val="3783BC"/>
                </a:solidFill>
                <a:uFill>
                  <a:solidFill>
                    <a:srgbClr val="3783BC"/>
                  </a:solidFill>
                </a:uFill>
                <a:latin typeface="Verdana"/>
                <a:cs typeface="Verdana"/>
              </a:rPr>
              <a:t>TEMPESTADE</a:t>
            </a:r>
            <a:endParaRPr sz="65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934291"/>
            <a:ext cx="1419860" cy="2353310"/>
          </a:xfrm>
          <a:custGeom>
            <a:avLst/>
            <a:gdLst/>
            <a:ahLst/>
            <a:cxnLst/>
            <a:rect l="l" t="t" r="r" b="b"/>
            <a:pathLst>
              <a:path w="1419860" h="2353309">
                <a:moveTo>
                  <a:pt x="0" y="194731"/>
                </a:moveTo>
                <a:lnTo>
                  <a:pt x="0" y="29259"/>
                </a:lnTo>
                <a:lnTo>
                  <a:pt x="29277" y="0"/>
                </a:lnTo>
                <a:lnTo>
                  <a:pt x="59385" y="0"/>
                </a:lnTo>
                <a:lnTo>
                  <a:pt x="109564" y="85304"/>
                </a:lnTo>
                <a:lnTo>
                  <a:pt x="0" y="194731"/>
                </a:lnTo>
                <a:close/>
              </a:path>
              <a:path w="1419860" h="2353309">
                <a:moveTo>
                  <a:pt x="0" y="518667"/>
                </a:moveTo>
                <a:lnTo>
                  <a:pt x="0" y="355547"/>
                </a:lnTo>
                <a:lnTo>
                  <a:pt x="167270" y="188172"/>
                </a:lnTo>
                <a:lnTo>
                  <a:pt x="227485" y="291039"/>
                </a:lnTo>
                <a:lnTo>
                  <a:pt x="0" y="518667"/>
                </a:lnTo>
                <a:close/>
              </a:path>
              <a:path w="1419860" h="2353309">
                <a:moveTo>
                  <a:pt x="0" y="847199"/>
                </a:moveTo>
                <a:lnTo>
                  <a:pt x="0" y="684117"/>
                </a:lnTo>
                <a:lnTo>
                  <a:pt x="287701" y="396416"/>
                </a:lnTo>
                <a:lnTo>
                  <a:pt x="347915" y="499283"/>
                </a:lnTo>
                <a:lnTo>
                  <a:pt x="0" y="847199"/>
                </a:lnTo>
                <a:close/>
              </a:path>
              <a:path w="1419860" h="2353309">
                <a:moveTo>
                  <a:pt x="0" y="1173364"/>
                </a:moveTo>
                <a:lnTo>
                  <a:pt x="0" y="1010282"/>
                </a:lnTo>
                <a:lnTo>
                  <a:pt x="408130" y="602151"/>
                </a:lnTo>
                <a:lnTo>
                  <a:pt x="468346" y="705018"/>
                </a:lnTo>
                <a:lnTo>
                  <a:pt x="0" y="1173364"/>
                </a:lnTo>
                <a:close/>
              </a:path>
              <a:path w="1419860" h="2353309">
                <a:moveTo>
                  <a:pt x="0" y="1499529"/>
                </a:moveTo>
                <a:lnTo>
                  <a:pt x="0" y="1336447"/>
                </a:lnTo>
                <a:lnTo>
                  <a:pt x="526052" y="810395"/>
                </a:lnTo>
                <a:lnTo>
                  <a:pt x="586267" y="913262"/>
                </a:lnTo>
                <a:lnTo>
                  <a:pt x="0" y="1499529"/>
                </a:lnTo>
                <a:close/>
              </a:path>
              <a:path w="1419860" h="2353309">
                <a:moveTo>
                  <a:pt x="0" y="1825695"/>
                </a:moveTo>
                <a:lnTo>
                  <a:pt x="0" y="1662612"/>
                </a:lnTo>
                <a:lnTo>
                  <a:pt x="646482" y="1016130"/>
                </a:lnTo>
                <a:lnTo>
                  <a:pt x="706697" y="1118997"/>
                </a:lnTo>
                <a:lnTo>
                  <a:pt x="0" y="1825695"/>
                </a:lnTo>
                <a:close/>
              </a:path>
              <a:path w="1419860" h="2353309">
                <a:moveTo>
                  <a:pt x="0" y="2151860"/>
                </a:moveTo>
                <a:lnTo>
                  <a:pt x="0" y="1988778"/>
                </a:lnTo>
                <a:lnTo>
                  <a:pt x="764403" y="1224374"/>
                </a:lnTo>
                <a:lnTo>
                  <a:pt x="824618" y="1327241"/>
                </a:lnTo>
                <a:lnTo>
                  <a:pt x="0" y="2151860"/>
                </a:lnTo>
                <a:close/>
              </a:path>
              <a:path w="1419860" h="2353309">
                <a:moveTo>
                  <a:pt x="127827" y="2352707"/>
                </a:moveTo>
                <a:lnTo>
                  <a:pt x="0" y="2352707"/>
                </a:lnTo>
                <a:lnTo>
                  <a:pt x="0" y="2314943"/>
                </a:lnTo>
                <a:lnTo>
                  <a:pt x="884834" y="1430109"/>
                </a:lnTo>
                <a:lnTo>
                  <a:pt x="945049" y="1535485"/>
                </a:lnTo>
                <a:lnTo>
                  <a:pt x="127827" y="2352707"/>
                </a:lnTo>
                <a:close/>
              </a:path>
              <a:path w="1419860" h="2353309">
                <a:moveTo>
                  <a:pt x="453992" y="2352707"/>
                </a:moveTo>
                <a:lnTo>
                  <a:pt x="290910" y="2352707"/>
                </a:lnTo>
                <a:lnTo>
                  <a:pt x="1005264" y="1638353"/>
                </a:lnTo>
                <a:lnTo>
                  <a:pt x="1065479" y="1741220"/>
                </a:lnTo>
                <a:lnTo>
                  <a:pt x="453992" y="2352707"/>
                </a:lnTo>
                <a:close/>
              </a:path>
              <a:path w="1419860" h="2353309">
                <a:moveTo>
                  <a:pt x="777937" y="2352707"/>
                </a:moveTo>
                <a:lnTo>
                  <a:pt x="614917" y="2352707"/>
                </a:lnTo>
                <a:lnTo>
                  <a:pt x="1123185" y="1844088"/>
                </a:lnTo>
                <a:lnTo>
                  <a:pt x="1183400" y="1946955"/>
                </a:lnTo>
                <a:lnTo>
                  <a:pt x="777937" y="2352707"/>
                </a:lnTo>
                <a:close/>
              </a:path>
              <a:path w="1419860" h="2353309">
                <a:moveTo>
                  <a:pt x="1106323" y="2352707"/>
                </a:moveTo>
                <a:lnTo>
                  <a:pt x="943240" y="2352707"/>
                </a:lnTo>
                <a:lnTo>
                  <a:pt x="1243615" y="2052332"/>
                </a:lnTo>
                <a:lnTo>
                  <a:pt x="1303831" y="2155199"/>
                </a:lnTo>
                <a:lnTo>
                  <a:pt x="1106323" y="2352707"/>
                </a:lnTo>
                <a:close/>
              </a:path>
              <a:path w="1419860" h="2353309">
                <a:moveTo>
                  <a:pt x="1419445" y="2352707"/>
                </a:moveTo>
                <a:lnTo>
                  <a:pt x="1269405" y="2352707"/>
                </a:lnTo>
                <a:lnTo>
                  <a:pt x="1364045" y="2258067"/>
                </a:lnTo>
                <a:lnTo>
                  <a:pt x="1419445" y="2352707"/>
                </a:lnTo>
                <a:close/>
              </a:path>
            </a:pathLst>
          </a:custGeom>
          <a:solidFill>
            <a:srgbClr val="3783BC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58107" y="9737052"/>
            <a:ext cx="866203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85" dirty="0">
                <a:latin typeface="Lucida Sans Unicode"/>
                <a:cs typeface="Lucida Sans Unicode"/>
              </a:rPr>
              <a:t>FONTE: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RELATÓRIO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35" dirty="0">
                <a:latin typeface="Lucida Sans Unicode"/>
                <a:cs typeface="Lucida Sans Unicode"/>
              </a:rPr>
              <a:t>DO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PAINEL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INTERGOVERNALMENTAL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DE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MUDANÇAS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CLIMÁTICAS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95" dirty="0">
                <a:latin typeface="Lucida Sans Unicode"/>
                <a:cs typeface="Lucida Sans Unicode"/>
              </a:rPr>
              <a:t>(IPCC)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201" y="3756364"/>
            <a:ext cx="1278662" cy="12700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99906" y="3668224"/>
            <a:ext cx="10201910" cy="142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</a:pPr>
            <a:r>
              <a:rPr sz="2650" spc="40" dirty="0">
                <a:latin typeface="Lucida Sans Unicode"/>
                <a:cs typeface="Lucida Sans Unicode"/>
              </a:rPr>
              <a:t>Os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35" dirty="0">
                <a:latin typeface="Lucida Sans Unicode"/>
                <a:cs typeface="Lucida Sans Unicode"/>
              </a:rPr>
              <a:t>riscos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80" dirty="0">
                <a:latin typeface="Lucida Sans Unicode"/>
                <a:cs typeface="Lucida Sans Unicode"/>
              </a:rPr>
              <a:t>vão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40" dirty="0">
                <a:latin typeface="Lucida Sans Unicode"/>
                <a:cs typeface="Lucida Sans Unicode"/>
              </a:rPr>
              <a:t>aumentar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25" dirty="0">
                <a:latin typeface="Lucida Sans Unicode"/>
                <a:cs typeface="Lucida Sans Unicode"/>
              </a:rPr>
              <a:t>rapidamente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204" dirty="0">
                <a:latin typeface="Lucida Sans Unicode"/>
                <a:cs typeface="Lucida Sans Unicode"/>
              </a:rPr>
              <a:t>com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90" dirty="0">
                <a:latin typeface="Lucida Sans Unicode"/>
                <a:cs typeface="Lucida Sans Unicode"/>
              </a:rPr>
              <a:t>as</a:t>
            </a:r>
            <a:r>
              <a:rPr sz="2650" spc="-135" dirty="0">
                <a:latin typeface="Lucida Sans Unicode"/>
                <a:cs typeface="Lucida Sans Unicode"/>
              </a:rPr>
              <a:t> </a:t>
            </a:r>
            <a:r>
              <a:rPr sz="2650" spc="105" dirty="0">
                <a:latin typeface="Lucida Sans Unicode"/>
                <a:cs typeface="Lucida Sans Unicode"/>
              </a:rPr>
              <a:t>temperaturas </a:t>
            </a:r>
            <a:r>
              <a:rPr sz="2650" spc="-819" dirty="0">
                <a:latin typeface="Lucida Sans Unicode"/>
                <a:cs typeface="Lucida Sans Unicode"/>
              </a:rPr>
              <a:t> </a:t>
            </a:r>
            <a:r>
              <a:rPr sz="2650" spc="135" dirty="0">
                <a:latin typeface="Lucida Sans Unicode"/>
                <a:cs typeface="Lucida Sans Unicode"/>
              </a:rPr>
              <a:t>mais </a:t>
            </a:r>
            <a:r>
              <a:rPr sz="2650" spc="40" dirty="0">
                <a:latin typeface="Lucida Sans Unicode"/>
                <a:cs typeface="Lucida Sans Unicode"/>
              </a:rPr>
              <a:t>altas, </a:t>
            </a:r>
            <a:r>
              <a:rPr sz="2650" spc="204" dirty="0">
                <a:latin typeface="Lucida Sans Unicode"/>
                <a:cs typeface="Lucida Sans Unicode"/>
              </a:rPr>
              <a:t>com </a:t>
            </a:r>
            <a:r>
              <a:rPr sz="2650" spc="90" dirty="0">
                <a:latin typeface="Lucida Sans Unicode"/>
                <a:cs typeface="Lucida Sans Unicode"/>
              </a:rPr>
              <a:t>frequência </a:t>
            </a:r>
            <a:r>
              <a:rPr sz="2650" spc="120" dirty="0">
                <a:latin typeface="Lucida Sans Unicode"/>
                <a:cs typeface="Lucida Sans Unicode"/>
              </a:rPr>
              <a:t>gerando impactos </a:t>
            </a:r>
            <a:r>
              <a:rPr sz="2650" spc="85" dirty="0">
                <a:latin typeface="Lucida Sans Unicode"/>
                <a:cs typeface="Lucida Sans Unicode"/>
              </a:rPr>
              <a:t>climáticos </a:t>
            </a:r>
            <a:r>
              <a:rPr sz="2650" spc="90" dirty="0">
                <a:latin typeface="Lucida Sans Unicode"/>
                <a:cs typeface="Lucida Sans Unicode"/>
              </a:rPr>
              <a:t> </a:t>
            </a:r>
            <a:r>
              <a:rPr sz="2650" b="1" spc="100" dirty="0">
                <a:latin typeface="Trebuchet MS"/>
                <a:cs typeface="Trebuchet MS"/>
              </a:rPr>
              <a:t>irreversíveis.</a:t>
            </a:r>
            <a:endParaRPr sz="2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13634" y="2"/>
            <a:ext cx="6774815" cy="5565775"/>
            <a:chOff x="11513634" y="2"/>
            <a:chExt cx="6774815" cy="5565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48551" y="3"/>
              <a:ext cx="5739447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513634" y="2"/>
              <a:ext cx="5997575" cy="5565775"/>
            </a:xfrm>
            <a:custGeom>
              <a:avLst/>
              <a:gdLst/>
              <a:ahLst/>
              <a:cxnLst/>
              <a:rect l="l" t="t" r="r" b="b"/>
              <a:pathLst>
                <a:path w="5997575" h="5565775">
                  <a:moveTo>
                    <a:pt x="5997530" y="5565718"/>
                  </a:moveTo>
                  <a:lnTo>
                    <a:pt x="0" y="5565718"/>
                  </a:lnTo>
                  <a:lnTo>
                    <a:pt x="0" y="0"/>
                  </a:lnTo>
                  <a:lnTo>
                    <a:pt x="422892" y="0"/>
                  </a:lnTo>
                  <a:lnTo>
                    <a:pt x="5997530" y="5565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750275"/>
            <a:ext cx="6969759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50" u="heavy" spc="80" dirty="0">
                <a:uFill>
                  <a:solidFill>
                    <a:srgbClr val="3783BC"/>
                  </a:solidFill>
                </a:uFill>
                <a:latin typeface="Verdana"/>
                <a:cs typeface="Verdana"/>
              </a:rPr>
              <a:t>A</a:t>
            </a:r>
            <a:r>
              <a:rPr sz="6550" u="heavy" spc="-409" dirty="0">
                <a:uFill>
                  <a:solidFill>
                    <a:srgbClr val="3783BC"/>
                  </a:solidFill>
                </a:uFill>
                <a:latin typeface="Verdana"/>
                <a:cs typeface="Verdana"/>
              </a:rPr>
              <a:t> </a:t>
            </a:r>
            <a:r>
              <a:rPr sz="6550" u="heavy" spc="-100" dirty="0">
                <a:uFill>
                  <a:solidFill>
                    <a:srgbClr val="3783BC"/>
                  </a:solidFill>
                </a:uFill>
                <a:latin typeface="Verdana"/>
                <a:cs typeface="Verdana"/>
              </a:rPr>
              <a:t>TEMPESTADE</a:t>
            </a:r>
            <a:endParaRPr sz="65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934294"/>
            <a:ext cx="1419860" cy="2353310"/>
          </a:xfrm>
          <a:custGeom>
            <a:avLst/>
            <a:gdLst/>
            <a:ahLst/>
            <a:cxnLst/>
            <a:rect l="l" t="t" r="r" b="b"/>
            <a:pathLst>
              <a:path w="1419860" h="2353309">
                <a:moveTo>
                  <a:pt x="0" y="194731"/>
                </a:moveTo>
                <a:lnTo>
                  <a:pt x="0" y="29259"/>
                </a:lnTo>
                <a:lnTo>
                  <a:pt x="29277" y="0"/>
                </a:lnTo>
                <a:lnTo>
                  <a:pt x="59385" y="0"/>
                </a:lnTo>
                <a:lnTo>
                  <a:pt x="109564" y="85304"/>
                </a:lnTo>
                <a:lnTo>
                  <a:pt x="0" y="194731"/>
                </a:lnTo>
                <a:close/>
              </a:path>
              <a:path w="1419860" h="2353309">
                <a:moveTo>
                  <a:pt x="0" y="518667"/>
                </a:moveTo>
                <a:lnTo>
                  <a:pt x="0" y="355547"/>
                </a:lnTo>
                <a:lnTo>
                  <a:pt x="167270" y="188172"/>
                </a:lnTo>
                <a:lnTo>
                  <a:pt x="227485" y="291039"/>
                </a:lnTo>
                <a:lnTo>
                  <a:pt x="0" y="518667"/>
                </a:lnTo>
                <a:close/>
              </a:path>
              <a:path w="1419860" h="2353309">
                <a:moveTo>
                  <a:pt x="0" y="847199"/>
                </a:moveTo>
                <a:lnTo>
                  <a:pt x="0" y="684117"/>
                </a:lnTo>
                <a:lnTo>
                  <a:pt x="287701" y="396416"/>
                </a:lnTo>
                <a:lnTo>
                  <a:pt x="347915" y="499283"/>
                </a:lnTo>
                <a:lnTo>
                  <a:pt x="0" y="847199"/>
                </a:lnTo>
                <a:close/>
              </a:path>
              <a:path w="1419860" h="2353309">
                <a:moveTo>
                  <a:pt x="0" y="1173364"/>
                </a:moveTo>
                <a:lnTo>
                  <a:pt x="0" y="1010282"/>
                </a:lnTo>
                <a:lnTo>
                  <a:pt x="408130" y="602151"/>
                </a:lnTo>
                <a:lnTo>
                  <a:pt x="468346" y="705018"/>
                </a:lnTo>
                <a:lnTo>
                  <a:pt x="0" y="1173364"/>
                </a:lnTo>
                <a:close/>
              </a:path>
              <a:path w="1419860" h="2353309">
                <a:moveTo>
                  <a:pt x="0" y="1499529"/>
                </a:moveTo>
                <a:lnTo>
                  <a:pt x="0" y="1336447"/>
                </a:lnTo>
                <a:lnTo>
                  <a:pt x="526052" y="810395"/>
                </a:lnTo>
                <a:lnTo>
                  <a:pt x="586267" y="913262"/>
                </a:lnTo>
                <a:lnTo>
                  <a:pt x="0" y="1499529"/>
                </a:lnTo>
                <a:close/>
              </a:path>
              <a:path w="1419860" h="2353309">
                <a:moveTo>
                  <a:pt x="0" y="1825695"/>
                </a:moveTo>
                <a:lnTo>
                  <a:pt x="0" y="1662612"/>
                </a:lnTo>
                <a:lnTo>
                  <a:pt x="646482" y="1016130"/>
                </a:lnTo>
                <a:lnTo>
                  <a:pt x="706697" y="1118997"/>
                </a:lnTo>
                <a:lnTo>
                  <a:pt x="0" y="1825695"/>
                </a:lnTo>
                <a:close/>
              </a:path>
              <a:path w="1419860" h="2353309">
                <a:moveTo>
                  <a:pt x="0" y="2151860"/>
                </a:moveTo>
                <a:lnTo>
                  <a:pt x="0" y="1988778"/>
                </a:lnTo>
                <a:lnTo>
                  <a:pt x="764403" y="1224374"/>
                </a:lnTo>
                <a:lnTo>
                  <a:pt x="824618" y="1327241"/>
                </a:lnTo>
                <a:lnTo>
                  <a:pt x="0" y="2151860"/>
                </a:lnTo>
                <a:close/>
              </a:path>
              <a:path w="1419860" h="2353309">
                <a:moveTo>
                  <a:pt x="127830" y="2352704"/>
                </a:moveTo>
                <a:lnTo>
                  <a:pt x="0" y="2352704"/>
                </a:lnTo>
                <a:lnTo>
                  <a:pt x="0" y="2314943"/>
                </a:lnTo>
                <a:lnTo>
                  <a:pt x="884834" y="1430109"/>
                </a:lnTo>
                <a:lnTo>
                  <a:pt x="945049" y="1535485"/>
                </a:lnTo>
                <a:lnTo>
                  <a:pt x="127830" y="2352704"/>
                </a:lnTo>
                <a:close/>
              </a:path>
              <a:path w="1419860" h="2353309">
                <a:moveTo>
                  <a:pt x="453995" y="2352704"/>
                </a:moveTo>
                <a:lnTo>
                  <a:pt x="290912" y="2352704"/>
                </a:lnTo>
                <a:lnTo>
                  <a:pt x="1005264" y="1638353"/>
                </a:lnTo>
                <a:lnTo>
                  <a:pt x="1065479" y="1741220"/>
                </a:lnTo>
                <a:lnTo>
                  <a:pt x="453995" y="2352704"/>
                </a:lnTo>
                <a:close/>
              </a:path>
              <a:path w="1419860" h="2353309">
                <a:moveTo>
                  <a:pt x="777940" y="2352704"/>
                </a:moveTo>
                <a:lnTo>
                  <a:pt x="614920" y="2352704"/>
                </a:lnTo>
                <a:lnTo>
                  <a:pt x="1123185" y="1844088"/>
                </a:lnTo>
                <a:lnTo>
                  <a:pt x="1183400" y="1946955"/>
                </a:lnTo>
                <a:lnTo>
                  <a:pt x="777940" y="2352704"/>
                </a:lnTo>
                <a:close/>
              </a:path>
              <a:path w="1419860" h="2353309">
                <a:moveTo>
                  <a:pt x="1106326" y="2352704"/>
                </a:moveTo>
                <a:lnTo>
                  <a:pt x="943243" y="2352704"/>
                </a:lnTo>
                <a:lnTo>
                  <a:pt x="1243615" y="2052332"/>
                </a:lnTo>
                <a:lnTo>
                  <a:pt x="1303831" y="2155199"/>
                </a:lnTo>
                <a:lnTo>
                  <a:pt x="1106326" y="2352704"/>
                </a:lnTo>
                <a:close/>
              </a:path>
              <a:path w="1419860" h="2353309">
                <a:moveTo>
                  <a:pt x="1419443" y="2352704"/>
                </a:moveTo>
                <a:lnTo>
                  <a:pt x="1269408" y="2352704"/>
                </a:lnTo>
                <a:lnTo>
                  <a:pt x="1364045" y="2258067"/>
                </a:lnTo>
                <a:lnTo>
                  <a:pt x="1419443" y="2352704"/>
                </a:lnTo>
                <a:close/>
              </a:path>
            </a:pathLst>
          </a:custGeom>
          <a:solidFill>
            <a:srgbClr val="3783BC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1934" y="7053997"/>
            <a:ext cx="1080770" cy="1080770"/>
          </a:xfrm>
          <a:custGeom>
            <a:avLst/>
            <a:gdLst/>
            <a:ahLst/>
            <a:cxnLst/>
            <a:rect l="l" t="t" r="r" b="b"/>
            <a:pathLst>
              <a:path w="1080770" h="1080770">
                <a:moveTo>
                  <a:pt x="540145" y="1080610"/>
                </a:moveTo>
                <a:lnTo>
                  <a:pt x="488349" y="1059286"/>
                </a:lnTo>
                <a:lnTo>
                  <a:pt x="21058" y="591995"/>
                </a:lnTo>
                <a:lnTo>
                  <a:pt x="0" y="540481"/>
                </a:lnTo>
                <a:lnTo>
                  <a:pt x="53" y="539636"/>
                </a:lnTo>
                <a:lnTo>
                  <a:pt x="21058" y="488403"/>
                </a:lnTo>
                <a:lnTo>
                  <a:pt x="488349" y="21112"/>
                </a:lnTo>
                <a:lnTo>
                  <a:pt x="526114" y="1319"/>
                </a:lnTo>
                <a:lnTo>
                  <a:pt x="540145" y="0"/>
                </a:lnTo>
                <a:lnTo>
                  <a:pt x="554176" y="1319"/>
                </a:lnTo>
                <a:lnTo>
                  <a:pt x="567732" y="5278"/>
                </a:lnTo>
                <a:lnTo>
                  <a:pt x="580444" y="11875"/>
                </a:lnTo>
                <a:lnTo>
                  <a:pt x="591941" y="21112"/>
                </a:lnTo>
                <a:lnTo>
                  <a:pt x="642048" y="71219"/>
                </a:lnTo>
                <a:lnTo>
                  <a:pt x="540145" y="71219"/>
                </a:lnTo>
                <a:lnTo>
                  <a:pt x="540145" y="71501"/>
                </a:lnTo>
                <a:lnTo>
                  <a:pt x="72010" y="539636"/>
                </a:lnTo>
                <a:lnTo>
                  <a:pt x="71165" y="540199"/>
                </a:lnTo>
                <a:lnTo>
                  <a:pt x="71447" y="540199"/>
                </a:lnTo>
                <a:lnTo>
                  <a:pt x="539864" y="1008898"/>
                </a:lnTo>
                <a:lnTo>
                  <a:pt x="642330" y="1008898"/>
                </a:lnTo>
                <a:lnTo>
                  <a:pt x="591941" y="1059286"/>
                </a:lnTo>
                <a:lnTo>
                  <a:pt x="567759" y="1075279"/>
                </a:lnTo>
                <a:lnTo>
                  <a:pt x="540145" y="1080610"/>
                </a:lnTo>
                <a:close/>
              </a:path>
              <a:path w="1080770" h="1080770">
                <a:moveTo>
                  <a:pt x="642330" y="1008898"/>
                </a:moveTo>
                <a:lnTo>
                  <a:pt x="540145" y="1008898"/>
                </a:lnTo>
                <a:lnTo>
                  <a:pt x="1008844" y="540481"/>
                </a:lnTo>
                <a:lnTo>
                  <a:pt x="1008844" y="540199"/>
                </a:lnTo>
                <a:lnTo>
                  <a:pt x="540708" y="72064"/>
                </a:lnTo>
                <a:lnTo>
                  <a:pt x="540145" y="71219"/>
                </a:lnTo>
                <a:lnTo>
                  <a:pt x="642048" y="71219"/>
                </a:lnTo>
                <a:lnTo>
                  <a:pt x="1059232" y="488403"/>
                </a:lnTo>
                <a:lnTo>
                  <a:pt x="1075067" y="512625"/>
                </a:lnTo>
                <a:lnTo>
                  <a:pt x="1080325" y="540199"/>
                </a:lnTo>
                <a:lnTo>
                  <a:pt x="1080311" y="540481"/>
                </a:lnTo>
                <a:lnTo>
                  <a:pt x="1075067" y="567931"/>
                </a:lnTo>
                <a:lnTo>
                  <a:pt x="1059232" y="591995"/>
                </a:lnTo>
                <a:lnTo>
                  <a:pt x="642330" y="1008898"/>
                </a:lnTo>
                <a:close/>
              </a:path>
              <a:path w="1080770" h="1080770">
                <a:moveTo>
                  <a:pt x="576177" y="648295"/>
                </a:moveTo>
                <a:lnTo>
                  <a:pt x="504113" y="648295"/>
                </a:lnTo>
                <a:lnTo>
                  <a:pt x="504113" y="287975"/>
                </a:lnTo>
                <a:lnTo>
                  <a:pt x="576177" y="287975"/>
                </a:lnTo>
                <a:lnTo>
                  <a:pt x="576177" y="648295"/>
                </a:lnTo>
                <a:close/>
              </a:path>
              <a:path w="1080770" h="1080770">
                <a:moveTo>
                  <a:pt x="576177" y="792424"/>
                </a:moveTo>
                <a:lnTo>
                  <a:pt x="504113" y="792424"/>
                </a:lnTo>
                <a:lnTo>
                  <a:pt x="504113" y="720359"/>
                </a:lnTo>
                <a:lnTo>
                  <a:pt x="576177" y="720359"/>
                </a:lnTo>
                <a:lnTo>
                  <a:pt x="576177" y="792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99906" y="3668228"/>
            <a:ext cx="10201910" cy="142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</a:pPr>
            <a:r>
              <a:rPr sz="2650" spc="40" dirty="0">
                <a:latin typeface="Lucida Sans Unicode"/>
                <a:cs typeface="Lucida Sans Unicode"/>
              </a:rPr>
              <a:t>Os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35" dirty="0">
                <a:latin typeface="Lucida Sans Unicode"/>
                <a:cs typeface="Lucida Sans Unicode"/>
              </a:rPr>
              <a:t>riscos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80" dirty="0">
                <a:latin typeface="Lucida Sans Unicode"/>
                <a:cs typeface="Lucida Sans Unicode"/>
              </a:rPr>
              <a:t>vão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40" dirty="0">
                <a:latin typeface="Lucida Sans Unicode"/>
                <a:cs typeface="Lucida Sans Unicode"/>
              </a:rPr>
              <a:t>aumentar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25" dirty="0">
                <a:latin typeface="Lucida Sans Unicode"/>
                <a:cs typeface="Lucida Sans Unicode"/>
              </a:rPr>
              <a:t>rapidamente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204" dirty="0">
                <a:latin typeface="Lucida Sans Unicode"/>
                <a:cs typeface="Lucida Sans Unicode"/>
              </a:rPr>
              <a:t>com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90" dirty="0">
                <a:latin typeface="Lucida Sans Unicode"/>
                <a:cs typeface="Lucida Sans Unicode"/>
              </a:rPr>
              <a:t>as</a:t>
            </a:r>
            <a:r>
              <a:rPr sz="2650" spc="-135" dirty="0">
                <a:latin typeface="Lucida Sans Unicode"/>
                <a:cs typeface="Lucida Sans Unicode"/>
              </a:rPr>
              <a:t> </a:t>
            </a:r>
            <a:r>
              <a:rPr sz="2650" spc="105" dirty="0">
                <a:latin typeface="Lucida Sans Unicode"/>
                <a:cs typeface="Lucida Sans Unicode"/>
              </a:rPr>
              <a:t>temperaturas </a:t>
            </a:r>
            <a:r>
              <a:rPr sz="2650" spc="-819" dirty="0">
                <a:latin typeface="Lucida Sans Unicode"/>
                <a:cs typeface="Lucida Sans Unicode"/>
              </a:rPr>
              <a:t> </a:t>
            </a:r>
            <a:r>
              <a:rPr sz="2650" spc="135" dirty="0">
                <a:latin typeface="Lucida Sans Unicode"/>
                <a:cs typeface="Lucida Sans Unicode"/>
              </a:rPr>
              <a:t>mais </a:t>
            </a:r>
            <a:r>
              <a:rPr sz="2650" spc="40" dirty="0">
                <a:latin typeface="Lucida Sans Unicode"/>
                <a:cs typeface="Lucida Sans Unicode"/>
              </a:rPr>
              <a:t>altas, </a:t>
            </a:r>
            <a:r>
              <a:rPr sz="2650" spc="204" dirty="0">
                <a:latin typeface="Lucida Sans Unicode"/>
                <a:cs typeface="Lucida Sans Unicode"/>
              </a:rPr>
              <a:t>com </a:t>
            </a:r>
            <a:r>
              <a:rPr sz="2650" spc="90" dirty="0">
                <a:latin typeface="Lucida Sans Unicode"/>
                <a:cs typeface="Lucida Sans Unicode"/>
              </a:rPr>
              <a:t>frequência </a:t>
            </a:r>
            <a:r>
              <a:rPr sz="2650" spc="120" dirty="0">
                <a:latin typeface="Lucida Sans Unicode"/>
                <a:cs typeface="Lucida Sans Unicode"/>
              </a:rPr>
              <a:t>gerando impactos </a:t>
            </a:r>
            <a:r>
              <a:rPr sz="2650" spc="85" dirty="0">
                <a:latin typeface="Lucida Sans Unicode"/>
                <a:cs typeface="Lucida Sans Unicode"/>
              </a:rPr>
              <a:t>climáticos </a:t>
            </a:r>
            <a:r>
              <a:rPr sz="2650" spc="90" dirty="0">
                <a:latin typeface="Lucida Sans Unicode"/>
                <a:cs typeface="Lucida Sans Unicode"/>
              </a:rPr>
              <a:t> </a:t>
            </a:r>
            <a:r>
              <a:rPr sz="2650" b="1" spc="100" dirty="0">
                <a:latin typeface="Trebuchet MS"/>
                <a:cs typeface="Trebuchet MS"/>
              </a:rPr>
              <a:t>irreversíveis.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3031" y="6889969"/>
            <a:ext cx="10657205" cy="142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</a:pPr>
            <a:r>
              <a:rPr sz="2650" spc="130" dirty="0">
                <a:latin typeface="Lucida Sans Unicode"/>
                <a:cs typeface="Lucida Sans Unicode"/>
              </a:rPr>
              <a:t>Mas </a:t>
            </a:r>
            <a:r>
              <a:rPr sz="2650" spc="85" dirty="0">
                <a:latin typeface="Lucida Sans Unicode"/>
                <a:cs typeface="Lucida Sans Unicode"/>
              </a:rPr>
              <a:t>alguns </a:t>
            </a:r>
            <a:r>
              <a:rPr sz="2650" spc="120" dirty="0">
                <a:latin typeface="Lucida Sans Unicode"/>
                <a:cs typeface="Lucida Sans Unicode"/>
              </a:rPr>
              <a:t>impactos </a:t>
            </a:r>
            <a:r>
              <a:rPr sz="2650" spc="170" dirty="0">
                <a:latin typeface="Lucida Sans Unicode"/>
                <a:cs typeface="Lucida Sans Unicode"/>
              </a:rPr>
              <a:t>das </a:t>
            </a:r>
            <a:r>
              <a:rPr sz="2650" spc="185" dirty="0">
                <a:latin typeface="Lucida Sans Unicode"/>
                <a:cs typeface="Lucida Sans Unicode"/>
              </a:rPr>
              <a:t>mudanças </a:t>
            </a:r>
            <a:r>
              <a:rPr sz="2650" spc="110" dirty="0">
                <a:latin typeface="Lucida Sans Unicode"/>
                <a:cs typeface="Lucida Sans Unicode"/>
              </a:rPr>
              <a:t>climáticas </a:t>
            </a:r>
            <a:r>
              <a:rPr sz="2650" spc="95" dirty="0">
                <a:latin typeface="Lucida Sans Unicode"/>
                <a:cs typeface="Lucida Sans Unicode"/>
              </a:rPr>
              <a:t>já </a:t>
            </a:r>
            <a:r>
              <a:rPr sz="2650" spc="150" dirty="0">
                <a:latin typeface="Lucida Sans Unicode"/>
                <a:cs typeface="Lucida Sans Unicode"/>
              </a:rPr>
              <a:t>são </a:t>
            </a:r>
            <a:r>
              <a:rPr sz="2650" spc="155" dirty="0">
                <a:latin typeface="Lucida Sans Unicode"/>
                <a:cs typeface="Lucida Sans Unicode"/>
              </a:rPr>
              <a:t> </a:t>
            </a:r>
            <a:r>
              <a:rPr sz="2650" spc="75" dirty="0">
                <a:latin typeface="Lucida Sans Unicode"/>
                <a:cs typeface="Lucida Sans Unicode"/>
              </a:rPr>
              <a:t>severos</a:t>
            </a:r>
            <a:r>
              <a:rPr sz="2650" spc="-135" dirty="0">
                <a:latin typeface="Lucida Sans Unicode"/>
                <a:cs typeface="Lucida Sans Unicode"/>
              </a:rPr>
              <a:t> </a:t>
            </a:r>
            <a:r>
              <a:rPr sz="2650" spc="140" dirty="0">
                <a:latin typeface="Lucida Sans Unicode"/>
                <a:cs typeface="Lucida Sans Unicode"/>
              </a:rPr>
              <a:t>demais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80" dirty="0">
                <a:latin typeface="Lucida Sans Unicode"/>
                <a:cs typeface="Lucida Sans Unicode"/>
              </a:rPr>
              <a:t>para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05" dirty="0">
                <a:latin typeface="Lucida Sans Unicode"/>
                <a:cs typeface="Lucida Sans Unicode"/>
              </a:rPr>
              <a:t>pensar</a:t>
            </a:r>
            <a:r>
              <a:rPr sz="2650" spc="-135" dirty="0">
                <a:latin typeface="Lucida Sans Unicode"/>
                <a:cs typeface="Lucida Sans Unicode"/>
              </a:rPr>
              <a:t> </a:t>
            </a:r>
            <a:r>
              <a:rPr sz="2650" spc="225" dirty="0">
                <a:latin typeface="Lucida Sans Unicode"/>
                <a:cs typeface="Lucida Sans Unicode"/>
              </a:rPr>
              <a:t>em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65" dirty="0">
                <a:latin typeface="Lucida Sans Unicode"/>
                <a:cs typeface="Lucida Sans Unicode"/>
              </a:rPr>
              <a:t>adaptação.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40" dirty="0">
                <a:latin typeface="Lucida Sans Unicode"/>
                <a:cs typeface="Lucida Sans Unicode"/>
              </a:rPr>
              <a:t>O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20" dirty="0">
                <a:latin typeface="Lucida Sans Unicode"/>
                <a:cs typeface="Lucida Sans Unicode"/>
              </a:rPr>
              <a:t>mundo</a:t>
            </a:r>
            <a:r>
              <a:rPr sz="2650" spc="-135" dirty="0">
                <a:latin typeface="Lucida Sans Unicode"/>
                <a:cs typeface="Lucida Sans Unicode"/>
              </a:rPr>
              <a:t> </a:t>
            </a:r>
            <a:r>
              <a:rPr sz="2650" spc="105" dirty="0">
                <a:latin typeface="Lucida Sans Unicode"/>
                <a:cs typeface="Lucida Sans Unicode"/>
              </a:rPr>
              <a:t>precisa </a:t>
            </a:r>
            <a:r>
              <a:rPr sz="2650" spc="-819" dirty="0">
                <a:latin typeface="Lucida Sans Unicode"/>
                <a:cs typeface="Lucida Sans Unicode"/>
              </a:rPr>
              <a:t> </a:t>
            </a:r>
            <a:r>
              <a:rPr sz="2650" b="1" spc="395" dirty="0">
                <a:latin typeface="Trebuchet MS"/>
                <a:cs typeface="Trebuchet MS"/>
              </a:rPr>
              <a:t>a</a:t>
            </a:r>
            <a:r>
              <a:rPr sz="2650" b="1" spc="475" dirty="0">
                <a:latin typeface="Trebuchet MS"/>
                <a:cs typeface="Trebuchet MS"/>
              </a:rPr>
              <a:t>g</a:t>
            </a:r>
            <a:r>
              <a:rPr sz="2650" b="1" spc="-10" dirty="0">
                <a:latin typeface="Trebuchet MS"/>
                <a:cs typeface="Trebuchet MS"/>
              </a:rPr>
              <a:t>i</a:t>
            </a:r>
            <a:r>
              <a:rPr sz="2650" b="1" spc="10" dirty="0">
                <a:latin typeface="Trebuchet MS"/>
                <a:cs typeface="Trebuchet MS"/>
              </a:rPr>
              <a:t>r</a:t>
            </a:r>
            <a:r>
              <a:rPr sz="2650" b="1" spc="-235" dirty="0">
                <a:latin typeface="Trebuchet MS"/>
                <a:cs typeface="Trebuchet MS"/>
              </a:rPr>
              <a:t> </a:t>
            </a:r>
            <a:r>
              <a:rPr sz="2650" b="1" spc="254" dirty="0">
                <a:latin typeface="Trebuchet MS"/>
                <a:cs typeface="Trebuchet MS"/>
              </a:rPr>
              <a:t>c</a:t>
            </a:r>
            <a:r>
              <a:rPr sz="2650" b="1" spc="195" dirty="0">
                <a:latin typeface="Trebuchet MS"/>
                <a:cs typeface="Trebuchet MS"/>
              </a:rPr>
              <a:t>o</a:t>
            </a:r>
            <a:r>
              <a:rPr sz="2650" b="1" spc="550" dirty="0">
                <a:latin typeface="Trebuchet MS"/>
                <a:cs typeface="Trebuchet MS"/>
              </a:rPr>
              <a:t>m</a:t>
            </a:r>
            <a:r>
              <a:rPr sz="2650" b="1" spc="-235" dirty="0">
                <a:latin typeface="Trebuchet MS"/>
                <a:cs typeface="Trebuchet MS"/>
              </a:rPr>
              <a:t> </a:t>
            </a:r>
            <a:r>
              <a:rPr sz="2650" b="1" spc="229" dirty="0">
                <a:latin typeface="Trebuchet MS"/>
                <a:cs typeface="Trebuchet MS"/>
              </a:rPr>
              <a:t>u</a:t>
            </a:r>
            <a:r>
              <a:rPr sz="2650" b="1" spc="5" dirty="0">
                <a:latin typeface="Trebuchet MS"/>
                <a:cs typeface="Trebuchet MS"/>
              </a:rPr>
              <a:t>r</a:t>
            </a:r>
            <a:r>
              <a:rPr sz="2650" b="1" spc="475" dirty="0">
                <a:latin typeface="Trebuchet MS"/>
                <a:cs typeface="Trebuchet MS"/>
              </a:rPr>
              <a:t>g</a:t>
            </a:r>
            <a:r>
              <a:rPr sz="2650" b="1" spc="114" dirty="0">
                <a:latin typeface="Trebuchet MS"/>
                <a:cs typeface="Trebuchet MS"/>
              </a:rPr>
              <a:t>ê</a:t>
            </a:r>
            <a:r>
              <a:rPr sz="2650" b="1" spc="229" dirty="0">
                <a:latin typeface="Trebuchet MS"/>
                <a:cs typeface="Trebuchet MS"/>
              </a:rPr>
              <a:t>n</a:t>
            </a:r>
            <a:r>
              <a:rPr sz="2650" b="1" spc="254" dirty="0">
                <a:latin typeface="Trebuchet MS"/>
                <a:cs typeface="Trebuchet MS"/>
              </a:rPr>
              <a:t>c</a:t>
            </a:r>
            <a:r>
              <a:rPr sz="2650" b="1" spc="-10" dirty="0">
                <a:latin typeface="Trebuchet MS"/>
                <a:cs typeface="Trebuchet MS"/>
              </a:rPr>
              <a:t>i</a:t>
            </a:r>
            <a:r>
              <a:rPr sz="2650" b="1" spc="400" dirty="0">
                <a:latin typeface="Trebuchet MS"/>
                <a:cs typeface="Trebuchet MS"/>
              </a:rPr>
              <a:t>a</a:t>
            </a:r>
            <a:r>
              <a:rPr sz="2650" b="1" spc="-90" dirty="0">
                <a:latin typeface="Trebuchet MS"/>
                <a:cs typeface="Trebuchet MS"/>
              </a:rPr>
              <a:t> </a:t>
            </a:r>
            <a:r>
              <a:rPr sz="2650" spc="130" dirty="0">
                <a:latin typeface="Lucida Sans Unicode"/>
                <a:cs typeface="Lucida Sans Unicode"/>
              </a:rPr>
              <a:t>p</a:t>
            </a:r>
            <a:r>
              <a:rPr sz="2650" spc="335" dirty="0">
                <a:latin typeface="Lucida Sans Unicode"/>
                <a:cs typeface="Lucida Sans Unicode"/>
              </a:rPr>
              <a:t>a</a:t>
            </a:r>
            <a:r>
              <a:rPr sz="2650" spc="-95" dirty="0">
                <a:latin typeface="Lucida Sans Unicode"/>
                <a:cs typeface="Lucida Sans Unicode"/>
              </a:rPr>
              <a:t>r</a:t>
            </a:r>
            <a:r>
              <a:rPr sz="2650" spc="340" dirty="0">
                <a:latin typeface="Lucida Sans Unicode"/>
                <a:cs typeface="Lucida Sans Unicode"/>
              </a:rPr>
              <a:t>a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-114" dirty="0">
                <a:latin typeface="Lucida Sans Unicode"/>
                <a:cs typeface="Lucida Sans Unicode"/>
              </a:rPr>
              <a:t>li</a:t>
            </a:r>
            <a:r>
              <a:rPr sz="2650" spc="130" dirty="0">
                <a:latin typeface="Lucida Sans Unicode"/>
                <a:cs typeface="Lucida Sans Unicode"/>
              </a:rPr>
              <a:t>d</a:t>
            </a:r>
            <a:r>
              <a:rPr sz="2650" spc="335" dirty="0">
                <a:latin typeface="Lucida Sans Unicode"/>
                <a:cs typeface="Lucida Sans Unicode"/>
              </a:rPr>
              <a:t>a</a:t>
            </a:r>
            <a:r>
              <a:rPr sz="2650" spc="-90" dirty="0">
                <a:latin typeface="Lucida Sans Unicode"/>
                <a:cs typeface="Lucida Sans Unicode"/>
              </a:rPr>
              <a:t>r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254" dirty="0">
                <a:latin typeface="Lucida Sans Unicode"/>
                <a:cs typeface="Lucida Sans Unicode"/>
              </a:rPr>
              <a:t>c</a:t>
            </a:r>
            <a:r>
              <a:rPr sz="2650" spc="75" dirty="0">
                <a:latin typeface="Lucida Sans Unicode"/>
                <a:cs typeface="Lucida Sans Unicode"/>
              </a:rPr>
              <a:t>o</a:t>
            </a:r>
            <a:r>
              <a:rPr sz="2650" spc="275" dirty="0">
                <a:latin typeface="Lucida Sans Unicode"/>
                <a:cs typeface="Lucida Sans Unicode"/>
              </a:rPr>
              <a:t>m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335" dirty="0">
                <a:latin typeface="Lucida Sans Unicode"/>
                <a:cs typeface="Lucida Sans Unicode"/>
              </a:rPr>
              <a:t>a</a:t>
            </a:r>
            <a:r>
              <a:rPr sz="2650" spc="40" dirty="0">
                <a:latin typeface="Lucida Sans Unicode"/>
                <a:cs typeface="Lucida Sans Unicode"/>
              </a:rPr>
              <a:t>s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30" dirty="0">
                <a:latin typeface="Lucida Sans Unicode"/>
                <a:cs typeface="Lucida Sans Unicode"/>
              </a:rPr>
              <a:t>p</a:t>
            </a:r>
            <a:r>
              <a:rPr sz="2650" spc="175" dirty="0">
                <a:latin typeface="Lucida Sans Unicode"/>
                <a:cs typeface="Lucida Sans Unicode"/>
              </a:rPr>
              <a:t>e</a:t>
            </a:r>
            <a:r>
              <a:rPr sz="2650" spc="-95" dirty="0">
                <a:latin typeface="Lucida Sans Unicode"/>
                <a:cs typeface="Lucida Sans Unicode"/>
              </a:rPr>
              <a:t>r</a:t>
            </a:r>
            <a:r>
              <a:rPr sz="2650" spc="130" dirty="0">
                <a:latin typeface="Lucida Sans Unicode"/>
                <a:cs typeface="Lucida Sans Unicode"/>
              </a:rPr>
              <a:t>d</a:t>
            </a:r>
            <a:r>
              <a:rPr sz="2650" spc="335" dirty="0">
                <a:latin typeface="Lucida Sans Unicode"/>
                <a:cs typeface="Lucida Sans Unicode"/>
              </a:rPr>
              <a:t>a</a:t>
            </a:r>
            <a:r>
              <a:rPr sz="2650" spc="40" dirty="0">
                <a:latin typeface="Lucida Sans Unicode"/>
                <a:cs typeface="Lucida Sans Unicode"/>
              </a:rPr>
              <a:t>s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80" dirty="0">
                <a:latin typeface="Lucida Sans Unicode"/>
                <a:cs typeface="Lucida Sans Unicode"/>
              </a:rPr>
              <a:t>e</a:t>
            </a:r>
            <a:r>
              <a:rPr sz="2650" spc="-130" dirty="0">
                <a:latin typeface="Lucida Sans Unicode"/>
                <a:cs typeface="Lucida Sans Unicode"/>
              </a:rPr>
              <a:t> </a:t>
            </a:r>
            <a:r>
              <a:rPr sz="2650" spc="130" dirty="0">
                <a:latin typeface="Lucida Sans Unicode"/>
                <a:cs typeface="Lucida Sans Unicode"/>
              </a:rPr>
              <a:t>d</a:t>
            </a:r>
            <a:r>
              <a:rPr sz="2650" spc="335" dirty="0">
                <a:latin typeface="Lucida Sans Unicode"/>
                <a:cs typeface="Lucida Sans Unicode"/>
              </a:rPr>
              <a:t>a</a:t>
            </a:r>
            <a:r>
              <a:rPr sz="2650" spc="60" dirty="0">
                <a:latin typeface="Lucida Sans Unicode"/>
                <a:cs typeface="Lucida Sans Unicode"/>
              </a:rPr>
              <a:t>n</a:t>
            </a:r>
            <a:r>
              <a:rPr sz="2650" spc="75" dirty="0">
                <a:latin typeface="Lucida Sans Unicode"/>
                <a:cs typeface="Lucida Sans Unicode"/>
              </a:rPr>
              <a:t>o</a:t>
            </a:r>
            <a:r>
              <a:rPr sz="2650" spc="35" dirty="0">
                <a:latin typeface="Lucida Sans Unicode"/>
                <a:cs typeface="Lucida Sans Unicode"/>
              </a:rPr>
              <a:t>s</a:t>
            </a:r>
            <a:r>
              <a:rPr sz="2650" spc="-280" dirty="0">
                <a:latin typeface="Lucida Sans Unicode"/>
                <a:cs typeface="Lucida Sans Unicode"/>
              </a:rPr>
              <a:t>.</a:t>
            </a:r>
            <a:endParaRPr sz="265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201" y="3756364"/>
            <a:ext cx="1278662" cy="12700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158107" y="9737057"/>
            <a:ext cx="8662035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85" dirty="0">
                <a:latin typeface="Lucida Sans Unicode"/>
                <a:cs typeface="Lucida Sans Unicode"/>
              </a:rPr>
              <a:t>FONTE: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RELATÓRIO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35" dirty="0">
                <a:latin typeface="Lucida Sans Unicode"/>
                <a:cs typeface="Lucida Sans Unicode"/>
              </a:rPr>
              <a:t>DO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PAINEL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INTERGOVERNALMENTAL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DE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MUDANÇAS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CLIMÁTICAS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95" dirty="0">
                <a:latin typeface="Lucida Sans Unicode"/>
                <a:cs typeface="Lucida Sans Unicode"/>
              </a:rPr>
              <a:t>(IPCC)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900" y="3496312"/>
            <a:ext cx="4749800" cy="45091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461009" marR="455930" indent="-635" algn="ctr">
              <a:lnSpc>
                <a:spcPct val="106800"/>
              </a:lnSpc>
            </a:pPr>
            <a:r>
              <a:rPr sz="2750" spc="25" dirty="0">
                <a:latin typeface="Lucida Sans Unicode"/>
                <a:cs typeface="Lucida Sans Unicode"/>
              </a:rPr>
              <a:t>O </a:t>
            </a:r>
            <a:r>
              <a:rPr sz="2750" spc="95" dirty="0">
                <a:latin typeface="Lucida Sans Unicode"/>
                <a:cs typeface="Lucida Sans Unicode"/>
              </a:rPr>
              <a:t>IPCC </a:t>
            </a:r>
            <a:r>
              <a:rPr sz="2750" spc="105" dirty="0">
                <a:latin typeface="Lucida Sans Unicode"/>
                <a:cs typeface="Lucida Sans Unicode"/>
              </a:rPr>
              <a:t>estima </a:t>
            </a:r>
            <a:r>
              <a:rPr sz="2750" dirty="0">
                <a:latin typeface="Lucida Sans Unicode"/>
                <a:cs typeface="Lucida Sans Unicode"/>
              </a:rPr>
              <a:t>que, 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spc="170" dirty="0">
                <a:latin typeface="Lucida Sans Unicode"/>
                <a:cs typeface="Lucida Sans Unicode"/>
              </a:rPr>
              <a:t>apenas </a:t>
            </a:r>
            <a:r>
              <a:rPr sz="2750" spc="200" dirty="0">
                <a:latin typeface="Lucida Sans Unicode"/>
                <a:cs typeface="Lucida Sans Unicode"/>
              </a:rPr>
              <a:t>ao </a:t>
            </a:r>
            <a:r>
              <a:rPr sz="2750" spc="40" dirty="0">
                <a:latin typeface="Lucida Sans Unicode"/>
                <a:cs typeface="Lucida Sans Unicode"/>
              </a:rPr>
              <a:t>longo </a:t>
            </a:r>
            <a:r>
              <a:rPr sz="2750" spc="229" dirty="0">
                <a:latin typeface="Lucida Sans Unicode"/>
                <a:cs typeface="Lucida Sans Unicode"/>
              </a:rPr>
              <a:t>da </a:t>
            </a:r>
            <a:r>
              <a:rPr sz="2750" spc="235" dirty="0">
                <a:latin typeface="Lucida Sans Unicode"/>
                <a:cs typeface="Lucida Sans Unicode"/>
              </a:rPr>
              <a:t> </a:t>
            </a:r>
            <a:r>
              <a:rPr sz="2750" spc="25" dirty="0">
                <a:latin typeface="Lucida Sans Unicode"/>
                <a:cs typeface="Lucida Sans Unicode"/>
              </a:rPr>
              <a:t>próxima </a:t>
            </a:r>
            <a:r>
              <a:rPr sz="2750" spc="145" dirty="0">
                <a:latin typeface="Lucida Sans Unicode"/>
                <a:cs typeface="Lucida Sans Unicode"/>
              </a:rPr>
              <a:t>década, </a:t>
            </a:r>
            <a:r>
              <a:rPr sz="2750" spc="180" dirty="0">
                <a:latin typeface="Lucida Sans Unicode"/>
                <a:cs typeface="Lucida Sans Unicode"/>
              </a:rPr>
              <a:t>as </a:t>
            </a:r>
            <a:r>
              <a:rPr sz="2750" spc="185" dirty="0">
                <a:latin typeface="Lucida Sans Unicode"/>
                <a:cs typeface="Lucida Sans Unicode"/>
              </a:rPr>
              <a:t> </a:t>
            </a:r>
            <a:r>
              <a:rPr sz="2750" spc="180" dirty="0">
                <a:latin typeface="Lucida Sans Unicode"/>
                <a:cs typeface="Lucida Sans Unicode"/>
              </a:rPr>
              <a:t>mudanças</a:t>
            </a:r>
            <a:r>
              <a:rPr sz="2750" spc="-210" dirty="0">
                <a:latin typeface="Lucida Sans Unicode"/>
                <a:cs typeface="Lucida Sans Unicode"/>
              </a:rPr>
              <a:t> </a:t>
            </a:r>
            <a:r>
              <a:rPr sz="2750" spc="105" dirty="0">
                <a:latin typeface="Lucida Sans Unicode"/>
                <a:cs typeface="Lucida Sans Unicode"/>
              </a:rPr>
              <a:t>climáticas </a:t>
            </a:r>
            <a:r>
              <a:rPr sz="2750" spc="-855" dirty="0">
                <a:latin typeface="Lucida Sans Unicode"/>
                <a:cs typeface="Lucida Sans Unicode"/>
              </a:rPr>
              <a:t> </a:t>
            </a:r>
            <a:r>
              <a:rPr sz="2750" spc="170" dirty="0">
                <a:latin typeface="Lucida Sans Unicode"/>
                <a:cs typeface="Lucida Sans Unicode"/>
              </a:rPr>
              <a:t>vão </a:t>
            </a:r>
            <a:r>
              <a:rPr sz="2750" spc="105" dirty="0">
                <a:latin typeface="Lucida Sans Unicode"/>
                <a:cs typeface="Lucida Sans Unicode"/>
              </a:rPr>
              <a:t>colocar </a:t>
            </a:r>
            <a:r>
              <a:rPr sz="2750" spc="50" dirty="0">
                <a:latin typeface="Lucida Sans Unicode"/>
                <a:cs typeface="Lucida Sans Unicode"/>
              </a:rPr>
              <a:t>entre </a:t>
            </a:r>
            <a:r>
              <a:rPr sz="2750" spc="-145" dirty="0">
                <a:latin typeface="Lucida Sans Unicode"/>
                <a:cs typeface="Lucida Sans Unicode"/>
              </a:rPr>
              <a:t>32 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260" dirty="0">
                <a:latin typeface="Lucida Sans Unicode"/>
                <a:cs typeface="Lucida Sans Unicode"/>
              </a:rPr>
              <a:t>m</a:t>
            </a:r>
            <a:r>
              <a:rPr sz="2750" spc="-125" dirty="0">
                <a:latin typeface="Lucida Sans Unicode"/>
                <a:cs typeface="Lucida Sans Unicode"/>
              </a:rPr>
              <a:t>il</a:t>
            </a:r>
            <a:r>
              <a:rPr sz="2750" spc="45" dirty="0">
                <a:latin typeface="Lucida Sans Unicode"/>
                <a:cs typeface="Lucida Sans Unicode"/>
              </a:rPr>
              <a:t>h</a:t>
            </a:r>
            <a:r>
              <a:rPr sz="2750" spc="65" dirty="0">
                <a:latin typeface="Lucida Sans Unicode"/>
                <a:cs typeface="Lucida Sans Unicode"/>
              </a:rPr>
              <a:t>õ</a:t>
            </a:r>
            <a:r>
              <a:rPr sz="2750" spc="165" dirty="0">
                <a:latin typeface="Lucida Sans Unicode"/>
                <a:cs typeface="Lucida Sans Unicode"/>
              </a:rPr>
              <a:t>e</a:t>
            </a:r>
            <a:r>
              <a:rPr sz="2750" spc="30" dirty="0">
                <a:latin typeface="Lucida Sans Unicode"/>
                <a:cs typeface="Lucida Sans Unicode"/>
              </a:rPr>
              <a:t>s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170" dirty="0">
                <a:latin typeface="Lucida Sans Unicode"/>
                <a:cs typeface="Lucida Sans Unicode"/>
              </a:rPr>
              <a:t>e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-865" dirty="0">
                <a:latin typeface="Lucida Sans Unicode"/>
                <a:cs typeface="Lucida Sans Unicode"/>
              </a:rPr>
              <a:t>1</a:t>
            </a:r>
            <a:r>
              <a:rPr sz="2750" spc="-125" dirty="0">
                <a:latin typeface="Lucida Sans Unicode"/>
                <a:cs typeface="Lucida Sans Unicode"/>
              </a:rPr>
              <a:t>3</a:t>
            </a:r>
            <a:r>
              <a:rPr sz="2750" spc="-160" dirty="0">
                <a:latin typeface="Lucida Sans Unicode"/>
                <a:cs typeface="Lucida Sans Unicode"/>
              </a:rPr>
              <a:t>2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260" dirty="0">
                <a:latin typeface="Lucida Sans Unicode"/>
                <a:cs typeface="Lucida Sans Unicode"/>
              </a:rPr>
              <a:t>m</a:t>
            </a:r>
            <a:r>
              <a:rPr sz="2750" spc="-125" dirty="0">
                <a:latin typeface="Lucida Sans Unicode"/>
                <a:cs typeface="Lucida Sans Unicode"/>
              </a:rPr>
              <a:t>il</a:t>
            </a:r>
            <a:r>
              <a:rPr sz="2750" spc="45" dirty="0">
                <a:latin typeface="Lucida Sans Unicode"/>
                <a:cs typeface="Lucida Sans Unicode"/>
              </a:rPr>
              <a:t>h</a:t>
            </a:r>
            <a:r>
              <a:rPr sz="2750" spc="65" dirty="0">
                <a:latin typeface="Lucida Sans Unicode"/>
                <a:cs typeface="Lucida Sans Unicode"/>
              </a:rPr>
              <a:t>õ</a:t>
            </a:r>
            <a:r>
              <a:rPr sz="2750" spc="165" dirty="0">
                <a:latin typeface="Lucida Sans Unicode"/>
                <a:cs typeface="Lucida Sans Unicode"/>
              </a:rPr>
              <a:t>e</a:t>
            </a:r>
            <a:r>
              <a:rPr sz="2750" spc="25" dirty="0">
                <a:latin typeface="Lucida Sans Unicode"/>
                <a:cs typeface="Lucida Sans Unicode"/>
              </a:rPr>
              <a:t>s  </a:t>
            </a:r>
            <a:r>
              <a:rPr sz="2750" spc="145" dirty="0">
                <a:latin typeface="Lucida Sans Unicode"/>
                <a:cs typeface="Lucida Sans Unicode"/>
              </a:rPr>
              <a:t>de </a:t>
            </a:r>
            <a:r>
              <a:rPr sz="2750" spc="110" dirty="0">
                <a:latin typeface="Lucida Sans Unicode"/>
                <a:cs typeface="Lucida Sans Unicode"/>
              </a:rPr>
              <a:t>pessoas </a:t>
            </a:r>
            <a:r>
              <a:rPr sz="2750" spc="190" dirty="0">
                <a:latin typeface="Lucida Sans Unicode"/>
                <a:cs typeface="Lucida Sans Unicode"/>
              </a:rPr>
              <a:t>na </a:t>
            </a:r>
            <a:r>
              <a:rPr sz="2750" spc="195" dirty="0">
                <a:latin typeface="Lucida Sans Unicode"/>
                <a:cs typeface="Lucida Sans Unicode"/>
              </a:rPr>
              <a:t> </a:t>
            </a:r>
            <a:r>
              <a:rPr sz="2750" b="1" spc="260" dirty="0">
                <a:latin typeface="Trebuchet MS"/>
                <a:cs typeface="Trebuchet MS"/>
              </a:rPr>
              <a:t>p</a:t>
            </a:r>
            <a:r>
              <a:rPr sz="2750" b="1" spc="190" dirty="0">
                <a:latin typeface="Trebuchet MS"/>
                <a:cs typeface="Trebuchet MS"/>
              </a:rPr>
              <a:t>o</a:t>
            </a:r>
            <a:r>
              <a:rPr sz="2750" b="1" spc="260" dirty="0">
                <a:latin typeface="Trebuchet MS"/>
                <a:cs typeface="Trebuchet MS"/>
              </a:rPr>
              <a:t>b</a:t>
            </a:r>
            <a:r>
              <a:rPr sz="2750" b="1" spc="-5" dirty="0">
                <a:latin typeface="Trebuchet MS"/>
                <a:cs typeface="Trebuchet MS"/>
              </a:rPr>
              <a:t>r</a:t>
            </a:r>
            <a:r>
              <a:rPr sz="2750" b="1" spc="105" dirty="0">
                <a:latin typeface="Trebuchet MS"/>
                <a:cs typeface="Trebuchet MS"/>
              </a:rPr>
              <a:t>e</a:t>
            </a:r>
            <a:r>
              <a:rPr sz="2750" b="1" spc="-95" dirty="0">
                <a:latin typeface="Trebuchet MS"/>
                <a:cs typeface="Trebuchet MS"/>
              </a:rPr>
              <a:t>z</a:t>
            </a:r>
            <a:r>
              <a:rPr sz="2750" b="1" spc="400" dirty="0">
                <a:latin typeface="Trebuchet MS"/>
                <a:cs typeface="Trebuchet MS"/>
              </a:rPr>
              <a:t>a</a:t>
            </a:r>
            <a:r>
              <a:rPr sz="2750" b="1" spc="-250" dirty="0">
                <a:latin typeface="Trebuchet MS"/>
                <a:cs typeface="Trebuchet MS"/>
              </a:rPr>
              <a:t> </a:t>
            </a:r>
            <a:r>
              <a:rPr sz="2750" b="1" spc="105" dirty="0">
                <a:latin typeface="Trebuchet MS"/>
                <a:cs typeface="Trebuchet MS"/>
              </a:rPr>
              <a:t>e</a:t>
            </a:r>
            <a:r>
              <a:rPr sz="2750" b="1" spc="90" dirty="0">
                <a:latin typeface="Trebuchet MS"/>
                <a:cs typeface="Trebuchet MS"/>
              </a:rPr>
              <a:t>x</a:t>
            </a:r>
            <a:r>
              <a:rPr sz="2750" b="1" spc="20" dirty="0">
                <a:latin typeface="Trebuchet MS"/>
                <a:cs typeface="Trebuchet MS"/>
              </a:rPr>
              <a:t>t</a:t>
            </a:r>
            <a:r>
              <a:rPr sz="2750" b="1" spc="-5" dirty="0">
                <a:latin typeface="Trebuchet MS"/>
                <a:cs typeface="Trebuchet MS"/>
              </a:rPr>
              <a:t>r</a:t>
            </a:r>
            <a:r>
              <a:rPr sz="2750" b="1" spc="105" dirty="0">
                <a:latin typeface="Trebuchet MS"/>
                <a:cs typeface="Trebuchet MS"/>
              </a:rPr>
              <a:t>e</a:t>
            </a:r>
            <a:r>
              <a:rPr sz="2750" b="1" spc="540" dirty="0">
                <a:latin typeface="Trebuchet MS"/>
                <a:cs typeface="Trebuchet MS"/>
              </a:rPr>
              <a:t>m</a:t>
            </a:r>
            <a:r>
              <a:rPr sz="2750" b="1" spc="400" dirty="0">
                <a:latin typeface="Trebuchet MS"/>
                <a:cs typeface="Trebuchet MS"/>
              </a:rPr>
              <a:t>a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07768" y="0"/>
            <a:ext cx="2380615" cy="2962910"/>
          </a:xfrm>
          <a:custGeom>
            <a:avLst/>
            <a:gdLst/>
            <a:ahLst/>
            <a:cxnLst/>
            <a:rect l="l" t="t" r="r" b="b"/>
            <a:pathLst>
              <a:path w="2380615" h="2962910">
                <a:moveTo>
                  <a:pt x="60214" y="335701"/>
                </a:moveTo>
                <a:lnTo>
                  <a:pt x="0" y="232834"/>
                </a:lnTo>
                <a:lnTo>
                  <a:pt x="232833" y="0"/>
                </a:lnTo>
                <a:lnTo>
                  <a:pt x="395916" y="0"/>
                </a:lnTo>
                <a:lnTo>
                  <a:pt x="60214" y="335701"/>
                </a:lnTo>
                <a:close/>
              </a:path>
              <a:path w="2380615" h="2962910">
                <a:moveTo>
                  <a:pt x="180645" y="543945"/>
                </a:moveTo>
                <a:lnTo>
                  <a:pt x="120430" y="441077"/>
                </a:lnTo>
                <a:lnTo>
                  <a:pt x="561507" y="0"/>
                </a:lnTo>
                <a:lnTo>
                  <a:pt x="724590" y="0"/>
                </a:lnTo>
                <a:lnTo>
                  <a:pt x="180645" y="543945"/>
                </a:lnTo>
                <a:close/>
              </a:path>
              <a:path w="2380615" h="2962910">
                <a:moveTo>
                  <a:pt x="298566" y="749680"/>
                </a:moveTo>
                <a:lnTo>
                  <a:pt x="238351" y="646812"/>
                </a:lnTo>
                <a:lnTo>
                  <a:pt x="885677" y="0"/>
                </a:lnTo>
                <a:lnTo>
                  <a:pt x="1048823" y="0"/>
                </a:lnTo>
                <a:lnTo>
                  <a:pt x="298566" y="749680"/>
                </a:lnTo>
                <a:close/>
              </a:path>
              <a:path w="2380615" h="2962910">
                <a:moveTo>
                  <a:pt x="418996" y="957924"/>
                </a:moveTo>
                <a:lnTo>
                  <a:pt x="358781" y="855056"/>
                </a:lnTo>
                <a:lnTo>
                  <a:pt x="1213838" y="0"/>
                </a:lnTo>
                <a:lnTo>
                  <a:pt x="1376920" y="0"/>
                </a:lnTo>
                <a:lnTo>
                  <a:pt x="418996" y="957924"/>
                </a:lnTo>
                <a:close/>
              </a:path>
              <a:path w="2380615" h="2962910">
                <a:moveTo>
                  <a:pt x="536917" y="1166168"/>
                </a:moveTo>
                <a:lnTo>
                  <a:pt x="476702" y="1063300"/>
                </a:lnTo>
                <a:lnTo>
                  <a:pt x="1540003" y="0"/>
                </a:lnTo>
                <a:lnTo>
                  <a:pt x="1703086" y="0"/>
                </a:lnTo>
                <a:lnTo>
                  <a:pt x="536917" y="1166168"/>
                </a:lnTo>
                <a:close/>
              </a:path>
              <a:path w="2380615" h="2962910">
                <a:moveTo>
                  <a:pt x="657348" y="1371903"/>
                </a:moveTo>
                <a:lnTo>
                  <a:pt x="597133" y="1269035"/>
                </a:lnTo>
                <a:lnTo>
                  <a:pt x="1866169" y="0"/>
                </a:lnTo>
                <a:lnTo>
                  <a:pt x="2029251" y="0"/>
                </a:lnTo>
                <a:lnTo>
                  <a:pt x="657348" y="1371903"/>
                </a:lnTo>
                <a:close/>
              </a:path>
              <a:path w="2380615" h="2962910">
                <a:moveTo>
                  <a:pt x="775269" y="1577638"/>
                </a:moveTo>
                <a:lnTo>
                  <a:pt x="715054" y="1474770"/>
                </a:lnTo>
                <a:lnTo>
                  <a:pt x="2190753" y="0"/>
                </a:lnTo>
                <a:lnTo>
                  <a:pt x="2354884" y="0"/>
                </a:lnTo>
                <a:lnTo>
                  <a:pt x="775269" y="1577638"/>
                </a:lnTo>
                <a:close/>
              </a:path>
              <a:path w="2380615" h="2962910">
                <a:moveTo>
                  <a:pt x="898208" y="1785882"/>
                </a:moveTo>
                <a:lnTo>
                  <a:pt x="837993" y="1683014"/>
                </a:lnTo>
                <a:lnTo>
                  <a:pt x="2380230" y="139811"/>
                </a:lnTo>
                <a:lnTo>
                  <a:pt x="2380230" y="302932"/>
                </a:lnTo>
                <a:lnTo>
                  <a:pt x="898208" y="1785882"/>
                </a:lnTo>
                <a:close/>
              </a:path>
              <a:path w="2380615" h="2962910">
                <a:moveTo>
                  <a:pt x="1016130" y="1994126"/>
                </a:moveTo>
                <a:lnTo>
                  <a:pt x="955914" y="1891258"/>
                </a:lnTo>
                <a:lnTo>
                  <a:pt x="2380230" y="466943"/>
                </a:lnTo>
                <a:lnTo>
                  <a:pt x="2380230" y="630025"/>
                </a:lnTo>
                <a:lnTo>
                  <a:pt x="1016130" y="1994126"/>
                </a:lnTo>
                <a:close/>
              </a:path>
              <a:path w="2380615" h="2962910">
                <a:moveTo>
                  <a:pt x="1136560" y="2199861"/>
                </a:moveTo>
                <a:lnTo>
                  <a:pt x="1076345" y="2096993"/>
                </a:lnTo>
                <a:lnTo>
                  <a:pt x="2380230" y="793108"/>
                </a:lnTo>
                <a:lnTo>
                  <a:pt x="2380230" y="956191"/>
                </a:lnTo>
                <a:lnTo>
                  <a:pt x="1136560" y="2199861"/>
                </a:lnTo>
                <a:close/>
              </a:path>
              <a:path w="2380615" h="2962910">
                <a:moveTo>
                  <a:pt x="1254481" y="2408105"/>
                </a:moveTo>
                <a:lnTo>
                  <a:pt x="1194266" y="2305237"/>
                </a:lnTo>
                <a:lnTo>
                  <a:pt x="2380230" y="1119274"/>
                </a:lnTo>
                <a:lnTo>
                  <a:pt x="2380230" y="1282356"/>
                </a:lnTo>
                <a:lnTo>
                  <a:pt x="1254481" y="2408105"/>
                </a:lnTo>
                <a:close/>
              </a:path>
              <a:path w="2380615" h="2962910">
                <a:moveTo>
                  <a:pt x="1374911" y="2613840"/>
                </a:moveTo>
                <a:lnTo>
                  <a:pt x="1314696" y="2510972"/>
                </a:lnTo>
                <a:lnTo>
                  <a:pt x="2380230" y="1445439"/>
                </a:lnTo>
                <a:lnTo>
                  <a:pt x="2380230" y="1608522"/>
                </a:lnTo>
                <a:lnTo>
                  <a:pt x="1374911" y="2613840"/>
                </a:lnTo>
                <a:close/>
              </a:path>
              <a:path w="2380615" h="2962910">
                <a:moveTo>
                  <a:pt x="1495342" y="2819575"/>
                </a:moveTo>
                <a:lnTo>
                  <a:pt x="1435127" y="2716707"/>
                </a:lnTo>
                <a:lnTo>
                  <a:pt x="2380230" y="1771604"/>
                </a:lnTo>
                <a:lnTo>
                  <a:pt x="2380230" y="1934687"/>
                </a:lnTo>
                <a:lnTo>
                  <a:pt x="1495342" y="2819575"/>
                </a:lnTo>
                <a:close/>
              </a:path>
              <a:path w="2380615" h="2962910">
                <a:moveTo>
                  <a:pt x="1681005" y="2962586"/>
                </a:moveTo>
                <a:lnTo>
                  <a:pt x="1573120" y="2962586"/>
                </a:lnTo>
                <a:lnTo>
                  <a:pt x="1553048" y="2924951"/>
                </a:lnTo>
                <a:lnTo>
                  <a:pt x="2380230" y="2097769"/>
                </a:lnTo>
                <a:lnTo>
                  <a:pt x="2380230" y="2263361"/>
                </a:lnTo>
                <a:lnTo>
                  <a:pt x="1681005" y="2962586"/>
                </a:lnTo>
                <a:close/>
              </a:path>
              <a:path w="2380615" h="2962910">
                <a:moveTo>
                  <a:pt x="2007170" y="2962586"/>
                </a:moveTo>
                <a:lnTo>
                  <a:pt x="1844088" y="2962586"/>
                </a:lnTo>
                <a:lnTo>
                  <a:pt x="2380230" y="2426444"/>
                </a:lnTo>
                <a:lnTo>
                  <a:pt x="2380230" y="2589526"/>
                </a:lnTo>
                <a:lnTo>
                  <a:pt x="2007170" y="2962586"/>
                </a:lnTo>
                <a:close/>
              </a:path>
              <a:path w="2380615" h="2962910">
                <a:moveTo>
                  <a:pt x="2333335" y="2962586"/>
                </a:moveTo>
                <a:lnTo>
                  <a:pt x="2170253" y="2962586"/>
                </a:lnTo>
                <a:lnTo>
                  <a:pt x="2380230" y="2752464"/>
                </a:lnTo>
                <a:lnTo>
                  <a:pt x="2380230" y="2915658"/>
                </a:lnTo>
                <a:lnTo>
                  <a:pt x="2333335" y="2962586"/>
                </a:lnTo>
                <a:close/>
              </a:path>
            </a:pathLst>
          </a:custGeom>
          <a:solidFill>
            <a:srgbClr val="3783BC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750272"/>
            <a:ext cx="6969759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50" u="heavy" spc="685" dirty="0">
                <a:uFill>
                  <a:solidFill>
                    <a:srgbClr val="3783BC"/>
                  </a:solidFill>
                </a:uFill>
              </a:rPr>
              <a:t>A</a:t>
            </a:r>
            <a:r>
              <a:rPr sz="6550" u="heavy" spc="-65" dirty="0">
                <a:uFill>
                  <a:solidFill>
                    <a:srgbClr val="3783BC"/>
                  </a:solidFill>
                </a:uFill>
              </a:rPr>
              <a:t> </a:t>
            </a:r>
            <a:r>
              <a:rPr sz="6550" u="heavy" spc="365" dirty="0">
                <a:uFill>
                  <a:solidFill>
                    <a:srgbClr val="3783BC"/>
                  </a:solidFill>
                </a:uFill>
              </a:rPr>
              <a:t>TEMPESTADE</a:t>
            </a:r>
            <a:endParaRPr sz="65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9680" y="3496314"/>
            <a:ext cx="4749800" cy="45091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316230" marR="310515" indent="-635" algn="ctr">
              <a:lnSpc>
                <a:spcPct val="107100"/>
              </a:lnSpc>
            </a:pPr>
            <a:r>
              <a:rPr sz="2800" spc="75" dirty="0">
                <a:latin typeface="Lucida Sans Unicode"/>
                <a:cs typeface="Lucida Sans Unicode"/>
              </a:rPr>
              <a:t>Desde </a:t>
            </a:r>
            <a:r>
              <a:rPr sz="2800" spc="-110" dirty="0">
                <a:latin typeface="Lucida Sans Unicode"/>
                <a:cs typeface="Lucida Sans Unicode"/>
              </a:rPr>
              <a:t>2008, 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100" dirty="0">
                <a:latin typeface="Lucida Sans Unicode"/>
                <a:cs typeface="Lucida Sans Unicode"/>
              </a:rPr>
              <a:t>inundações </a:t>
            </a:r>
            <a:r>
              <a:rPr sz="2800" spc="175" dirty="0">
                <a:latin typeface="Lucida Sans Unicode"/>
                <a:cs typeface="Lucida Sans Unicode"/>
              </a:rPr>
              <a:t>e </a:t>
            </a:r>
            <a:r>
              <a:rPr sz="2800" spc="180" dirty="0">
                <a:latin typeface="Lucida Sans Unicode"/>
                <a:cs typeface="Lucida Sans Unicode"/>
              </a:rPr>
              <a:t> </a:t>
            </a:r>
            <a:r>
              <a:rPr sz="2800" spc="125" dirty="0">
                <a:latin typeface="Lucida Sans Unicode"/>
                <a:cs typeface="Lucida Sans Unicode"/>
              </a:rPr>
              <a:t>tempestades </a:t>
            </a:r>
            <a:r>
              <a:rPr sz="2800" spc="130" dirty="0">
                <a:latin typeface="Lucida Sans Unicode"/>
                <a:cs typeface="Lucida Sans Unicode"/>
              </a:rPr>
              <a:t> </a:t>
            </a:r>
            <a:r>
              <a:rPr sz="2800" spc="95" dirty="0">
                <a:latin typeface="Lucida Sans Unicode"/>
                <a:cs typeface="Lucida Sans Unicode"/>
              </a:rPr>
              <a:t>catastróficas</a:t>
            </a:r>
            <a:r>
              <a:rPr sz="2800" spc="-175" dirty="0">
                <a:latin typeface="Lucida Sans Unicode"/>
                <a:cs typeface="Lucida Sans Unicode"/>
              </a:rPr>
              <a:t> </a:t>
            </a:r>
            <a:r>
              <a:rPr sz="2800" spc="120" dirty="0">
                <a:latin typeface="Lucida Sans Unicode"/>
                <a:cs typeface="Lucida Sans Unicode"/>
              </a:rPr>
              <a:t>forçaram </a:t>
            </a:r>
            <a:r>
              <a:rPr sz="2800" spc="-869" dirty="0">
                <a:latin typeface="Lucida Sans Unicode"/>
                <a:cs typeface="Lucida Sans Unicode"/>
              </a:rPr>
              <a:t> </a:t>
            </a:r>
            <a:r>
              <a:rPr sz="2800" spc="260" dirty="0">
                <a:latin typeface="Lucida Sans Unicode"/>
                <a:cs typeface="Lucida Sans Unicode"/>
              </a:rPr>
              <a:t>m</a:t>
            </a:r>
            <a:r>
              <a:rPr sz="2800" spc="340" dirty="0">
                <a:latin typeface="Lucida Sans Unicode"/>
                <a:cs typeface="Lucida Sans Unicode"/>
              </a:rPr>
              <a:t>a</a:t>
            </a:r>
            <a:r>
              <a:rPr sz="2800" spc="-125" dirty="0">
                <a:latin typeface="Lucida Sans Unicode"/>
                <a:cs typeface="Lucida Sans Unicode"/>
              </a:rPr>
              <a:t>i</a:t>
            </a:r>
            <a:r>
              <a:rPr sz="2800" spc="30" dirty="0">
                <a:latin typeface="Lucida Sans Unicode"/>
                <a:cs typeface="Lucida Sans Unicode"/>
              </a:rPr>
              <a:t>s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125" dirty="0">
                <a:latin typeface="Lucida Sans Unicode"/>
                <a:cs typeface="Lucida Sans Unicode"/>
              </a:rPr>
              <a:t>d</a:t>
            </a:r>
            <a:r>
              <a:rPr sz="2800" spc="175" dirty="0">
                <a:latin typeface="Lucida Sans Unicode"/>
                <a:cs typeface="Lucida Sans Unicode"/>
              </a:rPr>
              <a:t>e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b="1" spc="-50" dirty="0">
                <a:latin typeface="Trebuchet MS"/>
                <a:cs typeface="Trebuchet MS"/>
              </a:rPr>
              <a:t>2</a:t>
            </a:r>
            <a:r>
              <a:rPr sz="2800" b="1" spc="185" dirty="0">
                <a:latin typeface="Trebuchet MS"/>
                <a:cs typeface="Trebuchet MS"/>
              </a:rPr>
              <a:t>0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550" dirty="0">
                <a:latin typeface="Trebuchet MS"/>
                <a:cs typeface="Trebuchet MS"/>
              </a:rPr>
              <a:t>m</a:t>
            </a:r>
            <a:r>
              <a:rPr sz="2800" b="1" spc="-10" dirty="0">
                <a:latin typeface="Trebuchet MS"/>
                <a:cs typeface="Trebuchet MS"/>
              </a:rPr>
              <a:t>i</a:t>
            </a:r>
            <a:r>
              <a:rPr sz="2800" b="1" dirty="0">
                <a:latin typeface="Trebuchet MS"/>
                <a:cs typeface="Trebuchet MS"/>
              </a:rPr>
              <a:t>l</a:t>
            </a:r>
            <a:r>
              <a:rPr sz="2800" b="1" spc="220" dirty="0">
                <a:latin typeface="Trebuchet MS"/>
                <a:cs typeface="Trebuchet MS"/>
              </a:rPr>
              <a:t>h</a:t>
            </a:r>
            <a:r>
              <a:rPr sz="2800" b="1" spc="190" dirty="0">
                <a:latin typeface="Trebuchet MS"/>
                <a:cs typeface="Trebuchet MS"/>
              </a:rPr>
              <a:t>õ</a:t>
            </a:r>
            <a:r>
              <a:rPr sz="2800" b="1" spc="110" dirty="0">
                <a:latin typeface="Trebuchet MS"/>
                <a:cs typeface="Trebuchet MS"/>
              </a:rPr>
              <a:t>e</a:t>
            </a:r>
            <a:r>
              <a:rPr sz="2800" b="1" spc="355" dirty="0">
                <a:latin typeface="Trebuchet MS"/>
                <a:cs typeface="Trebuchet MS"/>
              </a:rPr>
              <a:t>s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spc="125" dirty="0">
                <a:latin typeface="Lucida Sans Unicode"/>
                <a:cs typeface="Lucida Sans Unicode"/>
              </a:rPr>
              <a:t>de  </a:t>
            </a:r>
            <a:r>
              <a:rPr sz="2800" spc="110" dirty="0">
                <a:latin typeface="Lucida Sans Unicode"/>
                <a:cs typeface="Lucida Sans Unicode"/>
              </a:rPr>
              <a:t>pessoas </a:t>
            </a:r>
            <a:r>
              <a:rPr sz="2800" spc="30" dirty="0">
                <a:latin typeface="Lucida Sans Unicode"/>
                <a:cs typeface="Lucida Sans Unicode"/>
              </a:rPr>
              <a:t>por </a:t>
            </a:r>
            <a:r>
              <a:rPr sz="2800" spc="150" dirty="0">
                <a:latin typeface="Lucida Sans Unicode"/>
                <a:cs typeface="Lucida Sans Unicode"/>
              </a:rPr>
              <a:t>ano </a:t>
            </a:r>
            <a:r>
              <a:rPr sz="2800" spc="345" dirty="0">
                <a:latin typeface="Lucida Sans Unicode"/>
                <a:cs typeface="Lucida Sans Unicode"/>
              </a:rPr>
              <a:t>a </a:t>
            </a:r>
            <a:r>
              <a:rPr sz="2800" spc="350" dirty="0">
                <a:latin typeface="Lucida Sans Unicode"/>
                <a:cs typeface="Lucida Sans Unicode"/>
              </a:rPr>
              <a:t> </a:t>
            </a:r>
            <a:r>
              <a:rPr sz="2800" b="1" spc="270" dirty="0">
                <a:latin typeface="Trebuchet MS"/>
                <a:cs typeface="Trebuchet MS"/>
              </a:rPr>
              <a:t>d</a:t>
            </a:r>
            <a:r>
              <a:rPr sz="2800" b="1" spc="110" dirty="0">
                <a:latin typeface="Trebuchet MS"/>
                <a:cs typeface="Trebuchet MS"/>
              </a:rPr>
              <a:t>e</a:t>
            </a:r>
            <a:r>
              <a:rPr sz="2800" b="1" spc="-10" dirty="0">
                <a:latin typeface="Trebuchet MS"/>
                <a:cs typeface="Trebuchet MS"/>
              </a:rPr>
              <a:t>i</a:t>
            </a:r>
            <a:r>
              <a:rPr sz="2800" b="1" spc="95" dirty="0">
                <a:latin typeface="Trebuchet MS"/>
                <a:cs typeface="Trebuchet MS"/>
              </a:rPr>
              <a:t>x</a:t>
            </a:r>
            <a:r>
              <a:rPr sz="2800" b="1" spc="400" dirty="0">
                <a:latin typeface="Trebuchet MS"/>
                <a:cs typeface="Trebuchet MS"/>
              </a:rPr>
              <a:t>a</a:t>
            </a:r>
            <a:r>
              <a:rPr sz="2800" b="1" spc="-5" dirty="0">
                <a:latin typeface="Trebuchet MS"/>
                <a:cs typeface="Trebuchet MS"/>
              </a:rPr>
              <a:t>r</a:t>
            </a:r>
            <a:r>
              <a:rPr sz="2800" b="1" spc="110" dirty="0">
                <a:latin typeface="Trebuchet MS"/>
                <a:cs typeface="Trebuchet MS"/>
              </a:rPr>
              <a:t>e</a:t>
            </a:r>
            <a:r>
              <a:rPr sz="2800" b="1" spc="555" dirty="0">
                <a:latin typeface="Trebuchet MS"/>
                <a:cs typeface="Trebuchet MS"/>
              </a:rPr>
              <a:t>m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350" dirty="0">
                <a:latin typeface="Trebuchet MS"/>
                <a:cs typeface="Trebuchet MS"/>
              </a:rPr>
              <a:t>s</a:t>
            </a:r>
            <a:r>
              <a:rPr sz="2800" b="1" spc="225" dirty="0">
                <a:latin typeface="Trebuchet MS"/>
                <a:cs typeface="Trebuchet MS"/>
              </a:rPr>
              <a:t>u</a:t>
            </a:r>
            <a:r>
              <a:rPr sz="2800" b="1" spc="400" dirty="0">
                <a:latin typeface="Trebuchet MS"/>
                <a:cs typeface="Trebuchet MS"/>
              </a:rPr>
              <a:t>a</a:t>
            </a:r>
            <a:r>
              <a:rPr sz="2800" b="1" spc="355" dirty="0">
                <a:latin typeface="Trebuchet MS"/>
                <a:cs typeface="Trebuchet MS"/>
              </a:rPr>
              <a:t>s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254" dirty="0">
                <a:latin typeface="Trebuchet MS"/>
                <a:cs typeface="Trebuchet MS"/>
              </a:rPr>
              <a:t>c</a:t>
            </a:r>
            <a:r>
              <a:rPr sz="2800" b="1" spc="400" dirty="0">
                <a:latin typeface="Trebuchet MS"/>
                <a:cs typeface="Trebuchet MS"/>
              </a:rPr>
              <a:t>a</a:t>
            </a:r>
            <a:r>
              <a:rPr sz="2800" b="1" spc="350" dirty="0">
                <a:latin typeface="Trebuchet MS"/>
                <a:cs typeface="Trebuchet MS"/>
              </a:rPr>
              <a:t>s</a:t>
            </a:r>
            <a:r>
              <a:rPr sz="2800" b="1" spc="400" dirty="0">
                <a:latin typeface="Trebuchet MS"/>
                <a:cs typeface="Trebuchet MS"/>
              </a:rPr>
              <a:t>a</a:t>
            </a:r>
            <a:r>
              <a:rPr sz="2800" b="1" spc="355" dirty="0">
                <a:latin typeface="Trebuchet MS"/>
                <a:cs typeface="Trebuchet MS"/>
              </a:rPr>
              <a:t>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4900" y="3496314"/>
            <a:ext cx="4749800" cy="45091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461009" marR="455930" indent="-635" algn="ctr">
              <a:lnSpc>
                <a:spcPct val="106800"/>
              </a:lnSpc>
            </a:pPr>
            <a:r>
              <a:rPr sz="2750" spc="25" dirty="0">
                <a:latin typeface="Lucida Sans Unicode"/>
                <a:cs typeface="Lucida Sans Unicode"/>
              </a:rPr>
              <a:t>O </a:t>
            </a:r>
            <a:r>
              <a:rPr sz="2750" spc="95" dirty="0">
                <a:latin typeface="Lucida Sans Unicode"/>
                <a:cs typeface="Lucida Sans Unicode"/>
              </a:rPr>
              <a:t>IPCC </a:t>
            </a:r>
            <a:r>
              <a:rPr sz="2750" spc="105" dirty="0">
                <a:latin typeface="Lucida Sans Unicode"/>
                <a:cs typeface="Lucida Sans Unicode"/>
              </a:rPr>
              <a:t>estima </a:t>
            </a:r>
            <a:r>
              <a:rPr sz="2750" dirty="0">
                <a:latin typeface="Lucida Sans Unicode"/>
                <a:cs typeface="Lucida Sans Unicode"/>
              </a:rPr>
              <a:t>que, 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spc="170" dirty="0">
                <a:latin typeface="Lucida Sans Unicode"/>
                <a:cs typeface="Lucida Sans Unicode"/>
              </a:rPr>
              <a:t>apenas </a:t>
            </a:r>
            <a:r>
              <a:rPr sz="2750" spc="200" dirty="0">
                <a:latin typeface="Lucida Sans Unicode"/>
                <a:cs typeface="Lucida Sans Unicode"/>
              </a:rPr>
              <a:t>ao </a:t>
            </a:r>
            <a:r>
              <a:rPr sz="2750" spc="40" dirty="0">
                <a:latin typeface="Lucida Sans Unicode"/>
                <a:cs typeface="Lucida Sans Unicode"/>
              </a:rPr>
              <a:t>longo </a:t>
            </a:r>
            <a:r>
              <a:rPr sz="2750" spc="229" dirty="0">
                <a:latin typeface="Lucida Sans Unicode"/>
                <a:cs typeface="Lucida Sans Unicode"/>
              </a:rPr>
              <a:t>da </a:t>
            </a:r>
            <a:r>
              <a:rPr sz="2750" spc="235" dirty="0">
                <a:latin typeface="Lucida Sans Unicode"/>
                <a:cs typeface="Lucida Sans Unicode"/>
              </a:rPr>
              <a:t> </a:t>
            </a:r>
            <a:r>
              <a:rPr sz="2750" spc="25" dirty="0">
                <a:latin typeface="Lucida Sans Unicode"/>
                <a:cs typeface="Lucida Sans Unicode"/>
              </a:rPr>
              <a:t>próxima </a:t>
            </a:r>
            <a:r>
              <a:rPr sz="2750" spc="145" dirty="0">
                <a:latin typeface="Lucida Sans Unicode"/>
                <a:cs typeface="Lucida Sans Unicode"/>
              </a:rPr>
              <a:t>década, </a:t>
            </a:r>
            <a:r>
              <a:rPr sz="2750" spc="180" dirty="0">
                <a:latin typeface="Lucida Sans Unicode"/>
                <a:cs typeface="Lucida Sans Unicode"/>
              </a:rPr>
              <a:t>as </a:t>
            </a:r>
            <a:r>
              <a:rPr sz="2750" spc="185" dirty="0">
                <a:latin typeface="Lucida Sans Unicode"/>
                <a:cs typeface="Lucida Sans Unicode"/>
              </a:rPr>
              <a:t> </a:t>
            </a:r>
            <a:r>
              <a:rPr sz="2750" spc="180" dirty="0">
                <a:latin typeface="Lucida Sans Unicode"/>
                <a:cs typeface="Lucida Sans Unicode"/>
              </a:rPr>
              <a:t>mudanças</a:t>
            </a:r>
            <a:r>
              <a:rPr sz="2750" spc="-210" dirty="0">
                <a:latin typeface="Lucida Sans Unicode"/>
                <a:cs typeface="Lucida Sans Unicode"/>
              </a:rPr>
              <a:t> </a:t>
            </a:r>
            <a:r>
              <a:rPr sz="2750" spc="105" dirty="0">
                <a:latin typeface="Lucida Sans Unicode"/>
                <a:cs typeface="Lucida Sans Unicode"/>
              </a:rPr>
              <a:t>climáticas </a:t>
            </a:r>
            <a:r>
              <a:rPr sz="2750" spc="-855" dirty="0">
                <a:latin typeface="Lucida Sans Unicode"/>
                <a:cs typeface="Lucida Sans Unicode"/>
              </a:rPr>
              <a:t> </a:t>
            </a:r>
            <a:r>
              <a:rPr sz="2750" spc="170" dirty="0">
                <a:latin typeface="Lucida Sans Unicode"/>
                <a:cs typeface="Lucida Sans Unicode"/>
              </a:rPr>
              <a:t>vão </a:t>
            </a:r>
            <a:r>
              <a:rPr sz="2750" spc="105" dirty="0">
                <a:latin typeface="Lucida Sans Unicode"/>
                <a:cs typeface="Lucida Sans Unicode"/>
              </a:rPr>
              <a:t>colocar </a:t>
            </a:r>
            <a:r>
              <a:rPr sz="2750" spc="50" dirty="0">
                <a:latin typeface="Lucida Sans Unicode"/>
                <a:cs typeface="Lucida Sans Unicode"/>
              </a:rPr>
              <a:t>entre </a:t>
            </a:r>
            <a:r>
              <a:rPr sz="2750" spc="-145" dirty="0">
                <a:latin typeface="Lucida Sans Unicode"/>
                <a:cs typeface="Lucida Sans Unicode"/>
              </a:rPr>
              <a:t>32 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260" dirty="0">
                <a:latin typeface="Lucida Sans Unicode"/>
                <a:cs typeface="Lucida Sans Unicode"/>
              </a:rPr>
              <a:t>m</a:t>
            </a:r>
            <a:r>
              <a:rPr sz="2750" spc="-125" dirty="0">
                <a:latin typeface="Lucida Sans Unicode"/>
                <a:cs typeface="Lucida Sans Unicode"/>
              </a:rPr>
              <a:t>il</a:t>
            </a:r>
            <a:r>
              <a:rPr sz="2750" spc="45" dirty="0">
                <a:latin typeface="Lucida Sans Unicode"/>
                <a:cs typeface="Lucida Sans Unicode"/>
              </a:rPr>
              <a:t>h</a:t>
            </a:r>
            <a:r>
              <a:rPr sz="2750" spc="65" dirty="0">
                <a:latin typeface="Lucida Sans Unicode"/>
                <a:cs typeface="Lucida Sans Unicode"/>
              </a:rPr>
              <a:t>õ</a:t>
            </a:r>
            <a:r>
              <a:rPr sz="2750" spc="165" dirty="0">
                <a:latin typeface="Lucida Sans Unicode"/>
                <a:cs typeface="Lucida Sans Unicode"/>
              </a:rPr>
              <a:t>e</a:t>
            </a:r>
            <a:r>
              <a:rPr sz="2750" spc="30" dirty="0">
                <a:latin typeface="Lucida Sans Unicode"/>
                <a:cs typeface="Lucida Sans Unicode"/>
              </a:rPr>
              <a:t>s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170" dirty="0">
                <a:latin typeface="Lucida Sans Unicode"/>
                <a:cs typeface="Lucida Sans Unicode"/>
              </a:rPr>
              <a:t>e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-865" dirty="0">
                <a:latin typeface="Lucida Sans Unicode"/>
                <a:cs typeface="Lucida Sans Unicode"/>
              </a:rPr>
              <a:t>1</a:t>
            </a:r>
            <a:r>
              <a:rPr sz="2750" spc="-125" dirty="0">
                <a:latin typeface="Lucida Sans Unicode"/>
                <a:cs typeface="Lucida Sans Unicode"/>
              </a:rPr>
              <a:t>3</a:t>
            </a:r>
            <a:r>
              <a:rPr sz="2750" spc="-160" dirty="0">
                <a:latin typeface="Lucida Sans Unicode"/>
                <a:cs typeface="Lucida Sans Unicode"/>
              </a:rPr>
              <a:t>2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260" dirty="0">
                <a:latin typeface="Lucida Sans Unicode"/>
                <a:cs typeface="Lucida Sans Unicode"/>
              </a:rPr>
              <a:t>m</a:t>
            </a:r>
            <a:r>
              <a:rPr sz="2750" spc="-125" dirty="0">
                <a:latin typeface="Lucida Sans Unicode"/>
                <a:cs typeface="Lucida Sans Unicode"/>
              </a:rPr>
              <a:t>il</a:t>
            </a:r>
            <a:r>
              <a:rPr sz="2750" spc="45" dirty="0">
                <a:latin typeface="Lucida Sans Unicode"/>
                <a:cs typeface="Lucida Sans Unicode"/>
              </a:rPr>
              <a:t>h</a:t>
            </a:r>
            <a:r>
              <a:rPr sz="2750" spc="65" dirty="0">
                <a:latin typeface="Lucida Sans Unicode"/>
                <a:cs typeface="Lucida Sans Unicode"/>
              </a:rPr>
              <a:t>õ</a:t>
            </a:r>
            <a:r>
              <a:rPr sz="2750" spc="165" dirty="0">
                <a:latin typeface="Lucida Sans Unicode"/>
                <a:cs typeface="Lucida Sans Unicode"/>
              </a:rPr>
              <a:t>e</a:t>
            </a:r>
            <a:r>
              <a:rPr sz="2750" spc="25" dirty="0">
                <a:latin typeface="Lucida Sans Unicode"/>
                <a:cs typeface="Lucida Sans Unicode"/>
              </a:rPr>
              <a:t>s  </a:t>
            </a:r>
            <a:r>
              <a:rPr sz="2750" spc="145" dirty="0">
                <a:latin typeface="Lucida Sans Unicode"/>
                <a:cs typeface="Lucida Sans Unicode"/>
              </a:rPr>
              <a:t>de </a:t>
            </a:r>
            <a:r>
              <a:rPr sz="2750" spc="110" dirty="0">
                <a:latin typeface="Lucida Sans Unicode"/>
                <a:cs typeface="Lucida Sans Unicode"/>
              </a:rPr>
              <a:t>pessoas </a:t>
            </a:r>
            <a:r>
              <a:rPr sz="2750" spc="190" dirty="0">
                <a:latin typeface="Lucida Sans Unicode"/>
                <a:cs typeface="Lucida Sans Unicode"/>
              </a:rPr>
              <a:t>na </a:t>
            </a:r>
            <a:r>
              <a:rPr sz="2750" spc="195" dirty="0">
                <a:latin typeface="Lucida Sans Unicode"/>
                <a:cs typeface="Lucida Sans Unicode"/>
              </a:rPr>
              <a:t> </a:t>
            </a:r>
            <a:r>
              <a:rPr sz="2750" b="1" spc="260" dirty="0">
                <a:latin typeface="Trebuchet MS"/>
                <a:cs typeface="Trebuchet MS"/>
              </a:rPr>
              <a:t>p</a:t>
            </a:r>
            <a:r>
              <a:rPr sz="2750" b="1" spc="190" dirty="0">
                <a:latin typeface="Trebuchet MS"/>
                <a:cs typeface="Trebuchet MS"/>
              </a:rPr>
              <a:t>o</a:t>
            </a:r>
            <a:r>
              <a:rPr sz="2750" b="1" spc="260" dirty="0">
                <a:latin typeface="Trebuchet MS"/>
                <a:cs typeface="Trebuchet MS"/>
              </a:rPr>
              <a:t>b</a:t>
            </a:r>
            <a:r>
              <a:rPr sz="2750" b="1" spc="-5" dirty="0">
                <a:latin typeface="Trebuchet MS"/>
                <a:cs typeface="Trebuchet MS"/>
              </a:rPr>
              <a:t>r</a:t>
            </a:r>
            <a:r>
              <a:rPr sz="2750" b="1" spc="105" dirty="0">
                <a:latin typeface="Trebuchet MS"/>
                <a:cs typeface="Trebuchet MS"/>
              </a:rPr>
              <a:t>e</a:t>
            </a:r>
            <a:r>
              <a:rPr sz="2750" b="1" spc="-95" dirty="0">
                <a:latin typeface="Trebuchet MS"/>
                <a:cs typeface="Trebuchet MS"/>
              </a:rPr>
              <a:t>z</a:t>
            </a:r>
            <a:r>
              <a:rPr sz="2750" b="1" spc="400" dirty="0">
                <a:latin typeface="Trebuchet MS"/>
                <a:cs typeface="Trebuchet MS"/>
              </a:rPr>
              <a:t>a</a:t>
            </a:r>
            <a:r>
              <a:rPr sz="2750" b="1" spc="-250" dirty="0">
                <a:latin typeface="Trebuchet MS"/>
                <a:cs typeface="Trebuchet MS"/>
              </a:rPr>
              <a:t> </a:t>
            </a:r>
            <a:r>
              <a:rPr sz="2750" b="1" spc="105" dirty="0">
                <a:latin typeface="Trebuchet MS"/>
                <a:cs typeface="Trebuchet MS"/>
              </a:rPr>
              <a:t>e</a:t>
            </a:r>
            <a:r>
              <a:rPr sz="2750" b="1" spc="90" dirty="0">
                <a:latin typeface="Trebuchet MS"/>
                <a:cs typeface="Trebuchet MS"/>
              </a:rPr>
              <a:t>x</a:t>
            </a:r>
            <a:r>
              <a:rPr sz="2750" b="1" spc="20" dirty="0">
                <a:latin typeface="Trebuchet MS"/>
                <a:cs typeface="Trebuchet MS"/>
              </a:rPr>
              <a:t>t</a:t>
            </a:r>
            <a:r>
              <a:rPr sz="2750" b="1" spc="-5" dirty="0">
                <a:latin typeface="Trebuchet MS"/>
                <a:cs typeface="Trebuchet MS"/>
              </a:rPr>
              <a:t>r</a:t>
            </a:r>
            <a:r>
              <a:rPr sz="2750" b="1" spc="105" dirty="0">
                <a:latin typeface="Trebuchet MS"/>
                <a:cs typeface="Trebuchet MS"/>
              </a:rPr>
              <a:t>e</a:t>
            </a:r>
            <a:r>
              <a:rPr sz="2750" b="1" spc="540" dirty="0">
                <a:latin typeface="Trebuchet MS"/>
                <a:cs typeface="Trebuchet MS"/>
              </a:rPr>
              <a:t>m</a:t>
            </a:r>
            <a:r>
              <a:rPr sz="2750" b="1" spc="400" dirty="0">
                <a:latin typeface="Trebuchet MS"/>
                <a:cs typeface="Trebuchet MS"/>
              </a:rPr>
              <a:t>a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07768" y="1"/>
            <a:ext cx="2380615" cy="2962910"/>
          </a:xfrm>
          <a:custGeom>
            <a:avLst/>
            <a:gdLst/>
            <a:ahLst/>
            <a:cxnLst/>
            <a:rect l="l" t="t" r="r" b="b"/>
            <a:pathLst>
              <a:path w="2380615" h="2962910">
                <a:moveTo>
                  <a:pt x="60214" y="335701"/>
                </a:moveTo>
                <a:lnTo>
                  <a:pt x="0" y="232834"/>
                </a:lnTo>
                <a:lnTo>
                  <a:pt x="232833" y="0"/>
                </a:lnTo>
                <a:lnTo>
                  <a:pt x="395916" y="0"/>
                </a:lnTo>
                <a:lnTo>
                  <a:pt x="60214" y="335701"/>
                </a:lnTo>
                <a:close/>
              </a:path>
              <a:path w="2380615" h="2962910">
                <a:moveTo>
                  <a:pt x="180645" y="543945"/>
                </a:moveTo>
                <a:lnTo>
                  <a:pt x="120430" y="441077"/>
                </a:lnTo>
                <a:lnTo>
                  <a:pt x="561508" y="0"/>
                </a:lnTo>
                <a:lnTo>
                  <a:pt x="724590" y="0"/>
                </a:lnTo>
                <a:lnTo>
                  <a:pt x="180645" y="543945"/>
                </a:lnTo>
                <a:close/>
              </a:path>
              <a:path w="2380615" h="2962910">
                <a:moveTo>
                  <a:pt x="298566" y="749680"/>
                </a:moveTo>
                <a:lnTo>
                  <a:pt x="238351" y="646812"/>
                </a:lnTo>
                <a:lnTo>
                  <a:pt x="885678" y="0"/>
                </a:lnTo>
                <a:lnTo>
                  <a:pt x="1048823" y="0"/>
                </a:lnTo>
                <a:lnTo>
                  <a:pt x="298566" y="749680"/>
                </a:lnTo>
                <a:close/>
              </a:path>
              <a:path w="2380615" h="2962910">
                <a:moveTo>
                  <a:pt x="418996" y="957924"/>
                </a:moveTo>
                <a:lnTo>
                  <a:pt x="358781" y="855056"/>
                </a:lnTo>
                <a:lnTo>
                  <a:pt x="1213838" y="0"/>
                </a:lnTo>
                <a:lnTo>
                  <a:pt x="1376921" y="0"/>
                </a:lnTo>
                <a:lnTo>
                  <a:pt x="418996" y="957924"/>
                </a:lnTo>
                <a:close/>
              </a:path>
              <a:path w="2380615" h="2962910">
                <a:moveTo>
                  <a:pt x="536917" y="1166168"/>
                </a:moveTo>
                <a:lnTo>
                  <a:pt x="476702" y="1063301"/>
                </a:lnTo>
                <a:lnTo>
                  <a:pt x="1540003" y="0"/>
                </a:lnTo>
                <a:lnTo>
                  <a:pt x="1703086" y="0"/>
                </a:lnTo>
                <a:lnTo>
                  <a:pt x="536917" y="1166168"/>
                </a:lnTo>
                <a:close/>
              </a:path>
              <a:path w="2380615" h="2962910">
                <a:moveTo>
                  <a:pt x="657348" y="1371903"/>
                </a:moveTo>
                <a:lnTo>
                  <a:pt x="597133" y="1269036"/>
                </a:lnTo>
                <a:lnTo>
                  <a:pt x="1866169" y="0"/>
                </a:lnTo>
                <a:lnTo>
                  <a:pt x="2029251" y="0"/>
                </a:lnTo>
                <a:lnTo>
                  <a:pt x="657348" y="1371903"/>
                </a:lnTo>
                <a:close/>
              </a:path>
              <a:path w="2380615" h="2962910">
                <a:moveTo>
                  <a:pt x="775269" y="1577638"/>
                </a:moveTo>
                <a:lnTo>
                  <a:pt x="715054" y="1474770"/>
                </a:lnTo>
                <a:lnTo>
                  <a:pt x="2190753" y="0"/>
                </a:lnTo>
                <a:lnTo>
                  <a:pt x="2354884" y="0"/>
                </a:lnTo>
                <a:lnTo>
                  <a:pt x="775269" y="1577638"/>
                </a:lnTo>
                <a:close/>
              </a:path>
              <a:path w="2380615" h="2962910">
                <a:moveTo>
                  <a:pt x="898208" y="1785882"/>
                </a:moveTo>
                <a:lnTo>
                  <a:pt x="837993" y="1683014"/>
                </a:lnTo>
                <a:lnTo>
                  <a:pt x="2380230" y="139812"/>
                </a:lnTo>
                <a:lnTo>
                  <a:pt x="2380230" y="302932"/>
                </a:lnTo>
                <a:lnTo>
                  <a:pt x="898208" y="1785882"/>
                </a:lnTo>
                <a:close/>
              </a:path>
              <a:path w="2380615" h="2962910">
                <a:moveTo>
                  <a:pt x="1016130" y="1994126"/>
                </a:moveTo>
                <a:lnTo>
                  <a:pt x="955914" y="1891259"/>
                </a:lnTo>
                <a:lnTo>
                  <a:pt x="2380230" y="466943"/>
                </a:lnTo>
                <a:lnTo>
                  <a:pt x="2380230" y="630026"/>
                </a:lnTo>
                <a:lnTo>
                  <a:pt x="1016130" y="1994126"/>
                </a:lnTo>
                <a:close/>
              </a:path>
              <a:path w="2380615" h="2962910">
                <a:moveTo>
                  <a:pt x="1136560" y="2199861"/>
                </a:moveTo>
                <a:lnTo>
                  <a:pt x="1076345" y="2096993"/>
                </a:lnTo>
                <a:lnTo>
                  <a:pt x="2380230" y="793108"/>
                </a:lnTo>
                <a:lnTo>
                  <a:pt x="2380230" y="956191"/>
                </a:lnTo>
                <a:lnTo>
                  <a:pt x="1136560" y="2199861"/>
                </a:lnTo>
                <a:close/>
              </a:path>
              <a:path w="2380615" h="2962910">
                <a:moveTo>
                  <a:pt x="1254481" y="2408105"/>
                </a:moveTo>
                <a:lnTo>
                  <a:pt x="1194266" y="2305237"/>
                </a:lnTo>
                <a:lnTo>
                  <a:pt x="2380230" y="1119274"/>
                </a:lnTo>
                <a:lnTo>
                  <a:pt x="2380230" y="1282356"/>
                </a:lnTo>
                <a:lnTo>
                  <a:pt x="1254481" y="2408105"/>
                </a:lnTo>
                <a:close/>
              </a:path>
              <a:path w="2380615" h="2962910">
                <a:moveTo>
                  <a:pt x="1374911" y="2613840"/>
                </a:moveTo>
                <a:lnTo>
                  <a:pt x="1314696" y="2510972"/>
                </a:lnTo>
                <a:lnTo>
                  <a:pt x="2380230" y="1445439"/>
                </a:lnTo>
                <a:lnTo>
                  <a:pt x="2380230" y="1608522"/>
                </a:lnTo>
                <a:lnTo>
                  <a:pt x="1374911" y="2613840"/>
                </a:lnTo>
                <a:close/>
              </a:path>
              <a:path w="2380615" h="2962910">
                <a:moveTo>
                  <a:pt x="1495342" y="2819575"/>
                </a:moveTo>
                <a:lnTo>
                  <a:pt x="1435127" y="2716708"/>
                </a:lnTo>
                <a:lnTo>
                  <a:pt x="2380230" y="1771604"/>
                </a:lnTo>
                <a:lnTo>
                  <a:pt x="2380230" y="1934687"/>
                </a:lnTo>
                <a:lnTo>
                  <a:pt x="1495342" y="2819575"/>
                </a:lnTo>
                <a:close/>
              </a:path>
              <a:path w="2380615" h="2962910">
                <a:moveTo>
                  <a:pt x="1681005" y="2962586"/>
                </a:moveTo>
                <a:lnTo>
                  <a:pt x="1573120" y="2962586"/>
                </a:lnTo>
                <a:lnTo>
                  <a:pt x="1553048" y="2924951"/>
                </a:lnTo>
                <a:lnTo>
                  <a:pt x="2380230" y="2097769"/>
                </a:lnTo>
                <a:lnTo>
                  <a:pt x="2380230" y="2263361"/>
                </a:lnTo>
                <a:lnTo>
                  <a:pt x="1681005" y="2962586"/>
                </a:lnTo>
                <a:close/>
              </a:path>
              <a:path w="2380615" h="2962910">
                <a:moveTo>
                  <a:pt x="2007170" y="2962586"/>
                </a:moveTo>
                <a:lnTo>
                  <a:pt x="1844088" y="2962586"/>
                </a:lnTo>
                <a:lnTo>
                  <a:pt x="2380230" y="2426444"/>
                </a:lnTo>
                <a:lnTo>
                  <a:pt x="2380230" y="2589526"/>
                </a:lnTo>
                <a:lnTo>
                  <a:pt x="2007170" y="2962586"/>
                </a:lnTo>
                <a:close/>
              </a:path>
              <a:path w="2380615" h="2962910">
                <a:moveTo>
                  <a:pt x="2333335" y="2962586"/>
                </a:moveTo>
                <a:lnTo>
                  <a:pt x="2170253" y="2962586"/>
                </a:lnTo>
                <a:lnTo>
                  <a:pt x="2380230" y="2752464"/>
                </a:lnTo>
                <a:lnTo>
                  <a:pt x="2380230" y="2915658"/>
                </a:lnTo>
                <a:lnTo>
                  <a:pt x="2333335" y="2962586"/>
                </a:lnTo>
                <a:close/>
              </a:path>
            </a:pathLst>
          </a:custGeom>
          <a:solidFill>
            <a:srgbClr val="3783BC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750273"/>
            <a:ext cx="6969759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50" u="heavy" spc="685" dirty="0">
                <a:uFill>
                  <a:solidFill>
                    <a:srgbClr val="3783BC"/>
                  </a:solidFill>
                </a:uFill>
              </a:rPr>
              <a:t>A</a:t>
            </a:r>
            <a:r>
              <a:rPr sz="6550" u="heavy" spc="-65" dirty="0">
                <a:uFill>
                  <a:solidFill>
                    <a:srgbClr val="3783BC"/>
                  </a:solidFill>
                </a:uFill>
              </a:rPr>
              <a:t> </a:t>
            </a:r>
            <a:r>
              <a:rPr sz="6550" u="heavy" spc="365" dirty="0">
                <a:uFill>
                  <a:solidFill>
                    <a:srgbClr val="3783BC"/>
                  </a:solidFill>
                </a:uFill>
              </a:rPr>
              <a:t>TEMPESTADE</a:t>
            </a:r>
            <a:endParaRPr sz="65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6669" y="3496313"/>
            <a:ext cx="4749800" cy="45091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Times New Roman"/>
              <a:cs typeface="Times New Roman"/>
            </a:endParaRPr>
          </a:p>
          <a:p>
            <a:pPr marL="530225" marR="525145" algn="ctr">
              <a:lnSpc>
                <a:spcPct val="107100"/>
              </a:lnSpc>
            </a:pPr>
            <a:r>
              <a:rPr sz="2800" spc="120" dirty="0">
                <a:latin typeface="Lucida Sans Unicode"/>
                <a:cs typeface="Lucida Sans Unicode"/>
              </a:rPr>
              <a:t>Mesmo </a:t>
            </a:r>
            <a:r>
              <a:rPr sz="2800" spc="85" dirty="0">
                <a:latin typeface="Lucida Sans Unicode"/>
                <a:cs typeface="Lucida Sans Unicode"/>
              </a:rPr>
              <a:t>o </a:t>
            </a:r>
            <a:r>
              <a:rPr sz="2800" spc="15" dirty="0">
                <a:latin typeface="Lucida Sans Unicode"/>
                <a:cs typeface="Lucida Sans Unicode"/>
              </a:rPr>
              <a:t>limite </a:t>
            </a:r>
            <a:r>
              <a:rPr sz="2800" spc="165" dirty="0">
                <a:latin typeface="Lucida Sans Unicode"/>
                <a:cs typeface="Lucida Sans Unicode"/>
              </a:rPr>
              <a:t>de </a:t>
            </a:r>
            <a:r>
              <a:rPr sz="2800" spc="170" dirty="0">
                <a:latin typeface="Lucida Sans Unicode"/>
                <a:cs typeface="Lucida Sans Unicode"/>
              </a:rPr>
              <a:t> </a:t>
            </a:r>
            <a:r>
              <a:rPr sz="2800" spc="-875" dirty="0">
                <a:latin typeface="Lucida Sans Unicode"/>
                <a:cs typeface="Lucida Sans Unicode"/>
              </a:rPr>
              <a:t>1</a:t>
            </a:r>
            <a:r>
              <a:rPr sz="2800" spc="-335" dirty="0">
                <a:latin typeface="Lucida Sans Unicode"/>
                <a:cs typeface="Lucida Sans Unicode"/>
              </a:rPr>
              <a:t>,</a:t>
            </a:r>
            <a:r>
              <a:rPr sz="2800" spc="-5" dirty="0">
                <a:latin typeface="Lucida Sans Unicode"/>
                <a:cs typeface="Lucida Sans Unicode"/>
              </a:rPr>
              <a:t>5</a:t>
            </a:r>
            <a:r>
              <a:rPr sz="2800" spc="375" dirty="0">
                <a:latin typeface="Lucida Sans Unicode"/>
                <a:cs typeface="Lucida Sans Unicode"/>
              </a:rPr>
              <a:t>°</a:t>
            </a:r>
            <a:r>
              <a:rPr sz="2800" spc="240" dirty="0">
                <a:latin typeface="Lucida Sans Unicode"/>
                <a:cs typeface="Lucida Sans Unicode"/>
              </a:rPr>
              <a:t>C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i="1" spc="5" dirty="0">
                <a:latin typeface="Verdana"/>
                <a:cs typeface="Verdana"/>
              </a:rPr>
              <a:t>(</a:t>
            </a:r>
            <a:r>
              <a:rPr sz="2800" i="1" spc="30" dirty="0">
                <a:latin typeface="Verdana"/>
                <a:cs typeface="Verdana"/>
              </a:rPr>
              <a:t>u</a:t>
            </a:r>
            <a:r>
              <a:rPr sz="2800" i="1" spc="175" dirty="0">
                <a:latin typeface="Verdana"/>
                <a:cs typeface="Verdana"/>
              </a:rPr>
              <a:t>m</a:t>
            </a:r>
            <a:r>
              <a:rPr sz="2800" i="1" spc="225" dirty="0">
                <a:latin typeface="Verdana"/>
                <a:cs typeface="Verdana"/>
              </a:rPr>
              <a:t>a</a:t>
            </a:r>
            <a:r>
              <a:rPr sz="2800" i="1" spc="-145" dirty="0">
                <a:latin typeface="Verdana"/>
                <a:cs typeface="Verdana"/>
              </a:rPr>
              <a:t> </a:t>
            </a:r>
            <a:r>
              <a:rPr sz="2800" i="1" spc="175" dirty="0">
                <a:latin typeface="Verdana"/>
                <a:cs typeface="Verdana"/>
              </a:rPr>
              <a:t>m</a:t>
            </a:r>
            <a:r>
              <a:rPr sz="2800" i="1" spc="75" dirty="0">
                <a:latin typeface="Verdana"/>
                <a:cs typeface="Verdana"/>
              </a:rPr>
              <a:t>e</a:t>
            </a:r>
            <a:r>
              <a:rPr sz="2800" i="1" spc="-85" dirty="0">
                <a:latin typeface="Verdana"/>
                <a:cs typeface="Verdana"/>
              </a:rPr>
              <a:t>t</a:t>
            </a:r>
            <a:r>
              <a:rPr sz="2800" i="1" spc="160" dirty="0">
                <a:latin typeface="Verdana"/>
                <a:cs typeface="Verdana"/>
              </a:rPr>
              <a:t>a  </a:t>
            </a:r>
            <a:r>
              <a:rPr sz="2800" i="1" spc="80" dirty="0">
                <a:latin typeface="Verdana"/>
                <a:cs typeface="Verdana"/>
              </a:rPr>
              <a:t>global</a:t>
            </a:r>
            <a:r>
              <a:rPr sz="2800" i="1" spc="-165" dirty="0">
                <a:latin typeface="Verdana"/>
                <a:cs typeface="Verdana"/>
              </a:rPr>
              <a:t> </a:t>
            </a:r>
            <a:r>
              <a:rPr sz="2800" i="1" spc="130" dirty="0">
                <a:latin typeface="Verdana"/>
                <a:cs typeface="Verdana"/>
              </a:rPr>
              <a:t>do</a:t>
            </a:r>
            <a:r>
              <a:rPr sz="2800" i="1" spc="-165" dirty="0">
                <a:latin typeface="Verdana"/>
                <a:cs typeface="Verdana"/>
              </a:rPr>
              <a:t> </a:t>
            </a:r>
            <a:r>
              <a:rPr sz="2800" i="1" spc="75" dirty="0">
                <a:latin typeface="Verdana"/>
                <a:cs typeface="Verdana"/>
              </a:rPr>
              <a:t>Acordo</a:t>
            </a:r>
            <a:r>
              <a:rPr sz="2800" i="1" spc="-165" dirty="0">
                <a:latin typeface="Verdana"/>
                <a:cs typeface="Verdana"/>
              </a:rPr>
              <a:t> </a:t>
            </a:r>
            <a:r>
              <a:rPr sz="2800" i="1" spc="120" dirty="0">
                <a:latin typeface="Verdana"/>
                <a:cs typeface="Verdana"/>
              </a:rPr>
              <a:t>de </a:t>
            </a:r>
            <a:r>
              <a:rPr sz="2800" i="1" spc="-969" dirty="0">
                <a:latin typeface="Verdana"/>
                <a:cs typeface="Verdana"/>
              </a:rPr>
              <a:t> </a:t>
            </a:r>
            <a:r>
              <a:rPr sz="2800" i="1" spc="-60" dirty="0">
                <a:latin typeface="Verdana"/>
                <a:cs typeface="Verdana"/>
              </a:rPr>
              <a:t>P</a:t>
            </a:r>
            <a:r>
              <a:rPr sz="2800" i="1" spc="220" dirty="0">
                <a:latin typeface="Verdana"/>
                <a:cs typeface="Verdana"/>
              </a:rPr>
              <a:t>a</a:t>
            </a:r>
            <a:r>
              <a:rPr sz="2800" i="1" spc="-150" dirty="0">
                <a:latin typeface="Verdana"/>
                <a:cs typeface="Verdana"/>
              </a:rPr>
              <a:t>r</a:t>
            </a:r>
            <a:r>
              <a:rPr sz="2800" i="1" spc="-80" dirty="0">
                <a:latin typeface="Verdana"/>
                <a:cs typeface="Verdana"/>
              </a:rPr>
              <a:t>i</a:t>
            </a:r>
            <a:r>
              <a:rPr sz="2800" i="1" spc="10" dirty="0">
                <a:latin typeface="Verdana"/>
                <a:cs typeface="Verdana"/>
              </a:rPr>
              <a:t>s</a:t>
            </a:r>
            <a:r>
              <a:rPr sz="2800" i="1" spc="5" dirty="0">
                <a:latin typeface="Verdana"/>
                <a:cs typeface="Verdana"/>
              </a:rPr>
              <a:t>)</a:t>
            </a:r>
            <a:r>
              <a:rPr sz="2800" i="1" spc="-459" dirty="0">
                <a:latin typeface="Verdana"/>
                <a:cs typeface="Verdana"/>
              </a:rPr>
              <a:t>,</a:t>
            </a:r>
            <a:r>
              <a:rPr sz="2800" i="1" spc="-235" dirty="0">
                <a:latin typeface="Verdana"/>
                <a:cs typeface="Verdana"/>
              </a:rPr>
              <a:t> </a:t>
            </a:r>
            <a:r>
              <a:rPr sz="2800" b="1" spc="245" dirty="0">
                <a:latin typeface="Trebuchet MS"/>
                <a:cs typeface="Trebuchet MS"/>
              </a:rPr>
              <a:t>n</a:t>
            </a:r>
            <a:r>
              <a:rPr sz="2800" b="1" spc="420" dirty="0">
                <a:latin typeface="Trebuchet MS"/>
                <a:cs typeface="Trebuchet MS"/>
              </a:rPr>
              <a:t>ã</a:t>
            </a:r>
            <a:r>
              <a:rPr sz="2800" b="1" spc="210" dirty="0">
                <a:latin typeface="Trebuchet MS"/>
                <a:cs typeface="Trebuchet MS"/>
              </a:rPr>
              <a:t>o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b="1" spc="130" dirty="0">
                <a:latin typeface="Trebuchet MS"/>
                <a:cs typeface="Trebuchet MS"/>
              </a:rPr>
              <a:t>é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b="1" spc="365" dirty="0">
                <a:latin typeface="Trebuchet MS"/>
                <a:cs typeface="Trebuchet MS"/>
              </a:rPr>
              <a:t>s</a:t>
            </a:r>
            <a:r>
              <a:rPr sz="2800" b="1" spc="125" dirty="0">
                <a:latin typeface="Trebuchet MS"/>
                <a:cs typeface="Trebuchet MS"/>
              </a:rPr>
              <a:t>e</a:t>
            </a:r>
            <a:r>
              <a:rPr sz="2800" b="1" spc="505" dirty="0">
                <a:latin typeface="Trebuchet MS"/>
                <a:cs typeface="Trebuchet MS"/>
              </a:rPr>
              <a:t>g</a:t>
            </a:r>
            <a:r>
              <a:rPr sz="2800" b="1" spc="240" dirty="0">
                <a:latin typeface="Trebuchet MS"/>
                <a:cs typeface="Trebuchet MS"/>
              </a:rPr>
              <a:t>u</a:t>
            </a:r>
            <a:r>
              <a:rPr sz="2800" b="1" spc="5" dirty="0">
                <a:latin typeface="Trebuchet MS"/>
                <a:cs typeface="Trebuchet MS"/>
              </a:rPr>
              <a:t>r</a:t>
            </a:r>
            <a:r>
              <a:rPr sz="2800" b="1" spc="145" dirty="0">
                <a:latin typeface="Trebuchet MS"/>
                <a:cs typeface="Trebuchet MS"/>
              </a:rPr>
              <a:t>o  </a:t>
            </a:r>
            <a:r>
              <a:rPr sz="2800" spc="190" dirty="0">
                <a:latin typeface="Lucida Sans Unicode"/>
                <a:cs typeface="Lucida Sans Unicode"/>
              </a:rPr>
              <a:t>para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65" dirty="0">
                <a:latin typeface="Lucida Sans Unicode"/>
                <a:cs typeface="Lucida Sans Unicode"/>
              </a:rPr>
              <a:t>todos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680" y="3496313"/>
            <a:ext cx="4749800" cy="45091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316230" marR="310515" indent="-635" algn="ctr">
              <a:lnSpc>
                <a:spcPct val="107100"/>
              </a:lnSpc>
            </a:pPr>
            <a:r>
              <a:rPr sz="2800" spc="75" dirty="0">
                <a:latin typeface="Lucida Sans Unicode"/>
                <a:cs typeface="Lucida Sans Unicode"/>
              </a:rPr>
              <a:t>Desde </a:t>
            </a:r>
            <a:r>
              <a:rPr sz="2800" spc="-110" dirty="0">
                <a:latin typeface="Lucida Sans Unicode"/>
                <a:cs typeface="Lucida Sans Unicode"/>
              </a:rPr>
              <a:t>2008, 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100" dirty="0">
                <a:latin typeface="Lucida Sans Unicode"/>
                <a:cs typeface="Lucida Sans Unicode"/>
              </a:rPr>
              <a:t>inundações </a:t>
            </a:r>
            <a:r>
              <a:rPr sz="2800" spc="175" dirty="0">
                <a:latin typeface="Lucida Sans Unicode"/>
                <a:cs typeface="Lucida Sans Unicode"/>
              </a:rPr>
              <a:t>e </a:t>
            </a:r>
            <a:r>
              <a:rPr sz="2800" spc="180" dirty="0">
                <a:latin typeface="Lucida Sans Unicode"/>
                <a:cs typeface="Lucida Sans Unicode"/>
              </a:rPr>
              <a:t> </a:t>
            </a:r>
            <a:r>
              <a:rPr sz="2800" spc="125" dirty="0">
                <a:latin typeface="Lucida Sans Unicode"/>
                <a:cs typeface="Lucida Sans Unicode"/>
              </a:rPr>
              <a:t>tempestades </a:t>
            </a:r>
            <a:r>
              <a:rPr sz="2800" spc="130" dirty="0">
                <a:latin typeface="Lucida Sans Unicode"/>
                <a:cs typeface="Lucida Sans Unicode"/>
              </a:rPr>
              <a:t> </a:t>
            </a:r>
            <a:r>
              <a:rPr sz="2800" spc="95" dirty="0">
                <a:latin typeface="Lucida Sans Unicode"/>
                <a:cs typeface="Lucida Sans Unicode"/>
              </a:rPr>
              <a:t>catastróficas</a:t>
            </a:r>
            <a:r>
              <a:rPr sz="2800" spc="-175" dirty="0">
                <a:latin typeface="Lucida Sans Unicode"/>
                <a:cs typeface="Lucida Sans Unicode"/>
              </a:rPr>
              <a:t> </a:t>
            </a:r>
            <a:r>
              <a:rPr sz="2800" spc="120" dirty="0">
                <a:latin typeface="Lucida Sans Unicode"/>
                <a:cs typeface="Lucida Sans Unicode"/>
              </a:rPr>
              <a:t>forçaram </a:t>
            </a:r>
            <a:r>
              <a:rPr sz="2800" spc="-869" dirty="0">
                <a:latin typeface="Lucida Sans Unicode"/>
                <a:cs typeface="Lucida Sans Unicode"/>
              </a:rPr>
              <a:t> </a:t>
            </a:r>
            <a:r>
              <a:rPr sz="2800" spc="260" dirty="0">
                <a:latin typeface="Lucida Sans Unicode"/>
                <a:cs typeface="Lucida Sans Unicode"/>
              </a:rPr>
              <a:t>m</a:t>
            </a:r>
            <a:r>
              <a:rPr sz="2800" spc="340" dirty="0">
                <a:latin typeface="Lucida Sans Unicode"/>
                <a:cs typeface="Lucida Sans Unicode"/>
              </a:rPr>
              <a:t>a</a:t>
            </a:r>
            <a:r>
              <a:rPr sz="2800" spc="-125" dirty="0">
                <a:latin typeface="Lucida Sans Unicode"/>
                <a:cs typeface="Lucida Sans Unicode"/>
              </a:rPr>
              <a:t>i</a:t>
            </a:r>
            <a:r>
              <a:rPr sz="2800" spc="30" dirty="0">
                <a:latin typeface="Lucida Sans Unicode"/>
                <a:cs typeface="Lucida Sans Unicode"/>
              </a:rPr>
              <a:t>s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125" dirty="0">
                <a:latin typeface="Lucida Sans Unicode"/>
                <a:cs typeface="Lucida Sans Unicode"/>
              </a:rPr>
              <a:t>d</a:t>
            </a:r>
            <a:r>
              <a:rPr sz="2800" spc="175" dirty="0">
                <a:latin typeface="Lucida Sans Unicode"/>
                <a:cs typeface="Lucida Sans Unicode"/>
              </a:rPr>
              <a:t>e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b="1" spc="-50" dirty="0">
                <a:latin typeface="Trebuchet MS"/>
                <a:cs typeface="Trebuchet MS"/>
              </a:rPr>
              <a:t>2</a:t>
            </a:r>
            <a:r>
              <a:rPr sz="2800" b="1" spc="185" dirty="0">
                <a:latin typeface="Trebuchet MS"/>
                <a:cs typeface="Trebuchet MS"/>
              </a:rPr>
              <a:t>0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550" dirty="0">
                <a:latin typeface="Trebuchet MS"/>
                <a:cs typeface="Trebuchet MS"/>
              </a:rPr>
              <a:t>m</a:t>
            </a:r>
            <a:r>
              <a:rPr sz="2800" b="1" spc="-10" dirty="0">
                <a:latin typeface="Trebuchet MS"/>
                <a:cs typeface="Trebuchet MS"/>
              </a:rPr>
              <a:t>i</a:t>
            </a:r>
            <a:r>
              <a:rPr sz="2800" b="1" dirty="0">
                <a:latin typeface="Trebuchet MS"/>
                <a:cs typeface="Trebuchet MS"/>
              </a:rPr>
              <a:t>l</a:t>
            </a:r>
            <a:r>
              <a:rPr sz="2800" b="1" spc="220" dirty="0">
                <a:latin typeface="Trebuchet MS"/>
                <a:cs typeface="Trebuchet MS"/>
              </a:rPr>
              <a:t>h</a:t>
            </a:r>
            <a:r>
              <a:rPr sz="2800" b="1" spc="190" dirty="0">
                <a:latin typeface="Trebuchet MS"/>
                <a:cs typeface="Trebuchet MS"/>
              </a:rPr>
              <a:t>õ</a:t>
            </a:r>
            <a:r>
              <a:rPr sz="2800" b="1" spc="110" dirty="0">
                <a:latin typeface="Trebuchet MS"/>
                <a:cs typeface="Trebuchet MS"/>
              </a:rPr>
              <a:t>e</a:t>
            </a:r>
            <a:r>
              <a:rPr sz="2800" b="1" spc="355" dirty="0">
                <a:latin typeface="Trebuchet MS"/>
                <a:cs typeface="Trebuchet MS"/>
              </a:rPr>
              <a:t>s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spc="125" dirty="0">
                <a:latin typeface="Lucida Sans Unicode"/>
                <a:cs typeface="Lucida Sans Unicode"/>
              </a:rPr>
              <a:t>de  </a:t>
            </a:r>
            <a:r>
              <a:rPr sz="2800" spc="110" dirty="0">
                <a:latin typeface="Lucida Sans Unicode"/>
                <a:cs typeface="Lucida Sans Unicode"/>
              </a:rPr>
              <a:t>pessoas </a:t>
            </a:r>
            <a:r>
              <a:rPr sz="2800" spc="30" dirty="0">
                <a:latin typeface="Lucida Sans Unicode"/>
                <a:cs typeface="Lucida Sans Unicode"/>
              </a:rPr>
              <a:t>por </a:t>
            </a:r>
            <a:r>
              <a:rPr sz="2800" spc="150" dirty="0">
                <a:latin typeface="Lucida Sans Unicode"/>
                <a:cs typeface="Lucida Sans Unicode"/>
              </a:rPr>
              <a:t>ano </a:t>
            </a:r>
            <a:r>
              <a:rPr sz="2800" spc="345" dirty="0">
                <a:latin typeface="Lucida Sans Unicode"/>
                <a:cs typeface="Lucida Sans Unicode"/>
              </a:rPr>
              <a:t>a </a:t>
            </a:r>
            <a:r>
              <a:rPr sz="2800" spc="350" dirty="0">
                <a:latin typeface="Lucida Sans Unicode"/>
                <a:cs typeface="Lucida Sans Unicode"/>
              </a:rPr>
              <a:t> </a:t>
            </a:r>
            <a:r>
              <a:rPr sz="2800" b="1" spc="270" dirty="0">
                <a:latin typeface="Trebuchet MS"/>
                <a:cs typeface="Trebuchet MS"/>
              </a:rPr>
              <a:t>d</a:t>
            </a:r>
            <a:r>
              <a:rPr sz="2800" b="1" spc="110" dirty="0">
                <a:latin typeface="Trebuchet MS"/>
                <a:cs typeface="Trebuchet MS"/>
              </a:rPr>
              <a:t>e</a:t>
            </a:r>
            <a:r>
              <a:rPr sz="2800" b="1" spc="-10" dirty="0">
                <a:latin typeface="Trebuchet MS"/>
                <a:cs typeface="Trebuchet MS"/>
              </a:rPr>
              <a:t>i</a:t>
            </a:r>
            <a:r>
              <a:rPr sz="2800" b="1" spc="95" dirty="0">
                <a:latin typeface="Trebuchet MS"/>
                <a:cs typeface="Trebuchet MS"/>
              </a:rPr>
              <a:t>x</a:t>
            </a:r>
            <a:r>
              <a:rPr sz="2800" b="1" spc="400" dirty="0">
                <a:latin typeface="Trebuchet MS"/>
                <a:cs typeface="Trebuchet MS"/>
              </a:rPr>
              <a:t>a</a:t>
            </a:r>
            <a:r>
              <a:rPr sz="2800" b="1" spc="-5" dirty="0">
                <a:latin typeface="Trebuchet MS"/>
                <a:cs typeface="Trebuchet MS"/>
              </a:rPr>
              <a:t>r</a:t>
            </a:r>
            <a:r>
              <a:rPr sz="2800" b="1" spc="110" dirty="0">
                <a:latin typeface="Trebuchet MS"/>
                <a:cs typeface="Trebuchet MS"/>
              </a:rPr>
              <a:t>e</a:t>
            </a:r>
            <a:r>
              <a:rPr sz="2800" b="1" spc="555" dirty="0">
                <a:latin typeface="Trebuchet MS"/>
                <a:cs typeface="Trebuchet MS"/>
              </a:rPr>
              <a:t>m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350" dirty="0">
                <a:latin typeface="Trebuchet MS"/>
                <a:cs typeface="Trebuchet MS"/>
              </a:rPr>
              <a:t>s</a:t>
            </a:r>
            <a:r>
              <a:rPr sz="2800" b="1" spc="225" dirty="0">
                <a:latin typeface="Trebuchet MS"/>
                <a:cs typeface="Trebuchet MS"/>
              </a:rPr>
              <a:t>u</a:t>
            </a:r>
            <a:r>
              <a:rPr sz="2800" b="1" spc="400" dirty="0">
                <a:latin typeface="Trebuchet MS"/>
                <a:cs typeface="Trebuchet MS"/>
              </a:rPr>
              <a:t>a</a:t>
            </a:r>
            <a:r>
              <a:rPr sz="2800" b="1" spc="355" dirty="0">
                <a:latin typeface="Trebuchet MS"/>
                <a:cs typeface="Trebuchet MS"/>
              </a:rPr>
              <a:t>s</a:t>
            </a:r>
            <a:r>
              <a:rPr sz="2800" b="1" spc="-254" dirty="0">
                <a:latin typeface="Trebuchet MS"/>
                <a:cs typeface="Trebuchet MS"/>
              </a:rPr>
              <a:t> </a:t>
            </a:r>
            <a:r>
              <a:rPr sz="2800" b="1" spc="254" dirty="0">
                <a:latin typeface="Trebuchet MS"/>
                <a:cs typeface="Trebuchet MS"/>
              </a:rPr>
              <a:t>c</a:t>
            </a:r>
            <a:r>
              <a:rPr sz="2800" b="1" spc="400" dirty="0">
                <a:latin typeface="Trebuchet MS"/>
                <a:cs typeface="Trebuchet MS"/>
              </a:rPr>
              <a:t>a</a:t>
            </a:r>
            <a:r>
              <a:rPr sz="2800" b="1" spc="350" dirty="0">
                <a:latin typeface="Trebuchet MS"/>
                <a:cs typeface="Trebuchet MS"/>
              </a:rPr>
              <a:t>s</a:t>
            </a:r>
            <a:r>
              <a:rPr sz="2800" b="1" spc="400" dirty="0">
                <a:latin typeface="Trebuchet MS"/>
                <a:cs typeface="Trebuchet MS"/>
              </a:rPr>
              <a:t>a</a:t>
            </a:r>
            <a:r>
              <a:rPr sz="2800" b="1" spc="355" dirty="0">
                <a:latin typeface="Trebuchet MS"/>
                <a:cs typeface="Trebuchet MS"/>
              </a:rPr>
              <a:t>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3496313"/>
            <a:ext cx="4749800" cy="45091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461009" marR="455930" indent="-635" algn="ctr">
              <a:lnSpc>
                <a:spcPct val="106800"/>
              </a:lnSpc>
            </a:pPr>
            <a:r>
              <a:rPr sz="2750" spc="25" dirty="0">
                <a:latin typeface="Lucida Sans Unicode"/>
                <a:cs typeface="Lucida Sans Unicode"/>
              </a:rPr>
              <a:t>O </a:t>
            </a:r>
            <a:r>
              <a:rPr sz="2750" spc="95" dirty="0">
                <a:latin typeface="Lucida Sans Unicode"/>
                <a:cs typeface="Lucida Sans Unicode"/>
              </a:rPr>
              <a:t>IPCC </a:t>
            </a:r>
            <a:r>
              <a:rPr sz="2750" spc="105" dirty="0">
                <a:latin typeface="Lucida Sans Unicode"/>
                <a:cs typeface="Lucida Sans Unicode"/>
              </a:rPr>
              <a:t>estima </a:t>
            </a:r>
            <a:r>
              <a:rPr sz="2750" dirty="0">
                <a:latin typeface="Lucida Sans Unicode"/>
                <a:cs typeface="Lucida Sans Unicode"/>
              </a:rPr>
              <a:t>que, 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spc="170" dirty="0">
                <a:latin typeface="Lucida Sans Unicode"/>
                <a:cs typeface="Lucida Sans Unicode"/>
              </a:rPr>
              <a:t>apenas </a:t>
            </a:r>
            <a:r>
              <a:rPr sz="2750" spc="200" dirty="0">
                <a:latin typeface="Lucida Sans Unicode"/>
                <a:cs typeface="Lucida Sans Unicode"/>
              </a:rPr>
              <a:t>ao </a:t>
            </a:r>
            <a:r>
              <a:rPr sz="2750" spc="40" dirty="0">
                <a:latin typeface="Lucida Sans Unicode"/>
                <a:cs typeface="Lucida Sans Unicode"/>
              </a:rPr>
              <a:t>longo </a:t>
            </a:r>
            <a:r>
              <a:rPr sz="2750" spc="229" dirty="0">
                <a:latin typeface="Lucida Sans Unicode"/>
                <a:cs typeface="Lucida Sans Unicode"/>
              </a:rPr>
              <a:t>da </a:t>
            </a:r>
            <a:r>
              <a:rPr sz="2750" spc="235" dirty="0">
                <a:latin typeface="Lucida Sans Unicode"/>
                <a:cs typeface="Lucida Sans Unicode"/>
              </a:rPr>
              <a:t> </a:t>
            </a:r>
            <a:r>
              <a:rPr sz="2750" spc="25" dirty="0">
                <a:latin typeface="Lucida Sans Unicode"/>
                <a:cs typeface="Lucida Sans Unicode"/>
              </a:rPr>
              <a:t>próxima </a:t>
            </a:r>
            <a:r>
              <a:rPr sz="2750" spc="145" dirty="0">
                <a:latin typeface="Lucida Sans Unicode"/>
                <a:cs typeface="Lucida Sans Unicode"/>
              </a:rPr>
              <a:t>década, </a:t>
            </a:r>
            <a:r>
              <a:rPr sz="2750" spc="180" dirty="0">
                <a:latin typeface="Lucida Sans Unicode"/>
                <a:cs typeface="Lucida Sans Unicode"/>
              </a:rPr>
              <a:t>as </a:t>
            </a:r>
            <a:r>
              <a:rPr sz="2750" spc="185" dirty="0">
                <a:latin typeface="Lucida Sans Unicode"/>
                <a:cs typeface="Lucida Sans Unicode"/>
              </a:rPr>
              <a:t> </a:t>
            </a:r>
            <a:r>
              <a:rPr sz="2750" spc="180" dirty="0">
                <a:latin typeface="Lucida Sans Unicode"/>
                <a:cs typeface="Lucida Sans Unicode"/>
              </a:rPr>
              <a:t>mudanças</a:t>
            </a:r>
            <a:r>
              <a:rPr sz="2750" spc="-210" dirty="0">
                <a:latin typeface="Lucida Sans Unicode"/>
                <a:cs typeface="Lucida Sans Unicode"/>
              </a:rPr>
              <a:t> </a:t>
            </a:r>
            <a:r>
              <a:rPr sz="2750" spc="105" dirty="0">
                <a:latin typeface="Lucida Sans Unicode"/>
                <a:cs typeface="Lucida Sans Unicode"/>
              </a:rPr>
              <a:t>climáticas </a:t>
            </a:r>
            <a:r>
              <a:rPr sz="2750" spc="-855" dirty="0">
                <a:latin typeface="Lucida Sans Unicode"/>
                <a:cs typeface="Lucida Sans Unicode"/>
              </a:rPr>
              <a:t> </a:t>
            </a:r>
            <a:r>
              <a:rPr sz="2750" spc="170" dirty="0">
                <a:latin typeface="Lucida Sans Unicode"/>
                <a:cs typeface="Lucida Sans Unicode"/>
              </a:rPr>
              <a:t>vão </a:t>
            </a:r>
            <a:r>
              <a:rPr sz="2750" spc="105" dirty="0">
                <a:latin typeface="Lucida Sans Unicode"/>
                <a:cs typeface="Lucida Sans Unicode"/>
              </a:rPr>
              <a:t>colocar </a:t>
            </a:r>
            <a:r>
              <a:rPr sz="2750" spc="50" dirty="0">
                <a:latin typeface="Lucida Sans Unicode"/>
                <a:cs typeface="Lucida Sans Unicode"/>
              </a:rPr>
              <a:t>entre </a:t>
            </a:r>
            <a:r>
              <a:rPr sz="2750" spc="-145" dirty="0">
                <a:latin typeface="Lucida Sans Unicode"/>
                <a:cs typeface="Lucida Sans Unicode"/>
              </a:rPr>
              <a:t>32 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260" dirty="0">
                <a:latin typeface="Lucida Sans Unicode"/>
                <a:cs typeface="Lucida Sans Unicode"/>
              </a:rPr>
              <a:t>m</a:t>
            </a:r>
            <a:r>
              <a:rPr sz="2750" spc="-125" dirty="0">
                <a:latin typeface="Lucida Sans Unicode"/>
                <a:cs typeface="Lucida Sans Unicode"/>
              </a:rPr>
              <a:t>il</a:t>
            </a:r>
            <a:r>
              <a:rPr sz="2750" spc="45" dirty="0">
                <a:latin typeface="Lucida Sans Unicode"/>
                <a:cs typeface="Lucida Sans Unicode"/>
              </a:rPr>
              <a:t>h</a:t>
            </a:r>
            <a:r>
              <a:rPr sz="2750" spc="65" dirty="0">
                <a:latin typeface="Lucida Sans Unicode"/>
                <a:cs typeface="Lucida Sans Unicode"/>
              </a:rPr>
              <a:t>õ</a:t>
            </a:r>
            <a:r>
              <a:rPr sz="2750" spc="165" dirty="0">
                <a:latin typeface="Lucida Sans Unicode"/>
                <a:cs typeface="Lucida Sans Unicode"/>
              </a:rPr>
              <a:t>e</a:t>
            </a:r>
            <a:r>
              <a:rPr sz="2750" spc="30" dirty="0">
                <a:latin typeface="Lucida Sans Unicode"/>
                <a:cs typeface="Lucida Sans Unicode"/>
              </a:rPr>
              <a:t>s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170" dirty="0">
                <a:latin typeface="Lucida Sans Unicode"/>
                <a:cs typeface="Lucida Sans Unicode"/>
              </a:rPr>
              <a:t>e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-865" dirty="0">
                <a:latin typeface="Lucida Sans Unicode"/>
                <a:cs typeface="Lucida Sans Unicode"/>
              </a:rPr>
              <a:t>1</a:t>
            </a:r>
            <a:r>
              <a:rPr sz="2750" spc="-125" dirty="0">
                <a:latin typeface="Lucida Sans Unicode"/>
                <a:cs typeface="Lucida Sans Unicode"/>
              </a:rPr>
              <a:t>3</a:t>
            </a:r>
            <a:r>
              <a:rPr sz="2750" spc="-160" dirty="0">
                <a:latin typeface="Lucida Sans Unicode"/>
                <a:cs typeface="Lucida Sans Unicode"/>
              </a:rPr>
              <a:t>2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260" dirty="0">
                <a:latin typeface="Lucida Sans Unicode"/>
                <a:cs typeface="Lucida Sans Unicode"/>
              </a:rPr>
              <a:t>m</a:t>
            </a:r>
            <a:r>
              <a:rPr sz="2750" spc="-125" dirty="0">
                <a:latin typeface="Lucida Sans Unicode"/>
                <a:cs typeface="Lucida Sans Unicode"/>
              </a:rPr>
              <a:t>il</a:t>
            </a:r>
            <a:r>
              <a:rPr sz="2750" spc="45" dirty="0">
                <a:latin typeface="Lucida Sans Unicode"/>
                <a:cs typeface="Lucida Sans Unicode"/>
              </a:rPr>
              <a:t>h</a:t>
            </a:r>
            <a:r>
              <a:rPr sz="2750" spc="65" dirty="0">
                <a:latin typeface="Lucida Sans Unicode"/>
                <a:cs typeface="Lucida Sans Unicode"/>
              </a:rPr>
              <a:t>õ</a:t>
            </a:r>
            <a:r>
              <a:rPr sz="2750" spc="165" dirty="0">
                <a:latin typeface="Lucida Sans Unicode"/>
                <a:cs typeface="Lucida Sans Unicode"/>
              </a:rPr>
              <a:t>e</a:t>
            </a:r>
            <a:r>
              <a:rPr sz="2750" spc="25" dirty="0">
                <a:latin typeface="Lucida Sans Unicode"/>
                <a:cs typeface="Lucida Sans Unicode"/>
              </a:rPr>
              <a:t>s  </a:t>
            </a:r>
            <a:r>
              <a:rPr sz="2750" spc="145" dirty="0">
                <a:latin typeface="Lucida Sans Unicode"/>
                <a:cs typeface="Lucida Sans Unicode"/>
              </a:rPr>
              <a:t>de </a:t>
            </a:r>
            <a:r>
              <a:rPr sz="2750" spc="110" dirty="0">
                <a:latin typeface="Lucida Sans Unicode"/>
                <a:cs typeface="Lucida Sans Unicode"/>
              </a:rPr>
              <a:t>pessoas </a:t>
            </a:r>
            <a:r>
              <a:rPr sz="2750" spc="190" dirty="0">
                <a:latin typeface="Lucida Sans Unicode"/>
                <a:cs typeface="Lucida Sans Unicode"/>
              </a:rPr>
              <a:t>na </a:t>
            </a:r>
            <a:r>
              <a:rPr sz="2750" spc="195" dirty="0">
                <a:latin typeface="Lucida Sans Unicode"/>
                <a:cs typeface="Lucida Sans Unicode"/>
              </a:rPr>
              <a:t> </a:t>
            </a:r>
            <a:r>
              <a:rPr sz="2750" b="1" spc="260" dirty="0">
                <a:latin typeface="Trebuchet MS"/>
                <a:cs typeface="Trebuchet MS"/>
              </a:rPr>
              <a:t>p</a:t>
            </a:r>
            <a:r>
              <a:rPr sz="2750" b="1" spc="190" dirty="0">
                <a:latin typeface="Trebuchet MS"/>
                <a:cs typeface="Trebuchet MS"/>
              </a:rPr>
              <a:t>o</a:t>
            </a:r>
            <a:r>
              <a:rPr sz="2750" b="1" spc="260" dirty="0">
                <a:latin typeface="Trebuchet MS"/>
                <a:cs typeface="Trebuchet MS"/>
              </a:rPr>
              <a:t>b</a:t>
            </a:r>
            <a:r>
              <a:rPr sz="2750" b="1" spc="-5" dirty="0">
                <a:latin typeface="Trebuchet MS"/>
                <a:cs typeface="Trebuchet MS"/>
              </a:rPr>
              <a:t>r</a:t>
            </a:r>
            <a:r>
              <a:rPr sz="2750" b="1" spc="105" dirty="0">
                <a:latin typeface="Trebuchet MS"/>
                <a:cs typeface="Trebuchet MS"/>
              </a:rPr>
              <a:t>e</a:t>
            </a:r>
            <a:r>
              <a:rPr sz="2750" b="1" spc="-95" dirty="0">
                <a:latin typeface="Trebuchet MS"/>
                <a:cs typeface="Trebuchet MS"/>
              </a:rPr>
              <a:t>z</a:t>
            </a:r>
            <a:r>
              <a:rPr sz="2750" b="1" spc="400" dirty="0">
                <a:latin typeface="Trebuchet MS"/>
                <a:cs typeface="Trebuchet MS"/>
              </a:rPr>
              <a:t>a</a:t>
            </a:r>
            <a:r>
              <a:rPr sz="2750" b="1" spc="-250" dirty="0">
                <a:latin typeface="Trebuchet MS"/>
                <a:cs typeface="Trebuchet MS"/>
              </a:rPr>
              <a:t> </a:t>
            </a:r>
            <a:r>
              <a:rPr sz="2750" b="1" spc="105" dirty="0">
                <a:latin typeface="Trebuchet MS"/>
                <a:cs typeface="Trebuchet MS"/>
              </a:rPr>
              <a:t>e</a:t>
            </a:r>
            <a:r>
              <a:rPr sz="2750" b="1" spc="90" dirty="0">
                <a:latin typeface="Trebuchet MS"/>
                <a:cs typeface="Trebuchet MS"/>
              </a:rPr>
              <a:t>x</a:t>
            </a:r>
            <a:r>
              <a:rPr sz="2750" b="1" spc="20" dirty="0">
                <a:latin typeface="Trebuchet MS"/>
                <a:cs typeface="Trebuchet MS"/>
              </a:rPr>
              <a:t>t</a:t>
            </a:r>
            <a:r>
              <a:rPr sz="2750" b="1" spc="-5" dirty="0">
                <a:latin typeface="Trebuchet MS"/>
                <a:cs typeface="Trebuchet MS"/>
              </a:rPr>
              <a:t>r</a:t>
            </a:r>
            <a:r>
              <a:rPr sz="2750" b="1" spc="105" dirty="0">
                <a:latin typeface="Trebuchet MS"/>
                <a:cs typeface="Trebuchet MS"/>
              </a:rPr>
              <a:t>e</a:t>
            </a:r>
            <a:r>
              <a:rPr sz="2750" b="1" spc="540" dirty="0">
                <a:latin typeface="Trebuchet MS"/>
                <a:cs typeface="Trebuchet MS"/>
              </a:rPr>
              <a:t>m</a:t>
            </a:r>
            <a:r>
              <a:rPr sz="2750" b="1" spc="400" dirty="0">
                <a:latin typeface="Trebuchet MS"/>
                <a:cs typeface="Trebuchet MS"/>
              </a:rPr>
              <a:t>a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07768" y="2"/>
            <a:ext cx="2380615" cy="2962910"/>
          </a:xfrm>
          <a:custGeom>
            <a:avLst/>
            <a:gdLst/>
            <a:ahLst/>
            <a:cxnLst/>
            <a:rect l="l" t="t" r="r" b="b"/>
            <a:pathLst>
              <a:path w="2380615" h="2962910">
                <a:moveTo>
                  <a:pt x="60214" y="335702"/>
                </a:moveTo>
                <a:lnTo>
                  <a:pt x="0" y="232835"/>
                </a:lnTo>
                <a:lnTo>
                  <a:pt x="232834" y="0"/>
                </a:lnTo>
                <a:lnTo>
                  <a:pt x="395917" y="0"/>
                </a:lnTo>
                <a:lnTo>
                  <a:pt x="60214" y="335702"/>
                </a:lnTo>
                <a:close/>
              </a:path>
              <a:path w="2380615" h="2962910">
                <a:moveTo>
                  <a:pt x="180645" y="543946"/>
                </a:moveTo>
                <a:lnTo>
                  <a:pt x="120430" y="441078"/>
                </a:lnTo>
                <a:lnTo>
                  <a:pt x="561508" y="0"/>
                </a:lnTo>
                <a:lnTo>
                  <a:pt x="724591" y="0"/>
                </a:lnTo>
                <a:lnTo>
                  <a:pt x="180645" y="543946"/>
                </a:lnTo>
                <a:close/>
              </a:path>
              <a:path w="2380615" h="2962910">
                <a:moveTo>
                  <a:pt x="298566" y="749681"/>
                </a:moveTo>
                <a:lnTo>
                  <a:pt x="238351" y="646813"/>
                </a:lnTo>
                <a:lnTo>
                  <a:pt x="885678" y="0"/>
                </a:lnTo>
                <a:lnTo>
                  <a:pt x="1048824" y="0"/>
                </a:lnTo>
                <a:lnTo>
                  <a:pt x="298566" y="749681"/>
                </a:lnTo>
                <a:close/>
              </a:path>
              <a:path w="2380615" h="2962910">
                <a:moveTo>
                  <a:pt x="418996" y="957925"/>
                </a:moveTo>
                <a:lnTo>
                  <a:pt x="358781" y="855057"/>
                </a:lnTo>
                <a:lnTo>
                  <a:pt x="1213839" y="0"/>
                </a:lnTo>
                <a:lnTo>
                  <a:pt x="1376921" y="0"/>
                </a:lnTo>
                <a:lnTo>
                  <a:pt x="418996" y="957925"/>
                </a:lnTo>
                <a:close/>
              </a:path>
              <a:path w="2380615" h="2962910">
                <a:moveTo>
                  <a:pt x="536917" y="1166169"/>
                </a:moveTo>
                <a:lnTo>
                  <a:pt x="476702" y="1063301"/>
                </a:lnTo>
                <a:lnTo>
                  <a:pt x="1540004" y="0"/>
                </a:lnTo>
                <a:lnTo>
                  <a:pt x="1703087" y="0"/>
                </a:lnTo>
                <a:lnTo>
                  <a:pt x="536917" y="1166169"/>
                </a:lnTo>
                <a:close/>
              </a:path>
              <a:path w="2380615" h="2962910">
                <a:moveTo>
                  <a:pt x="657348" y="1371904"/>
                </a:moveTo>
                <a:lnTo>
                  <a:pt x="597133" y="1269036"/>
                </a:lnTo>
                <a:lnTo>
                  <a:pt x="1866169" y="0"/>
                </a:lnTo>
                <a:lnTo>
                  <a:pt x="2029252" y="0"/>
                </a:lnTo>
                <a:lnTo>
                  <a:pt x="657348" y="1371904"/>
                </a:lnTo>
                <a:close/>
              </a:path>
              <a:path w="2380615" h="2962910">
                <a:moveTo>
                  <a:pt x="775269" y="1577639"/>
                </a:moveTo>
                <a:lnTo>
                  <a:pt x="715054" y="1474771"/>
                </a:lnTo>
                <a:lnTo>
                  <a:pt x="2190754" y="0"/>
                </a:lnTo>
                <a:lnTo>
                  <a:pt x="2354885" y="0"/>
                </a:lnTo>
                <a:lnTo>
                  <a:pt x="775269" y="1577639"/>
                </a:lnTo>
                <a:close/>
              </a:path>
              <a:path w="2380615" h="2962910">
                <a:moveTo>
                  <a:pt x="898208" y="1785883"/>
                </a:moveTo>
                <a:lnTo>
                  <a:pt x="837993" y="1683015"/>
                </a:lnTo>
                <a:lnTo>
                  <a:pt x="2380230" y="139812"/>
                </a:lnTo>
                <a:lnTo>
                  <a:pt x="2380230" y="302933"/>
                </a:lnTo>
                <a:lnTo>
                  <a:pt x="898208" y="1785883"/>
                </a:lnTo>
                <a:close/>
              </a:path>
              <a:path w="2380615" h="2962910">
                <a:moveTo>
                  <a:pt x="1016130" y="1994127"/>
                </a:moveTo>
                <a:lnTo>
                  <a:pt x="955914" y="1891259"/>
                </a:lnTo>
                <a:lnTo>
                  <a:pt x="2380230" y="466944"/>
                </a:lnTo>
                <a:lnTo>
                  <a:pt x="2380230" y="630026"/>
                </a:lnTo>
                <a:lnTo>
                  <a:pt x="1016130" y="1994127"/>
                </a:lnTo>
                <a:close/>
              </a:path>
              <a:path w="2380615" h="2962910">
                <a:moveTo>
                  <a:pt x="1136560" y="2199862"/>
                </a:moveTo>
                <a:lnTo>
                  <a:pt x="1076345" y="2096994"/>
                </a:lnTo>
                <a:lnTo>
                  <a:pt x="2380230" y="793109"/>
                </a:lnTo>
                <a:lnTo>
                  <a:pt x="2380230" y="956192"/>
                </a:lnTo>
                <a:lnTo>
                  <a:pt x="1136560" y="2199862"/>
                </a:lnTo>
                <a:close/>
              </a:path>
              <a:path w="2380615" h="2962910">
                <a:moveTo>
                  <a:pt x="1254481" y="2408105"/>
                </a:moveTo>
                <a:lnTo>
                  <a:pt x="1194266" y="2305238"/>
                </a:lnTo>
                <a:lnTo>
                  <a:pt x="2380230" y="1119274"/>
                </a:lnTo>
                <a:lnTo>
                  <a:pt x="2380230" y="1282357"/>
                </a:lnTo>
                <a:lnTo>
                  <a:pt x="1254481" y="2408105"/>
                </a:lnTo>
                <a:close/>
              </a:path>
              <a:path w="2380615" h="2962910">
                <a:moveTo>
                  <a:pt x="1374911" y="2613841"/>
                </a:moveTo>
                <a:lnTo>
                  <a:pt x="1314696" y="2510973"/>
                </a:lnTo>
                <a:lnTo>
                  <a:pt x="2380230" y="1445439"/>
                </a:lnTo>
                <a:lnTo>
                  <a:pt x="2380230" y="1608522"/>
                </a:lnTo>
                <a:lnTo>
                  <a:pt x="1374911" y="2613841"/>
                </a:lnTo>
                <a:close/>
              </a:path>
              <a:path w="2380615" h="2962910">
                <a:moveTo>
                  <a:pt x="1495342" y="2819576"/>
                </a:moveTo>
                <a:lnTo>
                  <a:pt x="1435127" y="2716708"/>
                </a:lnTo>
                <a:lnTo>
                  <a:pt x="2380230" y="1771605"/>
                </a:lnTo>
                <a:lnTo>
                  <a:pt x="2380230" y="1934688"/>
                </a:lnTo>
                <a:lnTo>
                  <a:pt x="1495342" y="2819576"/>
                </a:lnTo>
                <a:close/>
              </a:path>
              <a:path w="2380615" h="2962910">
                <a:moveTo>
                  <a:pt x="1681005" y="2962587"/>
                </a:moveTo>
                <a:lnTo>
                  <a:pt x="1573120" y="2962587"/>
                </a:lnTo>
                <a:lnTo>
                  <a:pt x="1553048" y="2924952"/>
                </a:lnTo>
                <a:lnTo>
                  <a:pt x="2380230" y="2097770"/>
                </a:lnTo>
                <a:lnTo>
                  <a:pt x="2380230" y="2263362"/>
                </a:lnTo>
                <a:lnTo>
                  <a:pt x="1681005" y="2962587"/>
                </a:lnTo>
                <a:close/>
              </a:path>
              <a:path w="2380615" h="2962910">
                <a:moveTo>
                  <a:pt x="2007170" y="2962587"/>
                </a:moveTo>
                <a:lnTo>
                  <a:pt x="1844088" y="2962587"/>
                </a:lnTo>
                <a:lnTo>
                  <a:pt x="2380230" y="2426444"/>
                </a:lnTo>
                <a:lnTo>
                  <a:pt x="2380230" y="2589527"/>
                </a:lnTo>
                <a:lnTo>
                  <a:pt x="2007170" y="2962587"/>
                </a:lnTo>
                <a:close/>
              </a:path>
              <a:path w="2380615" h="2962910">
                <a:moveTo>
                  <a:pt x="2333335" y="2962587"/>
                </a:moveTo>
                <a:lnTo>
                  <a:pt x="2170253" y="2962587"/>
                </a:lnTo>
                <a:lnTo>
                  <a:pt x="2380230" y="2752465"/>
                </a:lnTo>
                <a:lnTo>
                  <a:pt x="2380230" y="2915659"/>
                </a:lnTo>
                <a:lnTo>
                  <a:pt x="2333335" y="2962587"/>
                </a:lnTo>
                <a:close/>
              </a:path>
            </a:pathLst>
          </a:custGeom>
          <a:solidFill>
            <a:srgbClr val="3783BC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750273"/>
            <a:ext cx="6969759" cy="1028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50" u="heavy" spc="685" dirty="0">
                <a:uFill>
                  <a:solidFill>
                    <a:srgbClr val="3783BC"/>
                  </a:solidFill>
                </a:uFill>
              </a:rPr>
              <a:t>A</a:t>
            </a:r>
            <a:r>
              <a:rPr sz="6550" u="heavy" spc="-65" dirty="0">
                <a:uFill>
                  <a:solidFill>
                    <a:srgbClr val="3783BC"/>
                  </a:solidFill>
                </a:uFill>
              </a:rPr>
              <a:t> </a:t>
            </a:r>
            <a:r>
              <a:rPr sz="6550" u="heavy" spc="365" dirty="0">
                <a:uFill>
                  <a:solidFill>
                    <a:srgbClr val="3783BC"/>
                  </a:solidFill>
                </a:uFill>
              </a:rPr>
              <a:t>TEMPESTADE</a:t>
            </a:r>
            <a:endParaRPr sz="65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20896"/>
            <a:ext cx="18287999" cy="29661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568533"/>
            <a:ext cx="11497310" cy="2540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sz="7100" b="1" spc="195" dirty="0">
                <a:solidFill>
                  <a:srgbClr val="3783BC"/>
                </a:solidFill>
                <a:latin typeface="Tahoma"/>
                <a:cs typeface="Tahoma"/>
              </a:rPr>
              <a:t>ESTRATÉGIA</a:t>
            </a:r>
            <a:r>
              <a:rPr sz="7100" b="1" spc="-40" dirty="0">
                <a:solidFill>
                  <a:srgbClr val="3783BC"/>
                </a:solidFill>
                <a:latin typeface="Tahoma"/>
                <a:cs typeface="Tahoma"/>
              </a:rPr>
              <a:t> </a:t>
            </a:r>
            <a:r>
              <a:rPr sz="7100" b="1" spc="285" dirty="0">
                <a:solidFill>
                  <a:srgbClr val="3783BC"/>
                </a:solidFill>
                <a:latin typeface="Tahoma"/>
                <a:cs typeface="Tahoma"/>
              </a:rPr>
              <a:t>NACIONAL </a:t>
            </a:r>
            <a:r>
              <a:rPr sz="7100" b="1" spc="-2065" dirty="0">
                <a:solidFill>
                  <a:srgbClr val="3783BC"/>
                </a:solidFill>
                <a:latin typeface="Tahoma"/>
                <a:cs typeface="Tahoma"/>
              </a:rPr>
              <a:t> </a:t>
            </a:r>
            <a:r>
              <a:rPr sz="7100" b="1" spc="535" dirty="0">
                <a:solidFill>
                  <a:srgbClr val="3783BC"/>
                </a:solidFill>
                <a:latin typeface="Tahoma"/>
                <a:cs typeface="Tahoma"/>
              </a:rPr>
              <a:t>PARA</a:t>
            </a:r>
            <a:r>
              <a:rPr sz="7100" b="1" spc="-35" dirty="0">
                <a:solidFill>
                  <a:srgbClr val="3783BC"/>
                </a:solidFill>
                <a:latin typeface="Tahoma"/>
                <a:cs typeface="Tahoma"/>
              </a:rPr>
              <a:t> </a:t>
            </a:r>
            <a:r>
              <a:rPr sz="7100" b="1" spc="215" dirty="0">
                <a:solidFill>
                  <a:srgbClr val="3783BC"/>
                </a:solidFill>
                <a:latin typeface="Tahoma"/>
                <a:cs typeface="Tahoma"/>
              </a:rPr>
              <a:t>ELETRIFICAÇÃO</a:t>
            </a:r>
            <a:endParaRPr sz="7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689" y="3129551"/>
            <a:ext cx="8117205" cy="80645"/>
          </a:xfrm>
          <a:custGeom>
            <a:avLst/>
            <a:gdLst/>
            <a:ahLst/>
            <a:cxnLst/>
            <a:rect l="l" t="t" r="r" b="b"/>
            <a:pathLst>
              <a:path w="8117205" h="80644">
                <a:moveTo>
                  <a:pt x="8117085" y="0"/>
                </a:moveTo>
                <a:lnTo>
                  <a:pt x="8117085" y="80367"/>
                </a:lnTo>
                <a:lnTo>
                  <a:pt x="0" y="80367"/>
                </a:lnTo>
                <a:lnTo>
                  <a:pt x="0" y="0"/>
                </a:lnTo>
                <a:lnTo>
                  <a:pt x="8117085" y="0"/>
                </a:lnTo>
                <a:close/>
              </a:path>
            </a:pathLst>
          </a:custGeom>
          <a:solidFill>
            <a:srgbClr val="378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62092" y="4133141"/>
            <a:ext cx="2367915" cy="2477770"/>
            <a:chOff x="1262092" y="4133141"/>
            <a:chExt cx="2367915" cy="2477770"/>
          </a:xfrm>
        </p:grpSpPr>
        <p:sp>
          <p:nvSpPr>
            <p:cNvPr id="6" name="object 6"/>
            <p:cNvSpPr/>
            <p:nvPr/>
          </p:nvSpPr>
          <p:spPr>
            <a:xfrm>
              <a:off x="1905410" y="4133141"/>
              <a:ext cx="1724660" cy="1252855"/>
            </a:xfrm>
            <a:custGeom>
              <a:avLst/>
              <a:gdLst/>
              <a:ahLst/>
              <a:cxnLst/>
              <a:rect l="l" t="t" r="r" b="b"/>
              <a:pathLst>
                <a:path w="1724660" h="1252854">
                  <a:moveTo>
                    <a:pt x="1724455" y="1252343"/>
                  </a:moveTo>
                  <a:lnTo>
                    <a:pt x="0" y="1252343"/>
                  </a:lnTo>
                  <a:lnTo>
                    <a:pt x="0" y="1132582"/>
                  </a:lnTo>
                  <a:lnTo>
                    <a:pt x="3641" y="1136721"/>
                  </a:lnTo>
                  <a:lnTo>
                    <a:pt x="10485" y="1143814"/>
                  </a:lnTo>
                  <a:lnTo>
                    <a:pt x="17890" y="1150203"/>
                  </a:lnTo>
                  <a:lnTo>
                    <a:pt x="25791" y="1155887"/>
                  </a:lnTo>
                  <a:lnTo>
                    <a:pt x="34125" y="1160864"/>
                  </a:lnTo>
                  <a:lnTo>
                    <a:pt x="34125" y="1218182"/>
                  </a:lnTo>
                  <a:lnTo>
                    <a:pt x="1690329" y="1218182"/>
                  </a:lnTo>
                  <a:lnTo>
                    <a:pt x="1690329" y="34164"/>
                  </a:lnTo>
                  <a:lnTo>
                    <a:pt x="34125" y="34164"/>
                  </a:lnTo>
                  <a:lnTo>
                    <a:pt x="34125" y="835393"/>
                  </a:lnTo>
                  <a:lnTo>
                    <a:pt x="0" y="796598"/>
                  </a:lnTo>
                  <a:lnTo>
                    <a:pt x="0" y="0"/>
                  </a:lnTo>
                  <a:lnTo>
                    <a:pt x="1724455" y="0"/>
                  </a:lnTo>
                  <a:lnTo>
                    <a:pt x="1724455" y="12523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498" y="4678457"/>
              <a:ext cx="107229" cy="1073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9423" y="4678457"/>
              <a:ext cx="107230" cy="107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9349" y="4678457"/>
              <a:ext cx="107229" cy="107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9274" y="4678457"/>
              <a:ext cx="107230" cy="107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8394" y="4993343"/>
              <a:ext cx="107230" cy="107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8320" y="4993343"/>
              <a:ext cx="107230" cy="107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8244" y="4993343"/>
              <a:ext cx="107230" cy="107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8170" y="4993343"/>
              <a:ext cx="107230" cy="10733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62087" y="4506810"/>
              <a:ext cx="2101215" cy="2104390"/>
            </a:xfrm>
            <a:custGeom>
              <a:avLst/>
              <a:gdLst/>
              <a:ahLst/>
              <a:cxnLst/>
              <a:rect l="l" t="t" r="r" b="b"/>
              <a:pathLst>
                <a:path w="2101215" h="2104390">
                  <a:moveTo>
                    <a:pt x="499960" y="266268"/>
                  </a:moveTo>
                  <a:lnTo>
                    <a:pt x="495211" y="219481"/>
                  </a:lnTo>
                  <a:lnTo>
                    <a:pt x="479221" y="175234"/>
                  </a:lnTo>
                  <a:lnTo>
                    <a:pt x="452983" y="136194"/>
                  </a:lnTo>
                  <a:lnTo>
                    <a:pt x="418071" y="104724"/>
                  </a:lnTo>
                  <a:lnTo>
                    <a:pt x="376567" y="82677"/>
                  </a:lnTo>
                  <a:lnTo>
                    <a:pt x="330923" y="71399"/>
                  </a:lnTo>
                  <a:lnTo>
                    <a:pt x="312140" y="70065"/>
                  </a:lnTo>
                  <a:lnTo>
                    <a:pt x="302729" y="70104"/>
                  </a:lnTo>
                  <a:lnTo>
                    <a:pt x="256247" y="77152"/>
                  </a:lnTo>
                  <a:lnTo>
                    <a:pt x="212877" y="95300"/>
                  </a:lnTo>
                  <a:lnTo>
                    <a:pt x="175234" y="123444"/>
                  </a:lnTo>
                  <a:lnTo>
                    <a:pt x="145542" y="159893"/>
                  </a:lnTo>
                  <a:lnTo>
                    <a:pt x="125577" y="202488"/>
                  </a:lnTo>
                  <a:lnTo>
                    <a:pt x="116560" y="248678"/>
                  </a:lnTo>
                  <a:lnTo>
                    <a:pt x="116128" y="258089"/>
                  </a:lnTo>
                  <a:lnTo>
                    <a:pt x="116166" y="267500"/>
                  </a:lnTo>
                  <a:lnTo>
                    <a:pt x="123202" y="314032"/>
                  </a:lnTo>
                  <a:lnTo>
                    <a:pt x="141338" y="357441"/>
                  </a:lnTo>
                  <a:lnTo>
                    <a:pt x="169443" y="395122"/>
                  </a:lnTo>
                  <a:lnTo>
                    <a:pt x="205867" y="424840"/>
                  </a:lnTo>
                  <a:lnTo>
                    <a:pt x="248424" y="444830"/>
                  </a:lnTo>
                  <a:lnTo>
                    <a:pt x="294551" y="453859"/>
                  </a:lnTo>
                  <a:lnTo>
                    <a:pt x="303961" y="454291"/>
                  </a:lnTo>
                  <a:lnTo>
                    <a:pt x="313372" y="454253"/>
                  </a:lnTo>
                  <a:lnTo>
                    <a:pt x="359841" y="447205"/>
                  </a:lnTo>
                  <a:lnTo>
                    <a:pt x="403212" y="429056"/>
                  </a:lnTo>
                  <a:lnTo>
                    <a:pt x="440855" y="400913"/>
                  </a:lnTo>
                  <a:lnTo>
                    <a:pt x="470547" y="364464"/>
                  </a:lnTo>
                  <a:lnTo>
                    <a:pt x="490512" y="321868"/>
                  </a:lnTo>
                  <a:lnTo>
                    <a:pt x="499529" y="275678"/>
                  </a:lnTo>
                  <a:lnTo>
                    <a:pt x="499960" y="266268"/>
                  </a:lnTo>
                  <a:close/>
                </a:path>
                <a:path w="2101215" h="2104390">
                  <a:moveTo>
                    <a:pt x="798385" y="686689"/>
                  </a:moveTo>
                  <a:lnTo>
                    <a:pt x="783005" y="646366"/>
                  </a:lnTo>
                  <a:lnTo>
                    <a:pt x="508762" y="334581"/>
                  </a:lnTo>
                  <a:lnTo>
                    <a:pt x="501459" y="352310"/>
                  </a:lnTo>
                  <a:lnTo>
                    <a:pt x="492556" y="369366"/>
                  </a:lnTo>
                  <a:lnTo>
                    <a:pt x="470014" y="401116"/>
                  </a:lnTo>
                  <a:lnTo>
                    <a:pt x="435038" y="433806"/>
                  </a:lnTo>
                  <a:lnTo>
                    <a:pt x="422033" y="442747"/>
                  </a:lnTo>
                  <a:lnTo>
                    <a:pt x="447370" y="471551"/>
                  </a:lnTo>
                  <a:lnTo>
                    <a:pt x="493661" y="468083"/>
                  </a:lnTo>
                  <a:lnTo>
                    <a:pt x="504240" y="468083"/>
                  </a:lnTo>
                  <a:lnTo>
                    <a:pt x="512584" y="469290"/>
                  </a:lnTo>
                  <a:lnTo>
                    <a:pt x="520687" y="471703"/>
                  </a:lnTo>
                  <a:lnTo>
                    <a:pt x="541007" y="476872"/>
                  </a:lnTo>
                  <a:lnTo>
                    <a:pt x="562216" y="484085"/>
                  </a:lnTo>
                  <a:lnTo>
                    <a:pt x="584047" y="493052"/>
                  </a:lnTo>
                  <a:lnTo>
                    <a:pt x="606247" y="503491"/>
                  </a:lnTo>
                  <a:lnTo>
                    <a:pt x="608215" y="528548"/>
                  </a:lnTo>
                  <a:lnTo>
                    <a:pt x="584009" y="516534"/>
                  </a:lnTo>
                  <a:lnTo>
                    <a:pt x="560209" y="506222"/>
                  </a:lnTo>
                  <a:lnTo>
                    <a:pt x="537235" y="498030"/>
                  </a:lnTo>
                  <a:lnTo>
                    <a:pt x="515480" y="492429"/>
                  </a:lnTo>
                  <a:lnTo>
                    <a:pt x="507733" y="490016"/>
                  </a:lnTo>
                  <a:lnTo>
                    <a:pt x="156438" y="515480"/>
                  </a:lnTo>
                  <a:lnTo>
                    <a:pt x="119392" y="529450"/>
                  </a:lnTo>
                  <a:lnTo>
                    <a:pt x="87896" y="554050"/>
                  </a:lnTo>
                  <a:lnTo>
                    <a:pt x="48031" y="612533"/>
                  </a:lnTo>
                  <a:lnTo>
                    <a:pt x="32626" y="650722"/>
                  </a:lnTo>
                  <a:lnTo>
                    <a:pt x="20205" y="694994"/>
                  </a:lnTo>
                  <a:lnTo>
                    <a:pt x="10744" y="745413"/>
                  </a:lnTo>
                  <a:lnTo>
                    <a:pt x="4241" y="802068"/>
                  </a:lnTo>
                  <a:lnTo>
                    <a:pt x="660" y="865060"/>
                  </a:lnTo>
                  <a:lnTo>
                    <a:pt x="0" y="934453"/>
                  </a:lnTo>
                  <a:lnTo>
                    <a:pt x="2019" y="950264"/>
                  </a:lnTo>
                  <a:lnTo>
                    <a:pt x="27978" y="988898"/>
                  </a:lnTo>
                  <a:lnTo>
                    <a:pt x="68249" y="1002042"/>
                  </a:lnTo>
                  <a:lnTo>
                    <a:pt x="74968" y="1002042"/>
                  </a:lnTo>
                  <a:lnTo>
                    <a:pt x="81724" y="1001052"/>
                  </a:lnTo>
                  <a:lnTo>
                    <a:pt x="111379" y="991933"/>
                  </a:lnTo>
                  <a:lnTo>
                    <a:pt x="93853" y="764044"/>
                  </a:lnTo>
                  <a:lnTo>
                    <a:pt x="115227" y="763955"/>
                  </a:lnTo>
                  <a:lnTo>
                    <a:pt x="141224" y="1101864"/>
                  </a:lnTo>
                  <a:lnTo>
                    <a:pt x="137185" y="1998040"/>
                  </a:lnTo>
                  <a:lnTo>
                    <a:pt x="145288" y="2039188"/>
                  </a:lnTo>
                  <a:lnTo>
                    <a:pt x="167741" y="2072843"/>
                  </a:lnTo>
                  <a:lnTo>
                    <a:pt x="201168" y="2095614"/>
                  </a:lnTo>
                  <a:lnTo>
                    <a:pt x="242189" y="2104097"/>
                  </a:lnTo>
                  <a:lnTo>
                    <a:pt x="283273" y="2095982"/>
                  </a:lnTo>
                  <a:lnTo>
                    <a:pt x="316915" y="2073516"/>
                  </a:lnTo>
                  <a:lnTo>
                    <a:pt x="339674" y="2040064"/>
                  </a:lnTo>
                  <a:lnTo>
                    <a:pt x="348145" y="1998992"/>
                  </a:lnTo>
                  <a:lnTo>
                    <a:pt x="351675" y="1218552"/>
                  </a:lnTo>
                  <a:lnTo>
                    <a:pt x="408622" y="1214158"/>
                  </a:lnTo>
                  <a:lnTo>
                    <a:pt x="536308" y="2015172"/>
                  </a:lnTo>
                  <a:lnTo>
                    <a:pt x="550976" y="2054453"/>
                  </a:lnTo>
                  <a:lnTo>
                    <a:pt x="578586" y="2084019"/>
                  </a:lnTo>
                  <a:lnTo>
                    <a:pt x="615251" y="2101075"/>
                  </a:lnTo>
                  <a:lnTo>
                    <a:pt x="657098" y="2102789"/>
                  </a:lnTo>
                  <a:lnTo>
                    <a:pt x="696328" y="2088121"/>
                  </a:lnTo>
                  <a:lnTo>
                    <a:pt x="725881" y="2060498"/>
                  </a:lnTo>
                  <a:lnTo>
                    <a:pt x="742924" y="2023795"/>
                  </a:lnTo>
                  <a:lnTo>
                    <a:pt x="744639" y="1981898"/>
                  </a:lnTo>
                  <a:lnTo>
                    <a:pt x="603808" y="1098410"/>
                  </a:lnTo>
                  <a:lnTo>
                    <a:pt x="570382" y="663892"/>
                  </a:lnTo>
                  <a:lnTo>
                    <a:pt x="598805" y="681253"/>
                  </a:lnTo>
                  <a:lnTo>
                    <a:pt x="628599" y="700747"/>
                  </a:lnTo>
                  <a:lnTo>
                    <a:pt x="658863" y="721804"/>
                  </a:lnTo>
                  <a:lnTo>
                    <a:pt x="691845" y="746277"/>
                  </a:lnTo>
                  <a:lnTo>
                    <a:pt x="694702" y="748093"/>
                  </a:lnTo>
                  <a:lnTo>
                    <a:pt x="732548" y="758024"/>
                  </a:lnTo>
                  <a:lnTo>
                    <a:pt x="740841" y="757148"/>
                  </a:lnTo>
                  <a:lnTo>
                    <a:pt x="776058" y="740308"/>
                  </a:lnTo>
                  <a:lnTo>
                    <a:pt x="797750" y="701382"/>
                  </a:lnTo>
                  <a:lnTo>
                    <a:pt x="798385" y="692708"/>
                  </a:lnTo>
                  <a:lnTo>
                    <a:pt x="798385" y="686689"/>
                  </a:lnTo>
                  <a:close/>
                </a:path>
                <a:path w="2101215" h="2104390">
                  <a:moveTo>
                    <a:pt x="1816887" y="215468"/>
                  </a:moveTo>
                  <a:lnTo>
                    <a:pt x="1791296" y="215468"/>
                  </a:lnTo>
                  <a:lnTo>
                    <a:pt x="1791296" y="249999"/>
                  </a:lnTo>
                  <a:lnTo>
                    <a:pt x="1816887" y="249999"/>
                  </a:lnTo>
                  <a:lnTo>
                    <a:pt x="1816887" y="215468"/>
                  </a:lnTo>
                  <a:close/>
                </a:path>
                <a:path w="2101215" h="2104390">
                  <a:moveTo>
                    <a:pt x="1818182" y="148780"/>
                  </a:moveTo>
                  <a:lnTo>
                    <a:pt x="1792998" y="144195"/>
                  </a:lnTo>
                  <a:lnTo>
                    <a:pt x="1791868" y="150444"/>
                  </a:lnTo>
                  <a:lnTo>
                    <a:pt x="1791296" y="156857"/>
                  </a:lnTo>
                  <a:lnTo>
                    <a:pt x="1791296" y="163245"/>
                  </a:lnTo>
                  <a:lnTo>
                    <a:pt x="1791296" y="180936"/>
                  </a:lnTo>
                  <a:lnTo>
                    <a:pt x="1816887" y="180936"/>
                  </a:lnTo>
                  <a:lnTo>
                    <a:pt x="1816887" y="158394"/>
                  </a:lnTo>
                  <a:lnTo>
                    <a:pt x="1817319" y="153517"/>
                  </a:lnTo>
                  <a:lnTo>
                    <a:pt x="1818182" y="148780"/>
                  </a:lnTo>
                  <a:close/>
                </a:path>
                <a:path w="2101215" h="2104390">
                  <a:moveTo>
                    <a:pt x="1848751" y="99314"/>
                  </a:moveTo>
                  <a:lnTo>
                    <a:pt x="1833346" y="78854"/>
                  </a:lnTo>
                  <a:lnTo>
                    <a:pt x="1825764" y="85140"/>
                  </a:lnTo>
                  <a:lnTo>
                    <a:pt x="1818843" y="92062"/>
                  </a:lnTo>
                  <a:lnTo>
                    <a:pt x="1812594" y="99593"/>
                  </a:lnTo>
                  <a:lnTo>
                    <a:pt x="1807044" y="107708"/>
                  </a:lnTo>
                  <a:lnTo>
                    <a:pt x="1828800" y="121196"/>
                  </a:lnTo>
                  <a:lnTo>
                    <a:pt x="1833016" y="115049"/>
                  </a:lnTo>
                  <a:lnTo>
                    <a:pt x="1837753" y="109334"/>
                  </a:lnTo>
                  <a:lnTo>
                    <a:pt x="1843011" y="104089"/>
                  </a:lnTo>
                  <a:lnTo>
                    <a:pt x="1848751" y="99314"/>
                  </a:lnTo>
                  <a:close/>
                </a:path>
                <a:path w="2101215" h="2104390">
                  <a:moveTo>
                    <a:pt x="1905952" y="57619"/>
                  </a:moveTo>
                  <a:lnTo>
                    <a:pt x="1896808" y="57619"/>
                  </a:lnTo>
                  <a:lnTo>
                    <a:pt x="1889582" y="57873"/>
                  </a:lnTo>
                  <a:lnTo>
                    <a:pt x="1882406" y="58597"/>
                  </a:lnTo>
                  <a:lnTo>
                    <a:pt x="1875307" y="59817"/>
                  </a:lnTo>
                  <a:lnTo>
                    <a:pt x="1868322" y="61518"/>
                  </a:lnTo>
                  <a:lnTo>
                    <a:pt x="1875218" y="86194"/>
                  </a:lnTo>
                  <a:lnTo>
                    <a:pt x="1882203" y="84239"/>
                  </a:lnTo>
                  <a:lnTo>
                    <a:pt x="1889467" y="83248"/>
                  </a:lnTo>
                  <a:lnTo>
                    <a:pt x="1905952" y="83248"/>
                  </a:lnTo>
                  <a:lnTo>
                    <a:pt x="1905952" y="57619"/>
                  </a:lnTo>
                  <a:close/>
                </a:path>
                <a:path w="2101215" h="2104390">
                  <a:moveTo>
                    <a:pt x="1974964" y="57619"/>
                  </a:moveTo>
                  <a:lnTo>
                    <a:pt x="1940471" y="57619"/>
                  </a:lnTo>
                  <a:lnTo>
                    <a:pt x="1940471" y="83235"/>
                  </a:lnTo>
                  <a:lnTo>
                    <a:pt x="1974964" y="83235"/>
                  </a:lnTo>
                  <a:lnTo>
                    <a:pt x="1974964" y="57619"/>
                  </a:lnTo>
                  <a:close/>
                </a:path>
                <a:path w="2101215" h="2104390">
                  <a:moveTo>
                    <a:pt x="2048090" y="66979"/>
                  </a:moveTo>
                  <a:lnTo>
                    <a:pt x="2034451" y="45313"/>
                  </a:lnTo>
                  <a:lnTo>
                    <a:pt x="2027961" y="48983"/>
                  </a:lnTo>
                  <a:lnTo>
                    <a:pt x="2021205" y="52031"/>
                  </a:lnTo>
                  <a:lnTo>
                    <a:pt x="2014194" y="54432"/>
                  </a:lnTo>
                  <a:lnTo>
                    <a:pt x="2006942" y="56184"/>
                  </a:lnTo>
                  <a:lnTo>
                    <a:pt x="2011781" y="81343"/>
                  </a:lnTo>
                  <a:lnTo>
                    <a:pt x="2021344" y="79032"/>
                  </a:lnTo>
                  <a:lnTo>
                    <a:pt x="2030603" y="75857"/>
                  </a:lnTo>
                  <a:lnTo>
                    <a:pt x="2039531" y="71843"/>
                  </a:lnTo>
                  <a:lnTo>
                    <a:pt x="2048090" y="66979"/>
                  </a:lnTo>
                  <a:close/>
                </a:path>
                <a:path w="2101215" h="2104390">
                  <a:moveTo>
                    <a:pt x="2100592" y="18110"/>
                  </a:moveTo>
                  <a:lnTo>
                    <a:pt x="2082495" y="0"/>
                  </a:lnTo>
                  <a:lnTo>
                    <a:pt x="2058098" y="24422"/>
                  </a:lnTo>
                  <a:lnTo>
                    <a:pt x="2076196" y="42545"/>
                  </a:lnTo>
                  <a:lnTo>
                    <a:pt x="2100592" y="18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7021" y="4892782"/>
              <a:ext cx="74088" cy="929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66874" y="4266069"/>
              <a:ext cx="1288415" cy="857250"/>
            </a:xfrm>
            <a:custGeom>
              <a:avLst/>
              <a:gdLst/>
              <a:ahLst/>
              <a:cxnLst/>
              <a:rect l="l" t="t" r="r" b="b"/>
              <a:pathLst>
                <a:path w="1288414" h="857250">
                  <a:moveTo>
                    <a:pt x="25590" y="822655"/>
                  </a:moveTo>
                  <a:lnTo>
                    <a:pt x="0" y="822655"/>
                  </a:lnTo>
                  <a:lnTo>
                    <a:pt x="0" y="857186"/>
                  </a:lnTo>
                  <a:lnTo>
                    <a:pt x="25590" y="857186"/>
                  </a:lnTo>
                  <a:lnTo>
                    <a:pt x="25590" y="822655"/>
                  </a:lnTo>
                  <a:close/>
                </a:path>
                <a:path w="1288414" h="857250">
                  <a:moveTo>
                    <a:pt x="25590" y="753579"/>
                  </a:moveTo>
                  <a:lnTo>
                    <a:pt x="0" y="753579"/>
                  </a:lnTo>
                  <a:lnTo>
                    <a:pt x="0" y="788123"/>
                  </a:lnTo>
                  <a:lnTo>
                    <a:pt x="25590" y="788123"/>
                  </a:lnTo>
                  <a:lnTo>
                    <a:pt x="25590" y="753579"/>
                  </a:lnTo>
                  <a:close/>
                </a:path>
                <a:path w="1288414" h="857250">
                  <a:moveTo>
                    <a:pt x="137210" y="618312"/>
                  </a:moveTo>
                  <a:lnTo>
                    <a:pt x="102311" y="618363"/>
                  </a:lnTo>
                  <a:lnTo>
                    <a:pt x="103111" y="643966"/>
                  </a:lnTo>
                  <a:lnTo>
                    <a:pt x="137210" y="643928"/>
                  </a:lnTo>
                  <a:lnTo>
                    <a:pt x="137210" y="618312"/>
                  </a:lnTo>
                  <a:close/>
                </a:path>
                <a:path w="1288414" h="857250">
                  <a:moveTo>
                    <a:pt x="206222" y="618312"/>
                  </a:moveTo>
                  <a:lnTo>
                    <a:pt x="171729" y="618312"/>
                  </a:lnTo>
                  <a:lnTo>
                    <a:pt x="171729" y="643940"/>
                  </a:lnTo>
                  <a:lnTo>
                    <a:pt x="206222" y="643940"/>
                  </a:lnTo>
                  <a:lnTo>
                    <a:pt x="206222" y="618312"/>
                  </a:lnTo>
                  <a:close/>
                </a:path>
                <a:path w="1288414" h="857250">
                  <a:moveTo>
                    <a:pt x="275234" y="618312"/>
                  </a:moveTo>
                  <a:lnTo>
                    <a:pt x="240728" y="618312"/>
                  </a:lnTo>
                  <a:lnTo>
                    <a:pt x="240728" y="643940"/>
                  </a:lnTo>
                  <a:lnTo>
                    <a:pt x="275234" y="643940"/>
                  </a:lnTo>
                  <a:lnTo>
                    <a:pt x="275234" y="618312"/>
                  </a:lnTo>
                  <a:close/>
                </a:path>
                <a:path w="1288414" h="857250">
                  <a:moveTo>
                    <a:pt x="276517" y="223761"/>
                  </a:moveTo>
                  <a:lnTo>
                    <a:pt x="74599" y="223761"/>
                  </a:lnTo>
                  <a:lnTo>
                    <a:pt x="74599" y="259346"/>
                  </a:lnTo>
                  <a:lnTo>
                    <a:pt x="276517" y="259346"/>
                  </a:lnTo>
                  <a:lnTo>
                    <a:pt x="276517" y="223761"/>
                  </a:lnTo>
                  <a:close/>
                </a:path>
                <a:path w="1288414" h="857250">
                  <a:moveTo>
                    <a:pt x="344233" y="618312"/>
                  </a:moveTo>
                  <a:lnTo>
                    <a:pt x="309727" y="618312"/>
                  </a:lnTo>
                  <a:lnTo>
                    <a:pt x="309727" y="643940"/>
                  </a:lnTo>
                  <a:lnTo>
                    <a:pt x="344233" y="643940"/>
                  </a:lnTo>
                  <a:lnTo>
                    <a:pt x="344233" y="618312"/>
                  </a:lnTo>
                  <a:close/>
                </a:path>
                <a:path w="1288414" h="857250">
                  <a:moveTo>
                    <a:pt x="413245" y="618312"/>
                  </a:moveTo>
                  <a:lnTo>
                    <a:pt x="378739" y="618312"/>
                  </a:lnTo>
                  <a:lnTo>
                    <a:pt x="378739" y="643940"/>
                  </a:lnTo>
                  <a:lnTo>
                    <a:pt x="413245" y="643940"/>
                  </a:lnTo>
                  <a:lnTo>
                    <a:pt x="413245" y="618312"/>
                  </a:lnTo>
                  <a:close/>
                </a:path>
                <a:path w="1288414" h="857250">
                  <a:moveTo>
                    <a:pt x="482244" y="618312"/>
                  </a:moveTo>
                  <a:lnTo>
                    <a:pt x="447738" y="618312"/>
                  </a:lnTo>
                  <a:lnTo>
                    <a:pt x="447738" y="643940"/>
                  </a:lnTo>
                  <a:lnTo>
                    <a:pt x="482244" y="643940"/>
                  </a:lnTo>
                  <a:lnTo>
                    <a:pt x="482244" y="618312"/>
                  </a:lnTo>
                  <a:close/>
                </a:path>
                <a:path w="1288414" h="857250">
                  <a:moveTo>
                    <a:pt x="551243" y="618312"/>
                  </a:moveTo>
                  <a:lnTo>
                    <a:pt x="516750" y="618312"/>
                  </a:lnTo>
                  <a:lnTo>
                    <a:pt x="516750" y="643940"/>
                  </a:lnTo>
                  <a:lnTo>
                    <a:pt x="551243" y="643940"/>
                  </a:lnTo>
                  <a:lnTo>
                    <a:pt x="551243" y="618312"/>
                  </a:lnTo>
                  <a:close/>
                </a:path>
                <a:path w="1288414" h="857250">
                  <a:moveTo>
                    <a:pt x="569417" y="335495"/>
                  </a:moveTo>
                  <a:lnTo>
                    <a:pt x="567245" y="324700"/>
                  </a:lnTo>
                  <a:lnTo>
                    <a:pt x="561301" y="315874"/>
                  </a:lnTo>
                  <a:lnTo>
                    <a:pt x="552488" y="309930"/>
                  </a:lnTo>
                  <a:lnTo>
                    <a:pt x="541693" y="307746"/>
                  </a:lnTo>
                  <a:lnTo>
                    <a:pt x="535000" y="307746"/>
                  </a:lnTo>
                  <a:lnTo>
                    <a:pt x="528942" y="310210"/>
                  </a:lnTo>
                  <a:lnTo>
                    <a:pt x="524154" y="314172"/>
                  </a:lnTo>
                  <a:lnTo>
                    <a:pt x="420852" y="235864"/>
                  </a:lnTo>
                  <a:lnTo>
                    <a:pt x="299262" y="235864"/>
                  </a:lnTo>
                  <a:lnTo>
                    <a:pt x="299262" y="248678"/>
                  </a:lnTo>
                  <a:lnTo>
                    <a:pt x="416547" y="248678"/>
                  </a:lnTo>
                  <a:lnTo>
                    <a:pt x="516343" y="324319"/>
                  </a:lnTo>
                  <a:lnTo>
                    <a:pt x="514845" y="327748"/>
                  </a:lnTo>
                  <a:lnTo>
                    <a:pt x="513969" y="331520"/>
                  </a:lnTo>
                  <a:lnTo>
                    <a:pt x="513969" y="335495"/>
                  </a:lnTo>
                  <a:lnTo>
                    <a:pt x="516153" y="346303"/>
                  </a:lnTo>
                  <a:lnTo>
                    <a:pt x="522084" y="355130"/>
                  </a:lnTo>
                  <a:lnTo>
                    <a:pt x="530898" y="361073"/>
                  </a:lnTo>
                  <a:lnTo>
                    <a:pt x="541693" y="363258"/>
                  </a:lnTo>
                  <a:lnTo>
                    <a:pt x="552488" y="361073"/>
                  </a:lnTo>
                  <a:lnTo>
                    <a:pt x="561301" y="355130"/>
                  </a:lnTo>
                  <a:lnTo>
                    <a:pt x="567245" y="346303"/>
                  </a:lnTo>
                  <a:lnTo>
                    <a:pt x="569417" y="335495"/>
                  </a:lnTo>
                  <a:close/>
                </a:path>
                <a:path w="1288414" h="857250">
                  <a:moveTo>
                    <a:pt x="620255" y="618312"/>
                  </a:moveTo>
                  <a:lnTo>
                    <a:pt x="585762" y="618312"/>
                  </a:lnTo>
                  <a:lnTo>
                    <a:pt x="585762" y="643940"/>
                  </a:lnTo>
                  <a:lnTo>
                    <a:pt x="620255" y="643940"/>
                  </a:lnTo>
                  <a:lnTo>
                    <a:pt x="620255" y="618312"/>
                  </a:lnTo>
                  <a:close/>
                </a:path>
                <a:path w="1288414" h="857250">
                  <a:moveTo>
                    <a:pt x="689267" y="618312"/>
                  </a:moveTo>
                  <a:lnTo>
                    <a:pt x="654761" y="618312"/>
                  </a:lnTo>
                  <a:lnTo>
                    <a:pt x="654761" y="643940"/>
                  </a:lnTo>
                  <a:lnTo>
                    <a:pt x="689267" y="643940"/>
                  </a:lnTo>
                  <a:lnTo>
                    <a:pt x="689267" y="618312"/>
                  </a:lnTo>
                  <a:close/>
                </a:path>
                <a:path w="1288414" h="857250">
                  <a:moveTo>
                    <a:pt x="758266" y="618312"/>
                  </a:moveTo>
                  <a:lnTo>
                    <a:pt x="723773" y="618312"/>
                  </a:lnTo>
                  <a:lnTo>
                    <a:pt x="723773" y="643940"/>
                  </a:lnTo>
                  <a:lnTo>
                    <a:pt x="758266" y="643940"/>
                  </a:lnTo>
                  <a:lnTo>
                    <a:pt x="758266" y="618312"/>
                  </a:lnTo>
                  <a:close/>
                </a:path>
                <a:path w="1288414" h="857250">
                  <a:moveTo>
                    <a:pt x="829932" y="641337"/>
                  </a:moveTo>
                  <a:lnTo>
                    <a:pt x="824280" y="616343"/>
                  </a:lnTo>
                  <a:lnTo>
                    <a:pt x="818515" y="617651"/>
                  </a:lnTo>
                  <a:lnTo>
                    <a:pt x="812558" y="618312"/>
                  </a:lnTo>
                  <a:lnTo>
                    <a:pt x="792772" y="618312"/>
                  </a:lnTo>
                  <a:lnTo>
                    <a:pt x="792772" y="643928"/>
                  </a:lnTo>
                  <a:lnTo>
                    <a:pt x="814451" y="643928"/>
                  </a:lnTo>
                  <a:lnTo>
                    <a:pt x="822312" y="643064"/>
                  </a:lnTo>
                  <a:lnTo>
                    <a:pt x="829932" y="641337"/>
                  </a:lnTo>
                  <a:close/>
                </a:path>
                <a:path w="1288414" h="857250">
                  <a:moveTo>
                    <a:pt x="893445" y="598284"/>
                  </a:moveTo>
                  <a:lnTo>
                    <a:pt x="872401" y="583717"/>
                  </a:lnTo>
                  <a:lnTo>
                    <a:pt x="867879" y="589661"/>
                  </a:lnTo>
                  <a:lnTo>
                    <a:pt x="862850" y="595134"/>
                  </a:lnTo>
                  <a:lnTo>
                    <a:pt x="857351" y="600100"/>
                  </a:lnTo>
                  <a:lnTo>
                    <a:pt x="851382" y="604570"/>
                  </a:lnTo>
                  <a:lnTo>
                    <a:pt x="865746" y="625779"/>
                  </a:lnTo>
                  <a:lnTo>
                    <a:pt x="873620" y="619887"/>
                  </a:lnTo>
                  <a:lnTo>
                    <a:pt x="880872" y="613321"/>
                  </a:lnTo>
                  <a:lnTo>
                    <a:pt x="887488" y="606120"/>
                  </a:lnTo>
                  <a:lnTo>
                    <a:pt x="893445" y="598284"/>
                  </a:lnTo>
                  <a:close/>
                </a:path>
                <a:path w="1288414" h="857250">
                  <a:moveTo>
                    <a:pt x="912101" y="525284"/>
                  </a:moveTo>
                  <a:lnTo>
                    <a:pt x="886510" y="525284"/>
                  </a:lnTo>
                  <a:lnTo>
                    <a:pt x="886510" y="538302"/>
                  </a:lnTo>
                  <a:lnTo>
                    <a:pt x="886510" y="544525"/>
                  </a:lnTo>
                  <a:lnTo>
                    <a:pt x="885786" y="550710"/>
                  </a:lnTo>
                  <a:lnTo>
                    <a:pt x="884389" y="556691"/>
                  </a:lnTo>
                  <a:lnTo>
                    <a:pt x="909307" y="562559"/>
                  </a:lnTo>
                  <a:lnTo>
                    <a:pt x="911161" y="554659"/>
                  </a:lnTo>
                  <a:lnTo>
                    <a:pt x="912101" y="546493"/>
                  </a:lnTo>
                  <a:lnTo>
                    <a:pt x="912101" y="525284"/>
                  </a:lnTo>
                  <a:close/>
                </a:path>
                <a:path w="1288414" h="857250">
                  <a:moveTo>
                    <a:pt x="916139" y="0"/>
                  </a:moveTo>
                  <a:lnTo>
                    <a:pt x="714222" y="0"/>
                  </a:lnTo>
                  <a:lnTo>
                    <a:pt x="714222" y="35585"/>
                  </a:lnTo>
                  <a:lnTo>
                    <a:pt x="916139" y="35585"/>
                  </a:lnTo>
                  <a:lnTo>
                    <a:pt x="916139" y="0"/>
                  </a:lnTo>
                  <a:close/>
                </a:path>
                <a:path w="1288414" h="857250">
                  <a:moveTo>
                    <a:pt x="1209052" y="111734"/>
                  </a:moveTo>
                  <a:lnTo>
                    <a:pt x="1206868" y="100926"/>
                  </a:lnTo>
                  <a:lnTo>
                    <a:pt x="1200924" y="92113"/>
                  </a:lnTo>
                  <a:lnTo>
                    <a:pt x="1192110" y="86156"/>
                  </a:lnTo>
                  <a:lnTo>
                    <a:pt x="1181315" y="83985"/>
                  </a:lnTo>
                  <a:lnTo>
                    <a:pt x="1174623" y="83985"/>
                  </a:lnTo>
                  <a:lnTo>
                    <a:pt x="1168565" y="86448"/>
                  </a:lnTo>
                  <a:lnTo>
                    <a:pt x="1163777" y="90398"/>
                  </a:lnTo>
                  <a:lnTo>
                    <a:pt x="1060475" y="12103"/>
                  </a:lnTo>
                  <a:lnTo>
                    <a:pt x="938885" y="12103"/>
                  </a:lnTo>
                  <a:lnTo>
                    <a:pt x="938885" y="24904"/>
                  </a:lnTo>
                  <a:lnTo>
                    <a:pt x="1056170" y="24904"/>
                  </a:lnTo>
                  <a:lnTo>
                    <a:pt x="1155979" y="100558"/>
                  </a:lnTo>
                  <a:lnTo>
                    <a:pt x="1154468" y="103987"/>
                  </a:lnTo>
                  <a:lnTo>
                    <a:pt x="1153591" y="107746"/>
                  </a:lnTo>
                  <a:lnTo>
                    <a:pt x="1153591" y="111734"/>
                  </a:lnTo>
                  <a:lnTo>
                    <a:pt x="1155776" y="122542"/>
                  </a:lnTo>
                  <a:lnTo>
                    <a:pt x="1161719" y="131356"/>
                  </a:lnTo>
                  <a:lnTo>
                    <a:pt x="1170533" y="137312"/>
                  </a:lnTo>
                  <a:lnTo>
                    <a:pt x="1181315" y="139484"/>
                  </a:lnTo>
                  <a:lnTo>
                    <a:pt x="1192110" y="137312"/>
                  </a:lnTo>
                  <a:lnTo>
                    <a:pt x="1200924" y="131356"/>
                  </a:lnTo>
                  <a:lnTo>
                    <a:pt x="1206868" y="122542"/>
                  </a:lnTo>
                  <a:lnTo>
                    <a:pt x="1209052" y="111734"/>
                  </a:lnTo>
                  <a:close/>
                </a:path>
                <a:path w="1288414" h="857250">
                  <a:moveTo>
                    <a:pt x="1288288" y="148183"/>
                  </a:moveTo>
                  <a:lnTo>
                    <a:pt x="1152753" y="203339"/>
                  </a:lnTo>
                  <a:lnTo>
                    <a:pt x="1210043" y="226491"/>
                  </a:lnTo>
                  <a:lnTo>
                    <a:pt x="1233170" y="283845"/>
                  </a:lnTo>
                  <a:lnTo>
                    <a:pt x="1288288" y="1481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8952" y="5142914"/>
              <a:ext cx="101439" cy="10154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08721" y="4240339"/>
              <a:ext cx="1502410" cy="1019175"/>
            </a:xfrm>
            <a:custGeom>
              <a:avLst/>
              <a:gdLst/>
              <a:ahLst/>
              <a:cxnLst/>
              <a:rect l="l" t="t" r="r" b="b"/>
              <a:pathLst>
                <a:path w="1502410" h="1019175">
                  <a:moveTo>
                    <a:pt x="589851" y="0"/>
                  </a:moveTo>
                  <a:lnTo>
                    <a:pt x="0" y="0"/>
                  </a:lnTo>
                  <a:lnTo>
                    <a:pt x="0" y="82727"/>
                  </a:lnTo>
                  <a:lnTo>
                    <a:pt x="589851" y="82727"/>
                  </a:lnTo>
                  <a:lnTo>
                    <a:pt x="589851" y="0"/>
                  </a:lnTo>
                  <a:close/>
                </a:path>
                <a:path w="1502410" h="1019175">
                  <a:moveTo>
                    <a:pt x="1501851" y="999413"/>
                  </a:moveTo>
                  <a:lnTo>
                    <a:pt x="1211630" y="999413"/>
                  </a:lnTo>
                  <a:lnTo>
                    <a:pt x="1211630" y="1019162"/>
                  </a:lnTo>
                  <a:lnTo>
                    <a:pt x="1501851" y="1019162"/>
                  </a:lnTo>
                  <a:lnTo>
                    <a:pt x="1501851" y="999413"/>
                  </a:lnTo>
                  <a:close/>
                </a:path>
                <a:path w="1502410" h="1019175">
                  <a:moveTo>
                    <a:pt x="1501851" y="948651"/>
                  </a:moveTo>
                  <a:lnTo>
                    <a:pt x="1211630" y="948651"/>
                  </a:lnTo>
                  <a:lnTo>
                    <a:pt x="1211630" y="968387"/>
                  </a:lnTo>
                  <a:lnTo>
                    <a:pt x="1501851" y="968387"/>
                  </a:lnTo>
                  <a:lnTo>
                    <a:pt x="1501851" y="948651"/>
                  </a:lnTo>
                  <a:close/>
                </a:path>
                <a:path w="1502410" h="1019175">
                  <a:moveTo>
                    <a:pt x="1501851" y="897877"/>
                  </a:moveTo>
                  <a:lnTo>
                    <a:pt x="1211630" y="897877"/>
                  </a:lnTo>
                  <a:lnTo>
                    <a:pt x="1211630" y="917625"/>
                  </a:lnTo>
                  <a:lnTo>
                    <a:pt x="1501851" y="917625"/>
                  </a:lnTo>
                  <a:lnTo>
                    <a:pt x="1501851" y="897877"/>
                  </a:lnTo>
                  <a:close/>
                </a:path>
                <a:path w="1502410" h="1019175">
                  <a:moveTo>
                    <a:pt x="1501851" y="847102"/>
                  </a:moveTo>
                  <a:lnTo>
                    <a:pt x="1211630" y="847102"/>
                  </a:lnTo>
                  <a:lnTo>
                    <a:pt x="1211630" y="866851"/>
                  </a:lnTo>
                  <a:lnTo>
                    <a:pt x="1501851" y="866851"/>
                  </a:lnTo>
                  <a:lnTo>
                    <a:pt x="1501851" y="8471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73469" y="4175898"/>
            <a:ext cx="13095605" cy="1711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0"/>
              </a:spcBef>
            </a:pPr>
            <a:r>
              <a:rPr sz="3150" spc="-5" dirty="0">
                <a:latin typeface="Lucida Sans Unicode"/>
                <a:cs typeface="Lucida Sans Unicode"/>
              </a:rPr>
              <a:t>No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-25" dirty="0">
                <a:latin typeface="Lucida Sans Unicode"/>
                <a:cs typeface="Lucida Sans Unicode"/>
              </a:rPr>
              <a:t>Brasil,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b="1" spc="305" dirty="0">
                <a:latin typeface="Trebuchet MS"/>
                <a:cs typeface="Trebuchet MS"/>
              </a:rPr>
              <a:t>ainda</a:t>
            </a:r>
            <a:r>
              <a:rPr sz="3150" b="1" spc="-275" dirty="0">
                <a:latin typeface="Trebuchet MS"/>
                <a:cs typeface="Trebuchet MS"/>
              </a:rPr>
              <a:t> </a:t>
            </a:r>
            <a:r>
              <a:rPr sz="3150" b="1" spc="325" dirty="0">
                <a:latin typeface="Trebuchet MS"/>
                <a:cs typeface="Trebuchet MS"/>
              </a:rPr>
              <a:t>não</a:t>
            </a:r>
            <a:r>
              <a:rPr sz="3150" b="1" spc="-275" dirty="0">
                <a:latin typeface="Trebuchet MS"/>
                <a:cs typeface="Trebuchet MS"/>
              </a:rPr>
              <a:t> </a:t>
            </a:r>
            <a:r>
              <a:rPr sz="3150" b="1" spc="295" dirty="0">
                <a:latin typeface="Trebuchet MS"/>
                <a:cs typeface="Trebuchet MS"/>
              </a:rPr>
              <a:t>temos</a:t>
            </a:r>
            <a:r>
              <a:rPr sz="3150" b="1" spc="-275" dirty="0">
                <a:latin typeface="Trebuchet MS"/>
                <a:cs typeface="Trebuchet MS"/>
              </a:rPr>
              <a:t> </a:t>
            </a:r>
            <a:r>
              <a:rPr sz="3150" b="1" spc="465" dirty="0">
                <a:latin typeface="Trebuchet MS"/>
                <a:cs typeface="Trebuchet MS"/>
              </a:rPr>
              <a:t>uma</a:t>
            </a:r>
            <a:r>
              <a:rPr sz="3150" b="1" spc="-275" dirty="0">
                <a:latin typeface="Trebuchet MS"/>
                <a:cs typeface="Trebuchet MS"/>
              </a:rPr>
              <a:t> </a:t>
            </a:r>
            <a:r>
              <a:rPr sz="3150" b="1" spc="225" dirty="0">
                <a:latin typeface="Trebuchet MS"/>
                <a:cs typeface="Trebuchet MS"/>
              </a:rPr>
              <a:t>estratégia</a:t>
            </a:r>
            <a:r>
              <a:rPr sz="3150" b="1" spc="-275" dirty="0">
                <a:latin typeface="Trebuchet MS"/>
                <a:cs typeface="Trebuchet MS"/>
              </a:rPr>
              <a:t> </a:t>
            </a:r>
            <a:r>
              <a:rPr sz="3150" b="1" spc="250" dirty="0">
                <a:latin typeface="Trebuchet MS"/>
                <a:cs typeface="Trebuchet MS"/>
              </a:rPr>
              <a:t>nacional</a:t>
            </a:r>
            <a:r>
              <a:rPr sz="3150" b="1" spc="-100" dirty="0">
                <a:latin typeface="Trebuchet MS"/>
                <a:cs typeface="Trebuchet MS"/>
              </a:rPr>
              <a:t> </a:t>
            </a:r>
            <a:r>
              <a:rPr sz="3150" spc="240" dirty="0">
                <a:latin typeface="Lucida Sans Unicode"/>
                <a:cs typeface="Lucida Sans Unicode"/>
              </a:rPr>
              <a:t>com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190" dirty="0">
                <a:latin typeface="Lucida Sans Unicode"/>
                <a:cs typeface="Lucida Sans Unicode"/>
              </a:rPr>
              <a:t>metas </a:t>
            </a:r>
            <a:r>
              <a:rPr sz="3150" spc="-980" dirty="0">
                <a:latin typeface="Lucida Sans Unicode"/>
                <a:cs typeface="Lucida Sans Unicode"/>
              </a:rPr>
              <a:t> </a:t>
            </a:r>
            <a:r>
              <a:rPr sz="3150" spc="210" dirty="0">
                <a:latin typeface="Lucida Sans Unicode"/>
                <a:cs typeface="Lucida Sans Unicode"/>
              </a:rPr>
              <a:t>para </a:t>
            </a:r>
            <a:r>
              <a:rPr sz="3150" spc="65" dirty="0">
                <a:latin typeface="Lucida Sans Unicode"/>
                <a:cs typeface="Lucida Sans Unicode"/>
              </a:rPr>
              <a:t>eletrificação, </a:t>
            </a:r>
            <a:r>
              <a:rPr sz="3150" spc="50" dirty="0">
                <a:latin typeface="Lucida Sans Unicode"/>
                <a:cs typeface="Lucida Sans Unicode"/>
              </a:rPr>
              <a:t>diferente </a:t>
            </a:r>
            <a:r>
              <a:rPr sz="3150" spc="100" dirty="0">
                <a:latin typeface="Lucida Sans Unicode"/>
                <a:cs typeface="Lucida Sans Unicode"/>
              </a:rPr>
              <a:t>dos </a:t>
            </a:r>
            <a:r>
              <a:rPr sz="3150" spc="120" dirty="0">
                <a:latin typeface="Lucida Sans Unicode"/>
                <a:cs typeface="Lucida Sans Unicode"/>
              </a:rPr>
              <a:t>países </a:t>
            </a:r>
            <a:r>
              <a:rPr sz="3150" spc="125" dirty="0">
                <a:latin typeface="Lucida Sans Unicode"/>
                <a:cs typeface="Lucida Sans Unicode"/>
              </a:rPr>
              <a:t>do </a:t>
            </a:r>
            <a:r>
              <a:rPr sz="3150" spc="5" dirty="0">
                <a:latin typeface="Lucida Sans Unicode"/>
                <a:cs typeface="Lucida Sans Unicode"/>
              </a:rPr>
              <a:t>G20 </a:t>
            </a:r>
            <a:r>
              <a:rPr sz="3150" spc="210" dirty="0">
                <a:latin typeface="Lucida Sans Unicode"/>
                <a:cs typeface="Lucida Sans Unicode"/>
              </a:rPr>
              <a:t>e </a:t>
            </a:r>
            <a:r>
              <a:rPr sz="3150" spc="185" dirty="0">
                <a:latin typeface="Lucida Sans Unicode"/>
                <a:cs typeface="Lucida Sans Unicode"/>
              </a:rPr>
              <a:t>de </a:t>
            </a:r>
            <a:r>
              <a:rPr sz="3150" spc="105" dirty="0">
                <a:latin typeface="Lucida Sans Unicode"/>
                <a:cs typeface="Lucida Sans Unicode"/>
              </a:rPr>
              <a:t>alguns </a:t>
            </a:r>
            <a:r>
              <a:rPr sz="3150" spc="280" dirty="0">
                <a:latin typeface="Lucida Sans Unicode"/>
                <a:cs typeface="Lucida Sans Unicode"/>
              </a:rPr>
              <a:t>da </a:t>
            </a:r>
            <a:r>
              <a:rPr sz="3150" spc="285" dirty="0">
                <a:latin typeface="Lucida Sans Unicode"/>
                <a:cs typeface="Lucida Sans Unicode"/>
              </a:rPr>
              <a:t> </a:t>
            </a:r>
            <a:r>
              <a:rPr sz="3150" spc="135" dirty="0">
                <a:latin typeface="Lucida Sans Unicode"/>
                <a:cs typeface="Lucida Sans Unicode"/>
              </a:rPr>
              <a:t>América</a:t>
            </a:r>
            <a:r>
              <a:rPr sz="3150" spc="-155" dirty="0">
                <a:latin typeface="Lucida Sans Unicode"/>
                <a:cs typeface="Lucida Sans Unicode"/>
              </a:rPr>
              <a:t> </a:t>
            </a:r>
            <a:r>
              <a:rPr sz="3150" spc="10" dirty="0">
                <a:latin typeface="Lucida Sans Unicode"/>
                <a:cs typeface="Lucida Sans Unicode"/>
              </a:rPr>
              <a:t>Latina.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A23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622</Words>
  <Application>Microsoft Office PowerPoint</Application>
  <PresentationFormat>Personalizar</PresentationFormat>
  <Paragraphs>94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Calibri</vt:lpstr>
      <vt:lpstr>Lucida Sans Unicode</vt:lpstr>
      <vt:lpstr>Tahoma</vt:lpstr>
      <vt:lpstr>Times New Roman</vt:lpstr>
      <vt:lpstr>Trebuchet MS</vt:lpstr>
      <vt:lpstr>Verdana</vt:lpstr>
      <vt:lpstr>Office Theme</vt:lpstr>
      <vt:lpstr>Apresentação do PowerPoint</vt:lpstr>
      <vt:lpstr>NÃO HÁ VENTO QUE  AJUDE UM BARCO  SEM RUMO</vt:lpstr>
      <vt:lpstr>ESTAMOS EM UM VENDAVAL, MAS  AINDA SEM UM NORTE CLARO</vt:lpstr>
      <vt:lpstr>Apresentação do PowerPoint</vt:lpstr>
      <vt:lpstr>A TEMPESTADE</vt:lpstr>
      <vt:lpstr>A TEMPESTADE</vt:lpstr>
      <vt:lpstr>A TEMPESTADE</vt:lpstr>
      <vt:lpstr>A TEMPESTADE</vt:lpstr>
      <vt:lpstr>Apresentação do PowerPoint</vt:lpstr>
      <vt:lpstr>METAS DE IMPLEMENTAÇÃO DE MODAIS ELÉTRICOS EM PAÍSES DA AMÉRICA LATINA E CARIBE</vt:lpstr>
      <vt:lpstr>METAS DE IMPLEMENTAÇÃO DE MODAIS ELÉTRICOS EM PAÍSES DA AMÉRICA LATINA E CARIBE</vt:lpstr>
      <vt:lpstr>METAS DE IMPLEMENTAÇÃO DE MODAIS ELÉTRICOS EM PAÍSES DA AMÉRICA LATINA E CARIBE</vt:lpstr>
      <vt:lpstr>METAS DE IMPLEMENTAÇÃO DE MODAIS ELÉTRICOS EM PAÍSES DA AMÉRICA LATINA E CARIBE</vt:lpstr>
      <vt:lpstr>METAS DE IMPLEMENTAÇÃO DE MODAIS ELÉTRICOS EM PAÍSES DA AMÉRICA LATINA E CARIBE</vt:lpstr>
      <vt:lpstr>Apresentação do PowerPoint</vt:lpstr>
      <vt:lpstr>ELETRIFICAÇÃO  ENQUANTO POLÍTICA:</vt:lpstr>
      <vt:lpstr>ELETRIFICAÇÃO  ENQUANTO POLÍTICA:</vt:lpstr>
      <vt:lpstr>Apresentação do PowerPoint</vt:lpstr>
      <vt:lpstr>ELETRIFICAÇÃO  ENQUANTO POLÍTICA:</vt:lpstr>
      <vt:lpstr>PRODUTOS COM ALTO  VALOR AGREGADO</vt:lpstr>
      <vt:lpstr>ELETRIFICAÇÃO  ENQUANTO POLÍTICA:</vt:lpstr>
      <vt:lpstr>RANKING DOS PAÍSES E CIDADES DA AMÉRICA LATINA COM NÍVEIS ACIMA DOS PADRÕES DE  QUALIDADE DO AR DA OMS (MP2,5) ANO 2021</vt:lpstr>
      <vt:lpstr>ELETRIFICAÇÃO  ENQUANTO POLÍTICA:</vt:lpstr>
      <vt:lpstr>América Latina: crescente  adoção de ônibus elétricos  por meio de importação</vt:lpstr>
      <vt:lpstr>ELETROMOBILIDADE Oportunidade para:</vt:lpstr>
      <vt:lpstr>ELETROMOBILIDADE Oportunidade para:</vt:lpstr>
      <vt:lpstr>ELETROMOBILIDADE Oportunidade para:</vt:lpstr>
      <vt:lpstr>ELETROMOBILIDADE Oportunidade para:</vt:lpstr>
      <vt:lpstr>Apresentação do PowerPoint</vt:lpstr>
      <vt:lpstr>andre@lemob.com.br contato@lemob.com.br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Apresentação André</dc:title>
  <dc:creator>Paula Vieira</dc:creator>
  <cp:keywords>DAFmZxVpFxo,BADf8QmdHmY</cp:keywords>
  <cp:lastModifiedBy>Felipe Luiz da Silva</cp:lastModifiedBy>
  <cp:revision>1</cp:revision>
  <dcterms:created xsi:type="dcterms:W3CDTF">2023-06-21T13:30:43Z</dcterms:created>
  <dcterms:modified xsi:type="dcterms:W3CDTF">2023-06-21T13:32:09Z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2023-06-21T00:00:00Z</vt:filetime>
  </property>
  <property fmtid="{D5CDD505-2E9C-101B-9397-08002B2CF9AE}" pid="3" name="Creator">
    <vt:lpwstr>Canva</vt:lpwstr>
  </property>
  <property fmtid="{D5CDD505-2E9C-101B-9397-08002B2CF9AE}" pid="4" name="LastSaved">
    <vt:filetime>2023-06-21T00:00:00Z</vt:filetime>
  </property>
</Properties>
</file>