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0" r:id="rId1"/>
  </p:sldMasterIdLst>
  <p:notesMasterIdLst>
    <p:notesMasterId r:id="rId29"/>
  </p:notesMasterIdLst>
  <p:sldIdLst>
    <p:sldId id="776" r:id="rId2"/>
    <p:sldId id="762" r:id="rId3"/>
    <p:sldId id="763" r:id="rId4"/>
    <p:sldId id="764" r:id="rId5"/>
    <p:sldId id="777" r:id="rId6"/>
    <p:sldId id="708" r:id="rId7"/>
    <p:sldId id="765" r:id="rId8"/>
    <p:sldId id="774" r:id="rId9"/>
    <p:sldId id="683" r:id="rId10"/>
    <p:sldId id="721" r:id="rId11"/>
    <p:sldId id="722" r:id="rId12"/>
    <p:sldId id="680" r:id="rId13"/>
    <p:sldId id="682" r:id="rId14"/>
    <p:sldId id="719" r:id="rId15"/>
    <p:sldId id="771" r:id="rId16"/>
    <p:sldId id="772" r:id="rId17"/>
    <p:sldId id="773" r:id="rId18"/>
    <p:sldId id="770" r:id="rId19"/>
    <p:sldId id="766" r:id="rId20"/>
    <p:sldId id="718" r:id="rId21"/>
    <p:sldId id="767" r:id="rId22"/>
    <p:sldId id="768" r:id="rId23"/>
    <p:sldId id="769" r:id="rId24"/>
    <p:sldId id="775" r:id="rId25"/>
    <p:sldId id="761" r:id="rId26"/>
    <p:sldId id="700" r:id="rId27"/>
    <p:sldId id="677" r:id="rId28"/>
  </p:sldIdLst>
  <p:sldSz cx="9144000" cy="6858000" type="screen4x3"/>
  <p:notesSz cx="6858000" cy="9144000"/>
  <p:defaultTextStyle>
    <a:defPPr>
      <a:defRPr lang="pt-BR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27" autoAdjust="0"/>
  </p:normalViewPr>
  <p:slideViewPr>
    <p:cSldViewPr>
      <p:cViewPr varScale="1">
        <p:scale>
          <a:sx n="74" d="100"/>
          <a:sy n="74" d="100"/>
        </p:scale>
        <p:origin x="1290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spcBef>
                <a:spcPct val="20000"/>
              </a:spcBef>
              <a:defRPr sz="1200" b="1">
                <a:latin typeface="Times New Roman" pitchFamily="18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spcBef>
                <a:spcPct val="20000"/>
              </a:spcBef>
              <a:defRPr sz="1200" b="1">
                <a:latin typeface="Times New Roman" pitchFamily="18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86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noProof="0" smtClean="0"/>
              <a:t>Clique para editar os estilos do texto mestre</a:t>
            </a:r>
          </a:p>
          <a:p>
            <a:pPr lvl="1"/>
            <a:r>
              <a:rPr lang="pt-BR" noProof="0" smtClean="0"/>
              <a:t>Segundo nível</a:t>
            </a:r>
          </a:p>
          <a:p>
            <a:pPr lvl="2"/>
            <a:r>
              <a:rPr lang="pt-BR" noProof="0" smtClean="0"/>
              <a:t>Terceiro nível</a:t>
            </a:r>
          </a:p>
          <a:p>
            <a:pPr lvl="3"/>
            <a:r>
              <a:rPr lang="pt-BR" noProof="0" smtClean="0"/>
              <a:t>Quarto nível</a:t>
            </a:r>
          </a:p>
          <a:p>
            <a:pPr lvl="4"/>
            <a:r>
              <a:rPr lang="pt-BR" noProof="0" smtClean="0"/>
              <a:t>Quinto nível</a:t>
            </a:r>
          </a:p>
        </p:txBody>
      </p:sp>
      <p:sp>
        <p:nvSpPr>
          <p:cNvPr id="286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spcBef>
                <a:spcPct val="20000"/>
              </a:spcBef>
              <a:defRPr sz="1200" b="1">
                <a:latin typeface="Times New Roman" pitchFamily="18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286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spcBef>
                <a:spcPct val="20000"/>
              </a:spcBef>
              <a:defRPr sz="1200" b="1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fld id="{4676F6BB-FBBB-4693-899D-373A1C466A91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68051597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4339" name="Espaço Reservado para Anotaçõ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s-MX" altLang="es-MX" b="1" smtClean="0"/>
          </a:p>
        </p:txBody>
      </p:sp>
      <p:sp>
        <p:nvSpPr>
          <p:cNvPr id="14340" name="Espaço Reservado para Número de Slide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84225" indent="-301625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206500" indent="-2413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90688" indent="-2413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173288" indent="-2413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630488" indent="-2413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3087688" indent="-2413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544888" indent="-2413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4002088" indent="-2413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fld id="{8BB1B7C6-95C7-4032-B363-1BDB2CA9946B}" type="slidenum">
              <a:rPr lang="pt-BR" altLang="pt-BR" smtClean="0">
                <a:latin typeface="Times New Roman" panose="02020603050405020304" pitchFamily="18" charset="0"/>
              </a:rPr>
              <a:pPr/>
              <a:t>26</a:t>
            </a:fld>
            <a:endParaRPr lang="pt-BR" altLang="pt-BR" smtClean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99614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0"/>
            <a:ext cx="9148763" cy="6851650"/>
            <a:chOff x="1" y="0"/>
            <a:chExt cx="5763" cy="4316"/>
          </a:xfrm>
        </p:grpSpPr>
        <p:sp>
          <p:nvSpPr>
            <p:cNvPr id="5" name="Freeform 3"/>
            <p:cNvSpPr>
              <a:spLocks/>
            </p:cNvSpPr>
            <p:nvPr/>
          </p:nvSpPr>
          <p:spPr bwMode="hidden">
            <a:xfrm>
              <a:off x="5045" y="2626"/>
              <a:ext cx="719" cy="1690"/>
            </a:xfrm>
            <a:custGeom>
              <a:avLst/>
              <a:gdLst/>
              <a:ahLst/>
              <a:cxnLst>
                <a:cxn ang="0">
                  <a:pos x="717" y="72"/>
                </a:cxn>
                <a:cxn ang="0">
                  <a:pos x="717" y="0"/>
                </a:cxn>
                <a:cxn ang="0">
                  <a:pos x="699" y="101"/>
                </a:cxn>
                <a:cxn ang="0">
                  <a:pos x="675" y="209"/>
                </a:cxn>
                <a:cxn ang="0">
                  <a:pos x="627" y="389"/>
                </a:cxn>
                <a:cxn ang="0">
                  <a:pos x="574" y="569"/>
                </a:cxn>
                <a:cxn ang="0">
                  <a:pos x="502" y="749"/>
                </a:cxn>
                <a:cxn ang="0">
                  <a:pos x="424" y="935"/>
                </a:cxn>
                <a:cxn ang="0">
                  <a:pos x="334" y="1121"/>
                </a:cxn>
                <a:cxn ang="0">
                  <a:pos x="233" y="1312"/>
                </a:cxn>
                <a:cxn ang="0">
                  <a:pos x="125" y="1498"/>
                </a:cxn>
                <a:cxn ang="0">
                  <a:pos x="0" y="1690"/>
                </a:cxn>
                <a:cxn ang="0">
                  <a:pos x="11" y="1690"/>
                </a:cxn>
                <a:cxn ang="0">
                  <a:pos x="137" y="1498"/>
                </a:cxn>
                <a:cxn ang="0">
                  <a:pos x="245" y="1312"/>
                </a:cxn>
                <a:cxn ang="0">
                  <a:pos x="346" y="1121"/>
                </a:cxn>
                <a:cxn ang="0">
                  <a:pos x="436" y="935"/>
                </a:cxn>
                <a:cxn ang="0">
                  <a:pos x="514" y="749"/>
                </a:cxn>
                <a:cxn ang="0">
                  <a:pos x="585" y="569"/>
                </a:cxn>
                <a:cxn ang="0">
                  <a:pos x="639" y="389"/>
                </a:cxn>
                <a:cxn ang="0">
                  <a:pos x="687" y="209"/>
                </a:cxn>
                <a:cxn ang="0">
                  <a:pos x="705" y="143"/>
                </a:cxn>
                <a:cxn ang="0">
                  <a:pos x="717" y="72"/>
                </a:cxn>
                <a:cxn ang="0">
                  <a:pos x="717" y="72"/>
                </a:cxn>
              </a:cxnLst>
              <a:rect l="0" t="0" r="r" b="b"/>
              <a:pathLst>
                <a:path w="717" h="1690">
                  <a:moveTo>
                    <a:pt x="717" y="72"/>
                  </a:moveTo>
                  <a:lnTo>
                    <a:pt x="717" y="0"/>
                  </a:lnTo>
                  <a:lnTo>
                    <a:pt x="699" y="101"/>
                  </a:lnTo>
                  <a:lnTo>
                    <a:pt x="675" y="209"/>
                  </a:lnTo>
                  <a:lnTo>
                    <a:pt x="627" y="389"/>
                  </a:lnTo>
                  <a:lnTo>
                    <a:pt x="574" y="569"/>
                  </a:lnTo>
                  <a:lnTo>
                    <a:pt x="502" y="749"/>
                  </a:lnTo>
                  <a:lnTo>
                    <a:pt x="424" y="935"/>
                  </a:lnTo>
                  <a:lnTo>
                    <a:pt x="334" y="1121"/>
                  </a:lnTo>
                  <a:lnTo>
                    <a:pt x="233" y="1312"/>
                  </a:lnTo>
                  <a:lnTo>
                    <a:pt x="125" y="1498"/>
                  </a:lnTo>
                  <a:lnTo>
                    <a:pt x="0" y="1690"/>
                  </a:lnTo>
                  <a:lnTo>
                    <a:pt x="11" y="1690"/>
                  </a:lnTo>
                  <a:lnTo>
                    <a:pt x="137" y="1498"/>
                  </a:lnTo>
                  <a:lnTo>
                    <a:pt x="245" y="1312"/>
                  </a:lnTo>
                  <a:lnTo>
                    <a:pt x="346" y="1121"/>
                  </a:lnTo>
                  <a:lnTo>
                    <a:pt x="436" y="935"/>
                  </a:lnTo>
                  <a:lnTo>
                    <a:pt x="514" y="749"/>
                  </a:lnTo>
                  <a:lnTo>
                    <a:pt x="585" y="569"/>
                  </a:lnTo>
                  <a:lnTo>
                    <a:pt x="639" y="389"/>
                  </a:lnTo>
                  <a:lnTo>
                    <a:pt x="687" y="209"/>
                  </a:lnTo>
                  <a:lnTo>
                    <a:pt x="705" y="143"/>
                  </a:lnTo>
                  <a:lnTo>
                    <a:pt x="717" y="72"/>
                  </a:lnTo>
                  <a:lnTo>
                    <a:pt x="717" y="7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pt-BR"/>
            </a:p>
          </p:txBody>
        </p:sp>
        <p:sp>
          <p:nvSpPr>
            <p:cNvPr id="6" name="Freeform 4"/>
            <p:cNvSpPr>
              <a:spLocks/>
            </p:cNvSpPr>
            <p:nvPr/>
          </p:nvSpPr>
          <p:spPr bwMode="hidden">
            <a:xfrm>
              <a:off x="5386" y="3794"/>
              <a:ext cx="378" cy="522"/>
            </a:xfrm>
            <a:custGeom>
              <a:avLst/>
              <a:gdLst/>
              <a:ahLst/>
              <a:cxnLst>
                <a:cxn ang="0">
                  <a:pos x="377" y="0"/>
                </a:cxn>
                <a:cxn ang="0">
                  <a:pos x="293" y="132"/>
                </a:cxn>
                <a:cxn ang="0">
                  <a:pos x="204" y="264"/>
                </a:cxn>
                <a:cxn ang="0">
                  <a:pos x="102" y="396"/>
                </a:cxn>
                <a:cxn ang="0">
                  <a:pos x="0" y="522"/>
                </a:cxn>
                <a:cxn ang="0">
                  <a:pos x="12" y="522"/>
                </a:cxn>
                <a:cxn ang="0">
                  <a:pos x="114" y="402"/>
                </a:cxn>
                <a:cxn ang="0">
                  <a:pos x="204" y="282"/>
                </a:cxn>
                <a:cxn ang="0">
                  <a:pos x="377" y="24"/>
                </a:cxn>
                <a:cxn ang="0">
                  <a:pos x="377" y="0"/>
                </a:cxn>
                <a:cxn ang="0">
                  <a:pos x="377" y="0"/>
                </a:cxn>
              </a:cxnLst>
              <a:rect l="0" t="0" r="r" b="b"/>
              <a:pathLst>
                <a:path w="377" h="522">
                  <a:moveTo>
                    <a:pt x="377" y="0"/>
                  </a:moveTo>
                  <a:lnTo>
                    <a:pt x="293" y="132"/>
                  </a:lnTo>
                  <a:lnTo>
                    <a:pt x="204" y="264"/>
                  </a:lnTo>
                  <a:lnTo>
                    <a:pt x="102" y="396"/>
                  </a:lnTo>
                  <a:lnTo>
                    <a:pt x="0" y="522"/>
                  </a:lnTo>
                  <a:lnTo>
                    <a:pt x="12" y="522"/>
                  </a:lnTo>
                  <a:lnTo>
                    <a:pt x="114" y="402"/>
                  </a:lnTo>
                  <a:lnTo>
                    <a:pt x="204" y="282"/>
                  </a:lnTo>
                  <a:lnTo>
                    <a:pt x="377" y="24"/>
                  </a:lnTo>
                  <a:lnTo>
                    <a:pt x="377" y="0"/>
                  </a:lnTo>
                  <a:lnTo>
                    <a:pt x="377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pt-BR"/>
            </a:p>
          </p:txBody>
        </p:sp>
        <p:sp>
          <p:nvSpPr>
            <p:cNvPr id="7" name="Freeform 5"/>
            <p:cNvSpPr>
              <a:spLocks/>
            </p:cNvSpPr>
            <p:nvPr/>
          </p:nvSpPr>
          <p:spPr bwMode="hidden">
            <a:xfrm>
              <a:off x="5680" y="4214"/>
              <a:ext cx="84" cy="102"/>
            </a:xfrm>
            <a:custGeom>
              <a:avLst/>
              <a:gdLst/>
              <a:ahLst/>
              <a:cxnLst>
                <a:cxn ang="0">
                  <a:pos x="0" y="102"/>
                </a:cxn>
                <a:cxn ang="0">
                  <a:pos x="18" y="102"/>
                </a:cxn>
                <a:cxn ang="0">
                  <a:pos x="48" y="60"/>
                </a:cxn>
                <a:cxn ang="0">
                  <a:pos x="84" y="24"/>
                </a:cxn>
                <a:cxn ang="0">
                  <a:pos x="84" y="0"/>
                </a:cxn>
                <a:cxn ang="0">
                  <a:pos x="42" y="54"/>
                </a:cxn>
                <a:cxn ang="0">
                  <a:pos x="0" y="102"/>
                </a:cxn>
                <a:cxn ang="0">
                  <a:pos x="0" y="102"/>
                </a:cxn>
              </a:cxnLst>
              <a:rect l="0" t="0" r="r" b="b"/>
              <a:pathLst>
                <a:path w="84" h="102">
                  <a:moveTo>
                    <a:pt x="0" y="102"/>
                  </a:moveTo>
                  <a:lnTo>
                    <a:pt x="18" y="102"/>
                  </a:lnTo>
                  <a:lnTo>
                    <a:pt x="48" y="60"/>
                  </a:lnTo>
                  <a:lnTo>
                    <a:pt x="84" y="24"/>
                  </a:lnTo>
                  <a:lnTo>
                    <a:pt x="84" y="0"/>
                  </a:lnTo>
                  <a:lnTo>
                    <a:pt x="42" y="54"/>
                  </a:lnTo>
                  <a:lnTo>
                    <a:pt x="0" y="102"/>
                  </a:lnTo>
                  <a:lnTo>
                    <a:pt x="0" y="10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pt-BR"/>
            </a:p>
          </p:txBody>
        </p:sp>
        <p:grpSp>
          <p:nvGrpSpPr>
            <p:cNvPr id="8" name="Group 6"/>
            <p:cNvGrpSpPr>
              <a:grpSpLocks/>
            </p:cNvGrpSpPr>
            <p:nvPr/>
          </p:nvGrpSpPr>
          <p:grpSpPr bwMode="auto">
            <a:xfrm>
              <a:off x="288" y="0"/>
              <a:ext cx="5098" cy="4316"/>
              <a:chOff x="288" y="0"/>
              <a:chExt cx="5098" cy="4316"/>
            </a:xfrm>
          </p:grpSpPr>
          <p:sp>
            <p:nvSpPr>
              <p:cNvPr id="28" name="Freeform 7"/>
              <p:cNvSpPr>
                <a:spLocks/>
              </p:cNvSpPr>
              <p:nvPr userDrawn="1"/>
            </p:nvSpPr>
            <p:spPr bwMode="hidden">
              <a:xfrm>
                <a:off x="2789" y="0"/>
                <a:ext cx="72" cy="4316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60" y="4316"/>
                  </a:cxn>
                  <a:cxn ang="0">
                    <a:pos x="72" y="4316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72" h="4316">
                    <a:moveTo>
                      <a:pt x="0" y="0"/>
                    </a:moveTo>
                    <a:lnTo>
                      <a:pt x="60" y="4316"/>
                    </a:lnTo>
                    <a:lnTo>
                      <a:pt x="72" y="4316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pt-BR"/>
              </a:p>
            </p:txBody>
          </p:sp>
          <p:sp>
            <p:nvSpPr>
              <p:cNvPr id="29" name="Freeform 8"/>
              <p:cNvSpPr>
                <a:spLocks/>
              </p:cNvSpPr>
              <p:nvPr userDrawn="1"/>
            </p:nvSpPr>
            <p:spPr bwMode="hidden">
              <a:xfrm>
                <a:off x="3089" y="0"/>
                <a:ext cx="174" cy="4316"/>
              </a:xfrm>
              <a:custGeom>
                <a:avLst/>
                <a:gdLst/>
                <a:ahLst/>
                <a:cxnLst>
                  <a:cxn ang="0">
                    <a:pos x="24" y="0"/>
                  </a:cxn>
                  <a:cxn ang="0">
                    <a:pos x="12" y="0"/>
                  </a:cxn>
                  <a:cxn ang="0">
                    <a:pos x="42" y="216"/>
                  </a:cxn>
                  <a:cxn ang="0">
                    <a:pos x="72" y="444"/>
                  </a:cxn>
                  <a:cxn ang="0">
                    <a:pos x="96" y="689"/>
                  </a:cxn>
                  <a:cxn ang="0">
                    <a:pos x="120" y="947"/>
                  </a:cxn>
                  <a:cxn ang="0">
                    <a:pos x="132" y="1211"/>
                  </a:cxn>
                  <a:cxn ang="0">
                    <a:pos x="150" y="1487"/>
                  </a:cxn>
                  <a:cxn ang="0">
                    <a:pos x="156" y="1768"/>
                  </a:cxn>
                  <a:cxn ang="0">
                    <a:pos x="162" y="2062"/>
                  </a:cxn>
                  <a:cxn ang="0">
                    <a:pos x="156" y="2644"/>
                  </a:cxn>
                  <a:cxn ang="0">
                    <a:pos x="126" y="3225"/>
                  </a:cxn>
                  <a:cxn ang="0">
                    <a:pos x="108" y="3507"/>
                  </a:cxn>
                  <a:cxn ang="0">
                    <a:pos x="78" y="3788"/>
                  </a:cxn>
                  <a:cxn ang="0">
                    <a:pos x="42" y="4058"/>
                  </a:cxn>
                  <a:cxn ang="0">
                    <a:pos x="0" y="4316"/>
                  </a:cxn>
                  <a:cxn ang="0">
                    <a:pos x="12" y="4316"/>
                  </a:cxn>
                  <a:cxn ang="0">
                    <a:pos x="54" y="4058"/>
                  </a:cxn>
                  <a:cxn ang="0">
                    <a:pos x="90" y="3782"/>
                  </a:cxn>
                  <a:cxn ang="0">
                    <a:pos x="120" y="3507"/>
                  </a:cxn>
                  <a:cxn ang="0">
                    <a:pos x="138" y="3219"/>
                  </a:cxn>
                  <a:cxn ang="0">
                    <a:pos x="168" y="2638"/>
                  </a:cxn>
                  <a:cxn ang="0">
                    <a:pos x="174" y="2056"/>
                  </a:cxn>
                  <a:cxn ang="0">
                    <a:pos x="168" y="1768"/>
                  </a:cxn>
                  <a:cxn ang="0">
                    <a:pos x="162" y="1487"/>
                  </a:cxn>
                  <a:cxn ang="0">
                    <a:pos x="144" y="1211"/>
                  </a:cxn>
                  <a:cxn ang="0">
                    <a:pos x="132" y="941"/>
                  </a:cxn>
                  <a:cxn ang="0">
                    <a:pos x="108" y="689"/>
                  </a:cxn>
                  <a:cxn ang="0">
                    <a:pos x="84" y="444"/>
                  </a:cxn>
                  <a:cxn ang="0">
                    <a:pos x="54" y="216"/>
                  </a:cxn>
                  <a:cxn ang="0">
                    <a:pos x="24" y="0"/>
                  </a:cxn>
                  <a:cxn ang="0">
                    <a:pos x="24" y="0"/>
                  </a:cxn>
                </a:cxnLst>
                <a:rect l="0" t="0" r="r" b="b"/>
                <a:pathLst>
                  <a:path w="174" h="4316">
                    <a:moveTo>
                      <a:pt x="24" y="0"/>
                    </a:moveTo>
                    <a:lnTo>
                      <a:pt x="12" y="0"/>
                    </a:lnTo>
                    <a:lnTo>
                      <a:pt x="42" y="216"/>
                    </a:lnTo>
                    <a:lnTo>
                      <a:pt x="72" y="444"/>
                    </a:lnTo>
                    <a:lnTo>
                      <a:pt x="96" y="689"/>
                    </a:lnTo>
                    <a:lnTo>
                      <a:pt x="120" y="947"/>
                    </a:lnTo>
                    <a:lnTo>
                      <a:pt x="132" y="1211"/>
                    </a:lnTo>
                    <a:lnTo>
                      <a:pt x="150" y="1487"/>
                    </a:lnTo>
                    <a:lnTo>
                      <a:pt x="156" y="1768"/>
                    </a:lnTo>
                    <a:lnTo>
                      <a:pt x="162" y="2062"/>
                    </a:lnTo>
                    <a:lnTo>
                      <a:pt x="156" y="2644"/>
                    </a:lnTo>
                    <a:lnTo>
                      <a:pt x="126" y="3225"/>
                    </a:lnTo>
                    <a:lnTo>
                      <a:pt x="108" y="3507"/>
                    </a:lnTo>
                    <a:lnTo>
                      <a:pt x="78" y="3788"/>
                    </a:lnTo>
                    <a:lnTo>
                      <a:pt x="42" y="4058"/>
                    </a:lnTo>
                    <a:lnTo>
                      <a:pt x="0" y="4316"/>
                    </a:lnTo>
                    <a:lnTo>
                      <a:pt x="12" y="4316"/>
                    </a:lnTo>
                    <a:lnTo>
                      <a:pt x="54" y="4058"/>
                    </a:lnTo>
                    <a:lnTo>
                      <a:pt x="90" y="3782"/>
                    </a:lnTo>
                    <a:lnTo>
                      <a:pt x="120" y="3507"/>
                    </a:lnTo>
                    <a:lnTo>
                      <a:pt x="138" y="3219"/>
                    </a:lnTo>
                    <a:lnTo>
                      <a:pt x="168" y="2638"/>
                    </a:lnTo>
                    <a:lnTo>
                      <a:pt x="174" y="2056"/>
                    </a:lnTo>
                    <a:lnTo>
                      <a:pt x="168" y="1768"/>
                    </a:lnTo>
                    <a:lnTo>
                      <a:pt x="162" y="1487"/>
                    </a:lnTo>
                    <a:lnTo>
                      <a:pt x="144" y="1211"/>
                    </a:lnTo>
                    <a:lnTo>
                      <a:pt x="132" y="941"/>
                    </a:lnTo>
                    <a:lnTo>
                      <a:pt x="108" y="689"/>
                    </a:lnTo>
                    <a:lnTo>
                      <a:pt x="84" y="444"/>
                    </a:lnTo>
                    <a:lnTo>
                      <a:pt x="54" y="216"/>
                    </a:lnTo>
                    <a:lnTo>
                      <a:pt x="24" y="0"/>
                    </a:lnTo>
                    <a:lnTo>
                      <a:pt x="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pt-BR"/>
              </a:p>
            </p:txBody>
          </p:sp>
          <p:sp>
            <p:nvSpPr>
              <p:cNvPr id="30" name="Freeform 9"/>
              <p:cNvSpPr>
                <a:spLocks/>
              </p:cNvSpPr>
              <p:nvPr userDrawn="1"/>
            </p:nvSpPr>
            <p:spPr bwMode="hidden">
              <a:xfrm>
                <a:off x="3358" y="0"/>
                <a:ext cx="337" cy="4316"/>
              </a:xfrm>
              <a:custGeom>
                <a:avLst/>
                <a:gdLst/>
                <a:ahLst/>
                <a:cxnLst>
                  <a:cxn ang="0">
                    <a:pos x="329" y="2014"/>
                  </a:cxn>
                  <a:cxn ang="0">
                    <a:pos x="317" y="1726"/>
                  </a:cxn>
                  <a:cxn ang="0">
                    <a:pos x="293" y="1445"/>
                  </a:cxn>
                  <a:cxn ang="0">
                    <a:pos x="263" y="1175"/>
                  </a:cxn>
                  <a:cxn ang="0">
                    <a:pos x="228" y="917"/>
                  </a:cxn>
                  <a:cxn ang="0">
                    <a:pos x="186" y="665"/>
                  </a:cxn>
                  <a:cxn ang="0">
                    <a:pos x="132" y="432"/>
                  </a:cxn>
                  <a:cxn ang="0">
                    <a:pos x="78" y="204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66" y="204"/>
                  </a:cxn>
                  <a:cxn ang="0">
                    <a:pos x="120" y="432"/>
                  </a:cxn>
                  <a:cxn ang="0">
                    <a:pos x="174" y="665"/>
                  </a:cxn>
                  <a:cxn ang="0">
                    <a:pos x="216" y="917"/>
                  </a:cxn>
                  <a:cxn ang="0">
                    <a:pos x="251" y="1175"/>
                  </a:cxn>
                  <a:cxn ang="0">
                    <a:pos x="281" y="1445"/>
                  </a:cxn>
                  <a:cxn ang="0">
                    <a:pos x="305" y="1726"/>
                  </a:cxn>
                  <a:cxn ang="0">
                    <a:pos x="317" y="2014"/>
                  </a:cxn>
                  <a:cxn ang="0">
                    <a:pos x="323" y="2314"/>
                  </a:cxn>
                  <a:cxn ang="0">
                    <a:pos x="317" y="2608"/>
                  </a:cxn>
                  <a:cxn ang="0">
                    <a:pos x="305" y="2907"/>
                  </a:cxn>
                  <a:cxn ang="0">
                    <a:pos x="281" y="3201"/>
                  </a:cxn>
                  <a:cxn ang="0">
                    <a:pos x="257" y="3489"/>
                  </a:cxn>
                  <a:cxn ang="0">
                    <a:pos x="216" y="3777"/>
                  </a:cxn>
                  <a:cxn ang="0">
                    <a:pos x="174" y="4052"/>
                  </a:cxn>
                  <a:cxn ang="0">
                    <a:pos x="120" y="4316"/>
                  </a:cxn>
                  <a:cxn ang="0">
                    <a:pos x="132" y="4316"/>
                  </a:cxn>
                  <a:cxn ang="0">
                    <a:pos x="186" y="4052"/>
                  </a:cxn>
                  <a:cxn ang="0">
                    <a:pos x="228" y="3777"/>
                  </a:cxn>
                  <a:cxn ang="0">
                    <a:pos x="269" y="3489"/>
                  </a:cxn>
                  <a:cxn ang="0">
                    <a:pos x="293" y="3201"/>
                  </a:cxn>
                  <a:cxn ang="0">
                    <a:pos x="317" y="2907"/>
                  </a:cxn>
                  <a:cxn ang="0">
                    <a:pos x="329" y="2608"/>
                  </a:cxn>
                  <a:cxn ang="0">
                    <a:pos x="335" y="2314"/>
                  </a:cxn>
                  <a:cxn ang="0">
                    <a:pos x="329" y="2014"/>
                  </a:cxn>
                  <a:cxn ang="0">
                    <a:pos x="329" y="2014"/>
                  </a:cxn>
                </a:cxnLst>
                <a:rect l="0" t="0" r="r" b="b"/>
                <a:pathLst>
                  <a:path w="335" h="4316">
                    <a:moveTo>
                      <a:pt x="329" y="2014"/>
                    </a:moveTo>
                    <a:lnTo>
                      <a:pt x="317" y="1726"/>
                    </a:lnTo>
                    <a:lnTo>
                      <a:pt x="293" y="1445"/>
                    </a:lnTo>
                    <a:lnTo>
                      <a:pt x="263" y="1175"/>
                    </a:lnTo>
                    <a:lnTo>
                      <a:pt x="228" y="917"/>
                    </a:lnTo>
                    <a:lnTo>
                      <a:pt x="186" y="665"/>
                    </a:lnTo>
                    <a:lnTo>
                      <a:pt x="132" y="432"/>
                    </a:lnTo>
                    <a:lnTo>
                      <a:pt x="78" y="204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66" y="204"/>
                    </a:lnTo>
                    <a:lnTo>
                      <a:pt x="120" y="432"/>
                    </a:lnTo>
                    <a:lnTo>
                      <a:pt x="174" y="665"/>
                    </a:lnTo>
                    <a:lnTo>
                      <a:pt x="216" y="917"/>
                    </a:lnTo>
                    <a:lnTo>
                      <a:pt x="251" y="1175"/>
                    </a:lnTo>
                    <a:lnTo>
                      <a:pt x="281" y="1445"/>
                    </a:lnTo>
                    <a:lnTo>
                      <a:pt x="305" y="1726"/>
                    </a:lnTo>
                    <a:lnTo>
                      <a:pt x="317" y="2014"/>
                    </a:lnTo>
                    <a:lnTo>
                      <a:pt x="323" y="2314"/>
                    </a:lnTo>
                    <a:lnTo>
                      <a:pt x="317" y="2608"/>
                    </a:lnTo>
                    <a:lnTo>
                      <a:pt x="305" y="2907"/>
                    </a:lnTo>
                    <a:lnTo>
                      <a:pt x="281" y="3201"/>
                    </a:lnTo>
                    <a:lnTo>
                      <a:pt x="257" y="3489"/>
                    </a:lnTo>
                    <a:lnTo>
                      <a:pt x="216" y="3777"/>
                    </a:lnTo>
                    <a:lnTo>
                      <a:pt x="174" y="4052"/>
                    </a:lnTo>
                    <a:lnTo>
                      <a:pt x="120" y="4316"/>
                    </a:lnTo>
                    <a:lnTo>
                      <a:pt x="132" y="4316"/>
                    </a:lnTo>
                    <a:lnTo>
                      <a:pt x="186" y="4052"/>
                    </a:lnTo>
                    <a:lnTo>
                      <a:pt x="228" y="3777"/>
                    </a:lnTo>
                    <a:lnTo>
                      <a:pt x="269" y="3489"/>
                    </a:lnTo>
                    <a:lnTo>
                      <a:pt x="293" y="3201"/>
                    </a:lnTo>
                    <a:lnTo>
                      <a:pt x="317" y="2907"/>
                    </a:lnTo>
                    <a:lnTo>
                      <a:pt x="329" y="2608"/>
                    </a:lnTo>
                    <a:lnTo>
                      <a:pt x="335" y="2314"/>
                    </a:lnTo>
                    <a:lnTo>
                      <a:pt x="329" y="2014"/>
                    </a:lnTo>
                    <a:lnTo>
                      <a:pt x="329" y="201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pt-BR"/>
              </a:p>
            </p:txBody>
          </p:sp>
          <p:sp>
            <p:nvSpPr>
              <p:cNvPr id="31" name="Freeform 10"/>
              <p:cNvSpPr>
                <a:spLocks/>
              </p:cNvSpPr>
              <p:nvPr userDrawn="1"/>
            </p:nvSpPr>
            <p:spPr bwMode="hidden">
              <a:xfrm>
                <a:off x="3676" y="0"/>
                <a:ext cx="427" cy="4316"/>
              </a:xfrm>
              <a:custGeom>
                <a:avLst/>
                <a:gdLst/>
                <a:ahLst/>
                <a:cxnLst>
                  <a:cxn ang="0">
                    <a:pos x="413" y="1924"/>
                  </a:cxn>
                  <a:cxn ang="0">
                    <a:pos x="395" y="1690"/>
                  </a:cxn>
                  <a:cxn ang="0">
                    <a:pos x="365" y="1457"/>
                  </a:cxn>
                  <a:cxn ang="0">
                    <a:pos x="329" y="1229"/>
                  </a:cxn>
                  <a:cxn ang="0">
                    <a:pos x="281" y="1001"/>
                  </a:cxn>
                  <a:cxn ang="0">
                    <a:pos x="227" y="761"/>
                  </a:cxn>
                  <a:cxn ang="0">
                    <a:pos x="162" y="522"/>
                  </a:cxn>
                  <a:cxn ang="0">
                    <a:pos x="90" y="270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84" y="270"/>
                  </a:cxn>
                  <a:cxn ang="0">
                    <a:pos x="156" y="522"/>
                  </a:cxn>
                  <a:cxn ang="0">
                    <a:pos x="216" y="767"/>
                  </a:cxn>
                  <a:cxn ang="0">
                    <a:pos x="275" y="1001"/>
                  </a:cxn>
                  <a:cxn ang="0">
                    <a:pos x="317" y="1235"/>
                  </a:cxn>
                  <a:cxn ang="0">
                    <a:pos x="353" y="1463"/>
                  </a:cxn>
                  <a:cxn ang="0">
                    <a:pos x="383" y="1690"/>
                  </a:cxn>
                  <a:cxn ang="0">
                    <a:pos x="401" y="1924"/>
                  </a:cxn>
                  <a:cxn ang="0">
                    <a:pos x="413" y="2188"/>
                  </a:cxn>
                  <a:cxn ang="0">
                    <a:pos x="407" y="2458"/>
                  </a:cxn>
                  <a:cxn ang="0">
                    <a:pos x="395" y="2733"/>
                  </a:cxn>
                  <a:cxn ang="0">
                    <a:pos x="365" y="3021"/>
                  </a:cxn>
                  <a:cxn ang="0">
                    <a:pos x="329" y="3321"/>
                  </a:cxn>
                  <a:cxn ang="0">
                    <a:pos x="275" y="3639"/>
                  </a:cxn>
                  <a:cxn ang="0">
                    <a:pos x="204" y="3968"/>
                  </a:cxn>
                  <a:cxn ang="0">
                    <a:pos x="126" y="4316"/>
                  </a:cxn>
                  <a:cxn ang="0">
                    <a:pos x="138" y="4316"/>
                  </a:cxn>
                  <a:cxn ang="0">
                    <a:pos x="216" y="3968"/>
                  </a:cxn>
                  <a:cxn ang="0">
                    <a:pos x="287" y="3639"/>
                  </a:cxn>
                  <a:cxn ang="0">
                    <a:pos x="341" y="3321"/>
                  </a:cxn>
                  <a:cxn ang="0">
                    <a:pos x="377" y="3021"/>
                  </a:cxn>
                  <a:cxn ang="0">
                    <a:pos x="407" y="2733"/>
                  </a:cxn>
                  <a:cxn ang="0">
                    <a:pos x="419" y="2458"/>
                  </a:cxn>
                  <a:cxn ang="0">
                    <a:pos x="425" y="2188"/>
                  </a:cxn>
                  <a:cxn ang="0">
                    <a:pos x="413" y="1924"/>
                  </a:cxn>
                  <a:cxn ang="0">
                    <a:pos x="413" y="1924"/>
                  </a:cxn>
                </a:cxnLst>
                <a:rect l="0" t="0" r="r" b="b"/>
                <a:pathLst>
                  <a:path w="425" h="4316">
                    <a:moveTo>
                      <a:pt x="413" y="1924"/>
                    </a:moveTo>
                    <a:lnTo>
                      <a:pt x="395" y="1690"/>
                    </a:lnTo>
                    <a:lnTo>
                      <a:pt x="365" y="1457"/>
                    </a:lnTo>
                    <a:lnTo>
                      <a:pt x="329" y="1229"/>
                    </a:lnTo>
                    <a:lnTo>
                      <a:pt x="281" y="1001"/>
                    </a:lnTo>
                    <a:lnTo>
                      <a:pt x="227" y="761"/>
                    </a:lnTo>
                    <a:lnTo>
                      <a:pt x="162" y="522"/>
                    </a:lnTo>
                    <a:lnTo>
                      <a:pt x="90" y="27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84" y="270"/>
                    </a:lnTo>
                    <a:lnTo>
                      <a:pt x="156" y="522"/>
                    </a:lnTo>
                    <a:lnTo>
                      <a:pt x="216" y="767"/>
                    </a:lnTo>
                    <a:lnTo>
                      <a:pt x="275" y="1001"/>
                    </a:lnTo>
                    <a:lnTo>
                      <a:pt x="317" y="1235"/>
                    </a:lnTo>
                    <a:lnTo>
                      <a:pt x="353" y="1463"/>
                    </a:lnTo>
                    <a:lnTo>
                      <a:pt x="383" y="1690"/>
                    </a:lnTo>
                    <a:lnTo>
                      <a:pt x="401" y="1924"/>
                    </a:lnTo>
                    <a:lnTo>
                      <a:pt x="413" y="2188"/>
                    </a:lnTo>
                    <a:lnTo>
                      <a:pt x="407" y="2458"/>
                    </a:lnTo>
                    <a:lnTo>
                      <a:pt x="395" y="2733"/>
                    </a:lnTo>
                    <a:lnTo>
                      <a:pt x="365" y="3021"/>
                    </a:lnTo>
                    <a:lnTo>
                      <a:pt x="329" y="3321"/>
                    </a:lnTo>
                    <a:lnTo>
                      <a:pt x="275" y="3639"/>
                    </a:lnTo>
                    <a:lnTo>
                      <a:pt x="204" y="3968"/>
                    </a:lnTo>
                    <a:lnTo>
                      <a:pt x="126" y="4316"/>
                    </a:lnTo>
                    <a:lnTo>
                      <a:pt x="138" y="4316"/>
                    </a:lnTo>
                    <a:lnTo>
                      <a:pt x="216" y="3968"/>
                    </a:lnTo>
                    <a:lnTo>
                      <a:pt x="287" y="3639"/>
                    </a:lnTo>
                    <a:lnTo>
                      <a:pt x="341" y="3321"/>
                    </a:lnTo>
                    <a:lnTo>
                      <a:pt x="377" y="3021"/>
                    </a:lnTo>
                    <a:lnTo>
                      <a:pt x="407" y="2733"/>
                    </a:lnTo>
                    <a:lnTo>
                      <a:pt x="419" y="2458"/>
                    </a:lnTo>
                    <a:lnTo>
                      <a:pt x="425" y="2188"/>
                    </a:lnTo>
                    <a:lnTo>
                      <a:pt x="413" y="1924"/>
                    </a:lnTo>
                    <a:lnTo>
                      <a:pt x="413" y="192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pt-BR"/>
              </a:p>
            </p:txBody>
          </p:sp>
          <p:sp>
            <p:nvSpPr>
              <p:cNvPr id="32" name="Freeform 11"/>
              <p:cNvSpPr>
                <a:spLocks/>
              </p:cNvSpPr>
              <p:nvPr userDrawn="1"/>
            </p:nvSpPr>
            <p:spPr bwMode="hidden">
              <a:xfrm>
                <a:off x="3946" y="0"/>
                <a:ext cx="558" cy="4316"/>
              </a:xfrm>
              <a:custGeom>
                <a:avLst/>
                <a:gdLst/>
                <a:ahLst/>
                <a:cxnLst>
                  <a:cxn ang="0">
                    <a:pos x="556" y="2020"/>
                  </a:cxn>
                  <a:cxn ang="0">
                    <a:pos x="538" y="1732"/>
                  </a:cxn>
                  <a:cxn ang="0">
                    <a:pos x="503" y="1445"/>
                  </a:cxn>
                  <a:cxn ang="0">
                    <a:pos x="455" y="1175"/>
                  </a:cxn>
                  <a:cxn ang="0">
                    <a:pos x="395" y="911"/>
                  </a:cxn>
                  <a:cxn ang="0">
                    <a:pos x="317" y="659"/>
                  </a:cxn>
                  <a:cxn ang="0">
                    <a:pos x="228" y="426"/>
                  </a:cxn>
                  <a:cxn ang="0">
                    <a:pos x="126" y="204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114" y="204"/>
                  </a:cxn>
                  <a:cxn ang="0">
                    <a:pos x="216" y="426"/>
                  </a:cxn>
                  <a:cxn ang="0">
                    <a:pos x="305" y="659"/>
                  </a:cxn>
                  <a:cxn ang="0">
                    <a:pos x="383" y="911"/>
                  </a:cxn>
                  <a:cxn ang="0">
                    <a:pos x="443" y="1175"/>
                  </a:cxn>
                  <a:cxn ang="0">
                    <a:pos x="491" y="1445"/>
                  </a:cxn>
                  <a:cxn ang="0">
                    <a:pos x="526" y="1732"/>
                  </a:cxn>
                  <a:cxn ang="0">
                    <a:pos x="544" y="2020"/>
                  </a:cxn>
                  <a:cxn ang="0">
                    <a:pos x="544" y="2326"/>
                  </a:cxn>
                  <a:cxn ang="0">
                    <a:pos x="532" y="2632"/>
                  </a:cxn>
                  <a:cxn ang="0">
                    <a:pos x="503" y="2931"/>
                  </a:cxn>
                  <a:cxn ang="0">
                    <a:pos x="455" y="3225"/>
                  </a:cxn>
                  <a:cxn ang="0">
                    <a:pos x="389" y="3513"/>
                  </a:cxn>
                  <a:cxn ang="0">
                    <a:pos x="311" y="3788"/>
                  </a:cxn>
                  <a:cxn ang="0">
                    <a:pos x="216" y="4058"/>
                  </a:cxn>
                  <a:cxn ang="0">
                    <a:pos x="102" y="4316"/>
                  </a:cxn>
                  <a:cxn ang="0">
                    <a:pos x="114" y="4316"/>
                  </a:cxn>
                  <a:cxn ang="0">
                    <a:pos x="228" y="4058"/>
                  </a:cxn>
                  <a:cxn ang="0">
                    <a:pos x="323" y="3788"/>
                  </a:cxn>
                  <a:cxn ang="0">
                    <a:pos x="401" y="3513"/>
                  </a:cxn>
                  <a:cxn ang="0">
                    <a:pos x="467" y="3225"/>
                  </a:cxn>
                  <a:cxn ang="0">
                    <a:pos x="515" y="2931"/>
                  </a:cxn>
                  <a:cxn ang="0">
                    <a:pos x="544" y="2632"/>
                  </a:cxn>
                  <a:cxn ang="0">
                    <a:pos x="556" y="2326"/>
                  </a:cxn>
                  <a:cxn ang="0">
                    <a:pos x="556" y="2020"/>
                  </a:cxn>
                  <a:cxn ang="0">
                    <a:pos x="556" y="2020"/>
                  </a:cxn>
                </a:cxnLst>
                <a:rect l="0" t="0" r="r" b="b"/>
                <a:pathLst>
                  <a:path w="556" h="4316">
                    <a:moveTo>
                      <a:pt x="556" y="2020"/>
                    </a:moveTo>
                    <a:lnTo>
                      <a:pt x="538" y="1732"/>
                    </a:lnTo>
                    <a:lnTo>
                      <a:pt x="503" y="1445"/>
                    </a:lnTo>
                    <a:lnTo>
                      <a:pt x="455" y="1175"/>
                    </a:lnTo>
                    <a:lnTo>
                      <a:pt x="395" y="911"/>
                    </a:lnTo>
                    <a:lnTo>
                      <a:pt x="317" y="659"/>
                    </a:lnTo>
                    <a:lnTo>
                      <a:pt x="228" y="426"/>
                    </a:lnTo>
                    <a:lnTo>
                      <a:pt x="126" y="204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14" y="204"/>
                    </a:lnTo>
                    <a:lnTo>
                      <a:pt x="216" y="426"/>
                    </a:lnTo>
                    <a:lnTo>
                      <a:pt x="305" y="659"/>
                    </a:lnTo>
                    <a:lnTo>
                      <a:pt x="383" y="911"/>
                    </a:lnTo>
                    <a:lnTo>
                      <a:pt x="443" y="1175"/>
                    </a:lnTo>
                    <a:lnTo>
                      <a:pt x="491" y="1445"/>
                    </a:lnTo>
                    <a:lnTo>
                      <a:pt x="526" y="1732"/>
                    </a:lnTo>
                    <a:lnTo>
                      <a:pt x="544" y="2020"/>
                    </a:lnTo>
                    <a:lnTo>
                      <a:pt x="544" y="2326"/>
                    </a:lnTo>
                    <a:lnTo>
                      <a:pt x="532" y="2632"/>
                    </a:lnTo>
                    <a:lnTo>
                      <a:pt x="503" y="2931"/>
                    </a:lnTo>
                    <a:lnTo>
                      <a:pt x="455" y="3225"/>
                    </a:lnTo>
                    <a:lnTo>
                      <a:pt x="389" y="3513"/>
                    </a:lnTo>
                    <a:lnTo>
                      <a:pt x="311" y="3788"/>
                    </a:lnTo>
                    <a:lnTo>
                      <a:pt x="216" y="4058"/>
                    </a:lnTo>
                    <a:lnTo>
                      <a:pt x="102" y="4316"/>
                    </a:lnTo>
                    <a:lnTo>
                      <a:pt x="114" y="4316"/>
                    </a:lnTo>
                    <a:lnTo>
                      <a:pt x="228" y="4058"/>
                    </a:lnTo>
                    <a:lnTo>
                      <a:pt x="323" y="3788"/>
                    </a:lnTo>
                    <a:lnTo>
                      <a:pt x="401" y="3513"/>
                    </a:lnTo>
                    <a:lnTo>
                      <a:pt x="467" y="3225"/>
                    </a:lnTo>
                    <a:lnTo>
                      <a:pt x="515" y="2931"/>
                    </a:lnTo>
                    <a:lnTo>
                      <a:pt x="544" y="2632"/>
                    </a:lnTo>
                    <a:lnTo>
                      <a:pt x="556" y="2326"/>
                    </a:lnTo>
                    <a:lnTo>
                      <a:pt x="556" y="2020"/>
                    </a:lnTo>
                    <a:lnTo>
                      <a:pt x="556" y="202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pt-BR"/>
              </a:p>
            </p:txBody>
          </p:sp>
          <p:sp>
            <p:nvSpPr>
              <p:cNvPr id="33" name="Freeform 12"/>
              <p:cNvSpPr>
                <a:spLocks/>
              </p:cNvSpPr>
              <p:nvPr userDrawn="1"/>
            </p:nvSpPr>
            <p:spPr bwMode="hidden">
              <a:xfrm>
                <a:off x="4246" y="0"/>
                <a:ext cx="690" cy="4316"/>
              </a:xfrm>
              <a:custGeom>
                <a:avLst/>
                <a:gdLst/>
                <a:ahLst/>
                <a:cxnLst>
                  <a:cxn ang="0">
                    <a:pos x="688" y="2086"/>
                  </a:cxn>
                  <a:cxn ang="0">
                    <a:pos x="670" y="1810"/>
                  </a:cxn>
                  <a:cxn ang="0">
                    <a:pos x="634" y="1541"/>
                  </a:cxn>
                  <a:cxn ang="0">
                    <a:pos x="574" y="1271"/>
                  </a:cxn>
                  <a:cxn ang="0">
                    <a:pos x="497" y="1007"/>
                  </a:cxn>
                  <a:cxn ang="0">
                    <a:pos x="401" y="749"/>
                  </a:cxn>
                  <a:cxn ang="0">
                    <a:pos x="293" y="492"/>
                  </a:cxn>
                  <a:cxn ang="0">
                    <a:pos x="162" y="240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150" y="240"/>
                  </a:cxn>
                  <a:cxn ang="0">
                    <a:pos x="281" y="492"/>
                  </a:cxn>
                  <a:cxn ang="0">
                    <a:pos x="389" y="749"/>
                  </a:cxn>
                  <a:cxn ang="0">
                    <a:pos x="485" y="1007"/>
                  </a:cxn>
                  <a:cxn ang="0">
                    <a:pos x="562" y="1271"/>
                  </a:cxn>
                  <a:cxn ang="0">
                    <a:pos x="622" y="1541"/>
                  </a:cxn>
                  <a:cxn ang="0">
                    <a:pos x="658" y="1810"/>
                  </a:cxn>
                  <a:cxn ang="0">
                    <a:pos x="676" y="2086"/>
                  </a:cxn>
                  <a:cxn ang="0">
                    <a:pos x="676" y="2368"/>
                  </a:cxn>
                  <a:cxn ang="0">
                    <a:pos x="658" y="2650"/>
                  </a:cxn>
                  <a:cxn ang="0">
                    <a:pos x="616" y="2931"/>
                  </a:cxn>
                  <a:cxn ang="0">
                    <a:pos x="556" y="3213"/>
                  </a:cxn>
                  <a:cxn ang="0">
                    <a:pos x="473" y="3495"/>
                  </a:cxn>
                  <a:cxn ang="0">
                    <a:pos x="371" y="3777"/>
                  </a:cxn>
                  <a:cxn ang="0">
                    <a:pos x="251" y="4046"/>
                  </a:cxn>
                  <a:cxn ang="0">
                    <a:pos x="114" y="4316"/>
                  </a:cxn>
                  <a:cxn ang="0">
                    <a:pos x="126" y="4316"/>
                  </a:cxn>
                  <a:cxn ang="0">
                    <a:pos x="263" y="4046"/>
                  </a:cxn>
                  <a:cxn ang="0">
                    <a:pos x="383" y="3777"/>
                  </a:cxn>
                  <a:cxn ang="0">
                    <a:pos x="485" y="3495"/>
                  </a:cxn>
                  <a:cxn ang="0">
                    <a:pos x="568" y="3219"/>
                  </a:cxn>
                  <a:cxn ang="0">
                    <a:pos x="628" y="2937"/>
                  </a:cxn>
                  <a:cxn ang="0">
                    <a:pos x="670" y="2656"/>
                  </a:cxn>
                  <a:cxn ang="0">
                    <a:pos x="688" y="2368"/>
                  </a:cxn>
                  <a:cxn ang="0">
                    <a:pos x="688" y="2086"/>
                  </a:cxn>
                  <a:cxn ang="0">
                    <a:pos x="688" y="2086"/>
                  </a:cxn>
                </a:cxnLst>
                <a:rect l="0" t="0" r="r" b="b"/>
                <a:pathLst>
                  <a:path w="688" h="4316">
                    <a:moveTo>
                      <a:pt x="688" y="2086"/>
                    </a:moveTo>
                    <a:lnTo>
                      <a:pt x="670" y="1810"/>
                    </a:lnTo>
                    <a:lnTo>
                      <a:pt x="634" y="1541"/>
                    </a:lnTo>
                    <a:lnTo>
                      <a:pt x="574" y="1271"/>
                    </a:lnTo>
                    <a:lnTo>
                      <a:pt x="497" y="1007"/>
                    </a:lnTo>
                    <a:lnTo>
                      <a:pt x="401" y="749"/>
                    </a:lnTo>
                    <a:lnTo>
                      <a:pt x="293" y="492"/>
                    </a:lnTo>
                    <a:lnTo>
                      <a:pt x="162" y="24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50" y="240"/>
                    </a:lnTo>
                    <a:lnTo>
                      <a:pt x="281" y="492"/>
                    </a:lnTo>
                    <a:lnTo>
                      <a:pt x="389" y="749"/>
                    </a:lnTo>
                    <a:lnTo>
                      <a:pt x="485" y="1007"/>
                    </a:lnTo>
                    <a:lnTo>
                      <a:pt x="562" y="1271"/>
                    </a:lnTo>
                    <a:lnTo>
                      <a:pt x="622" y="1541"/>
                    </a:lnTo>
                    <a:lnTo>
                      <a:pt x="658" y="1810"/>
                    </a:lnTo>
                    <a:lnTo>
                      <a:pt x="676" y="2086"/>
                    </a:lnTo>
                    <a:lnTo>
                      <a:pt x="676" y="2368"/>
                    </a:lnTo>
                    <a:lnTo>
                      <a:pt x="658" y="2650"/>
                    </a:lnTo>
                    <a:lnTo>
                      <a:pt x="616" y="2931"/>
                    </a:lnTo>
                    <a:lnTo>
                      <a:pt x="556" y="3213"/>
                    </a:lnTo>
                    <a:lnTo>
                      <a:pt x="473" y="3495"/>
                    </a:lnTo>
                    <a:lnTo>
                      <a:pt x="371" y="3777"/>
                    </a:lnTo>
                    <a:lnTo>
                      <a:pt x="251" y="4046"/>
                    </a:lnTo>
                    <a:lnTo>
                      <a:pt x="114" y="4316"/>
                    </a:lnTo>
                    <a:lnTo>
                      <a:pt x="126" y="4316"/>
                    </a:lnTo>
                    <a:lnTo>
                      <a:pt x="263" y="4046"/>
                    </a:lnTo>
                    <a:lnTo>
                      <a:pt x="383" y="3777"/>
                    </a:lnTo>
                    <a:lnTo>
                      <a:pt x="485" y="3495"/>
                    </a:lnTo>
                    <a:lnTo>
                      <a:pt x="568" y="3219"/>
                    </a:lnTo>
                    <a:lnTo>
                      <a:pt x="628" y="2937"/>
                    </a:lnTo>
                    <a:lnTo>
                      <a:pt x="670" y="2656"/>
                    </a:lnTo>
                    <a:lnTo>
                      <a:pt x="688" y="2368"/>
                    </a:lnTo>
                    <a:lnTo>
                      <a:pt x="688" y="2086"/>
                    </a:lnTo>
                    <a:lnTo>
                      <a:pt x="688" y="208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pt-BR"/>
              </a:p>
            </p:txBody>
          </p:sp>
          <p:sp>
            <p:nvSpPr>
              <p:cNvPr id="34" name="Freeform 13"/>
              <p:cNvSpPr>
                <a:spLocks/>
              </p:cNvSpPr>
              <p:nvPr userDrawn="1"/>
            </p:nvSpPr>
            <p:spPr bwMode="hidden">
              <a:xfrm>
                <a:off x="4522" y="0"/>
                <a:ext cx="864" cy="4316"/>
              </a:xfrm>
              <a:custGeom>
                <a:avLst/>
                <a:gdLst/>
                <a:ahLst/>
                <a:cxnLst>
                  <a:cxn ang="0">
                    <a:pos x="855" y="2128"/>
                  </a:cxn>
                  <a:cxn ang="0">
                    <a:pos x="831" y="1834"/>
                  </a:cxn>
                  <a:cxn ang="0">
                    <a:pos x="808" y="1684"/>
                  </a:cxn>
                  <a:cxn ang="0">
                    <a:pos x="784" y="1541"/>
                  </a:cxn>
                  <a:cxn ang="0">
                    <a:pos x="748" y="1397"/>
                  </a:cxn>
                  <a:cxn ang="0">
                    <a:pos x="712" y="1253"/>
                  </a:cxn>
                  <a:cxn ang="0">
                    <a:pos x="664" y="1115"/>
                  </a:cxn>
                  <a:cxn ang="0">
                    <a:pos x="610" y="977"/>
                  </a:cxn>
                  <a:cxn ang="0">
                    <a:pos x="491" y="719"/>
                  </a:cxn>
                  <a:cxn ang="0">
                    <a:pos x="353" y="468"/>
                  </a:cxn>
                  <a:cxn ang="0">
                    <a:pos x="192" y="228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180" y="228"/>
                  </a:cxn>
                  <a:cxn ang="0">
                    <a:pos x="341" y="468"/>
                  </a:cxn>
                  <a:cxn ang="0">
                    <a:pos x="479" y="719"/>
                  </a:cxn>
                  <a:cxn ang="0">
                    <a:pos x="598" y="983"/>
                  </a:cxn>
                  <a:cxn ang="0">
                    <a:pos x="652" y="1121"/>
                  </a:cxn>
                  <a:cxn ang="0">
                    <a:pos x="700" y="1259"/>
                  </a:cxn>
                  <a:cxn ang="0">
                    <a:pos x="736" y="1403"/>
                  </a:cxn>
                  <a:cxn ang="0">
                    <a:pos x="772" y="1547"/>
                  </a:cxn>
                  <a:cxn ang="0">
                    <a:pos x="802" y="1690"/>
                  </a:cxn>
                  <a:cxn ang="0">
                    <a:pos x="819" y="1834"/>
                  </a:cxn>
                  <a:cxn ang="0">
                    <a:pos x="837" y="1984"/>
                  </a:cxn>
                  <a:cxn ang="0">
                    <a:pos x="843" y="2128"/>
                  </a:cxn>
                  <a:cxn ang="0">
                    <a:pos x="849" y="2278"/>
                  </a:cxn>
                  <a:cxn ang="0">
                    <a:pos x="843" y="2428"/>
                  </a:cxn>
                  <a:cxn ang="0">
                    <a:pos x="831" y="2572"/>
                  </a:cxn>
                  <a:cxn ang="0">
                    <a:pos x="819" y="2721"/>
                  </a:cxn>
                  <a:cxn ang="0">
                    <a:pos x="796" y="2865"/>
                  </a:cxn>
                  <a:cxn ang="0">
                    <a:pos x="766" y="3015"/>
                  </a:cxn>
                  <a:cxn ang="0">
                    <a:pos x="724" y="3159"/>
                  </a:cxn>
                  <a:cxn ang="0">
                    <a:pos x="682" y="3303"/>
                  </a:cxn>
                  <a:cxn ang="0">
                    <a:pos x="586" y="3567"/>
                  </a:cxn>
                  <a:cxn ang="0">
                    <a:pos x="473" y="3824"/>
                  </a:cxn>
                  <a:cxn ang="0">
                    <a:pos x="335" y="4076"/>
                  </a:cxn>
                  <a:cxn ang="0">
                    <a:pos x="180" y="4316"/>
                  </a:cxn>
                  <a:cxn ang="0">
                    <a:pos x="192" y="4316"/>
                  </a:cxn>
                  <a:cxn ang="0">
                    <a:pos x="347" y="4076"/>
                  </a:cxn>
                  <a:cxn ang="0">
                    <a:pos x="485" y="3824"/>
                  </a:cxn>
                  <a:cxn ang="0">
                    <a:pos x="598" y="3573"/>
                  </a:cxn>
                  <a:cxn ang="0">
                    <a:pos x="694" y="3309"/>
                  </a:cxn>
                  <a:cxn ang="0">
                    <a:pos x="736" y="3165"/>
                  </a:cxn>
                  <a:cxn ang="0">
                    <a:pos x="778" y="3021"/>
                  </a:cxn>
                  <a:cxn ang="0">
                    <a:pos x="808" y="2871"/>
                  </a:cxn>
                  <a:cxn ang="0">
                    <a:pos x="831" y="2727"/>
                  </a:cxn>
                  <a:cxn ang="0">
                    <a:pos x="843" y="2578"/>
                  </a:cxn>
                  <a:cxn ang="0">
                    <a:pos x="855" y="2428"/>
                  </a:cxn>
                  <a:cxn ang="0">
                    <a:pos x="861" y="2278"/>
                  </a:cxn>
                  <a:cxn ang="0">
                    <a:pos x="855" y="2128"/>
                  </a:cxn>
                  <a:cxn ang="0">
                    <a:pos x="855" y="2128"/>
                  </a:cxn>
                </a:cxnLst>
                <a:rect l="0" t="0" r="r" b="b"/>
                <a:pathLst>
                  <a:path w="861" h="4316">
                    <a:moveTo>
                      <a:pt x="855" y="2128"/>
                    </a:moveTo>
                    <a:lnTo>
                      <a:pt x="831" y="1834"/>
                    </a:lnTo>
                    <a:lnTo>
                      <a:pt x="808" y="1684"/>
                    </a:lnTo>
                    <a:lnTo>
                      <a:pt x="784" y="1541"/>
                    </a:lnTo>
                    <a:lnTo>
                      <a:pt x="748" y="1397"/>
                    </a:lnTo>
                    <a:lnTo>
                      <a:pt x="712" y="1253"/>
                    </a:lnTo>
                    <a:lnTo>
                      <a:pt x="664" y="1115"/>
                    </a:lnTo>
                    <a:lnTo>
                      <a:pt x="610" y="977"/>
                    </a:lnTo>
                    <a:lnTo>
                      <a:pt x="491" y="719"/>
                    </a:lnTo>
                    <a:lnTo>
                      <a:pt x="353" y="468"/>
                    </a:lnTo>
                    <a:lnTo>
                      <a:pt x="192" y="228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80" y="228"/>
                    </a:lnTo>
                    <a:lnTo>
                      <a:pt x="341" y="468"/>
                    </a:lnTo>
                    <a:lnTo>
                      <a:pt x="479" y="719"/>
                    </a:lnTo>
                    <a:lnTo>
                      <a:pt x="598" y="983"/>
                    </a:lnTo>
                    <a:lnTo>
                      <a:pt x="652" y="1121"/>
                    </a:lnTo>
                    <a:lnTo>
                      <a:pt x="700" y="1259"/>
                    </a:lnTo>
                    <a:lnTo>
                      <a:pt x="736" y="1403"/>
                    </a:lnTo>
                    <a:lnTo>
                      <a:pt x="772" y="1547"/>
                    </a:lnTo>
                    <a:lnTo>
                      <a:pt x="802" y="1690"/>
                    </a:lnTo>
                    <a:lnTo>
                      <a:pt x="819" y="1834"/>
                    </a:lnTo>
                    <a:lnTo>
                      <a:pt x="837" y="1984"/>
                    </a:lnTo>
                    <a:lnTo>
                      <a:pt x="843" y="2128"/>
                    </a:lnTo>
                    <a:lnTo>
                      <a:pt x="849" y="2278"/>
                    </a:lnTo>
                    <a:lnTo>
                      <a:pt x="843" y="2428"/>
                    </a:lnTo>
                    <a:lnTo>
                      <a:pt x="831" y="2572"/>
                    </a:lnTo>
                    <a:lnTo>
                      <a:pt x="819" y="2721"/>
                    </a:lnTo>
                    <a:lnTo>
                      <a:pt x="796" y="2865"/>
                    </a:lnTo>
                    <a:lnTo>
                      <a:pt x="766" y="3015"/>
                    </a:lnTo>
                    <a:lnTo>
                      <a:pt x="724" y="3159"/>
                    </a:lnTo>
                    <a:lnTo>
                      <a:pt x="682" y="3303"/>
                    </a:lnTo>
                    <a:lnTo>
                      <a:pt x="586" y="3567"/>
                    </a:lnTo>
                    <a:lnTo>
                      <a:pt x="473" y="3824"/>
                    </a:lnTo>
                    <a:lnTo>
                      <a:pt x="335" y="4076"/>
                    </a:lnTo>
                    <a:lnTo>
                      <a:pt x="180" y="4316"/>
                    </a:lnTo>
                    <a:lnTo>
                      <a:pt x="192" y="4316"/>
                    </a:lnTo>
                    <a:lnTo>
                      <a:pt x="347" y="4076"/>
                    </a:lnTo>
                    <a:lnTo>
                      <a:pt x="485" y="3824"/>
                    </a:lnTo>
                    <a:lnTo>
                      <a:pt x="598" y="3573"/>
                    </a:lnTo>
                    <a:lnTo>
                      <a:pt x="694" y="3309"/>
                    </a:lnTo>
                    <a:lnTo>
                      <a:pt x="736" y="3165"/>
                    </a:lnTo>
                    <a:lnTo>
                      <a:pt x="778" y="3021"/>
                    </a:lnTo>
                    <a:lnTo>
                      <a:pt x="808" y="2871"/>
                    </a:lnTo>
                    <a:lnTo>
                      <a:pt x="831" y="2727"/>
                    </a:lnTo>
                    <a:lnTo>
                      <a:pt x="843" y="2578"/>
                    </a:lnTo>
                    <a:lnTo>
                      <a:pt x="855" y="2428"/>
                    </a:lnTo>
                    <a:lnTo>
                      <a:pt x="861" y="2278"/>
                    </a:lnTo>
                    <a:lnTo>
                      <a:pt x="855" y="2128"/>
                    </a:lnTo>
                    <a:lnTo>
                      <a:pt x="855" y="212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pt-BR"/>
              </a:p>
            </p:txBody>
          </p:sp>
          <p:sp>
            <p:nvSpPr>
              <p:cNvPr id="35" name="Freeform 14"/>
              <p:cNvSpPr>
                <a:spLocks/>
              </p:cNvSpPr>
              <p:nvPr userDrawn="1"/>
            </p:nvSpPr>
            <p:spPr bwMode="hidden">
              <a:xfrm>
                <a:off x="2399" y="0"/>
                <a:ext cx="150" cy="4316"/>
              </a:xfrm>
              <a:custGeom>
                <a:avLst/>
                <a:gdLst/>
                <a:ahLst/>
                <a:cxnLst>
                  <a:cxn ang="0">
                    <a:pos x="18" y="1942"/>
                  </a:cxn>
                  <a:cxn ang="0">
                    <a:pos x="30" y="1630"/>
                  </a:cxn>
                  <a:cxn ang="0">
                    <a:pos x="42" y="1331"/>
                  </a:cxn>
                  <a:cxn ang="0">
                    <a:pos x="59" y="1055"/>
                  </a:cxn>
                  <a:cxn ang="0">
                    <a:pos x="77" y="791"/>
                  </a:cxn>
                  <a:cxn ang="0">
                    <a:pos x="83" y="671"/>
                  </a:cxn>
                  <a:cxn ang="0">
                    <a:pos x="95" y="557"/>
                  </a:cxn>
                  <a:cxn ang="0">
                    <a:pos x="107" y="444"/>
                  </a:cxn>
                  <a:cxn ang="0">
                    <a:pos x="113" y="342"/>
                  </a:cxn>
                  <a:cxn ang="0">
                    <a:pos x="125" y="246"/>
                  </a:cxn>
                  <a:cxn ang="0">
                    <a:pos x="131" y="156"/>
                  </a:cxn>
                  <a:cxn ang="0">
                    <a:pos x="143" y="72"/>
                  </a:cxn>
                  <a:cxn ang="0">
                    <a:pos x="149" y="0"/>
                  </a:cxn>
                  <a:cxn ang="0">
                    <a:pos x="137" y="0"/>
                  </a:cxn>
                  <a:cxn ang="0">
                    <a:pos x="131" y="72"/>
                  </a:cxn>
                  <a:cxn ang="0">
                    <a:pos x="119" y="156"/>
                  </a:cxn>
                  <a:cxn ang="0">
                    <a:pos x="113" y="246"/>
                  </a:cxn>
                  <a:cxn ang="0">
                    <a:pos x="101" y="342"/>
                  </a:cxn>
                  <a:cxn ang="0">
                    <a:pos x="95" y="444"/>
                  </a:cxn>
                  <a:cxn ang="0">
                    <a:pos x="83" y="557"/>
                  </a:cxn>
                  <a:cxn ang="0">
                    <a:pos x="71" y="671"/>
                  </a:cxn>
                  <a:cxn ang="0">
                    <a:pos x="65" y="791"/>
                  </a:cxn>
                  <a:cxn ang="0">
                    <a:pos x="48" y="1055"/>
                  </a:cxn>
                  <a:cxn ang="0">
                    <a:pos x="30" y="1331"/>
                  </a:cxn>
                  <a:cxn ang="0">
                    <a:pos x="18" y="1630"/>
                  </a:cxn>
                  <a:cxn ang="0">
                    <a:pos x="6" y="1942"/>
                  </a:cxn>
                  <a:cxn ang="0">
                    <a:pos x="0" y="2278"/>
                  </a:cxn>
                  <a:cxn ang="0">
                    <a:pos x="6" y="2602"/>
                  </a:cxn>
                  <a:cxn ang="0">
                    <a:pos x="12" y="2919"/>
                  </a:cxn>
                  <a:cxn ang="0">
                    <a:pos x="24" y="3219"/>
                  </a:cxn>
                  <a:cxn ang="0">
                    <a:pos x="36" y="3513"/>
                  </a:cxn>
                  <a:cxn ang="0">
                    <a:pos x="59" y="3794"/>
                  </a:cxn>
                  <a:cxn ang="0">
                    <a:pos x="89" y="4058"/>
                  </a:cxn>
                  <a:cxn ang="0">
                    <a:pos x="125" y="4316"/>
                  </a:cxn>
                  <a:cxn ang="0">
                    <a:pos x="137" y="4316"/>
                  </a:cxn>
                  <a:cxn ang="0">
                    <a:pos x="101" y="4058"/>
                  </a:cxn>
                  <a:cxn ang="0">
                    <a:pos x="71" y="3794"/>
                  </a:cxn>
                  <a:cxn ang="0">
                    <a:pos x="48" y="3513"/>
                  </a:cxn>
                  <a:cxn ang="0">
                    <a:pos x="36" y="3225"/>
                  </a:cxn>
                  <a:cxn ang="0">
                    <a:pos x="24" y="2919"/>
                  </a:cxn>
                  <a:cxn ang="0">
                    <a:pos x="18" y="2608"/>
                  </a:cxn>
                  <a:cxn ang="0">
                    <a:pos x="12" y="2278"/>
                  </a:cxn>
                  <a:cxn ang="0">
                    <a:pos x="18" y="1942"/>
                  </a:cxn>
                  <a:cxn ang="0">
                    <a:pos x="18" y="1942"/>
                  </a:cxn>
                </a:cxnLst>
                <a:rect l="0" t="0" r="r" b="b"/>
                <a:pathLst>
                  <a:path w="149" h="4316">
                    <a:moveTo>
                      <a:pt x="18" y="1942"/>
                    </a:moveTo>
                    <a:lnTo>
                      <a:pt x="30" y="1630"/>
                    </a:lnTo>
                    <a:lnTo>
                      <a:pt x="42" y="1331"/>
                    </a:lnTo>
                    <a:lnTo>
                      <a:pt x="59" y="1055"/>
                    </a:lnTo>
                    <a:lnTo>
                      <a:pt x="77" y="791"/>
                    </a:lnTo>
                    <a:lnTo>
                      <a:pt x="83" y="671"/>
                    </a:lnTo>
                    <a:lnTo>
                      <a:pt x="95" y="557"/>
                    </a:lnTo>
                    <a:lnTo>
                      <a:pt x="107" y="444"/>
                    </a:lnTo>
                    <a:lnTo>
                      <a:pt x="113" y="342"/>
                    </a:lnTo>
                    <a:lnTo>
                      <a:pt x="125" y="246"/>
                    </a:lnTo>
                    <a:lnTo>
                      <a:pt x="131" y="156"/>
                    </a:lnTo>
                    <a:lnTo>
                      <a:pt x="143" y="72"/>
                    </a:lnTo>
                    <a:lnTo>
                      <a:pt x="149" y="0"/>
                    </a:lnTo>
                    <a:lnTo>
                      <a:pt x="137" y="0"/>
                    </a:lnTo>
                    <a:lnTo>
                      <a:pt x="131" y="72"/>
                    </a:lnTo>
                    <a:lnTo>
                      <a:pt x="119" y="156"/>
                    </a:lnTo>
                    <a:lnTo>
                      <a:pt x="113" y="246"/>
                    </a:lnTo>
                    <a:lnTo>
                      <a:pt x="101" y="342"/>
                    </a:lnTo>
                    <a:lnTo>
                      <a:pt x="95" y="444"/>
                    </a:lnTo>
                    <a:lnTo>
                      <a:pt x="83" y="557"/>
                    </a:lnTo>
                    <a:lnTo>
                      <a:pt x="71" y="671"/>
                    </a:lnTo>
                    <a:lnTo>
                      <a:pt x="65" y="791"/>
                    </a:lnTo>
                    <a:lnTo>
                      <a:pt x="48" y="1055"/>
                    </a:lnTo>
                    <a:lnTo>
                      <a:pt x="30" y="1331"/>
                    </a:lnTo>
                    <a:lnTo>
                      <a:pt x="18" y="1630"/>
                    </a:lnTo>
                    <a:lnTo>
                      <a:pt x="6" y="1942"/>
                    </a:lnTo>
                    <a:lnTo>
                      <a:pt x="0" y="2278"/>
                    </a:lnTo>
                    <a:lnTo>
                      <a:pt x="6" y="2602"/>
                    </a:lnTo>
                    <a:lnTo>
                      <a:pt x="12" y="2919"/>
                    </a:lnTo>
                    <a:lnTo>
                      <a:pt x="24" y="3219"/>
                    </a:lnTo>
                    <a:lnTo>
                      <a:pt x="36" y="3513"/>
                    </a:lnTo>
                    <a:lnTo>
                      <a:pt x="59" y="3794"/>
                    </a:lnTo>
                    <a:lnTo>
                      <a:pt x="89" y="4058"/>
                    </a:lnTo>
                    <a:lnTo>
                      <a:pt x="125" y="4316"/>
                    </a:lnTo>
                    <a:lnTo>
                      <a:pt x="137" y="4316"/>
                    </a:lnTo>
                    <a:lnTo>
                      <a:pt x="101" y="4058"/>
                    </a:lnTo>
                    <a:lnTo>
                      <a:pt x="71" y="3794"/>
                    </a:lnTo>
                    <a:lnTo>
                      <a:pt x="48" y="3513"/>
                    </a:lnTo>
                    <a:lnTo>
                      <a:pt x="36" y="3225"/>
                    </a:lnTo>
                    <a:lnTo>
                      <a:pt x="24" y="2919"/>
                    </a:lnTo>
                    <a:lnTo>
                      <a:pt x="18" y="2608"/>
                    </a:lnTo>
                    <a:lnTo>
                      <a:pt x="12" y="2278"/>
                    </a:lnTo>
                    <a:lnTo>
                      <a:pt x="18" y="1942"/>
                    </a:lnTo>
                    <a:lnTo>
                      <a:pt x="18" y="194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pt-BR"/>
              </a:p>
            </p:txBody>
          </p:sp>
          <p:sp>
            <p:nvSpPr>
              <p:cNvPr id="36" name="Freeform 15"/>
              <p:cNvSpPr>
                <a:spLocks/>
              </p:cNvSpPr>
              <p:nvPr userDrawn="1"/>
            </p:nvSpPr>
            <p:spPr bwMode="hidden">
              <a:xfrm>
                <a:off x="1967" y="0"/>
                <a:ext cx="300" cy="4316"/>
              </a:xfrm>
              <a:custGeom>
                <a:avLst/>
                <a:gdLst/>
                <a:ahLst/>
                <a:cxnLst>
                  <a:cxn ang="0">
                    <a:pos x="18" y="2062"/>
                  </a:cxn>
                  <a:cxn ang="0">
                    <a:pos x="30" y="1750"/>
                  </a:cxn>
                  <a:cxn ang="0">
                    <a:pos x="54" y="1451"/>
                  </a:cxn>
                  <a:cxn ang="0">
                    <a:pos x="84" y="1169"/>
                  </a:cxn>
                  <a:cxn ang="0">
                    <a:pos x="126" y="899"/>
                  </a:cxn>
                  <a:cxn ang="0">
                    <a:pos x="162" y="641"/>
                  </a:cxn>
                  <a:cxn ang="0">
                    <a:pos x="209" y="408"/>
                  </a:cxn>
                  <a:cxn ang="0">
                    <a:pos x="251" y="192"/>
                  </a:cxn>
                  <a:cxn ang="0">
                    <a:pos x="299" y="0"/>
                  </a:cxn>
                  <a:cxn ang="0">
                    <a:pos x="287" y="0"/>
                  </a:cxn>
                  <a:cxn ang="0">
                    <a:pos x="239" y="192"/>
                  </a:cxn>
                  <a:cxn ang="0">
                    <a:pos x="198" y="408"/>
                  </a:cxn>
                  <a:cxn ang="0">
                    <a:pos x="156" y="641"/>
                  </a:cxn>
                  <a:cxn ang="0">
                    <a:pos x="114" y="899"/>
                  </a:cxn>
                  <a:cxn ang="0">
                    <a:pos x="78" y="1169"/>
                  </a:cxn>
                  <a:cxn ang="0">
                    <a:pos x="48" y="1451"/>
                  </a:cxn>
                  <a:cxn ang="0">
                    <a:pos x="24" y="1750"/>
                  </a:cxn>
                  <a:cxn ang="0">
                    <a:pos x="6" y="2062"/>
                  </a:cxn>
                  <a:cxn ang="0">
                    <a:pos x="0" y="2374"/>
                  </a:cxn>
                  <a:cxn ang="0">
                    <a:pos x="12" y="2674"/>
                  </a:cxn>
                  <a:cxn ang="0">
                    <a:pos x="30" y="2973"/>
                  </a:cxn>
                  <a:cxn ang="0">
                    <a:pos x="54" y="3255"/>
                  </a:cxn>
                  <a:cxn ang="0">
                    <a:pos x="96" y="3537"/>
                  </a:cxn>
                  <a:cxn ang="0">
                    <a:pos x="144" y="3806"/>
                  </a:cxn>
                  <a:cxn ang="0">
                    <a:pos x="203" y="4064"/>
                  </a:cxn>
                  <a:cxn ang="0">
                    <a:pos x="275" y="4316"/>
                  </a:cxn>
                  <a:cxn ang="0">
                    <a:pos x="287" y="4316"/>
                  </a:cxn>
                  <a:cxn ang="0">
                    <a:pos x="215" y="4064"/>
                  </a:cxn>
                  <a:cxn ang="0">
                    <a:pos x="156" y="3806"/>
                  </a:cxn>
                  <a:cxn ang="0">
                    <a:pos x="108" y="3537"/>
                  </a:cxn>
                  <a:cxn ang="0">
                    <a:pos x="66" y="3261"/>
                  </a:cxn>
                  <a:cxn ang="0">
                    <a:pos x="42" y="2973"/>
                  </a:cxn>
                  <a:cxn ang="0">
                    <a:pos x="24" y="2680"/>
                  </a:cxn>
                  <a:cxn ang="0">
                    <a:pos x="12" y="2374"/>
                  </a:cxn>
                  <a:cxn ang="0">
                    <a:pos x="18" y="2062"/>
                  </a:cxn>
                  <a:cxn ang="0">
                    <a:pos x="18" y="2062"/>
                  </a:cxn>
                </a:cxnLst>
                <a:rect l="0" t="0" r="r" b="b"/>
                <a:pathLst>
                  <a:path w="299" h="4316">
                    <a:moveTo>
                      <a:pt x="18" y="2062"/>
                    </a:moveTo>
                    <a:lnTo>
                      <a:pt x="30" y="1750"/>
                    </a:lnTo>
                    <a:lnTo>
                      <a:pt x="54" y="1451"/>
                    </a:lnTo>
                    <a:lnTo>
                      <a:pt x="84" y="1169"/>
                    </a:lnTo>
                    <a:lnTo>
                      <a:pt x="126" y="899"/>
                    </a:lnTo>
                    <a:lnTo>
                      <a:pt x="162" y="641"/>
                    </a:lnTo>
                    <a:lnTo>
                      <a:pt x="209" y="408"/>
                    </a:lnTo>
                    <a:lnTo>
                      <a:pt x="251" y="192"/>
                    </a:lnTo>
                    <a:lnTo>
                      <a:pt x="299" y="0"/>
                    </a:lnTo>
                    <a:lnTo>
                      <a:pt x="287" y="0"/>
                    </a:lnTo>
                    <a:lnTo>
                      <a:pt x="239" y="192"/>
                    </a:lnTo>
                    <a:lnTo>
                      <a:pt x="198" y="408"/>
                    </a:lnTo>
                    <a:lnTo>
                      <a:pt x="156" y="641"/>
                    </a:lnTo>
                    <a:lnTo>
                      <a:pt x="114" y="899"/>
                    </a:lnTo>
                    <a:lnTo>
                      <a:pt x="78" y="1169"/>
                    </a:lnTo>
                    <a:lnTo>
                      <a:pt x="48" y="1451"/>
                    </a:lnTo>
                    <a:lnTo>
                      <a:pt x="24" y="1750"/>
                    </a:lnTo>
                    <a:lnTo>
                      <a:pt x="6" y="2062"/>
                    </a:lnTo>
                    <a:lnTo>
                      <a:pt x="0" y="2374"/>
                    </a:lnTo>
                    <a:lnTo>
                      <a:pt x="12" y="2674"/>
                    </a:lnTo>
                    <a:lnTo>
                      <a:pt x="30" y="2973"/>
                    </a:lnTo>
                    <a:lnTo>
                      <a:pt x="54" y="3255"/>
                    </a:lnTo>
                    <a:lnTo>
                      <a:pt x="96" y="3537"/>
                    </a:lnTo>
                    <a:lnTo>
                      <a:pt x="144" y="3806"/>
                    </a:lnTo>
                    <a:lnTo>
                      <a:pt x="203" y="4064"/>
                    </a:lnTo>
                    <a:lnTo>
                      <a:pt x="275" y="4316"/>
                    </a:lnTo>
                    <a:lnTo>
                      <a:pt x="287" y="4316"/>
                    </a:lnTo>
                    <a:lnTo>
                      <a:pt x="215" y="4064"/>
                    </a:lnTo>
                    <a:lnTo>
                      <a:pt x="156" y="3806"/>
                    </a:lnTo>
                    <a:lnTo>
                      <a:pt x="108" y="3537"/>
                    </a:lnTo>
                    <a:lnTo>
                      <a:pt x="66" y="3261"/>
                    </a:lnTo>
                    <a:lnTo>
                      <a:pt x="42" y="2973"/>
                    </a:lnTo>
                    <a:lnTo>
                      <a:pt x="24" y="2680"/>
                    </a:lnTo>
                    <a:lnTo>
                      <a:pt x="12" y="2374"/>
                    </a:lnTo>
                    <a:lnTo>
                      <a:pt x="18" y="2062"/>
                    </a:lnTo>
                    <a:lnTo>
                      <a:pt x="18" y="206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pt-BR"/>
              </a:p>
            </p:txBody>
          </p:sp>
          <p:sp>
            <p:nvSpPr>
              <p:cNvPr id="37" name="Freeform 16"/>
              <p:cNvSpPr>
                <a:spLocks/>
              </p:cNvSpPr>
              <p:nvPr userDrawn="1"/>
            </p:nvSpPr>
            <p:spPr bwMode="hidden">
              <a:xfrm>
                <a:off x="1566" y="0"/>
                <a:ext cx="425" cy="4316"/>
              </a:xfrm>
              <a:custGeom>
                <a:avLst/>
                <a:gdLst/>
                <a:ahLst/>
                <a:cxnLst>
                  <a:cxn ang="0">
                    <a:pos x="424" y="0"/>
                  </a:cxn>
                  <a:cxn ang="0">
                    <a:pos x="412" y="0"/>
                  </a:cxn>
                  <a:cxn ang="0">
                    <a:pos x="316" y="222"/>
                  </a:cxn>
                  <a:cxn ang="0">
                    <a:pos x="239" y="462"/>
                  </a:cxn>
                  <a:cxn ang="0">
                    <a:pos x="167" y="707"/>
                  </a:cxn>
                  <a:cxn ang="0">
                    <a:pos x="107" y="971"/>
                  </a:cxn>
                  <a:cxn ang="0">
                    <a:pos x="65" y="1247"/>
                  </a:cxn>
                  <a:cxn ang="0">
                    <a:pos x="29" y="1529"/>
                  </a:cxn>
                  <a:cxn ang="0">
                    <a:pos x="6" y="1822"/>
                  </a:cxn>
                  <a:cxn ang="0">
                    <a:pos x="0" y="2122"/>
                  </a:cxn>
                  <a:cxn ang="0">
                    <a:pos x="6" y="2404"/>
                  </a:cxn>
                  <a:cxn ang="0">
                    <a:pos x="24" y="2686"/>
                  </a:cxn>
                  <a:cxn ang="0">
                    <a:pos x="47" y="2961"/>
                  </a:cxn>
                  <a:cxn ang="0">
                    <a:pos x="89" y="3243"/>
                  </a:cxn>
                  <a:cxn ang="0">
                    <a:pos x="137" y="3519"/>
                  </a:cxn>
                  <a:cxn ang="0">
                    <a:pos x="197" y="3788"/>
                  </a:cxn>
                  <a:cxn ang="0">
                    <a:pos x="269" y="4058"/>
                  </a:cxn>
                  <a:cxn ang="0">
                    <a:pos x="346" y="4316"/>
                  </a:cxn>
                  <a:cxn ang="0">
                    <a:pos x="358" y="4316"/>
                  </a:cxn>
                  <a:cxn ang="0">
                    <a:pos x="281" y="4058"/>
                  </a:cxn>
                  <a:cxn ang="0">
                    <a:pos x="209" y="3788"/>
                  </a:cxn>
                  <a:cxn ang="0">
                    <a:pos x="149" y="3519"/>
                  </a:cxn>
                  <a:cxn ang="0">
                    <a:pos x="101" y="3243"/>
                  </a:cxn>
                  <a:cxn ang="0">
                    <a:pos x="59" y="2961"/>
                  </a:cxn>
                  <a:cxn ang="0">
                    <a:pos x="35" y="2686"/>
                  </a:cxn>
                  <a:cxn ang="0">
                    <a:pos x="18" y="2404"/>
                  </a:cxn>
                  <a:cxn ang="0">
                    <a:pos x="12" y="2122"/>
                  </a:cxn>
                  <a:cxn ang="0">
                    <a:pos x="18" y="1822"/>
                  </a:cxn>
                  <a:cxn ang="0">
                    <a:pos x="41" y="1529"/>
                  </a:cxn>
                  <a:cxn ang="0">
                    <a:pos x="71" y="1247"/>
                  </a:cxn>
                  <a:cxn ang="0">
                    <a:pos x="119" y="971"/>
                  </a:cxn>
                  <a:cxn ang="0">
                    <a:pos x="179" y="707"/>
                  </a:cxn>
                  <a:cxn ang="0">
                    <a:pos x="245" y="462"/>
                  </a:cxn>
                  <a:cxn ang="0">
                    <a:pos x="328" y="222"/>
                  </a:cxn>
                  <a:cxn ang="0">
                    <a:pos x="424" y="0"/>
                  </a:cxn>
                  <a:cxn ang="0">
                    <a:pos x="424" y="0"/>
                  </a:cxn>
                </a:cxnLst>
                <a:rect l="0" t="0" r="r" b="b"/>
                <a:pathLst>
                  <a:path w="424" h="4316">
                    <a:moveTo>
                      <a:pt x="424" y="0"/>
                    </a:moveTo>
                    <a:lnTo>
                      <a:pt x="412" y="0"/>
                    </a:lnTo>
                    <a:lnTo>
                      <a:pt x="316" y="222"/>
                    </a:lnTo>
                    <a:lnTo>
                      <a:pt x="239" y="462"/>
                    </a:lnTo>
                    <a:lnTo>
                      <a:pt x="167" y="707"/>
                    </a:lnTo>
                    <a:lnTo>
                      <a:pt x="107" y="971"/>
                    </a:lnTo>
                    <a:lnTo>
                      <a:pt x="65" y="1247"/>
                    </a:lnTo>
                    <a:lnTo>
                      <a:pt x="29" y="1529"/>
                    </a:lnTo>
                    <a:lnTo>
                      <a:pt x="6" y="1822"/>
                    </a:lnTo>
                    <a:lnTo>
                      <a:pt x="0" y="2122"/>
                    </a:lnTo>
                    <a:lnTo>
                      <a:pt x="6" y="2404"/>
                    </a:lnTo>
                    <a:lnTo>
                      <a:pt x="24" y="2686"/>
                    </a:lnTo>
                    <a:lnTo>
                      <a:pt x="47" y="2961"/>
                    </a:lnTo>
                    <a:lnTo>
                      <a:pt x="89" y="3243"/>
                    </a:lnTo>
                    <a:lnTo>
                      <a:pt x="137" y="3519"/>
                    </a:lnTo>
                    <a:lnTo>
                      <a:pt x="197" y="3788"/>
                    </a:lnTo>
                    <a:lnTo>
                      <a:pt x="269" y="4058"/>
                    </a:lnTo>
                    <a:lnTo>
                      <a:pt x="346" y="4316"/>
                    </a:lnTo>
                    <a:lnTo>
                      <a:pt x="358" y="4316"/>
                    </a:lnTo>
                    <a:lnTo>
                      <a:pt x="281" y="4058"/>
                    </a:lnTo>
                    <a:lnTo>
                      <a:pt x="209" y="3788"/>
                    </a:lnTo>
                    <a:lnTo>
                      <a:pt x="149" y="3519"/>
                    </a:lnTo>
                    <a:lnTo>
                      <a:pt x="101" y="3243"/>
                    </a:lnTo>
                    <a:lnTo>
                      <a:pt x="59" y="2961"/>
                    </a:lnTo>
                    <a:lnTo>
                      <a:pt x="35" y="2686"/>
                    </a:lnTo>
                    <a:lnTo>
                      <a:pt x="18" y="2404"/>
                    </a:lnTo>
                    <a:lnTo>
                      <a:pt x="12" y="2122"/>
                    </a:lnTo>
                    <a:lnTo>
                      <a:pt x="18" y="1822"/>
                    </a:lnTo>
                    <a:lnTo>
                      <a:pt x="41" y="1529"/>
                    </a:lnTo>
                    <a:lnTo>
                      <a:pt x="71" y="1247"/>
                    </a:lnTo>
                    <a:lnTo>
                      <a:pt x="119" y="971"/>
                    </a:lnTo>
                    <a:lnTo>
                      <a:pt x="179" y="707"/>
                    </a:lnTo>
                    <a:lnTo>
                      <a:pt x="245" y="462"/>
                    </a:lnTo>
                    <a:lnTo>
                      <a:pt x="328" y="222"/>
                    </a:lnTo>
                    <a:lnTo>
                      <a:pt x="424" y="0"/>
                    </a:lnTo>
                    <a:lnTo>
                      <a:pt x="4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pt-BR"/>
              </a:p>
            </p:txBody>
          </p:sp>
          <p:sp>
            <p:nvSpPr>
              <p:cNvPr id="38" name="Freeform 17"/>
              <p:cNvSpPr>
                <a:spLocks/>
              </p:cNvSpPr>
              <p:nvPr userDrawn="1"/>
            </p:nvSpPr>
            <p:spPr bwMode="hidden">
              <a:xfrm>
                <a:off x="1128" y="0"/>
                <a:ext cx="575" cy="4316"/>
              </a:xfrm>
              <a:custGeom>
                <a:avLst/>
                <a:gdLst/>
                <a:ahLst/>
                <a:cxnLst>
                  <a:cxn ang="0">
                    <a:pos x="12" y="2146"/>
                  </a:cxn>
                  <a:cxn ang="0">
                    <a:pos x="24" y="1846"/>
                  </a:cxn>
                  <a:cxn ang="0">
                    <a:pos x="54" y="1559"/>
                  </a:cxn>
                  <a:cxn ang="0">
                    <a:pos x="96" y="1277"/>
                  </a:cxn>
                  <a:cxn ang="0">
                    <a:pos x="162" y="1001"/>
                  </a:cxn>
                  <a:cxn ang="0">
                    <a:pos x="239" y="731"/>
                  </a:cxn>
                  <a:cxn ang="0">
                    <a:pos x="335" y="480"/>
                  </a:cxn>
                  <a:cxn ang="0">
                    <a:pos x="449" y="234"/>
                  </a:cxn>
                  <a:cxn ang="0">
                    <a:pos x="574" y="0"/>
                  </a:cxn>
                  <a:cxn ang="0">
                    <a:pos x="562" y="0"/>
                  </a:cxn>
                  <a:cxn ang="0">
                    <a:pos x="437" y="234"/>
                  </a:cxn>
                  <a:cxn ang="0">
                    <a:pos x="323" y="480"/>
                  </a:cxn>
                  <a:cxn ang="0">
                    <a:pos x="227" y="737"/>
                  </a:cxn>
                  <a:cxn ang="0">
                    <a:pos x="150" y="1001"/>
                  </a:cxn>
                  <a:cxn ang="0">
                    <a:pos x="84" y="1277"/>
                  </a:cxn>
                  <a:cxn ang="0">
                    <a:pos x="42" y="1559"/>
                  </a:cxn>
                  <a:cxn ang="0">
                    <a:pos x="12" y="1852"/>
                  </a:cxn>
                  <a:cxn ang="0">
                    <a:pos x="0" y="2146"/>
                  </a:cxn>
                  <a:cxn ang="0">
                    <a:pos x="6" y="2434"/>
                  </a:cxn>
                  <a:cxn ang="0">
                    <a:pos x="30" y="2715"/>
                  </a:cxn>
                  <a:cxn ang="0">
                    <a:pos x="66" y="2997"/>
                  </a:cxn>
                  <a:cxn ang="0">
                    <a:pos x="120" y="3273"/>
                  </a:cxn>
                  <a:cxn ang="0">
                    <a:pos x="191" y="3549"/>
                  </a:cxn>
                  <a:cxn ang="0">
                    <a:pos x="275" y="3812"/>
                  </a:cxn>
                  <a:cxn ang="0">
                    <a:pos x="371" y="4070"/>
                  </a:cxn>
                  <a:cxn ang="0">
                    <a:pos x="484" y="4316"/>
                  </a:cxn>
                  <a:cxn ang="0">
                    <a:pos x="496" y="4316"/>
                  </a:cxn>
                  <a:cxn ang="0">
                    <a:pos x="383" y="4070"/>
                  </a:cxn>
                  <a:cxn ang="0">
                    <a:pos x="287" y="3812"/>
                  </a:cxn>
                  <a:cxn ang="0">
                    <a:pos x="203" y="3549"/>
                  </a:cxn>
                  <a:cxn ang="0">
                    <a:pos x="132" y="3273"/>
                  </a:cxn>
                  <a:cxn ang="0">
                    <a:pos x="78" y="2997"/>
                  </a:cxn>
                  <a:cxn ang="0">
                    <a:pos x="42" y="2715"/>
                  </a:cxn>
                  <a:cxn ang="0">
                    <a:pos x="18" y="2434"/>
                  </a:cxn>
                  <a:cxn ang="0">
                    <a:pos x="12" y="2146"/>
                  </a:cxn>
                  <a:cxn ang="0">
                    <a:pos x="12" y="2146"/>
                  </a:cxn>
                </a:cxnLst>
                <a:rect l="0" t="0" r="r" b="b"/>
                <a:pathLst>
                  <a:path w="574" h="4316">
                    <a:moveTo>
                      <a:pt x="12" y="2146"/>
                    </a:moveTo>
                    <a:lnTo>
                      <a:pt x="24" y="1846"/>
                    </a:lnTo>
                    <a:lnTo>
                      <a:pt x="54" y="1559"/>
                    </a:lnTo>
                    <a:lnTo>
                      <a:pt x="96" y="1277"/>
                    </a:lnTo>
                    <a:lnTo>
                      <a:pt x="162" y="1001"/>
                    </a:lnTo>
                    <a:lnTo>
                      <a:pt x="239" y="731"/>
                    </a:lnTo>
                    <a:lnTo>
                      <a:pt x="335" y="480"/>
                    </a:lnTo>
                    <a:lnTo>
                      <a:pt x="449" y="234"/>
                    </a:lnTo>
                    <a:lnTo>
                      <a:pt x="574" y="0"/>
                    </a:lnTo>
                    <a:lnTo>
                      <a:pt x="562" y="0"/>
                    </a:lnTo>
                    <a:lnTo>
                      <a:pt x="437" y="234"/>
                    </a:lnTo>
                    <a:lnTo>
                      <a:pt x="323" y="480"/>
                    </a:lnTo>
                    <a:lnTo>
                      <a:pt x="227" y="737"/>
                    </a:lnTo>
                    <a:lnTo>
                      <a:pt x="150" y="1001"/>
                    </a:lnTo>
                    <a:lnTo>
                      <a:pt x="84" y="1277"/>
                    </a:lnTo>
                    <a:lnTo>
                      <a:pt x="42" y="1559"/>
                    </a:lnTo>
                    <a:lnTo>
                      <a:pt x="12" y="1852"/>
                    </a:lnTo>
                    <a:lnTo>
                      <a:pt x="0" y="2146"/>
                    </a:lnTo>
                    <a:lnTo>
                      <a:pt x="6" y="2434"/>
                    </a:lnTo>
                    <a:lnTo>
                      <a:pt x="30" y="2715"/>
                    </a:lnTo>
                    <a:lnTo>
                      <a:pt x="66" y="2997"/>
                    </a:lnTo>
                    <a:lnTo>
                      <a:pt x="120" y="3273"/>
                    </a:lnTo>
                    <a:lnTo>
                      <a:pt x="191" y="3549"/>
                    </a:lnTo>
                    <a:lnTo>
                      <a:pt x="275" y="3812"/>
                    </a:lnTo>
                    <a:lnTo>
                      <a:pt x="371" y="4070"/>
                    </a:lnTo>
                    <a:lnTo>
                      <a:pt x="484" y="4316"/>
                    </a:lnTo>
                    <a:lnTo>
                      <a:pt x="496" y="4316"/>
                    </a:lnTo>
                    <a:lnTo>
                      <a:pt x="383" y="4070"/>
                    </a:lnTo>
                    <a:lnTo>
                      <a:pt x="287" y="3812"/>
                    </a:lnTo>
                    <a:lnTo>
                      <a:pt x="203" y="3549"/>
                    </a:lnTo>
                    <a:lnTo>
                      <a:pt x="132" y="3273"/>
                    </a:lnTo>
                    <a:lnTo>
                      <a:pt x="78" y="2997"/>
                    </a:lnTo>
                    <a:lnTo>
                      <a:pt x="42" y="2715"/>
                    </a:lnTo>
                    <a:lnTo>
                      <a:pt x="18" y="2434"/>
                    </a:lnTo>
                    <a:lnTo>
                      <a:pt x="12" y="2146"/>
                    </a:lnTo>
                    <a:lnTo>
                      <a:pt x="12" y="214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pt-BR"/>
              </a:p>
            </p:txBody>
          </p:sp>
          <p:sp>
            <p:nvSpPr>
              <p:cNvPr id="39" name="Freeform 18"/>
              <p:cNvSpPr>
                <a:spLocks/>
              </p:cNvSpPr>
              <p:nvPr userDrawn="1"/>
            </p:nvSpPr>
            <p:spPr bwMode="hidden">
              <a:xfrm>
                <a:off x="702" y="0"/>
                <a:ext cx="737" cy="4316"/>
              </a:xfrm>
              <a:custGeom>
                <a:avLst/>
                <a:gdLst/>
                <a:ahLst/>
                <a:cxnLst>
                  <a:cxn ang="0">
                    <a:pos x="12" y="2098"/>
                  </a:cxn>
                  <a:cxn ang="0">
                    <a:pos x="29" y="1798"/>
                  </a:cxn>
                  <a:cxn ang="0">
                    <a:pos x="71" y="1505"/>
                  </a:cxn>
                  <a:cxn ang="0">
                    <a:pos x="131" y="1223"/>
                  </a:cxn>
                  <a:cxn ang="0">
                    <a:pos x="215" y="941"/>
                  </a:cxn>
                  <a:cxn ang="0">
                    <a:pos x="316" y="689"/>
                  </a:cxn>
                  <a:cxn ang="0">
                    <a:pos x="442" y="444"/>
                  </a:cxn>
                  <a:cxn ang="0">
                    <a:pos x="580" y="216"/>
                  </a:cxn>
                  <a:cxn ang="0">
                    <a:pos x="735" y="0"/>
                  </a:cxn>
                  <a:cxn ang="0">
                    <a:pos x="723" y="0"/>
                  </a:cxn>
                  <a:cxn ang="0">
                    <a:pos x="568" y="210"/>
                  </a:cxn>
                  <a:cxn ang="0">
                    <a:pos x="430" y="438"/>
                  </a:cxn>
                  <a:cxn ang="0">
                    <a:pos x="311" y="683"/>
                  </a:cxn>
                  <a:cxn ang="0">
                    <a:pos x="209" y="941"/>
                  </a:cxn>
                  <a:cxn ang="0">
                    <a:pos x="125" y="1217"/>
                  </a:cxn>
                  <a:cxn ang="0">
                    <a:pos x="59" y="1505"/>
                  </a:cxn>
                  <a:cxn ang="0">
                    <a:pos x="18" y="1798"/>
                  </a:cxn>
                  <a:cxn ang="0">
                    <a:pos x="0" y="2098"/>
                  </a:cxn>
                  <a:cxn ang="0">
                    <a:pos x="6" y="2404"/>
                  </a:cxn>
                  <a:cxn ang="0">
                    <a:pos x="29" y="2709"/>
                  </a:cxn>
                  <a:cxn ang="0">
                    <a:pos x="77" y="3015"/>
                  </a:cxn>
                  <a:cxn ang="0">
                    <a:pos x="149" y="3315"/>
                  </a:cxn>
                  <a:cxn ang="0">
                    <a:pos x="227" y="3573"/>
                  </a:cxn>
                  <a:cxn ang="0">
                    <a:pos x="316" y="3824"/>
                  </a:cxn>
                  <a:cxn ang="0">
                    <a:pos x="424" y="4076"/>
                  </a:cxn>
                  <a:cxn ang="0">
                    <a:pos x="544" y="4316"/>
                  </a:cxn>
                  <a:cxn ang="0">
                    <a:pos x="556" y="4316"/>
                  </a:cxn>
                  <a:cxn ang="0">
                    <a:pos x="436" y="4076"/>
                  </a:cxn>
                  <a:cxn ang="0">
                    <a:pos x="328" y="3824"/>
                  </a:cxn>
                  <a:cxn ang="0">
                    <a:pos x="239" y="3573"/>
                  </a:cxn>
                  <a:cxn ang="0">
                    <a:pos x="161" y="3315"/>
                  </a:cxn>
                  <a:cxn ang="0">
                    <a:pos x="89" y="3015"/>
                  </a:cxn>
                  <a:cxn ang="0">
                    <a:pos x="41" y="2709"/>
                  </a:cxn>
                  <a:cxn ang="0">
                    <a:pos x="18" y="2404"/>
                  </a:cxn>
                  <a:cxn ang="0">
                    <a:pos x="12" y="2098"/>
                  </a:cxn>
                  <a:cxn ang="0">
                    <a:pos x="12" y="2098"/>
                  </a:cxn>
                </a:cxnLst>
                <a:rect l="0" t="0" r="r" b="b"/>
                <a:pathLst>
                  <a:path w="735" h="4316">
                    <a:moveTo>
                      <a:pt x="12" y="2098"/>
                    </a:moveTo>
                    <a:lnTo>
                      <a:pt x="29" y="1798"/>
                    </a:lnTo>
                    <a:lnTo>
                      <a:pt x="71" y="1505"/>
                    </a:lnTo>
                    <a:lnTo>
                      <a:pt x="131" y="1223"/>
                    </a:lnTo>
                    <a:lnTo>
                      <a:pt x="215" y="941"/>
                    </a:lnTo>
                    <a:lnTo>
                      <a:pt x="316" y="689"/>
                    </a:lnTo>
                    <a:lnTo>
                      <a:pt x="442" y="444"/>
                    </a:lnTo>
                    <a:lnTo>
                      <a:pt x="580" y="216"/>
                    </a:lnTo>
                    <a:lnTo>
                      <a:pt x="735" y="0"/>
                    </a:lnTo>
                    <a:lnTo>
                      <a:pt x="723" y="0"/>
                    </a:lnTo>
                    <a:lnTo>
                      <a:pt x="568" y="210"/>
                    </a:lnTo>
                    <a:lnTo>
                      <a:pt x="430" y="438"/>
                    </a:lnTo>
                    <a:lnTo>
                      <a:pt x="311" y="683"/>
                    </a:lnTo>
                    <a:lnTo>
                      <a:pt x="209" y="941"/>
                    </a:lnTo>
                    <a:lnTo>
                      <a:pt x="125" y="1217"/>
                    </a:lnTo>
                    <a:lnTo>
                      <a:pt x="59" y="1505"/>
                    </a:lnTo>
                    <a:lnTo>
                      <a:pt x="18" y="1798"/>
                    </a:lnTo>
                    <a:lnTo>
                      <a:pt x="0" y="2098"/>
                    </a:lnTo>
                    <a:lnTo>
                      <a:pt x="6" y="2404"/>
                    </a:lnTo>
                    <a:lnTo>
                      <a:pt x="29" y="2709"/>
                    </a:lnTo>
                    <a:lnTo>
                      <a:pt x="77" y="3015"/>
                    </a:lnTo>
                    <a:lnTo>
                      <a:pt x="149" y="3315"/>
                    </a:lnTo>
                    <a:lnTo>
                      <a:pt x="227" y="3573"/>
                    </a:lnTo>
                    <a:lnTo>
                      <a:pt x="316" y="3824"/>
                    </a:lnTo>
                    <a:lnTo>
                      <a:pt x="424" y="4076"/>
                    </a:lnTo>
                    <a:lnTo>
                      <a:pt x="544" y="4316"/>
                    </a:lnTo>
                    <a:lnTo>
                      <a:pt x="556" y="4316"/>
                    </a:lnTo>
                    <a:lnTo>
                      <a:pt x="436" y="4076"/>
                    </a:lnTo>
                    <a:lnTo>
                      <a:pt x="328" y="3824"/>
                    </a:lnTo>
                    <a:lnTo>
                      <a:pt x="239" y="3573"/>
                    </a:lnTo>
                    <a:lnTo>
                      <a:pt x="161" y="3315"/>
                    </a:lnTo>
                    <a:lnTo>
                      <a:pt x="89" y="3015"/>
                    </a:lnTo>
                    <a:lnTo>
                      <a:pt x="41" y="2709"/>
                    </a:lnTo>
                    <a:lnTo>
                      <a:pt x="18" y="2404"/>
                    </a:lnTo>
                    <a:lnTo>
                      <a:pt x="12" y="2098"/>
                    </a:lnTo>
                    <a:lnTo>
                      <a:pt x="12" y="209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pt-BR"/>
              </a:p>
            </p:txBody>
          </p:sp>
          <p:sp>
            <p:nvSpPr>
              <p:cNvPr id="40" name="Freeform 19"/>
              <p:cNvSpPr>
                <a:spLocks/>
              </p:cNvSpPr>
              <p:nvPr userDrawn="1"/>
            </p:nvSpPr>
            <p:spPr bwMode="hidden">
              <a:xfrm>
                <a:off x="288" y="0"/>
                <a:ext cx="840" cy="4316"/>
              </a:xfrm>
              <a:custGeom>
                <a:avLst/>
                <a:gdLst/>
                <a:ahLst/>
                <a:cxnLst>
                  <a:cxn ang="0">
                    <a:pos x="18" y="1948"/>
                  </a:cxn>
                  <a:cxn ang="0">
                    <a:pos x="48" y="1708"/>
                  </a:cxn>
                  <a:cxn ang="0">
                    <a:pos x="96" y="1475"/>
                  </a:cxn>
                  <a:cxn ang="0">
                    <a:pos x="161" y="1235"/>
                  </a:cxn>
                  <a:cxn ang="0">
                    <a:pos x="251" y="995"/>
                  </a:cxn>
                  <a:cxn ang="0">
                    <a:pos x="365" y="755"/>
                  </a:cxn>
                  <a:cxn ang="0">
                    <a:pos x="496" y="510"/>
                  </a:cxn>
                  <a:cxn ang="0">
                    <a:pos x="658" y="258"/>
                  </a:cxn>
                  <a:cxn ang="0">
                    <a:pos x="741" y="132"/>
                  </a:cxn>
                  <a:cxn ang="0">
                    <a:pos x="837" y="0"/>
                  </a:cxn>
                  <a:cxn ang="0">
                    <a:pos x="825" y="0"/>
                  </a:cxn>
                  <a:cxn ang="0">
                    <a:pos x="729" y="132"/>
                  </a:cxn>
                  <a:cxn ang="0">
                    <a:pos x="640" y="258"/>
                  </a:cxn>
                  <a:cxn ang="0">
                    <a:pos x="562" y="384"/>
                  </a:cxn>
                  <a:cxn ang="0">
                    <a:pos x="484" y="510"/>
                  </a:cxn>
                  <a:cxn ang="0">
                    <a:pos x="353" y="755"/>
                  </a:cxn>
                  <a:cxn ang="0">
                    <a:pos x="239" y="995"/>
                  </a:cxn>
                  <a:cxn ang="0">
                    <a:pos x="150" y="1235"/>
                  </a:cxn>
                  <a:cxn ang="0">
                    <a:pos x="84" y="1469"/>
                  </a:cxn>
                  <a:cxn ang="0">
                    <a:pos x="36" y="1702"/>
                  </a:cxn>
                  <a:cxn ang="0">
                    <a:pos x="6" y="1942"/>
                  </a:cxn>
                  <a:cxn ang="0">
                    <a:pos x="0" y="2200"/>
                  </a:cxn>
                  <a:cxn ang="0">
                    <a:pos x="12" y="2470"/>
                  </a:cxn>
                  <a:cxn ang="0">
                    <a:pos x="48" y="2739"/>
                  </a:cxn>
                  <a:cxn ang="0">
                    <a:pos x="114" y="3027"/>
                  </a:cxn>
                  <a:cxn ang="0">
                    <a:pos x="150" y="3171"/>
                  </a:cxn>
                  <a:cxn ang="0">
                    <a:pos x="197" y="3321"/>
                  </a:cxn>
                  <a:cxn ang="0">
                    <a:pos x="245" y="3477"/>
                  </a:cxn>
                  <a:cxn ang="0">
                    <a:pos x="305" y="3639"/>
                  </a:cxn>
                  <a:cxn ang="0">
                    <a:pos x="365" y="3800"/>
                  </a:cxn>
                  <a:cxn ang="0">
                    <a:pos x="437" y="3968"/>
                  </a:cxn>
                  <a:cxn ang="0">
                    <a:pos x="508" y="4136"/>
                  </a:cxn>
                  <a:cxn ang="0">
                    <a:pos x="592" y="4316"/>
                  </a:cxn>
                  <a:cxn ang="0">
                    <a:pos x="604" y="4316"/>
                  </a:cxn>
                  <a:cxn ang="0">
                    <a:pos x="520" y="4136"/>
                  </a:cxn>
                  <a:cxn ang="0">
                    <a:pos x="448" y="3968"/>
                  </a:cxn>
                  <a:cxn ang="0">
                    <a:pos x="377" y="3800"/>
                  </a:cxn>
                  <a:cxn ang="0">
                    <a:pos x="317" y="3639"/>
                  </a:cxn>
                  <a:cxn ang="0">
                    <a:pos x="257" y="3477"/>
                  </a:cxn>
                  <a:cxn ang="0">
                    <a:pos x="209" y="3327"/>
                  </a:cxn>
                  <a:cxn ang="0">
                    <a:pos x="161" y="3171"/>
                  </a:cxn>
                  <a:cxn ang="0">
                    <a:pos x="126" y="3027"/>
                  </a:cxn>
                  <a:cxn ang="0">
                    <a:pos x="60" y="2739"/>
                  </a:cxn>
                  <a:cxn ang="0">
                    <a:pos x="24" y="2470"/>
                  </a:cxn>
                  <a:cxn ang="0">
                    <a:pos x="12" y="2206"/>
                  </a:cxn>
                  <a:cxn ang="0">
                    <a:pos x="18" y="1948"/>
                  </a:cxn>
                  <a:cxn ang="0">
                    <a:pos x="18" y="1948"/>
                  </a:cxn>
                </a:cxnLst>
                <a:rect l="0" t="0" r="r" b="b"/>
                <a:pathLst>
                  <a:path w="837" h="4316">
                    <a:moveTo>
                      <a:pt x="18" y="1948"/>
                    </a:moveTo>
                    <a:lnTo>
                      <a:pt x="48" y="1708"/>
                    </a:lnTo>
                    <a:lnTo>
                      <a:pt x="96" y="1475"/>
                    </a:lnTo>
                    <a:lnTo>
                      <a:pt x="161" y="1235"/>
                    </a:lnTo>
                    <a:lnTo>
                      <a:pt x="251" y="995"/>
                    </a:lnTo>
                    <a:lnTo>
                      <a:pt x="365" y="755"/>
                    </a:lnTo>
                    <a:lnTo>
                      <a:pt x="496" y="510"/>
                    </a:lnTo>
                    <a:lnTo>
                      <a:pt x="658" y="258"/>
                    </a:lnTo>
                    <a:lnTo>
                      <a:pt x="741" y="132"/>
                    </a:lnTo>
                    <a:lnTo>
                      <a:pt x="837" y="0"/>
                    </a:lnTo>
                    <a:lnTo>
                      <a:pt x="825" y="0"/>
                    </a:lnTo>
                    <a:lnTo>
                      <a:pt x="729" y="132"/>
                    </a:lnTo>
                    <a:lnTo>
                      <a:pt x="640" y="258"/>
                    </a:lnTo>
                    <a:lnTo>
                      <a:pt x="562" y="384"/>
                    </a:lnTo>
                    <a:lnTo>
                      <a:pt x="484" y="510"/>
                    </a:lnTo>
                    <a:lnTo>
                      <a:pt x="353" y="755"/>
                    </a:lnTo>
                    <a:lnTo>
                      <a:pt x="239" y="995"/>
                    </a:lnTo>
                    <a:lnTo>
                      <a:pt x="150" y="1235"/>
                    </a:lnTo>
                    <a:lnTo>
                      <a:pt x="84" y="1469"/>
                    </a:lnTo>
                    <a:lnTo>
                      <a:pt x="36" y="1702"/>
                    </a:lnTo>
                    <a:lnTo>
                      <a:pt x="6" y="1942"/>
                    </a:lnTo>
                    <a:lnTo>
                      <a:pt x="0" y="2200"/>
                    </a:lnTo>
                    <a:lnTo>
                      <a:pt x="12" y="2470"/>
                    </a:lnTo>
                    <a:lnTo>
                      <a:pt x="48" y="2739"/>
                    </a:lnTo>
                    <a:lnTo>
                      <a:pt x="114" y="3027"/>
                    </a:lnTo>
                    <a:lnTo>
                      <a:pt x="150" y="3171"/>
                    </a:lnTo>
                    <a:lnTo>
                      <a:pt x="197" y="3321"/>
                    </a:lnTo>
                    <a:lnTo>
                      <a:pt x="245" y="3477"/>
                    </a:lnTo>
                    <a:lnTo>
                      <a:pt x="305" y="3639"/>
                    </a:lnTo>
                    <a:lnTo>
                      <a:pt x="365" y="3800"/>
                    </a:lnTo>
                    <a:lnTo>
                      <a:pt x="437" y="3968"/>
                    </a:lnTo>
                    <a:lnTo>
                      <a:pt x="508" y="4136"/>
                    </a:lnTo>
                    <a:lnTo>
                      <a:pt x="592" y="4316"/>
                    </a:lnTo>
                    <a:lnTo>
                      <a:pt x="604" y="4316"/>
                    </a:lnTo>
                    <a:lnTo>
                      <a:pt x="520" y="4136"/>
                    </a:lnTo>
                    <a:lnTo>
                      <a:pt x="448" y="3968"/>
                    </a:lnTo>
                    <a:lnTo>
                      <a:pt x="377" y="3800"/>
                    </a:lnTo>
                    <a:lnTo>
                      <a:pt x="317" y="3639"/>
                    </a:lnTo>
                    <a:lnTo>
                      <a:pt x="257" y="3477"/>
                    </a:lnTo>
                    <a:lnTo>
                      <a:pt x="209" y="3327"/>
                    </a:lnTo>
                    <a:lnTo>
                      <a:pt x="161" y="3171"/>
                    </a:lnTo>
                    <a:lnTo>
                      <a:pt x="126" y="3027"/>
                    </a:lnTo>
                    <a:lnTo>
                      <a:pt x="60" y="2739"/>
                    </a:lnTo>
                    <a:lnTo>
                      <a:pt x="24" y="2470"/>
                    </a:lnTo>
                    <a:lnTo>
                      <a:pt x="12" y="2206"/>
                    </a:lnTo>
                    <a:lnTo>
                      <a:pt x="18" y="1948"/>
                    </a:lnTo>
                    <a:lnTo>
                      <a:pt x="18" y="194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pt-BR"/>
              </a:p>
            </p:txBody>
          </p:sp>
        </p:grpSp>
        <p:sp>
          <p:nvSpPr>
            <p:cNvPr id="9" name="Freeform 20"/>
            <p:cNvSpPr>
              <a:spLocks/>
            </p:cNvSpPr>
            <p:nvPr/>
          </p:nvSpPr>
          <p:spPr bwMode="hidden">
            <a:xfrm>
              <a:off x="6" y="2901"/>
              <a:ext cx="606" cy="1415"/>
            </a:xfrm>
            <a:custGeom>
              <a:avLst/>
              <a:gdLst/>
              <a:ahLst/>
              <a:cxnLst>
                <a:cxn ang="0">
                  <a:pos x="0" y="54"/>
                </a:cxn>
                <a:cxn ang="0">
                  <a:pos x="42" y="228"/>
                </a:cxn>
                <a:cxn ang="0">
                  <a:pos x="96" y="402"/>
                </a:cxn>
                <a:cxn ang="0">
                  <a:pos x="161" y="576"/>
                </a:cxn>
                <a:cxn ang="0">
                  <a:pos x="227" y="744"/>
                </a:cxn>
                <a:cxn ang="0">
                  <a:pos x="305" y="917"/>
                </a:cxn>
                <a:cxn ang="0">
                  <a:pos x="389" y="1085"/>
                </a:cxn>
                <a:cxn ang="0">
                  <a:pos x="484" y="1253"/>
                </a:cxn>
                <a:cxn ang="0">
                  <a:pos x="586" y="1415"/>
                </a:cxn>
                <a:cxn ang="0">
                  <a:pos x="604" y="1415"/>
                </a:cxn>
                <a:cxn ang="0">
                  <a:pos x="496" y="1247"/>
                </a:cxn>
                <a:cxn ang="0">
                  <a:pos x="401" y="1073"/>
                </a:cxn>
                <a:cxn ang="0">
                  <a:pos x="311" y="899"/>
                </a:cxn>
                <a:cxn ang="0">
                  <a:pos x="233" y="720"/>
                </a:cxn>
                <a:cxn ang="0">
                  <a:pos x="161" y="546"/>
                </a:cxn>
                <a:cxn ang="0">
                  <a:pos x="102" y="366"/>
                </a:cxn>
                <a:cxn ang="0">
                  <a:pos x="48" y="180"/>
                </a:cxn>
                <a:cxn ang="0">
                  <a:pos x="0" y="0"/>
                </a:cxn>
                <a:cxn ang="0">
                  <a:pos x="0" y="54"/>
                </a:cxn>
                <a:cxn ang="0">
                  <a:pos x="0" y="54"/>
                </a:cxn>
              </a:cxnLst>
              <a:rect l="0" t="0" r="r" b="b"/>
              <a:pathLst>
                <a:path w="604" h="1415">
                  <a:moveTo>
                    <a:pt x="0" y="54"/>
                  </a:moveTo>
                  <a:lnTo>
                    <a:pt x="42" y="228"/>
                  </a:lnTo>
                  <a:lnTo>
                    <a:pt x="96" y="402"/>
                  </a:lnTo>
                  <a:lnTo>
                    <a:pt x="161" y="576"/>
                  </a:lnTo>
                  <a:lnTo>
                    <a:pt x="227" y="744"/>
                  </a:lnTo>
                  <a:lnTo>
                    <a:pt x="305" y="917"/>
                  </a:lnTo>
                  <a:lnTo>
                    <a:pt x="389" y="1085"/>
                  </a:lnTo>
                  <a:lnTo>
                    <a:pt x="484" y="1253"/>
                  </a:lnTo>
                  <a:lnTo>
                    <a:pt x="586" y="1415"/>
                  </a:lnTo>
                  <a:lnTo>
                    <a:pt x="604" y="1415"/>
                  </a:lnTo>
                  <a:lnTo>
                    <a:pt x="496" y="1247"/>
                  </a:lnTo>
                  <a:lnTo>
                    <a:pt x="401" y="1073"/>
                  </a:lnTo>
                  <a:lnTo>
                    <a:pt x="311" y="899"/>
                  </a:lnTo>
                  <a:lnTo>
                    <a:pt x="233" y="720"/>
                  </a:lnTo>
                  <a:lnTo>
                    <a:pt x="161" y="546"/>
                  </a:lnTo>
                  <a:lnTo>
                    <a:pt x="102" y="366"/>
                  </a:lnTo>
                  <a:lnTo>
                    <a:pt x="48" y="180"/>
                  </a:lnTo>
                  <a:lnTo>
                    <a:pt x="0" y="0"/>
                  </a:lnTo>
                  <a:lnTo>
                    <a:pt x="0" y="54"/>
                  </a:lnTo>
                  <a:lnTo>
                    <a:pt x="0" y="54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pt-BR"/>
            </a:p>
          </p:txBody>
        </p:sp>
        <p:sp>
          <p:nvSpPr>
            <p:cNvPr id="10" name="Freeform 21"/>
            <p:cNvSpPr>
              <a:spLocks/>
            </p:cNvSpPr>
            <p:nvPr/>
          </p:nvSpPr>
          <p:spPr bwMode="hidden">
            <a:xfrm>
              <a:off x="6" y="3890"/>
              <a:ext cx="228" cy="426"/>
            </a:xfrm>
            <a:custGeom>
              <a:avLst/>
              <a:gdLst/>
              <a:ahLst/>
              <a:cxnLst>
                <a:cxn ang="0">
                  <a:pos x="0" y="30"/>
                </a:cxn>
                <a:cxn ang="0">
                  <a:pos x="108" y="240"/>
                </a:cxn>
                <a:cxn ang="0">
                  <a:pos x="215" y="426"/>
                </a:cxn>
                <a:cxn ang="0">
                  <a:pos x="227" y="426"/>
                </a:cxn>
                <a:cxn ang="0">
                  <a:pos x="167" y="330"/>
                </a:cxn>
                <a:cxn ang="0">
                  <a:pos x="114" y="222"/>
                </a:cxn>
                <a:cxn ang="0">
                  <a:pos x="0" y="0"/>
                </a:cxn>
                <a:cxn ang="0">
                  <a:pos x="0" y="30"/>
                </a:cxn>
                <a:cxn ang="0">
                  <a:pos x="0" y="30"/>
                </a:cxn>
              </a:cxnLst>
              <a:rect l="0" t="0" r="r" b="b"/>
              <a:pathLst>
                <a:path w="227" h="426">
                  <a:moveTo>
                    <a:pt x="0" y="30"/>
                  </a:moveTo>
                  <a:lnTo>
                    <a:pt x="108" y="240"/>
                  </a:lnTo>
                  <a:lnTo>
                    <a:pt x="215" y="426"/>
                  </a:lnTo>
                  <a:lnTo>
                    <a:pt x="227" y="426"/>
                  </a:lnTo>
                  <a:lnTo>
                    <a:pt x="167" y="330"/>
                  </a:lnTo>
                  <a:lnTo>
                    <a:pt x="114" y="222"/>
                  </a:lnTo>
                  <a:lnTo>
                    <a:pt x="0" y="0"/>
                  </a:lnTo>
                  <a:lnTo>
                    <a:pt x="0" y="30"/>
                  </a:lnTo>
                  <a:lnTo>
                    <a:pt x="0" y="3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pt-BR"/>
            </a:p>
          </p:txBody>
        </p:sp>
        <p:sp>
          <p:nvSpPr>
            <p:cNvPr id="11" name="Freeform 22"/>
            <p:cNvSpPr>
              <a:spLocks/>
            </p:cNvSpPr>
            <p:nvPr/>
          </p:nvSpPr>
          <p:spPr bwMode="hidden">
            <a:xfrm>
              <a:off x="4776" y="0"/>
              <a:ext cx="984" cy="1786"/>
            </a:xfrm>
            <a:custGeom>
              <a:avLst/>
              <a:gdLst/>
              <a:ahLst/>
              <a:cxnLst>
                <a:cxn ang="0">
                  <a:pos x="981" y="1786"/>
                </a:cxn>
                <a:cxn ang="0">
                  <a:pos x="981" y="1720"/>
                </a:cxn>
                <a:cxn ang="0">
                  <a:pos x="969" y="1666"/>
                </a:cxn>
                <a:cxn ang="0">
                  <a:pos x="957" y="1613"/>
                </a:cxn>
                <a:cxn ang="0">
                  <a:pos x="921" y="1487"/>
                </a:cxn>
                <a:cxn ang="0">
                  <a:pos x="885" y="1361"/>
                </a:cxn>
                <a:cxn ang="0">
                  <a:pos x="796" y="1121"/>
                </a:cxn>
                <a:cxn ang="0">
                  <a:pos x="682" y="899"/>
                </a:cxn>
                <a:cxn ang="0">
                  <a:pos x="562" y="689"/>
                </a:cxn>
                <a:cxn ang="0">
                  <a:pos x="431" y="498"/>
                </a:cxn>
                <a:cxn ang="0">
                  <a:pos x="293" y="318"/>
                </a:cxn>
                <a:cxn ang="0">
                  <a:pos x="150" y="150"/>
                </a:cxn>
                <a:cxn ang="0">
                  <a:pos x="12" y="0"/>
                </a:cxn>
                <a:cxn ang="0">
                  <a:pos x="0" y="0"/>
                </a:cxn>
                <a:cxn ang="0">
                  <a:pos x="138" y="150"/>
                </a:cxn>
                <a:cxn ang="0">
                  <a:pos x="275" y="318"/>
                </a:cxn>
                <a:cxn ang="0">
                  <a:pos x="413" y="498"/>
                </a:cxn>
                <a:cxn ang="0">
                  <a:pos x="545" y="689"/>
                </a:cxn>
                <a:cxn ang="0">
                  <a:pos x="670" y="899"/>
                </a:cxn>
                <a:cxn ang="0">
                  <a:pos x="778" y="1121"/>
                </a:cxn>
                <a:cxn ang="0">
                  <a:pos x="873" y="1361"/>
                </a:cxn>
                <a:cxn ang="0">
                  <a:pos x="909" y="1487"/>
                </a:cxn>
                <a:cxn ang="0">
                  <a:pos x="945" y="1619"/>
                </a:cxn>
                <a:cxn ang="0">
                  <a:pos x="963" y="1702"/>
                </a:cxn>
                <a:cxn ang="0">
                  <a:pos x="981" y="1786"/>
                </a:cxn>
                <a:cxn ang="0">
                  <a:pos x="981" y="1786"/>
                </a:cxn>
              </a:cxnLst>
              <a:rect l="0" t="0" r="r" b="b"/>
              <a:pathLst>
                <a:path w="981" h="1786">
                  <a:moveTo>
                    <a:pt x="981" y="1786"/>
                  </a:moveTo>
                  <a:lnTo>
                    <a:pt x="981" y="1720"/>
                  </a:lnTo>
                  <a:lnTo>
                    <a:pt x="969" y="1666"/>
                  </a:lnTo>
                  <a:lnTo>
                    <a:pt x="957" y="1613"/>
                  </a:lnTo>
                  <a:lnTo>
                    <a:pt x="921" y="1487"/>
                  </a:lnTo>
                  <a:lnTo>
                    <a:pt x="885" y="1361"/>
                  </a:lnTo>
                  <a:lnTo>
                    <a:pt x="796" y="1121"/>
                  </a:lnTo>
                  <a:lnTo>
                    <a:pt x="682" y="899"/>
                  </a:lnTo>
                  <a:lnTo>
                    <a:pt x="562" y="689"/>
                  </a:lnTo>
                  <a:lnTo>
                    <a:pt x="431" y="498"/>
                  </a:lnTo>
                  <a:lnTo>
                    <a:pt x="293" y="318"/>
                  </a:lnTo>
                  <a:lnTo>
                    <a:pt x="150" y="15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138" y="150"/>
                  </a:lnTo>
                  <a:lnTo>
                    <a:pt x="275" y="318"/>
                  </a:lnTo>
                  <a:lnTo>
                    <a:pt x="413" y="498"/>
                  </a:lnTo>
                  <a:lnTo>
                    <a:pt x="545" y="689"/>
                  </a:lnTo>
                  <a:lnTo>
                    <a:pt x="670" y="899"/>
                  </a:lnTo>
                  <a:lnTo>
                    <a:pt x="778" y="1121"/>
                  </a:lnTo>
                  <a:lnTo>
                    <a:pt x="873" y="1361"/>
                  </a:lnTo>
                  <a:lnTo>
                    <a:pt x="909" y="1487"/>
                  </a:lnTo>
                  <a:lnTo>
                    <a:pt x="945" y="1619"/>
                  </a:lnTo>
                  <a:lnTo>
                    <a:pt x="963" y="1702"/>
                  </a:lnTo>
                  <a:lnTo>
                    <a:pt x="981" y="1786"/>
                  </a:lnTo>
                  <a:lnTo>
                    <a:pt x="981" y="178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4118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pt-BR"/>
            </a:p>
          </p:txBody>
        </p:sp>
        <p:sp>
          <p:nvSpPr>
            <p:cNvPr id="12" name="Freeform 23"/>
            <p:cNvSpPr>
              <a:spLocks/>
            </p:cNvSpPr>
            <p:nvPr/>
          </p:nvSpPr>
          <p:spPr bwMode="hidden">
            <a:xfrm>
              <a:off x="5041" y="0"/>
              <a:ext cx="719" cy="845"/>
            </a:xfrm>
            <a:custGeom>
              <a:avLst/>
              <a:gdLst>
                <a:gd name="T0" fmla="*/ 735 w 717"/>
                <a:gd name="T1" fmla="*/ 845 h 845"/>
                <a:gd name="T2" fmla="*/ 735 w 717"/>
                <a:gd name="T3" fmla="*/ 821 h 845"/>
                <a:gd name="T4" fmla="*/ 592 w 717"/>
                <a:gd name="T5" fmla="*/ 605 h 845"/>
                <a:gd name="T6" fmla="*/ 415 w 717"/>
                <a:gd name="T7" fmla="*/ 396 h 845"/>
                <a:gd name="T8" fmla="*/ 230 w 717"/>
                <a:gd name="T9" fmla="*/ 192 h 845"/>
                <a:gd name="T10" fmla="*/ 17 w 717"/>
                <a:gd name="T11" fmla="*/ 0 h 845"/>
                <a:gd name="T12" fmla="*/ 0 w 717"/>
                <a:gd name="T13" fmla="*/ 0 h 845"/>
                <a:gd name="T14" fmla="*/ 218 w 717"/>
                <a:gd name="T15" fmla="*/ 198 h 845"/>
                <a:gd name="T16" fmla="*/ 409 w 717"/>
                <a:gd name="T17" fmla="*/ 408 h 845"/>
                <a:gd name="T18" fmla="*/ 586 w 717"/>
                <a:gd name="T19" fmla="*/ 623 h 845"/>
                <a:gd name="T20" fmla="*/ 735 w 717"/>
                <a:gd name="T21" fmla="*/ 845 h 845"/>
                <a:gd name="T22" fmla="*/ 735 w 717"/>
                <a:gd name="T23" fmla="*/ 845 h 845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717" h="845">
                  <a:moveTo>
                    <a:pt x="717" y="845"/>
                  </a:moveTo>
                  <a:lnTo>
                    <a:pt x="717" y="821"/>
                  </a:lnTo>
                  <a:lnTo>
                    <a:pt x="574" y="605"/>
                  </a:lnTo>
                  <a:lnTo>
                    <a:pt x="406" y="396"/>
                  </a:lnTo>
                  <a:lnTo>
                    <a:pt x="221" y="192"/>
                  </a:lnTo>
                  <a:lnTo>
                    <a:pt x="17" y="0"/>
                  </a:lnTo>
                  <a:lnTo>
                    <a:pt x="0" y="0"/>
                  </a:lnTo>
                  <a:lnTo>
                    <a:pt x="209" y="198"/>
                  </a:lnTo>
                  <a:lnTo>
                    <a:pt x="400" y="408"/>
                  </a:lnTo>
                  <a:lnTo>
                    <a:pt x="568" y="623"/>
                  </a:lnTo>
                  <a:lnTo>
                    <a:pt x="717" y="84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3" name="Freeform 24"/>
            <p:cNvSpPr>
              <a:spLocks/>
            </p:cNvSpPr>
            <p:nvPr/>
          </p:nvSpPr>
          <p:spPr bwMode="hidden">
            <a:xfrm>
              <a:off x="5352" y="0"/>
              <a:ext cx="408" cy="414"/>
            </a:xfrm>
            <a:custGeom>
              <a:avLst/>
              <a:gdLst>
                <a:gd name="T0" fmla="*/ 416 w 407"/>
                <a:gd name="T1" fmla="*/ 414 h 414"/>
                <a:gd name="T2" fmla="*/ 416 w 407"/>
                <a:gd name="T3" fmla="*/ 396 h 414"/>
                <a:gd name="T4" fmla="*/ 231 w 407"/>
                <a:gd name="T5" fmla="*/ 192 h 414"/>
                <a:gd name="T6" fmla="*/ 12 w 407"/>
                <a:gd name="T7" fmla="*/ 0 h 414"/>
                <a:gd name="T8" fmla="*/ 0 w 407"/>
                <a:gd name="T9" fmla="*/ 0 h 414"/>
                <a:gd name="T10" fmla="*/ 108 w 407"/>
                <a:gd name="T11" fmla="*/ 102 h 414"/>
                <a:gd name="T12" fmla="*/ 225 w 407"/>
                <a:gd name="T13" fmla="*/ 204 h 414"/>
                <a:gd name="T14" fmla="*/ 416 w 407"/>
                <a:gd name="T15" fmla="*/ 414 h 414"/>
                <a:gd name="T16" fmla="*/ 416 w 407"/>
                <a:gd name="T17" fmla="*/ 414 h 41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07" h="414">
                  <a:moveTo>
                    <a:pt x="407" y="414"/>
                  </a:moveTo>
                  <a:lnTo>
                    <a:pt x="407" y="396"/>
                  </a:lnTo>
                  <a:lnTo>
                    <a:pt x="222" y="192"/>
                  </a:lnTo>
                  <a:lnTo>
                    <a:pt x="12" y="0"/>
                  </a:lnTo>
                  <a:lnTo>
                    <a:pt x="0" y="0"/>
                  </a:lnTo>
                  <a:lnTo>
                    <a:pt x="108" y="102"/>
                  </a:lnTo>
                  <a:lnTo>
                    <a:pt x="216" y="204"/>
                  </a:lnTo>
                  <a:lnTo>
                    <a:pt x="407" y="414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4" name="Freeform 25"/>
            <p:cNvSpPr>
              <a:spLocks/>
            </p:cNvSpPr>
            <p:nvPr/>
          </p:nvSpPr>
          <p:spPr bwMode="hidden">
            <a:xfrm>
              <a:off x="6" y="0"/>
              <a:ext cx="858" cy="1409"/>
            </a:xfrm>
            <a:custGeom>
              <a:avLst/>
              <a:gdLst/>
              <a:ahLst/>
              <a:cxnLst>
                <a:cxn ang="0">
                  <a:pos x="0" y="1361"/>
                </a:cxn>
                <a:cxn ang="0">
                  <a:pos x="0" y="1409"/>
                </a:cxn>
                <a:cxn ang="0">
                  <a:pos x="54" y="1211"/>
                </a:cxn>
                <a:cxn ang="0">
                  <a:pos x="126" y="1013"/>
                </a:cxn>
                <a:cxn ang="0">
                  <a:pos x="215" y="827"/>
                </a:cxn>
                <a:cxn ang="0">
                  <a:pos x="311" y="647"/>
                </a:cxn>
                <a:cxn ang="0">
                  <a:pos x="431" y="474"/>
                </a:cxn>
                <a:cxn ang="0">
                  <a:pos x="556" y="312"/>
                </a:cxn>
                <a:cxn ang="0">
                  <a:pos x="700" y="150"/>
                </a:cxn>
                <a:cxn ang="0">
                  <a:pos x="855" y="0"/>
                </a:cxn>
                <a:cxn ang="0">
                  <a:pos x="837" y="0"/>
                </a:cxn>
                <a:cxn ang="0">
                  <a:pos x="688" y="144"/>
                </a:cxn>
                <a:cxn ang="0">
                  <a:pos x="550" y="300"/>
                </a:cxn>
                <a:cxn ang="0">
                  <a:pos x="425" y="462"/>
                </a:cxn>
                <a:cxn ang="0">
                  <a:pos x="311" y="629"/>
                </a:cxn>
                <a:cxn ang="0">
                  <a:pos x="215" y="803"/>
                </a:cxn>
                <a:cxn ang="0">
                  <a:pos x="132" y="983"/>
                </a:cxn>
                <a:cxn ang="0">
                  <a:pos x="60" y="1169"/>
                </a:cxn>
                <a:cxn ang="0">
                  <a:pos x="0" y="1361"/>
                </a:cxn>
                <a:cxn ang="0">
                  <a:pos x="0" y="1361"/>
                </a:cxn>
              </a:cxnLst>
              <a:rect l="0" t="0" r="r" b="b"/>
              <a:pathLst>
                <a:path w="855" h="1409">
                  <a:moveTo>
                    <a:pt x="0" y="1361"/>
                  </a:moveTo>
                  <a:lnTo>
                    <a:pt x="0" y="1409"/>
                  </a:lnTo>
                  <a:lnTo>
                    <a:pt x="54" y="1211"/>
                  </a:lnTo>
                  <a:lnTo>
                    <a:pt x="126" y="1013"/>
                  </a:lnTo>
                  <a:lnTo>
                    <a:pt x="215" y="827"/>
                  </a:lnTo>
                  <a:lnTo>
                    <a:pt x="311" y="647"/>
                  </a:lnTo>
                  <a:lnTo>
                    <a:pt x="431" y="474"/>
                  </a:lnTo>
                  <a:lnTo>
                    <a:pt x="556" y="312"/>
                  </a:lnTo>
                  <a:lnTo>
                    <a:pt x="700" y="150"/>
                  </a:lnTo>
                  <a:lnTo>
                    <a:pt x="855" y="0"/>
                  </a:lnTo>
                  <a:lnTo>
                    <a:pt x="837" y="0"/>
                  </a:lnTo>
                  <a:lnTo>
                    <a:pt x="688" y="144"/>
                  </a:lnTo>
                  <a:lnTo>
                    <a:pt x="550" y="300"/>
                  </a:lnTo>
                  <a:lnTo>
                    <a:pt x="425" y="462"/>
                  </a:lnTo>
                  <a:lnTo>
                    <a:pt x="311" y="629"/>
                  </a:lnTo>
                  <a:lnTo>
                    <a:pt x="215" y="803"/>
                  </a:lnTo>
                  <a:lnTo>
                    <a:pt x="132" y="983"/>
                  </a:lnTo>
                  <a:lnTo>
                    <a:pt x="60" y="1169"/>
                  </a:lnTo>
                  <a:lnTo>
                    <a:pt x="0" y="1361"/>
                  </a:lnTo>
                  <a:lnTo>
                    <a:pt x="0" y="1361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4118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pt-BR"/>
            </a:p>
          </p:txBody>
        </p:sp>
        <p:sp>
          <p:nvSpPr>
            <p:cNvPr id="15" name="Freeform 26"/>
            <p:cNvSpPr>
              <a:spLocks/>
            </p:cNvSpPr>
            <p:nvPr/>
          </p:nvSpPr>
          <p:spPr bwMode="hidden">
            <a:xfrm>
              <a:off x="6" y="0"/>
              <a:ext cx="588" cy="599"/>
            </a:xfrm>
            <a:custGeom>
              <a:avLst/>
              <a:gdLst>
                <a:gd name="T0" fmla="*/ 604 w 586"/>
                <a:gd name="T1" fmla="*/ 0 h 599"/>
                <a:gd name="T2" fmla="*/ 586 w 586"/>
                <a:gd name="T3" fmla="*/ 0 h 599"/>
                <a:gd name="T4" fmla="*/ 416 w 586"/>
                <a:gd name="T5" fmla="*/ 132 h 599"/>
                <a:gd name="T6" fmla="*/ 266 w 586"/>
                <a:gd name="T7" fmla="*/ 270 h 599"/>
                <a:gd name="T8" fmla="*/ 120 w 586"/>
                <a:gd name="T9" fmla="*/ 420 h 599"/>
                <a:gd name="T10" fmla="*/ 0 w 586"/>
                <a:gd name="T11" fmla="*/ 575 h 599"/>
                <a:gd name="T12" fmla="*/ 0 w 586"/>
                <a:gd name="T13" fmla="*/ 599 h 599"/>
                <a:gd name="T14" fmla="*/ 120 w 586"/>
                <a:gd name="T15" fmla="*/ 432 h 599"/>
                <a:gd name="T16" fmla="*/ 266 w 586"/>
                <a:gd name="T17" fmla="*/ 282 h 599"/>
                <a:gd name="T18" fmla="*/ 422 w 586"/>
                <a:gd name="T19" fmla="*/ 138 h 599"/>
                <a:gd name="T20" fmla="*/ 604 w 586"/>
                <a:gd name="T21" fmla="*/ 0 h 599"/>
                <a:gd name="T22" fmla="*/ 604 w 586"/>
                <a:gd name="T23" fmla="*/ 0 h 599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586" h="599">
                  <a:moveTo>
                    <a:pt x="586" y="0"/>
                  </a:moveTo>
                  <a:lnTo>
                    <a:pt x="568" y="0"/>
                  </a:lnTo>
                  <a:lnTo>
                    <a:pt x="407" y="132"/>
                  </a:lnTo>
                  <a:lnTo>
                    <a:pt x="257" y="270"/>
                  </a:lnTo>
                  <a:lnTo>
                    <a:pt x="120" y="420"/>
                  </a:lnTo>
                  <a:lnTo>
                    <a:pt x="0" y="575"/>
                  </a:lnTo>
                  <a:lnTo>
                    <a:pt x="0" y="599"/>
                  </a:lnTo>
                  <a:lnTo>
                    <a:pt x="120" y="432"/>
                  </a:lnTo>
                  <a:lnTo>
                    <a:pt x="257" y="282"/>
                  </a:lnTo>
                  <a:lnTo>
                    <a:pt x="413" y="138"/>
                  </a:lnTo>
                  <a:lnTo>
                    <a:pt x="586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6" name="Freeform 27"/>
            <p:cNvSpPr>
              <a:spLocks/>
            </p:cNvSpPr>
            <p:nvPr/>
          </p:nvSpPr>
          <p:spPr bwMode="hidden">
            <a:xfrm>
              <a:off x="6" y="0"/>
              <a:ext cx="270" cy="252"/>
            </a:xfrm>
            <a:custGeom>
              <a:avLst/>
              <a:gdLst>
                <a:gd name="T0" fmla="*/ 278 w 269"/>
                <a:gd name="T1" fmla="*/ 0 h 252"/>
                <a:gd name="T2" fmla="*/ 260 w 269"/>
                <a:gd name="T3" fmla="*/ 0 h 252"/>
                <a:gd name="T4" fmla="*/ 120 w 269"/>
                <a:gd name="T5" fmla="*/ 114 h 252"/>
                <a:gd name="T6" fmla="*/ 60 w 269"/>
                <a:gd name="T7" fmla="*/ 174 h 252"/>
                <a:gd name="T8" fmla="*/ 0 w 269"/>
                <a:gd name="T9" fmla="*/ 234 h 252"/>
                <a:gd name="T10" fmla="*/ 0 w 269"/>
                <a:gd name="T11" fmla="*/ 252 h 252"/>
                <a:gd name="T12" fmla="*/ 126 w 269"/>
                <a:gd name="T13" fmla="*/ 120 h 252"/>
                <a:gd name="T14" fmla="*/ 278 w 269"/>
                <a:gd name="T15" fmla="*/ 0 h 252"/>
                <a:gd name="T16" fmla="*/ 278 w 269"/>
                <a:gd name="T17" fmla="*/ 0 h 25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69" h="252">
                  <a:moveTo>
                    <a:pt x="269" y="0"/>
                  </a:moveTo>
                  <a:lnTo>
                    <a:pt x="251" y="0"/>
                  </a:lnTo>
                  <a:lnTo>
                    <a:pt x="120" y="114"/>
                  </a:lnTo>
                  <a:lnTo>
                    <a:pt x="60" y="174"/>
                  </a:lnTo>
                  <a:lnTo>
                    <a:pt x="0" y="234"/>
                  </a:lnTo>
                  <a:lnTo>
                    <a:pt x="0" y="252"/>
                  </a:lnTo>
                  <a:lnTo>
                    <a:pt x="126" y="120"/>
                  </a:lnTo>
                  <a:lnTo>
                    <a:pt x="269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7" name="Line 28"/>
            <p:cNvSpPr>
              <a:spLocks noChangeShapeType="1"/>
            </p:cNvSpPr>
            <p:nvPr/>
          </p:nvSpPr>
          <p:spPr bwMode="hidden">
            <a:xfrm>
              <a:off x="1" y="2749"/>
              <a:ext cx="5758" cy="0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8" name="Line 29"/>
            <p:cNvSpPr>
              <a:spLocks noChangeShapeType="1"/>
            </p:cNvSpPr>
            <p:nvPr/>
          </p:nvSpPr>
          <p:spPr bwMode="hidden">
            <a:xfrm>
              <a:off x="1" y="2356"/>
              <a:ext cx="5758" cy="0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9" name="Line 30"/>
            <p:cNvSpPr>
              <a:spLocks noChangeShapeType="1"/>
            </p:cNvSpPr>
            <p:nvPr/>
          </p:nvSpPr>
          <p:spPr bwMode="hidden">
            <a:xfrm>
              <a:off x="1" y="3142"/>
              <a:ext cx="5758" cy="0"/>
            </a:xfrm>
            <a:prstGeom prst="line">
              <a:avLst/>
            </a:prstGeom>
            <a:noFill/>
            <a:ln w="15875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grpSp>
          <p:nvGrpSpPr>
            <p:cNvPr id="20" name="Group 31"/>
            <p:cNvGrpSpPr>
              <a:grpSpLocks/>
            </p:cNvGrpSpPr>
            <p:nvPr/>
          </p:nvGrpSpPr>
          <p:grpSpPr bwMode="auto">
            <a:xfrm>
              <a:off x="1" y="392"/>
              <a:ext cx="5758" cy="1571"/>
              <a:chOff x="1" y="392"/>
              <a:chExt cx="5758" cy="1571"/>
            </a:xfrm>
          </p:grpSpPr>
          <p:sp>
            <p:nvSpPr>
              <p:cNvPr id="23" name="Line 32"/>
              <p:cNvSpPr>
                <a:spLocks noChangeShapeType="1"/>
              </p:cNvSpPr>
              <p:nvPr userDrawn="1"/>
            </p:nvSpPr>
            <p:spPr bwMode="hidden">
              <a:xfrm>
                <a:off x="1" y="784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24" name="Line 33"/>
              <p:cNvSpPr>
                <a:spLocks noChangeShapeType="1"/>
              </p:cNvSpPr>
              <p:nvPr userDrawn="1"/>
            </p:nvSpPr>
            <p:spPr bwMode="hidden">
              <a:xfrm>
                <a:off x="1" y="1963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25" name="Line 34"/>
              <p:cNvSpPr>
                <a:spLocks noChangeShapeType="1"/>
              </p:cNvSpPr>
              <p:nvPr userDrawn="1"/>
            </p:nvSpPr>
            <p:spPr bwMode="hidden">
              <a:xfrm>
                <a:off x="1" y="1570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26" name="Line 35"/>
              <p:cNvSpPr>
                <a:spLocks noChangeShapeType="1"/>
              </p:cNvSpPr>
              <p:nvPr userDrawn="1"/>
            </p:nvSpPr>
            <p:spPr bwMode="hidden">
              <a:xfrm>
                <a:off x="1" y="1177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27" name="Line 36"/>
              <p:cNvSpPr>
                <a:spLocks noChangeShapeType="1"/>
              </p:cNvSpPr>
              <p:nvPr userDrawn="1"/>
            </p:nvSpPr>
            <p:spPr bwMode="hidden">
              <a:xfrm>
                <a:off x="1" y="392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</p:grpSp>
        <p:sp>
          <p:nvSpPr>
            <p:cNvPr id="21" name="Line 37"/>
            <p:cNvSpPr>
              <a:spLocks noChangeShapeType="1"/>
            </p:cNvSpPr>
            <p:nvPr/>
          </p:nvSpPr>
          <p:spPr bwMode="hidden">
            <a:xfrm>
              <a:off x="1" y="3928"/>
              <a:ext cx="5758" cy="0"/>
            </a:xfrm>
            <a:prstGeom prst="line">
              <a:avLst/>
            </a:prstGeom>
            <a:noFill/>
            <a:ln w="15875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2" name="Line 38"/>
            <p:cNvSpPr>
              <a:spLocks noChangeShapeType="1"/>
            </p:cNvSpPr>
            <p:nvPr/>
          </p:nvSpPr>
          <p:spPr bwMode="hidden">
            <a:xfrm>
              <a:off x="1" y="3535"/>
              <a:ext cx="5758" cy="0"/>
            </a:xfrm>
            <a:prstGeom prst="line">
              <a:avLst/>
            </a:prstGeom>
            <a:noFill/>
            <a:ln w="15875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</p:grpSp>
      <p:sp>
        <p:nvSpPr>
          <p:cNvPr id="239655" name="Rectangle 39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692275"/>
            <a:ext cx="7772400" cy="1736725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239656" name="Rectangle 40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1" name="Rectangle 41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2" name="Rectangle 42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3" name="Rectangle 4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EC27D3-4A77-44A5-95FF-D3E04AC6E08A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3462534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AB57A0-604A-427D-84AC-620409F8FABB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28861475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53112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53112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219AFA4-E02B-4BC0-882A-4B4407D18E02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42395739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06C8B7-EDAD-4284-B525-C873FB9638DD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34632521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8954CA-E11F-4D2E-8033-4C908A3F7510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7787016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7BD816F-2132-4174-AF36-E0CC65AA3F22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9555821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8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5CC52E-DA92-495E-AA5A-7DFA01CA36D6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4704958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94B2E84-2C77-4D5F-AB58-4984B929BC6C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25391742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7145C5-20A3-48ED-8574-8B6CD4CBEB71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4728814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6204AC-8D4F-48B2-BEB3-E9AD133870D9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3184677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 smtClean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5B24862-0CDC-4AEB-AE91-41A00E59B5E3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9096591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/>
            </a:gs>
            <a:gs pos="100000">
              <a:srgbClr val="002850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1588" y="0"/>
            <a:ext cx="9148762" cy="6851650"/>
            <a:chOff x="1" y="0"/>
            <a:chExt cx="5763" cy="4316"/>
          </a:xfrm>
        </p:grpSpPr>
        <p:sp>
          <p:nvSpPr>
            <p:cNvPr id="238595" name="Freeform 3"/>
            <p:cNvSpPr>
              <a:spLocks/>
            </p:cNvSpPr>
            <p:nvPr/>
          </p:nvSpPr>
          <p:spPr bwMode="hidden">
            <a:xfrm>
              <a:off x="5045" y="2626"/>
              <a:ext cx="719" cy="1690"/>
            </a:xfrm>
            <a:custGeom>
              <a:avLst/>
              <a:gdLst/>
              <a:ahLst/>
              <a:cxnLst>
                <a:cxn ang="0">
                  <a:pos x="717" y="72"/>
                </a:cxn>
                <a:cxn ang="0">
                  <a:pos x="717" y="0"/>
                </a:cxn>
                <a:cxn ang="0">
                  <a:pos x="699" y="101"/>
                </a:cxn>
                <a:cxn ang="0">
                  <a:pos x="675" y="209"/>
                </a:cxn>
                <a:cxn ang="0">
                  <a:pos x="627" y="389"/>
                </a:cxn>
                <a:cxn ang="0">
                  <a:pos x="574" y="569"/>
                </a:cxn>
                <a:cxn ang="0">
                  <a:pos x="502" y="749"/>
                </a:cxn>
                <a:cxn ang="0">
                  <a:pos x="424" y="935"/>
                </a:cxn>
                <a:cxn ang="0">
                  <a:pos x="334" y="1121"/>
                </a:cxn>
                <a:cxn ang="0">
                  <a:pos x="233" y="1312"/>
                </a:cxn>
                <a:cxn ang="0">
                  <a:pos x="125" y="1498"/>
                </a:cxn>
                <a:cxn ang="0">
                  <a:pos x="0" y="1690"/>
                </a:cxn>
                <a:cxn ang="0">
                  <a:pos x="11" y="1690"/>
                </a:cxn>
                <a:cxn ang="0">
                  <a:pos x="137" y="1498"/>
                </a:cxn>
                <a:cxn ang="0">
                  <a:pos x="245" y="1312"/>
                </a:cxn>
                <a:cxn ang="0">
                  <a:pos x="346" y="1121"/>
                </a:cxn>
                <a:cxn ang="0">
                  <a:pos x="436" y="935"/>
                </a:cxn>
                <a:cxn ang="0">
                  <a:pos x="514" y="749"/>
                </a:cxn>
                <a:cxn ang="0">
                  <a:pos x="585" y="569"/>
                </a:cxn>
                <a:cxn ang="0">
                  <a:pos x="639" y="389"/>
                </a:cxn>
                <a:cxn ang="0">
                  <a:pos x="687" y="209"/>
                </a:cxn>
                <a:cxn ang="0">
                  <a:pos x="705" y="143"/>
                </a:cxn>
                <a:cxn ang="0">
                  <a:pos x="717" y="72"/>
                </a:cxn>
                <a:cxn ang="0">
                  <a:pos x="717" y="72"/>
                </a:cxn>
              </a:cxnLst>
              <a:rect l="0" t="0" r="r" b="b"/>
              <a:pathLst>
                <a:path w="717" h="1690">
                  <a:moveTo>
                    <a:pt x="717" y="72"/>
                  </a:moveTo>
                  <a:lnTo>
                    <a:pt x="717" y="0"/>
                  </a:lnTo>
                  <a:lnTo>
                    <a:pt x="699" y="101"/>
                  </a:lnTo>
                  <a:lnTo>
                    <a:pt x="675" y="209"/>
                  </a:lnTo>
                  <a:lnTo>
                    <a:pt x="627" y="389"/>
                  </a:lnTo>
                  <a:lnTo>
                    <a:pt x="574" y="569"/>
                  </a:lnTo>
                  <a:lnTo>
                    <a:pt x="502" y="749"/>
                  </a:lnTo>
                  <a:lnTo>
                    <a:pt x="424" y="935"/>
                  </a:lnTo>
                  <a:lnTo>
                    <a:pt x="334" y="1121"/>
                  </a:lnTo>
                  <a:lnTo>
                    <a:pt x="233" y="1312"/>
                  </a:lnTo>
                  <a:lnTo>
                    <a:pt x="125" y="1498"/>
                  </a:lnTo>
                  <a:lnTo>
                    <a:pt x="0" y="1690"/>
                  </a:lnTo>
                  <a:lnTo>
                    <a:pt x="11" y="1690"/>
                  </a:lnTo>
                  <a:lnTo>
                    <a:pt x="137" y="1498"/>
                  </a:lnTo>
                  <a:lnTo>
                    <a:pt x="245" y="1312"/>
                  </a:lnTo>
                  <a:lnTo>
                    <a:pt x="346" y="1121"/>
                  </a:lnTo>
                  <a:lnTo>
                    <a:pt x="436" y="935"/>
                  </a:lnTo>
                  <a:lnTo>
                    <a:pt x="514" y="749"/>
                  </a:lnTo>
                  <a:lnTo>
                    <a:pt x="585" y="569"/>
                  </a:lnTo>
                  <a:lnTo>
                    <a:pt x="639" y="389"/>
                  </a:lnTo>
                  <a:lnTo>
                    <a:pt x="687" y="209"/>
                  </a:lnTo>
                  <a:lnTo>
                    <a:pt x="705" y="143"/>
                  </a:lnTo>
                  <a:lnTo>
                    <a:pt x="717" y="72"/>
                  </a:lnTo>
                  <a:lnTo>
                    <a:pt x="717" y="7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pt-BR"/>
            </a:p>
          </p:txBody>
        </p:sp>
        <p:sp>
          <p:nvSpPr>
            <p:cNvPr id="238596" name="Freeform 4"/>
            <p:cNvSpPr>
              <a:spLocks/>
            </p:cNvSpPr>
            <p:nvPr/>
          </p:nvSpPr>
          <p:spPr bwMode="hidden">
            <a:xfrm>
              <a:off x="5386" y="3794"/>
              <a:ext cx="378" cy="522"/>
            </a:xfrm>
            <a:custGeom>
              <a:avLst/>
              <a:gdLst/>
              <a:ahLst/>
              <a:cxnLst>
                <a:cxn ang="0">
                  <a:pos x="377" y="0"/>
                </a:cxn>
                <a:cxn ang="0">
                  <a:pos x="293" y="132"/>
                </a:cxn>
                <a:cxn ang="0">
                  <a:pos x="204" y="264"/>
                </a:cxn>
                <a:cxn ang="0">
                  <a:pos x="102" y="396"/>
                </a:cxn>
                <a:cxn ang="0">
                  <a:pos x="0" y="522"/>
                </a:cxn>
                <a:cxn ang="0">
                  <a:pos x="12" y="522"/>
                </a:cxn>
                <a:cxn ang="0">
                  <a:pos x="114" y="402"/>
                </a:cxn>
                <a:cxn ang="0">
                  <a:pos x="204" y="282"/>
                </a:cxn>
                <a:cxn ang="0">
                  <a:pos x="377" y="24"/>
                </a:cxn>
                <a:cxn ang="0">
                  <a:pos x="377" y="0"/>
                </a:cxn>
                <a:cxn ang="0">
                  <a:pos x="377" y="0"/>
                </a:cxn>
              </a:cxnLst>
              <a:rect l="0" t="0" r="r" b="b"/>
              <a:pathLst>
                <a:path w="377" h="522">
                  <a:moveTo>
                    <a:pt x="377" y="0"/>
                  </a:moveTo>
                  <a:lnTo>
                    <a:pt x="293" y="132"/>
                  </a:lnTo>
                  <a:lnTo>
                    <a:pt x="204" y="264"/>
                  </a:lnTo>
                  <a:lnTo>
                    <a:pt x="102" y="396"/>
                  </a:lnTo>
                  <a:lnTo>
                    <a:pt x="0" y="522"/>
                  </a:lnTo>
                  <a:lnTo>
                    <a:pt x="12" y="522"/>
                  </a:lnTo>
                  <a:lnTo>
                    <a:pt x="114" y="402"/>
                  </a:lnTo>
                  <a:lnTo>
                    <a:pt x="204" y="282"/>
                  </a:lnTo>
                  <a:lnTo>
                    <a:pt x="377" y="24"/>
                  </a:lnTo>
                  <a:lnTo>
                    <a:pt x="377" y="0"/>
                  </a:lnTo>
                  <a:lnTo>
                    <a:pt x="377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pt-BR"/>
            </a:p>
          </p:txBody>
        </p:sp>
        <p:sp>
          <p:nvSpPr>
            <p:cNvPr id="238597" name="Freeform 5"/>
            <p:cNvSpPr>
              <a:spLocks/>
            </p:cNvSpPr>
            <p:nvPr/>
          </p:nvSpPr>
          <p:spPr bwMode="hidden">
            <a:xfrm>
              <a:off x="5680" y="4214"/>
              <a:ext cx="84" cy="102"/>
            </a:xfrm>
            <a:custGeom>
              <a:avLst/>
              <a:gdLst/>
              <a:ahLst/>
              <a:cxnLst>
                <a:cxn ang="0">
                  <a:pos x="0" y="102"/>
                </a:cxn>
                <a:cxn ang="0">
                  <a:pos x="18" y="102"/>
                </a:cxn>
                <a:cxn ang="0">
                  <a:pos x="48" y="60"/>
                </a:cxn>
                <a:cxn ang="0">
                  <a:pos x="84" y="24"/>
                </a:cxn>
                <a:cxn ang="0">
                  <a:pos x="84" y="0"/>
                </a:cxn>
                <a:cxn ang="0">
                  <a:pos x="42" y="54"/>
                </a:cxn>
                <a:cxn ang="0">
                  <a:pos x="0" y="102"/>
                </a:cxn>
                <a:cxn ang="0">
                  <a:pos x="0" y="102"/>
                </a:cxn>
              </a:cxnLst>
              <a:rect l="0" t="0" r="r" b="b"/>
              <a:pathLst>
                <a:path w="84" h="102">
                  <a:moveTo>
                    <a:pt x="0" y="102"/>
                  </a:moveTo>
                  <a:lnTo>
                    <a:pt x="18" y="102"/>
                  </a:lnTo>
                  <a:lnTo>
                    <a:pt x="48" y="60"/>
                  </a:lnTo>
                  <a:lnTo>
                    <a:pt x="84" y="24"/>
                  </a:lnTo>
                  <a:lnTo>
                    <a:pt x="84" y="0"/>
                  </a:lnTo>
                  <a:lnTo>
                    <a:pt x="42" y="54"/>
                  </a:lnTo>
                  <a:lnTo>
                    <a:pt x="0" y="102"/>
                  </a:lnTo>
                  <a:lnTo>
                    <a:pt x="0" y="10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pt-BR"/>
            </a:p>
          </p:txBody>
        </p:sp>
        <p:grpSp>
          <p:nvGrpSpPr>
            <p:cNvPr id="1035" name="Group 6"/>
            <p:cNvGrpSpPr>
              <a:grpSpLocks/>
            </p:cNvGrpSpPr>
            <p:nvPr/>
          </p:nvGrpSpPr>
          <p:grpSpPr bwMode="auto">
            <a:xfrm>
              <a:off x="288" y="0"/>
              <a:ext cx="5098" cy="4316"/>
              <a:chOff x="288" y="0"/>
              <a:chExt cx="5098" cy="4316"/>
            </a:xfrm>
          </p:grpSpPr>
          <p:sp>
            <p:nvSpPr>
              <p:cNvPr id="238599" name="Freeform 7"/>
              <p:cNvSpPr>
                <a:spLocks/>
              </p:cNvSpPr>
              <p:nvPr userDrawn="1"/>
            </p:nvSpPr>
            <p:spPr bwMode="hidden">
              <a:xfrm>
                <a:off x="2789" y="0"/>
                <a:ext cx="72" cy="4316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60" y="4316"/>
                  </a:cxn>
                  <a:cxn ang="0">
                    <a:pos x="72" y="4316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72" h="4316">
                    <a:moveTo>
                      <a:pt x="0" y="0"/>
                    </a:moveTo>
                    <a:lnTo>
                      <a:pt x="60" y="4316"/>
                    </a:lnTo>
                    <a:lnTo>
                      <a:pt x="72" y="4316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pt-BR"/>
              </a:p>
            </p:txBody>
          </p:sp>
          <p:sp>
            <p:nvSpPr>
              <p:cNvPr id="238600" name="Freeform 8"/>
              <p:cNvSpPr>
                <a:spLocks/>
              </p:cNvSpPr>
              <p:nvPr userDrawn="1"/>
            </p:nvSpPr>
            <p:spPr bwMode="hidden">
              <a:xfrm>
                <a:off x="3089" y="0"/>
                <a:ext cx="174" cy="4316"/>
              </a:xfrm>
              <a:custGeom>
                <a:avLst/>
                <a:gdLst/>
                <a:ahLst/>
                <a:cxnLst>
                  <a:cxn ang="0">
                    <a:pos x="24" y="0"/>
                  </a:cxn>
                  <a:cxn ang="0">
                    <a:pos x="12" y="0"/>
                  </a:cxn>
                  <a:cxn ang="0">
                    <a:pos x="42" y="216"/>
                  </a:cxn>
                  <a:cxn ang="0">
                    <a:pos x="72" y="444"/>
                  </a:cxn>
                  <a:cxn ang="0">
                    <a:pos x="96" y="689"/>
                  </a:cxn>
                  <a:cxn ang="0">
                    <a:pos x="120" y="947"/>
                  </a:cxn>
                  <a:cxn ang="0">
                    <a:pos x="132" y="1211"/>
                  </a:cxn>
                  <a:cxn ang="0">
                    <a:pos x="150" y="1487"/>
                  </a:cxn>
                  <a:cxn ang="0">
                    <a:pos x="156" y="1768"/>
                  </a:cxn>
                  <a:cxn ang="0">
                    <a:pos x="162" y="2062"/>
                  </a:cxn>
                  <a:cxn ang="0">
                    <a:pos x="156" y="2644"/>
                  </a:cxn>
                  <a:cxn ang="0">
                    <a:pos x="126" y="3225"/>
                  </a:cxn>
                  <a:cxn ang="0">
                    <a:pos x="108" y="3507"/>
                  </a:cxn>
                  <a:cxn ang="0">
                    <a:pos x="78" y="3788"/>
                  </a:cxn>
                  <a:cxn ang="0">
                    <a:pos x="42" y="4058"/>
                  </a:cxn>
                  <a:cxn ang="0">
                    <a:pos x="0" y="4316"/>
                  </a:cxn>
                  <a:cxn ang="0">
                    <a:pos x="12" y="4316"/>
                  </a:cxn>
                  <a:cxn ang="0">
                    <a:pos x="54" y="4058"/>
                  </a:cxn>
                  <a:cxn ang="0">
                    <a:pos x="90" y="3782"/>
                  </a:cxn>
                  <a:cxn ang="0">
                    <a:pos x="120" y="3507"/>
                  </a:cxn>
                  <a:cxn ang="0">
                    <a:pos x="138" y="3219"/>
                  </a:cxn>
                  <a:cxn ang="0">
                    <a:pos x="168" y="2638"/>
                  </a:cxn>
                  <a:cxn ang="0">
                    <a:pos x="174" y="2056"/>
                  </a:cxn>
                  <a:cxn ang="0">
                    <a:pos x="168" y="1768"/>
                  </a:cxn>
                  <a:cxn ang="0">
                    <a:pos x="162" y="1487"/>
                  </a:cxn>
                  <a:cxn ang="0">
                    <a:pos x="144" y="1211"/>
                  </a:cxn>
                  <a:cxn ang="0">
                    <a:pos x="132" y="941"/>
                  </a:cxn>
                  <a:cxn ang="0">
                    <a:pos x="108" y="689"/>
                  </a:cxn>
                  <a:cxn ang="0">
                    <a:pos x="84" y="444"/>
                  </a:cxn>
                  <a:cxn ang="0">
                    <a:pos x="54" y="216"/>
                  </a:cxn>
                  <a:cxn ang="0">
                    <a:pos x="24" y="0"/>
                  </a:cxn>
                  <a:cxn ang="0">
                    <a:pos x="24" y="0"/>
                  </a:cxn>
                </a:cxnLst>
                <a:rect l="0" t="0" r="r" b="b"/>
                <a:pathLst>
                  <a:path w="174" h="4316">
                    <a:moveTo>
                      <a:pt x="24" y="0"/>
                    </a:moveTo>
                    <a:lnTo>
                      <a:pt x="12" y="0"/>
                    </a:lnTo>
                    <a:lnTo>
                      <a:pt x="42" y="216"/>
                    </a:lnTo>
                    <a:lnTo>
                      <a:pt x="72" y="444"/>
                    </a:lnTo>
                    <a:lnTo>
                      <a:pt x="96" y="689"/>
                    </a:lnTo>
                    <a:lnTo>
                      <a:pt x="120" y="947"/>
                    </a:lnTo>
                    <a:lnTo>
                      <a:pt x="132" y="1211"/>
                    </a:lnTo>
                    <a:lnTo>
                      <a:pt x="150" y="1487"/>
                    </a:lnTo>
                    <a:lnTo>
                      <a:pt x="156" y="1768"/>
                    </a:lnTo>
                    <a:lnTo>
                      <a:pt x="162" y="2062"/>
                    </a:lnTo>
                    <a:lnTo>
                      <a:pt x="156" y="2644"/>
                    </a:lnTo>
                    <a:lnTo>
                      <a:pt x="126" y="3225"/>
                    </a:lnTo>
                    <a:lnTo>
                      <a:pt x="108" y="3507"/>
                    </a:lnTo>
                    <a:lnTo>
                      <a:pt x="78" y="3788"/>
                    </a:lnTo>
                    <a:lnTo>
                      <a:pt x="42" y="4058"/>
                    </a:lnTo>
                    <a:lnTo>
                      <a:pt x="0" y="4316"/>
                    </a:lnTo>
                    <a:lnTo>
                      <a:pt x="12" y="4316"/>
                    </a:lnTo>
                    <a:lnTo>
                      <a:pt x="54" y="4058"/>
                    </a:lnTo>
                    <a:lnTo>
                      <a:pt x="90" y="3782"/>
                    </a:lnTo>
                    <a:lnTo>
                      <a:pt x="120" y="3507"/>
                    </a:lnTo>
                    <a:lnTo>
                      <a:pt x="138" y="3219"/>
                    </a:lnTo>
                    <a:lnTo>
                      <a:pt x="168" y="2638"/>
                    </a:lnTo>
                    <a:lnTo>
                      <a:pt x="174" y="2056"/>
                    </a:lnTo>
                    <a:lnTo>
                      <a:pt x="168" y="1768"/>
                    </a:lnTo>
                    <a:lnTo>
                      <a:pt x="162" y="1487"/>
                    </a:lnTo>
                    <a:lnTo>
                      <a:pt x="144" y="1211"/>
                    </a:lnTo>
                    <a:lnTo>
                      <a:pt x="132" y="941"/>
                    </a:lnTo>
                    <a:lnTo>
                      <a:pt x="108" y="689"/>
                    </a:lnTo>
                    <a:lnTo>
                      <a:pt x="84" y="444"/>
                    </a:lnTo>
                    <a:lnTo>
                      <a:pt x="54" y="216"/>
                    </a:lnTo>
                    <a:lnTo>
                      <a:pt x="24" y="0"/>
                    </a:lnTo>
                    <a:lnTo>
                      <a:pt x="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pt-BR"/>
              </a:p>
            </p:txBody>
          </p:sp>
          <p:sp>
            <p:nvSpPr>
              <p:cNvPr id="238601" name="Freeform 9"/>
              <p:cNvSpPr>
                <a:spLocks/>
              </p:cNvSpPr>
              <p:nvPr userDrawn="1"/>
            </p:nvSpPr>
            <p:spPr bwMode="hidden">
              <a:xfrm>
                <a:off x="3358" y="0"/>
                <a:ext cx="337" cy="4316"/>
              </a:xfrm>
              <a:custGeom>
                <a:avLst/>
                <a:gdLst/>
                <a:ahLst/>
                <a:cxnLst>
                  <a:cxn ang="0">
                    <a:pos x="329" y="2014"/>
                  </a:cxn>
                  <a:cxn ang="0">
                    <a:pos x="317" y="1726"/>
                  </a:cxn>
                  <a:cxn ang="0">
                    <a:pos x="293" y="1445"/>
                  </a:cxn>
                  <a:cxn ang="0">
                    <a:pos x="263" y="1175"/>
                  </a:cxn>
                  <a:cxn ang="0">
                    <a:pos x="228" y="917"/>
                  </a:cxn>
                  <a:cxn ang="0">
                    <a:pos x="186" y="665"/>
                  </a:cxn>
                  <a:cxn ang="0">
                    <a:pos x="132" y="432"/>
                  </a:cxn>
                  <a:cxn ang="0">
                    <a:pos x="78" y="204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66" y="204"/>
                  </a:cxn>
                  <a:cxn ang="0">
                    <a:pos x="120" y="432"/>
                  </a:cxn>
                  <a:cxn ang="0">
                    <a:pos x="174" y="665"/>
                  </a:cxn>
                  <a:cxn ang="0">
                    <a:pos x="216" y="917"/>
                  </a:cxn>
                  <a:cxn ang="0">
                    <a:pos x="251" y="1175"/>
                  </a:cxn>
                  <a:cxn ang="0">
                    <a:pos x="281" y="1445"/>
                  </a:cxn>
                  <a:cxn ang="0">
                    <a:pos x="305" y="1726"/>
                  </a:cxn>
                  <a:cxn ang="0">
                    <a:pos x="317" y="2014"/>
                  </a:cxn>
                  <a:cxn ang="0">
                    <a:pos x="323" y="2314"/>
                  </a:cxn>
                  <a:cxn ang="0">
                    <a:pos x="317" y="2608"/>
                  </a:cxn>
                  <a:cxn ang="0">
                    <a:pos x="305" y="2907"/>
                  </a:cxn>
                  <a:cxn ang="0">
                    <a:pos x="281" y="3201"/>
                  </a:cxn>
                  <a:cxn ang="0">
                    <a:pos x="257" y="3489"/>
                  </a:cxn>
                  <a:cxn ang="0">
                    <a:pos x="216" y="3777"/>
                  </a:cxn>
                  <a:cxn ang="0">
                    <a:pos x="174" y="4052"/>
                  </a:cxn>
                  <a:cxn ang="0">
                    <a:pos x="120" y="4316"/>
                  </a:cxn>
                  <a:cxn ang="0">
                    <a:pos x="132" y="4316"/>
                  </a:cxn>
                  <a:cxn ang="0">
                    <a:pos x="186" y="4052"/>
                  </a:cxn>
                  <a:cxn ang="0">
                    <a:pos x="228" y="3777"/>
                  </a:cxn>
                  <a:cxn ang="0">
                    <a:pos x="269" y="3489"/>
                  </a:cxn>
                  <a:cxn ang="0">
                    <a:pos x="293" y="3201"/>
                  </a:cxn>
                  <a:cxn ang="0">
                    <a:pos x="317" y="2907"/>
                  </a:cxn>
                  <a:cxn ang="0">
                    <a:pos x="329" y="2608"/>
                  </a:cxn>
                  <a:cxn ang="0">
                    <a:pos x="335" y="2314"/>
                  </a:cxn>
                  <a:cxn ang="0">
                    <a:pos x="329" y="2014"/>
                  </a:cxn>
                  <a:cxn ang="0">
                    <a:pos x="329" y="2014"/>
                  </a:cxn>
                </a:cxnLst>
                <a:rect l="0" t="0" r="r" b="b"/>
                <a:pathLst>
                  <a:path w="335" h="4316">
                    <a:moveTo>
                      <a:pt x="329" y="2014"/>
                    </a:moveTo>
                    <a:lnTo>
                      <a:pt x="317" y="1726"/>
                    </a:lnTo>
                    <a:lnTo>
                      <a:pt x="293" y="1445"/>
                    </a:lnTo>
                    <a:lnTo>
                      <a:pt x="263" y="1175"/>
                    </a:lnTo>
                    <a:lnTo>
                      <a:pt x="228" y="917"/>
                    </a:lnTo>
                    <a:lnTo>
                      <a:pt x="186" y="665"/>
                    </a:lnTo>
                    <a:lnTo>
                      <a:pt x="132" y="432"/>
                    </a:lnTo>
                    <a:lnTo>
                      <a:pt x="78" y="204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66" y="204"/>
                    </a:lnTo>
                    <a:lnTo>
                      <a:pt x="120" y="432"/>
                    </a:lnTo>
                    <a:lnTo>
                      <a:pt x="174" y="665"/>
                    </a:lnTo>
                    <a:lnTo>
                      <a:pt x="216" y="917"/>
                    </a:lnTo>
                    <a:lnTo>
                      <a:pt x="251" y="1175"/>
                    </a:lnTo>
                    <a:lnTo>
                      <a:pt x="281" y="1445"/>
                    </a:lnTo>
                    <a:lnTo>
                      <a:pt x="305" y="1726"/>
                    </a:lnTo>
                    <a:lnTo>
                      <a:pt x="317" y="2014"/>
                    </a:lnTo>
                    <a:lnTo>
                      <a:pt x="323" y="2314"/>
                    </a:lnTo>
                    <a:lnTo>
                      <a:pt x="317" y="2608"/>
                    </a:lnTo>
                    <a:lnTo>
                      <a:pt x="305" y="2907"/>
                    </a:lnTo>
                    <a:lnTo>
                      <a:pt x="281" y="3201"/>
                    </a:lnTo>
                    <a:lnTo>
                      <a:pt x="257" y="3489"/>
                    </a:lnTo>
                    <a:lnTo>
                      <a:pt x="216" y="3777"/>
                    </a:lnTo>
                    <a:lnTo>
                      <a:pt x="174" y="4052"/>
                    </a:lnTo>
                    <a:lnTo>
                      <a:pt x="120" y="4316"/>
                    </a:lnTo>
                    <a:lnTo>
                      <a:pt x="132" y="4316"/>
                    </a:lnTo>
                    <a:lnTo>
                      <a:pt x="186" y="4052"/>
                    </a:lnTo>
                    <a:lnTo>
                      <a:pt x="228" y="3777"/>
                    </a:lnTo>
                    <a:lnTo>
                      <a:pt x="269" y="3489"/>
                    </a:lnTo>
                    <a:lnTo>
                      <a:pt x="293" y="3201"/>
                    </a:lnTo>
                    <a:lnTo>
                      <a:pt x="317" y="2907"/>
                    </a:lnTo>
                    <a:lnTo>
                      <a:pt x="329" y="2608"/>
                    </a:lnTo>
                    <a:lnTo>
                      <a:pt x="335" y="2314"/>
                    </a:lnTo>
                    <a:lnTo>
                      <a:pt x="329" y="2014"/>
                    </a:lnTo>
                    <a:lnTo>
                      <a:pt x="329" y="201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pt-BR"/>
              </a:p>
            </p:txBody>
          </p:sp>
          <p:sp>
            <p:nvSpPr>
              <p:cNvPr id="238602" name="Freeform 10"/>
              <p:cNvSpPr>
                <a:spLocks/>
              </p:cNvSpPr>
              <p:nvPr userDrawn="1"/>
            </p:nvSpPr>
            <p:spPr bwMode="hidden">
              <a:xfrm>
                <a:off x="3676" y="0"/>
                <a:ext cx="427" cy="4316"/>
              </a:xfrm>
              <a:custGeom>
                <a:avLst/>
                <a:gdLst/>
                <a:ahLst/>
                <a:cxnLst>
                  <a:cxn ang="0">
                    <a:pos x="413" y="1924"/>
                  </a:cxn>
                  <a:cxn ang="0">
                    <a:pos x="395" y="1690"/>
                  </a:cxn>
                  <a:cxn ang="0">
                    <a:pos x="365" y="1457"/>
                  </a:cxn>
                  <a:cxn ang="0">
                    <a:pos x="329" y="1229"/>
                  </a:cxn>
                  <a:cxn ang="0">
                    <a:pos x="281" y="1001"/>
                  </a:cxn>
                  <a:cxn ang="0">
                    <a:pos x="227" y="761"/>
                  </a:cxn>
                  <a:cxn ang="0">
                    <a:pos x="162" y="522"/>
                  </a:cxn>
                  <a:cxn ang="0">
                    <a:pos x="90" y="270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84" y="270"/>
                  </a:cxn>
                  <a:cxn ang="0">
                    <a:pos x="156" y="522"/>
                  </a:cxn>
                  <a:cxn ang="0">
                    <a:pos x="216" y="767"/>
                  </a:cxn>
                  <a:cxn ang="0">
                    <a:pos x="275" y="1001"/>
                  </a:cxn>
                  <a:cxn ang="0">
                    <a:pos x="317" y="1235"/>
                  </a:cxn>
                  <a:cxn ang="0">
                    <a:pos x="353" y="1463"/>
                  </a:cxn>
                  <a:cxn ang="0">
                    <a:pos x="383" y="1690"/>
                  </a:cxn>
                  <a:cxn ang="0">
                    <a:pos x="401" y="1924"/>
                  </a:cxn>
                  <a:cxn ang="0">
                    <a:pos x="413" y="2188"/>
                  </a:cxn>
                  <a:cxn ang="0">
                    <a:pos x="407" y="2458"/>
                  </a:cxn>
                  <a:cxn ang="0">
                    <a:pos x="395" y="2733"/>
                  </a:cxn>
                  <a:cxn ang="0">
                    <a:pos x="365" y="3021"/>
                  </a:cxn>
                  <a:cxn ang="0">
                    <a:pos x="329" y="3321"/>
                  </a:cxn>
                  <a:cxn ang="0">
                    <a:pos x="275" y="3639"/>
                  </a:cxn>
                  <a:cxn ang="0">
                    <a:pos x="204" y="3968"/>
                  </a:cxn>
                  <a:cxn ang="0">
                    <a:pos x="126" y="4316"/>
                  </a:cxn>
                  <a:cxn ang="0">
                    <a:pos x="138" y="4316"/>
                  </a:cxn>
                  <a:cxn ang="0">
                    <a:pos x="216" y="3968"/>
                  </a:cxn>
                  <a:cxn ang="0">
                    <a:pos x="287" y="3639"/>
                  </a:cxn>
                  <a:cxn ang="0">
                    <a:pos x="341" y="3321"/>
                  </a:cxn>
                  <a:cxn ang="0">
                    <a:pos x="377" y="3021"/>
                  </a:cxn>
                  <a:cxn ang="0">
                    <a:pos x="407" y="2733"/>
                  </a:cxn>
                  <a:cxn ang="0">
                    <a:pos x="419" y="2458"/>
                  </a:cxn>
                  <a:cxn ang="0">
                    <a:pos x="425" y="2188"/>
                  </a:cxn>
                  <a:cxn ang="0">
                    <a:pos x="413" y="1924"/>
                  </a:cxn>
                  <a:cxn ang="0">
                    <a:pos x="413" y="1924"/>
                  </a:cxn>
                </a:cxnLst>
                <a:rect l="0" t="0" r="r" b="b"/>
                <a:pathLst>
                  <a:path w="425" h="4316">
                    <a:moveTo>
                      <a:pt x="413" y="1924"/>
                    </a:moveTo>
                    <a:lnTo>
                      <a:pt x="395" y="1690"/>
                    </a:lnTo>
                    <a:lnTo>
                      <a:pt x="365" y="1457"/>
                    </a:lnTo>
                    <a:lnTo>
                      <a:pt x="329" y="1229"/>
                    </a:lnTo>
                    <a:lnTo>
                      <a:pt x="281" y="1001"/>
                    </a:lnTo>
                    <a:lnTo>
                      <a:pt x="227" y="761"/>
                    </a:lnTo>
                    <a:lnTo>
                      <a:pt x="162" y="522"/>
                    </a:lnTo>
                    <a:lnTo>
                      <a:pt x="90" y="27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84" y="270"/>
                    </a:lnTo>
                    <a:lnTo>
                      <a:pt x="156" y="522"/>
                    </a:lnTo>
                    <a:lnTo>
                      <a:pt x="216" y="767"/>
                    </a:lnTo>
                    <a:lnTo>
                      <a:pt x="275" y="1001"/>
                    </a:lnTo>
                    <a:lnTo>
                      <a:pt x="317" y="1235"/>
                    </a:lnTo>
                    <a:lnTo>
                      <a:pt x="353" y="1463"/>
                    </a:lnTo>
                    <a:lnTo>
                      <a:pt x="383" y="1690"/>
                    </a:lnTo>
                    <a:lnTo>
                      <a:pt x="401" y="1924"/>
                    </a:lnTo>
                    <a:lnTo>
                      <a:pt x="413" y="2188"/>
                    </a:lnTo>
                    <a:lnTo>
                      <a:pt x="407" y="2458"/>
                    </a:lnTo>
                    <a:lnTo>
                      <a:pt x="395" y="2733"/>
                    </a:lnTo>
                    <a:lnTo>
                      <a:pt x="365" y="3021"/>
                    </a:lnTo>
                    <a:lnTo>
                      <a:pt x="329" y="3321"/>
                    </a:lnTo>
                    <a:lnTo>
                      <a:pt x="275" y="3639"/>
                    </a:lnTo>
                    <a:lnTo>
                      <a:pt x="204" y="3968"/>
                    </a:lnTo>
                    <a:lnTo>
                      <a:pt x="126" y="4316"/>
                    </a:lnTo>
                    <a:lnTo>
                      <a:pt x="138" y="4316"/>
                    </a:lnTo>
                    <a:lnTo>
                      <a:pt x="216" y="3968"/>
                    </a:lnTo>
                    <a:lnTo>
                      <a:pt x="287" y="3639"/>
                    </a:lnTo>
                    <a:lnTo>
                      <a:pt x="341" y="3321"/>
                    </a:lnTo>
                    <a:lnTo>
                      <a:pt x="377" y="3021"/>
                    </a:lnTo>
                    <a:lnTo>
                      <a:pt x="407" y="2733"/>
                    </a:lnTo>
                    <a:lnTo>
                      <a:pt x="419" y="2458"/>
                    </a:lnTo>
                    <a:lnTo>
                      <a:pt x="425" y="2188"/>
                    </a:lnTo>
                    <a:lnTo>
                      <a:pt x="413" y="1924"/>
                    </a:lnTo>
                    <a:lnTo>
                      <a:pt x="413" y="192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pt-BR"/>
              </a:p>
            </p:txBody>
          </p:sp>
          <p:sp>
            <p:nvSpPr>
              <p:cNvPr id="238603" name="Freeform 11"/>
              <p:cNvSpPr>
                <a:spLocks/>
              </p:cNvSpPr>
              <p:nvPr userDrawn="1"/>
            </p:nvSpPr>
            <p:spPr bwMode="hidden">
              <a:xfrm>
                <a:off x="3946" y="0"/>
                <a:ext cx="558" cy="4316"/>
              </a:xfrm>
              <a:custGeom>
                <a:avLst/>
                <a:gdLst/>
                <a:ahLst/>
                <a:cxnLst>
                  <a:cxn ang="0">
                    <a:pos x="556" y="2020"/>
                  </a:cxn>
                  <a:cxn ang="0">
                    <a:pos x="538" y="1732"/>
                  </a:cxn>
                  <a:cxn ang="0">
                    <a:pos x="503" y="1445"/>
                  </a:cxn>
                  <a:cxn ang="0">
                    <a:pos x="455" y="1175"/>
                  </a:cxn>
                  <a:cxn ang="0">
                    <a:pos x="395" y="911"/>
                  </a:cxn>
                  <a:cxn ang="0">
                    <a:pos x="317" y="659"/>
                  </a:cxn>
                  <a:cxn ang="0">
                    <a:pos x="228" y="426"/>
                  </a:cxn>
                  <a:cxn ang="0">
                    <a:pos x="126" y="204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114" y="204"/>
                  </a:cxn>
                  <a:cxn ang="0">
                    <a:pos x="216" y="426"/>
                  </a:cxn>
                  <a:cxn ang="0">
                    <a:pos x="305" y="659"/>
                  </a:cxn>
                  <a:cxn ang="0">
                    <a:pos x="383" y="911"/>
                  </a:cxn>
                  <a:cxn ang="0">
                    <a:pos x="443" y="1175"/>
                  </a:cxn>
                  <a:cxn ang="0">
                    <a:pos x="491" y="1445"/>
                  </a:cxn>
                  <a:cxn ang="0">
                    <a:pos x="526" y="1732"/>
                  </a:cxn>
                  <a:cxn ang="0">
                    <a:pos x="544" y="2020"/>
                  </a:cxn>
                  <a:cxn ang="0">
                    <a:pos x="544" y="2326"/>
                  </a:cxn>
                  <a:cxn ang="0">
                    <a:pos x="532" y="2632"/>
                  </a:cxn>
                  <a:cxn ang="0">
                    <a:pos x="503" y="2931"/>
                  </a:cxn>
                  <a:cxn ang="0">
                    <a:pos x="455" y="3225"/>
                  </a:cxn>
                  <a:cxn ang="0">
                    <a:pos x="389" y="3513"/>
                  </a:cxn>
                  <a:cxn ang="0">
                    <a:pos x="311" y="3788"/>
                  </a:cxn>
                  <a:cxn ang="0">
                    <a:pos x="216" y="4058"/>
                  </a:cxn>
                  <a:cxn ang="0">
                    <a:pos x="102" y="4316"/>
                  </a:cxn>
                  <a:cxn ang="0">
                    <a:pos x="114" y="4316"/>
                  </a:cxn>
                  <a:cxn ang="0">
                    <a:pos x="228" y="4058"/>
                  </a:cxn>
                  <a:cxn ang="0">
                    <a:pos x="323" y="3788"/>
                  </a:cxn>
                  <a:cxn ang="0">
                    <a:pos x="401" y="3513"/>
                  </a:cxn>
                  <a:cxn ang="0">
                    <a:pos x="467" y="3225"/>
                  </a:cxn>
                  <a:cxn ang="0">
                    <a:pos x="515" y="2931"/>
                  </a:cxn>
                  <a:cxn ang="0">
                    <a:pos x="544" y="2632"/>
                  </a:cxn>
                  <a:cxn ang="0">
                    <a:pos x="556" y="2326"/>
                  </a:cxn>
                  <a:cxn ang="0">
                    <a:pos x="556" y="2020"/>
                  </a:cxn>
                  <a:cxn ang="0">
                    <a:pos x="556" y="2020"/>
                  </a:cxn>
                </a:cxnLst>
                <a:rect l="0" t="0" r="r" b="b"/>
                <a:pathLst>
                  <a:path w="556" h="4316">
                    <a:moveTo>
                      <a:pt x="556" y="2020"/>
                    </a:moveTo>
                    <a:lnTo>
                      <a:pt x="538" y="1732"/>
                    </a:lnTo>
                    <a:lnTo>
                      <a:pt x="503" y="1445"/>
                    </a:lnTo>
                    <a:lnTo>
                      <a:pt x="455" y="1175"/>
                    </a:lnTo>
                    <a:lnTo>
                      <a:pt x="395" y="911"/>
                    </a:lnTo>
                    <a:lnTo>
                      <a:pt x="317" y="659"/>
                    </a:lnTo>
                    <a:lnTo>
                      <a:pt x="228" y="426"/>
                    </a:lnTo>
                    <a:lnTo>
                      <a:pt x="126" y="204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14" y="204"/>
                    </a:lnTo>
                    <a:lnTo>
                      <a:pt x="216" y="426"/>
                    </a:lnTo>
                    <a:lnTo>
                      <a:pt x="305" y="659"/>
                    </a:lnTo>
                    <a:lnTo>
                      <a:pt x="383" y="911"/>
                    </a:lnTo>
                    <a:lnTo>
                      <a:pt x="443" y="1175"/>
                    </a:lnTo>
                    <a:lnTo>
                      <a:pt x="491" y="1445"/>
                    </a:lnTo>
                    <a:lnTo>
                      <a:pt x="526" y="1732"/>
                    </a:lnTo>
                    <a:lnTo>
                      <a:pt x="544" y="2020"/>
                    </a:lnTo>
                    <a:lnTo>
                      <a:pt x="544" y="2326"/>
                    </a:lnTo>
                    <a:lnTo>
                      <a:pt x="532" y="2632"/>
                    </a:lnTo>
                    <a:lnTo>
                      <a:pt x="503" y="2931"/>
                    </a:lnTo>
                    <a:lnTo>
                      <a:pt x="455" y="3225"/>
                    </a:lnTo>
                    <a:lnTo>
                      <a:pt x="389" y="3513"/>
                    </a:lnTo>
                    <a:lnTo>
                      <a:pt x="311" y="3788"/>
                    </a:lnTo>
                    <a:lnTo>
                      <a:pt x="216" y="4058"/>
                    </a:lnTo>
                    <a:lnTo>
                      <a:pt x="102" y="4316"/>
                    </a:lnTo>
                    <a:lnTo>
                      <a:pt x="114" y="4316"/>
                    </a:lnTo>
                    <a:lnTo>
                      <a:pt x="228" y="4058"/>
                    </a:lnTo>
                    <a:lnTo>
                      <a:pt x="323" y="3788"/>
                    </a:lnTo>
                    <a:lnTo>
                      <a:pt x="401" y="3513"/>
                    </a:lnTo>
                    <a:lnTo>
                      <a:pt x="467" y="3225"/>
                    </a:lnTo>
                    <a:lnTo>
                      <a:pt x="515" y="2931"/>
                    </a:lnTo>
                    <a:lnTo>
                      <a:pt x="544" y="2632"/>
                    </a:lnTo>
                    <a:lnTo>
                      <a:pt x="556" y="2326"/>
                    </a:lnTo>
                    <a:lnTo>
                      <a:pt x="556" y="2020"/>
                    </a:lnTo>
                    <a:lnTo>
                      <a:pt x="556" y="202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pt-BR"/>
              </a:p>
            </p:txBody>
          </p:sp>
          <p:sp>
            <p:nvSpPr>
              <p:cNvPr id="238604" name="Freeform 12"/>
              <p:cNvSpPr>
                <a:spLocks/>
              </p:cNvSpPr>
              <p:nvPr userDrawn="1"/>
            </p:nvSpPr>
            <p:spPr bwMode="hidden">
              <a:xfrm>
                <a:off x="4246" y="0"/>
                <a:ext cx="690" cy="4316"/>
              </a:xfrm>
              <a:custGeom>
                <a:avLst/>
                <a:gdLst/>
                <a:ahLst/>
                <a:cxnLst>
                  <a:cxn ang="0">
                    <a:pos x="688" y="2086"/>
                  </a:cxn>
                  <a:cxn ang="0">
                    <a:pos x="670" y="1810"/>
                  </a:cxn>
                  <a:cxn ang="0">
                    <a:pos x="634" y="1541"/>
                  </a:cxn>
                  <a:cxn ang="0">
                    <a:pos x="574" y="1271"/>
                  </a:cxn>
                  <a:cxn ang="0">
                    <a:pos x="497" y="1007"/>
                  </a:cxn>
                  <a:cxn ang="0">
                    <a:pos x="401" y="749"/>
                  </a:cxn>
                  <a:cxn ang="0">
                    <a:pos x="293" y="492"/>
                  </a:cxn>
                  <a:cxn ang="0">
                    <a:pos x="162" y="240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150" y="240"/>
                  </a:cxn>
                  <a:cxn ang="0">
                    <a:pos x="281" y="492"/>
                  </a:cxn>
                  <a:cxn ang="0">
                    <a:pos x="389" y="749"/>
                  </a:cxn>
                  <a:cxn ang="0">
                    <a:pos x="485" y="1007"/>
                  </a:cxn>
                  <a:cxn ang="0">
                    <a:pos x="562" y="1271"/>
                  </a:cxn>
                  <a:cxn ang="0">
                    <a:pos x="622" y="1541"/>
                  </a:cxn>
                  <a:cxn ang="0">
                    <a:pos x="658" y="1810"/>
                  </a:cxn>
                  <a:cxn ang="0">
                    <a:pos x="676" y="2086"/>
                  </a:cxn>
                  <a:cxn ang="0">
                    <a:pos x="676" y="2368"/>
                  </a:cxn>
                  <a:cxn ang="0">
                    <a:pos x="658" y="2650"/>
                  </a:cxn>
                  <a:cxn ang="0">
                    <a:pos x="616" y="2931"/>
                  </a:cxn>
                  <a:cxn ang="0">
                    <a:pos x="556" y="3213"/>
                  </a:cxn>
                  <a:cxn ang="0">
                    <a:pos x="473" y="3495"/>
                  </a:cxn>
                  <a:cxn ang="0">
                    <a:pos x="371" y="3777"/>
                  </a:cxn>
                  <a:cxn ang="0">
                    <a:pos x="251" y="4046"/>
                  </a:cxn>
                  <a:cxn ang="0">
                    <a:pos x="114" y="4316"/>
                  </a:cxn>
                  <a:cxn ang="0">
                    <a:pos x="126" y="4316"/>
                  </a:cxn>
                  <a:cxn ang="0">
                    <a:pos x="263" y="4046"/>
                  </a:cxn>
                  <a:cxn ang="0">
                    <a:pos x="383" y="3777"/>
                  </a:cxn>
                  <a:cxn ang="0">
                    <a:pos x="485" y="3495"/>
                  </a:cxn>
                  <a:cxn ang="0">
                    <a:pos x="568" y="3219"/>
                  </a:cxn>
                  <a:cxn ang="0">
                    <a:pos x="628" y="2937"/>
                  </a:cxn>
                  <a:cxn ang="0">
                    <a:pos x="670" y="2656"/>
                  </a:cxn>
                  <a:cxn ang="0">
                    <a:pos x="688" y="2368"/>
                  </a:cxn>
                  <a:cxn ang="0">
                    <a:pos x="688" y="2086"/>
                  </a:cxn>
                  <a:cxn ang="0">
                    <a:pos x="688" y="2086"/>
                  </a:cxn>
                </a:cxnLst>
                <a:rect l="0" t="0" r="r" b="b"/>
                <a:pathLst>
                  <a:path w="688" h="4316">
                    <a:moveTo>
                      <a:pt x="688" y="2086"/>
                    </a:moveTo>
                    <a:lnTo>
                      <a:pt x="670" y="1810"/>
                    </a:lnTo>
                    <a:lnTo>
                      <a:pt x="634" y="1541"/>
                    </a:lnTo>
                    <a:lnTo>
                      <a:pt x="574" y="1271"/>
                    </a:lnTo>
                    <a:lnTo>
                      <a:pt x="497" y="1007"/>
                    </a:lnTo>
                    <a:lnTo>
                      <a:pt x="401" y="749"/>
                    </a:lnTo>
                    <a:lnTo>
                      <a:pt x="293" y="492"/>
                    </a:lnTo>
                    <a:lnTo>
                      <a:pt x="162" y="24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50" y="240"/>
                    </a:lnTo>
                    <a:lnTo>
                      <a:pt x="281" y="492"/>
                    </a:lnTo>
                    <a:lnTo>
                      <a:pt x="389" y="749"/>
                    </a:lnTo>
                    <a:lnTo>
                      <a:pt x="485" y="1007"/>
                    </a:lnTo>
                    <a:lnTo>
                      <a:pt x="562" y="1271"/>
                    </a:lnTo>
                    <a:lnTo>
                      <a:pt x="622" y="1541"/>
                    </a:lnTo>
                    <a:lnTo>
                      <a:pt x="658" y="1810"/>
                    </a:lnTo>
                    <a:lnTo>
                      <a:pt x="676" y="2086"/>
                    </a:lnTo>
                    <a:lnTo>
                      <a:pt x="676" y="2368"/>
                    </a:lnTo>
                    <a:lnTo>
                      <a:pt x="658" y="2650"/>
                    </a:lnTo>
                    <a:lnTo>
                      <a:pt x="616" y="2931"/>
                    </a:lnTo>
                    <a:lnTo>
                      <a:pt x="556" y="3213"/>
                    </a:lnTo>
                    <a:lnTo>
                      <a:pt x="473" y="3495"/>
                    </a:lnTo>
                    <a:lnTo>
                      <a:pt x="371" y="3777"/>
                    </a:lnTo>
                    <a:lnTo>
                      <a:pt x="251" y="4046"/>
                    </a:lnTo>
                    <a:lnTo>
                      <a:pt x="114" y="4316"/>
                    </a:lnTo>
                    <a:lnTo>
                      <a:pt x="126" y="4316"/>
                    </a:lnTo>
                    <a:lnTo>
                      <a:pt x="263" y="4046"/>
                    </a:lnTo>
                    <a:lnTo>
                      <a:pt x="383" y="3777"/>
                    </a:lnTo>
                    <a:lnTo>
                      <a:pt x="485" y="3495"/>
                    </a:lnTo>
                    <a:lnTo>
                      <a:pt x="568" y="3219"/>
                    </a:lnTo>
                    <a:lnTo>
                      <a:pt x="628" y="2937"/>
                    </a:lnTo>
                    <a:lnTo>
                      <a:pt x="670" y="2656"/>
                    </a:lnTo>
                    <a:lnTo>
                      <a:pt x="688" y="2368"/>
                    </a:lnTo>
                    <a:lnTo>
                      <a:pt x="688" y="2086"/>
                    </a:lnTo>
                    <a:lnTo>
                      <a:pt x="688" y="208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pt-BR"/>
              </a:p>
            </p:txBody>
          </p:sp>
          <p:sp>
            <p:nvSpPr>
              <p:cNvPr id="238605" name="Freeform 13"/>
              <p:cNvSpPr>
                <a:spLocks/>
              </p:cNvSpPr>
              <p:nvPr userDrawn="1"/>
            </p:nvSpPr>
            <p:spPr bwMode="hidden">
              <a:xfrm>
                <a:off x="4522" y="0"/>
                <a:ext cx="864" cy="4316"/>
              </a:xfrm>
              <a:custGeom>
                <a:avLst/>
                <a:gdLst/>
                <a:ahLst/>
                <a:cxnLst>
                  <a:cxn ang="0">
                    <a:pos x="855" y="2128"/>
                  </a:cxn>
                  <a:cxn ang="0">
                    <a:pos x="831" y="1834"/>
                  </a:cxn>
                  <a:cxn ang="0">
                    <a:pos x="808" y="1684"/>
                  </a:cxn>
                  <a:cxn ang="0">
                    <a:pos x="784" y="1541"/>
                  </a:cxn>
                  <a:cxn ang="0">
                    <a:pos x="748" y="1397"/>
                  </a:cxn>
                  <a:cxn ang="0">
                    <a:pos x="712" y="1253"/>
                  </a:cxn>
                  <a:cxn ang="0">
                    <a:pos x="664" y="1115"/>
                  </a:cxn>
                  <a:cxn ang="0">
                    <a:pos x="610" y="977"/>
                  </a:cxn>
                  <a:cxn ang="0">
                    <a:pos x="491" y="719"/>
                  </a:cxn>
                  <a:cxn ang="0">
                    <a:pos x="353" y="468"/>
                  </a:cxn>
                  <a:cxn ang="0">
                    <a:pos x="192" y="228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180" y="228"/>
                  </a:cxn>
                  <a:cxn ang="0">
                    <a:pos x="341" y="468"/>
                  </a:cxn>
                  <a:cxn ang="0">
                    <a:pos x="479" y="719"/>
                  </a:cxn>
                  <a:cxn ang="0">
                    <a:pos x="598" y="983"/>
                  </a:cxn>
                  <a:cxn ang="0">
                    <a:pos x="652" y="1121"/>
                  </a:cxn>
                  <a:cxn ang="0">
                    <a:pos x="700" y="1259"/>
                  </a:cxn>
                  <a:cxn ang="0">
                    <a:pos x="736" y="1403"/>
                  </a:cxn>
                  <a:cxn ang="0">
                    <a:pos x="772" y="1547"/>
                  </a:cxn>
                  <a:cxn ang="0">
                    <a:pos x="802" y="1690"/>
                  </a:cxn>
                  <a:cxn ang="0">
                    <a:pos x="819" y="1834"/>
                  </a:cxn>
                  <a:cxn ang="0">
                    <a:pos x="837" y="1984"/>
                  </a:cxn>
                  <a:cxn ang="0">
                    <a:pos x="843" y="2128"/>
                  </a:cxn>
                  <a:cxn ang="0">
                    <a:pos x="849" y="2278"/>
                  </a:cxn>
                  <a:cxn ang="0">
                    <a:pos x="843" y="2428"/>
                  </a:cxn>
                  <a:cxn ang="0">
                    <a:pos x="831" y="2572"/>
                  </a:cxn>
                  <a:cxn ang="0">
                    <a:pos x="819" y="2721"/>
                  </a:cxn>
                  <a:cxn ang="0">
                    <a:pos x="796" y="2865"/>
                  </a:cxn>
                  <a:cxn ang="0">
                    <a:pos x="766" y="3015"/>
                  </a:cxn>
                  <a:cxn ang="0">
                    <a:pos x="724" y="3159"/>
                  </a:cxn>
                  <a:cxn ang="0">
                    <a:pos x="682" y="3303"/>
                  </a:cxn>
                  <a:cxn ang="0">
                    <a:pos x="586" y="3567"/>
                  </a:cxn>
                  <a:cxn ang="0">
                    <a:pos x="473" y="3824"/>
                  </a:cxn>
                  <a:cxn ang="0">
                    <a:pos x="335" y="4076"/>
                  </a:cxn>
                  <a:cxn ang="0">
                    <a:pos x="180" y="4316"/>
                  </a:cxn>
                  <a:cxn ang="0">
                    <a:pos x="192" y="4316"/>
                  </a:cxn>
                  <a:cxn ang="0">
                    <a:pos x="347" y="4076"/>
                  </a:cxn>
                  <a:cxn ang="0">
                    <a:pos x="485" y="3824"/>
                  </a:cxn>
                  <a:cxn ang="0">
                    <a:pos x="598" y="3573"/>
                  </a:cxn>
                  <a:cxn ang="0">
                    <a:pos x="694" y="3309"/>
                  </a:cxn>
                  <a:cxn ang="0">
                    <a:pos x="736" y="3165"/>
                  </a:cxn>
                  <a:cxn ang="0">
                    <a:pos x="778" y="3021"/>
                  </a:cxn>
                  <a:cxn ang="0">
                    <a:pos x="808" y="2871"/>
                  </a:cxn>
                  <a:cxn ang="0">
                    <a:pos x="831" y="2727"/>
                  </a:cxn>
                  <a:cxn ang="0">
                    <a:pos x="843" y="2578"/>
                  </a:cxn>
                  <a:cxn ang="0">
                    <a:pos x="855" y="2428"/>
                  </a:cxn>
                  <a:cxn ang="0">
                    <a:pos x="861" y="2278"/>
                  </a:cxn>
                  <a:cxn ang="0">
                    <a:pos x="855" y="2128"/>
                  </a:cxn>
                  <a:cxn ang="0">
                    <a:pos x="855" y="2128"/>
                  </a:cxn>
                </a:cxnLst>
                <a:rect l="0" t="0" r="r" b="b"/>
                <a:pathLst>
                  <a:path w="861" h="4316">
                    <a:moveTo>
                      <a:pt x="855" y="2128"/>
                    </a:moveTo>
                    <a:lnTo>
                      <a:pt x="831" y="1834"/>
                    </a:lnTo>
                    <a:lnTo>
                      <a:pt x="808" y="1684"/>
                    </a:lnTo>
                    <a:lnTo>
                      <a:pt x="784" y="1541"/>
                    </a:lnTo>
                    <a:lnTo>
                      <a:pt x="748" y="1397"/>
                    </a:lnTo>
                    <a:lnTo>
                      <a:pt x="712" y="1253"/>
                    </a:lnTo>
                    <a:lnTo>
                      <a:pt x="664" y="1115"/>
                    </a:lnTo>
                    <a:lnTo>
                      <a:pt x="610" y="977"/>
                    </a:lnTo>
                    <a:lnTo>
                      <a:pt x="491" y="719"/>
                    </a:lnTo>
                    <a:lnTo>
                      <a:pt x="353" y="468"/>
                    </a:lnTo>
                    <a:lnTo>
                      <a:pt x="192" y="228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80" y="228"/>
                    </a:lnTo>
                    <a:lnTo>
                      <a:pt x="341" y="468"/>
                    </a:lnTo>
                    <a:lnTo>
                      <a:pt x="479" y="719"/>
                    </a:lnTo>
                    <a:lnTo>
                      <a:pt x="598" y="983"/>
                    </a:lnTo>
                    <a:lnTo>
                      <a:pt x="652" y="1121"/>
                    </a:lnTo>
                    <a:lnTo>
                      <a:pt x="700" y="1259"/>
                    </a:lnTo>
                    <a:lnTo>
                      <a:pt x="736" y="1403"/>
                    </a:lnTo>
                    <a:lnTo>
                      <a:pt x="772" y="1547"/>
                    </a:lnTo>
                    <a:lnTo>
                      <a:pt x="802" y="1690"/>
                    </a:lnTo>
                    <a:lnTo>
                      <a:pt x="819" y="1834"/>
                    </a:lnTo>
                    <a:lnTo>
                      <a:pt x="837" y="1984"/>
                    </a:lnTo>
                    <a:lnTo>
                      <a:pt x="843" y="2128"/>
                    </a:lnTo>
                    <a:lnTo>
                      <a:pt x="849" y="2278"/>
                    </a:lnTo>
                    <a:lnTo>
                      <a:pt x="843" y="2428"/>
                    </a:lnTo>
                    <a:lnTo>
                      <a:pt x="831" y="2572"/>
                    </a:lnTo>
                    <a:lnTo>
                      <a:pt x="819" y="2721"/>
                    </a:lnTo>
                    <a:lnTo>
                      <a:pt x="796" y="2865"/>
                    </a:lnTo>
                    <a:lnTo>
                      <a:pt x="766" y="3015"/>
                    </a:lnTo>
                    <a:lnTo>
                      <a:pt x="724" y="3159"/>
                    </a:lnTo>
                    <a:lnTo>
                      <a:pt x="682" y="3303"/>
                    </a:lnTo>
                    <a:lnTo>
                      <a:pt x="586" y="3567"/>
                    </a:lnTo>
                    <a:lnTo>
                      <a:pt x="473" y="3824"/>
                    </a:lnTo>
                    <a:lnTo>
                      <a:pt x="335" y="4076"/>
                    </a:lnTo>
                    <a:lnTo>
                      <a:pt x="180" y="4316"/>
                    </a:lnTo>
                    <a:lnTo>
                      <a:pt x="192" y="4316"/>
                    </a:lnTo>
                    <a:lnTo>
                      <a:pt x="347" y="4076"/>
                    </a:lnTo>
                    <a:lnTo>
                      <a:pt x="485" y="3824"/>
                    </a:lnTo>
                    <a:lnTo>
                      <a:pt x="598" y="3573"/>
                    </a:lnTo>
                    <a:lnTo>
                      <a:pt x="694" y="3309"/>
                    </a:lnTo>
                    <a:lnTo>
                      <a:pt x="736" y="3165"/>
                    </a:lnTo>
                    <a:lnTo>
                      <a:pt x="778" y="3021"/>
                    </a:lnTo>
                    <a:lnTo>
                      <a:pt x="808" y="2871"/>
                    </a:lnTo>
                    <a:lnTo>
                      <a:pt x="831" y="2727"/>
                    </a:lnTo>
                    <a:lnTo>
                      <a:pt x="843" y="2578"/>
                    </a:lnTo>
                    <a:lnTo>
                      <a:pt x="855" y="2428"/>
                    </a:lnTo>
                    <a:lnTo>
                      <a:pt x="861" y="2278"/>
                    </a:lnTo>
                    <a:lnTo>
                      <a:pt x="855" y="2128"/>
                    </a:lnTo>
                    <a:lnTo>
                      <a:pt x="855" y="212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pt-BR"/>
              </a:p>
            </p:txBody>
          </p:sp>
          <p:sp>
            <p:nvSpPr>
              <p:cNvPr id="238606" name="Freeform 14"/>
              <p:cNvSpPr>
                <a:spLocks/>
              </p:cNvSpPr>
              <p:nvPr userDrawn="1"/>
            </p:nvSpPr>
            <p:spPr bwMode="hidden">
              <a:xfrm>
                <a:off x="2399" y="0"/>
                <a:ext cx="150" cy="4316"/>
              </a:xfrm>
              <a:custGeom>
                <a:avLst/>
                <a:gdLst/>
                <a:ahLst/>
                <a:cxnLst>
                  <a:cxn ang="0">
                    <a:pos x="18" y="1942"/>
                  </a:cxn>
                  <a:cxn ang="0">
                    <a:pos x="30" y="1630"/>
                  </a:cxn>
                  <a:cxn ang="0">
                    <a:pos x="42" y="1331"/>
                  </a:cxn>
                  <a:cxn ang="0">
                    <a:pos x="59" y="1055"/>
                  </a:cxn>
                  <a:cxn ang="0">
                    <a:pos x="77" y="791"/>
                  </a:cxn>
                  <a:cxn ang="0">
                    <a:pos x="83" y="671"/>
                  </a:cxn>
                  <a:cxn ang="0">
                    <a:pos x="95" y="557"/>
                  </a:cxn>
                  <a:cxn ang="0">
                    <a:pos x="107" y="444"/>
                  </a:cxn>
                  <a:cxn ang="0">
                    <a:pos x="113" y="342"/>
                  </a:cxn>
                  <a:cxn ang="0">
                    <a:pos x="125" y="246"/>
                  </a:cxn>
                  <a:cxn ang="0">
                    <a:pos x="131" y="156"/>
                  </a:cxn>
                  <a:cxn ang="0">
                    <a:pos x="143" y="72"/>
                  </a:cxn>
                  <a:cxn ang="0">
                    <a:pos x="149" y="0"/>
                  </a:cxn>
                  <a:cxn ang="0">
                    <a:pos x="137" y="0"/>
                  </a:cxn>
                  <a:cxn ang="0">
                    <a:pos x="131" y="72"/>
                  </a:cxn>
                  <a:cxn ang="0">
                    <a:pos x="119" y="156"/>
                  </a:cxn>
                  <a:cxn ang="0">
                    <a:pos x="113" y="246"/>
                  </a:cxn>
                  <a:cxn ang="0">
                    <a:pos x="101" y="342"/>
                  </a:cxn>
                  <a:cxn ang="0">
                    <a:pos x="95" y="444"/>
                  </a:cxn>
                  <a:cxn ang="0">
                    <a:pos x="83" y="557"/>
                  </a:cxn>
                  <a:cxn ang="0">
                    <a:pos x="71" y="671"/>
                  </a:cxn>
                  <a:cxn ang="0">
                    <a:pos x="65" y="791"/>
                  </a:cxn>
                  <a:cxn ang="0">
                    <a:pos x="48" y="1055"/>
                  </a:cxn>
                  <a:cxn ang="0">
                    <a:pos x="30" y="1331"/>
                  </a:cxn>
                  <a:cxn ang="0">
                    <a:pos x="18" y="1630"/>
                  </a:cxn>
                  <a:cxn ang="0">
                    <a:pos x="6" y="1942"/>
                  </a:cxn>
                  <a:cxn ang="0">
                    <a:pos x="0" y="2278"/>
                  </a:cxn>
                  <a:cxn ang="0">
                    <a:pos x="6" y="2602"/>
                  </a:cxn>
                  <a:cxn ang="0">
                    <a:pos x="12" y="2919"/>
                  </a:cxn>
                  <a:cxn ang="0">
                    <a:pos x="24" y="3219"/>
                  </a:cxn>
                  <a:cxn ang="0">
                    <a:pos x="36" y="3513"/>
                  </a:cxn>
                  <a:cxn ang="0">
                    <a:pos x="59" y="3794"/>
                  </a:cxn>
                  <a:cxn ang="0">
                    <a:pos x="89" y="4058"/>
                  </a:cxn>
                  <a:cxn ang="0">
                    <a:pos x="125" y="4316"/>
                  </a:cxn>
                  <a:cxn ang="0">
                    <a:pos x="137" y="4316"/>
                  </a:cxn>
                  <a:cxn ang="0">
                    <a:pos x="101" y="4058"/>
                  </a:cxn>
                  <a:cxn ang="0">
                    <a:pos x="71" y="3794"/>
                  </a:cxn>
                  <a:cxn ang="0">
                    <a:pos x="48" y="3513"/>
                  </a:cxn>
                  <a:cxn ang="0">
                    <a:pos x="36" y="3225"/>
                  </a:cxn>
                  <a:cxn ang="0">
                    <a:pos x="24" y="2919"/>
                  </a:cxn>
                  <a:cxn ang="0">
                    <a:pos x="18" y="2608"/>
                  </a:cxn>
                  <a:cxn ang="0">
                    <a:pos x="12" y="2278"/>
                  </a:cxn>
                  <a:cxn ang="0">
                    <a:pos x="18" y="1942"/>
                  </a:cxn>
                  <a:cxn ang="0">
                    <a:pos x="18" y="1942"/>
                  </a:cxn>
                </a:cxnLst>
                <a:rect l="0" t="0" r="r" b="b"/>
                <a:pathLst>
                  <a:path w="149" h="4316">
                    <a:moveTo>
                      <a:pt x="18" y="1942"/>
                    </a:moveTo>
                    <a:lnTo>
                      <a:pt x="30" y="1630"/>
                    </a:lnTo>
                    <a:lnTo>
                      <a:pt x="42" y="1331"/>
                    </a:lnTo>
                    <a:lnTo>
                      <a:pt x="59" y="1055"/>
                    </a:lnTo>
                    <a:lnTo>
                      <a:pt x="77" y="791"/>
                    </a:lnTo>
                    <a:lnTo>
                      <a:pt x="83" y="671"/>
                    </a:lnTo>
                    <a:lnTo>
                      <a:pt x="95" y="557"/>
                    </a:lnTo>
                    <a:lnTo>
                      <a:pt x="107" y="444"/>
                    </a:lnTo>
                    <a:lnTo>
                      <a:pt x="113" y="342"/>
                    </a:lnTo>
                    <a:lnTo>
                      <a:pt x="125" y="246"/>
                    </a:lnTo>
                    <a:lnTo>
                      <a:pt x="131" y="156"/>
                    </a:lnTo>
                    <a:lnTo>
                      <a:pt x="143" y="72"/>
                    </a:lnTo>
                    <a:lnTo>
                      <a:pt x="149" y="0"/>
                    </a:lnTo>
                    <a:lnTo>
                      <a:pt x="137" y="0"/>
                    </a:lnTo>
                    <a:lnTo>
                      <a:pt x="131" y="72"/>
                    </a:lnTo>
                    <a:lnTo>
                      <a:pt x="119" y="156"/>
                    </a:lnTo>
                    <a:lnTo>
                      <a:pt x="113" y="246"/>
                    </a:lnTo>
                    <a:lnTo>
                      <a:pt x="101" y="342"/>
                    </a:lnTo>
                    <a:lnTo>
                      <a:pt x="95" y="444"/>
                    </a:lnTo>
                    <a:lnTo>
                      <a:pt x="83" y="557"/>
                    </a:lnTo>
                    <a:lnTo>
                      <a:pt x="71" y="671"/>
                    </a:lnTo>
                    <a:lnTo>
                      <a:pt x="65" y="791"/>
                    </a:lnTo>
                    <a:lnTo>
                      <a:pt x="48" y="1055"/>
                    </a:lnTo>
                    <a:lnTo>
                      <a:pt x="30" y="1331"/>
                    </a:lnTo>
                    <a:lnTo>
                      <a:pt x="18" y="1630"/>
                    </a:lnTo>
                    <a:lnTo>
                      <a:pt x="6" y="1942"/>
                    </a:lnTo>
                    <a:lnTo>
                      <a:pt x="0" y="2278"/>
                    </a:lnTo>
                    <a:lnTo>
                      <a:pt x="6" y="2602"/>
                    </a:lnTo>
                    <a:lnTo>
                      <a:pt x="12" y="2919"/>
                    </a:lnTo>
                    <a:lnTo>
                      <a:pt x="24" y="3219"/>
                    </a:lnTo>
                    <a:lnTo>
                      <a:pt x="36" y="3513"/>
                    </a:lnTo>
                    <a:lnTo>
                      <a:pt x="59" y="3794"/>
                    </a:lnTo>
                    <a:lnTo>
                      <a:pt x="89" y="4058"/>
                    </a:lnTo>
                    <a:lnTo>
                      <a:pt x="125" y="4316"/>
                    </a:lnTo>
                    <a:lnTo>
                      <a:pt x="137" y="4316"/>
                    </a:lnTo>
                    <a:lnTo>
                      <a:pt x="101" y="4058"/>
                    </a:lnTo>
                    <a:lnTo>
                      <a:pt x="71" y="3794"/>
                    </a:lnTo>
                    <a:lnTo>
                      <a:pt x="48" y="3513"/>
                    </a:lnTo>
                    <a:lnTo>
                      <a:pt x="36" y="3225"/>
                    </a:lnTo>
                    <a:lnTo>
                      <a:pt x="24" y="2919"/>
                    </a:lnTo>
                    <a:lnTo>
                      <a:pt x="18" y="2608"/>
                    </a:lnTo>
                    <a:lnTo>
                      <a:pt x="12" y="2278"/>
                    </a:lnTo>
                    <a:lnTo>
                      <a:pt x="18" y="1942"/>
                    </a:lnTo>
                    <a:lnTo>
                      <a:pt x="18" y="194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pt-BR"/>
              </a:p>
            </p:txBody>
          </p:sp>
          <p:sp>
            <p:nvSpPr>
              <p:cNvPr id="238607" name="Freeform 15"/>
              <p:cNvSpPr>
                <a:spLocks/>
              </p:cNvSpPr>
              <p:nvPr userDrawn="1"/>
            </p:nvSpPr>
            <p:spPr bwMode="hidden">
              <a:xfrm>
                <a:off x="1967" y="0"/>
                <a:ext cx="300" cy="4316"/>
              </a:xfrm>
              <a:custGeom>
                <a:avLst/>
                <a:gdLst/>
                <a:ahLst/>
                <a:cxnLst>
                  <a:cxn ang="0">
                    <a:pos x="18" y="2062"/>
                  </a:cxn>
                  <a:cxn ang="0">
                    <a:pos x="30" y="1750"/>
                  </a:cxn>
                  <a:cxn ang="0">
                    <a:pos x="54" y="1451"/>
                  </a:cxn>
                  <a:cxn ang="0">
                    <a:pos x="84" y="1169"/>
                  </a:cxn>
                  <a:cxn ang="0">
                    <a:pos x="126" y="899"/>
                  </a:cxn>
                  <a:cxn ang="0">
                    <a:pos x="162" y="641"/>
                  </a:cxn>
                  <a:cxn ang="0">
                    <a:pos x="209" y="408"/>
                  </a:cxn>
                  <a:cxn ang="0">
                    <a:pos x="251" y="192"/>
                  </a:cxn>
                  <a:cxn ang="0">
                    <a:pos x="299" y="0"/>
                  </a:cxn>
                  <a:cxn ang="0">
                    <a:pos x="287" y="0"/>
                  </a:cxn>
                  <a:cxn ang="0">
                    <a:pos x="239" y="192"/>
                  </a:cxn>
                  <a:cxn ang="0">
                    <a:pos x="198" y="408"/>
                  </a:cxn>
                  <a:cxn ang="0">
                    <a:pos x="156" y="641"/>
                  </a:cxn>
                  <a:cxn ang="0">
                    <a:pos x="114" y="899"/>
                  </a:cxn>
                  <a:cxn ang="0">
                    <a:pos x="78" y="1169"/>
                  </a:cxn>
                  <a:cxn ang="0">
                    <a:pos x="48" y="1451"/>
                  </a:cxn>
                  <a:cxn ang="0">
                    <a:pos x="24" y="1750"/>
                  </a:cxn>
                  <a:cxn ang="0">
                    <a:pos x="6" y="2062"/>
                  </a:cxn>
                  <a:cxn ang="0">
                    <a:pos x="0" y="2374"/>
                  </a:cxn>
                  <a:cxn ang="0">
                    <a:pos x="12" y="2674"/>
                  </a:cxn>
                  <a:cxn ang="0">
                    <a:pos x="30" y="2973"/>
                  </a:cxn>
                  <a:cxn ang="0">
                    <a:pos x="54" y="3255"/>
                  </a:cxn>
                  <a:cxn ang="0">
                    <a:pos x="96" y="3537"/>
                  </a:cxn>
                  <a:cxn ang="0">
                    <a:pos x="144" y="3806"/>
                  </a:cxn>
                  <a:cxn ang="0">
                    <a:pos x="203" y="4064"/>
                  </a:cxn>
                  <a:cxn ang="0">
                    <a:pos x="275" y="4316"/>
                  </a:cxn>
                  <a:cxn ang="0">
                    <a:pos x="287" y="4316"/>
                  </a:cxn>
                  <a:cxn ang="0">
                    <a:pos x="215" y="4064"/>
                  </a:cxn>
                  <a:cxn ang="0">
                    <a:pos x="156" y="3806"/>
                  </a:cxn>
                  <a:cxn ang="0">
                    <a:pos x="108" y="3537"/>
                  </a:cxn>
                  <a:cxn ang="0">
                    <a:pos x="66" y="3261"/>
                  </a:cxn>
                  <a:cxn ang="0">
                    <a:pos x="42" y="2973"/>
                  </a:cxn>
                  <a:cxn ang="0">
                    <a:pos x="24" y="2680"/>
                  </a:cxn>
                  <a:cxn ang="0">
                    <a:pos x="12" y="2374"/>
                  </a:cxn>
                  <a:cxn ang="0">
                    <a:pos x="18" y="2062"/>
                  </a:cxn>
                  <a:cxn ang="0">
                    <a:pos x="18" y="2062"/>
                  </a:cxn>
                </a:cxnLst>
                <a:rect l="0" t="0" r="r" b="b"/>
                <a:pathLst>
                  <a:path w="299" h="4316">
                    <a:moveTo>
                      <a:pt x="18" y="2062"/>
                    </a:moveTo>
                    <a:lnTo>
                      <a:pt x="30" y="1750"/>
                    </a:lnTo>
                    <a:lnTo>
                      <a:pt x="54" y="1451"/>
                    </a:lnTo>
                    <a:lnTo>
                      <a:pt x="84" y="1169"/>
                    </a:lnTo>
                    <a:lnTo>
                      <a:pt x="126" y="899"/>
                    </a:lnTo>
                    <a:lnTo>
                      <a:pt x="162" y="641"/>
                    </a:lnTo>
                    <a:lnTo>
                      <a:pt x="209" y="408"/>
                    </a:lnTo>
                    <a:lnTo>
                      <a:pt x="251" y="192"/>
                    </a:lnTo>
                    <a:lnTo>
                      <a:pt x="299" y="0"/>
                    </a:lnTo>
                    <a:lnTo>
                      <a:pt x="287" y="0"/>
                    </a:lnTo>
                    <a:lnTo>
                      <a:pt x="239" y="192"/>
                    </a:lnTo>
                    <a:lnTo>
                      <a:pt x="198" y="408"/>
                    </a:lnTo>
                    <a:lnTo>
                      <a:pt x="156" y="641"/>
                    </a:lnTo>
                    <a:lnTo>
                      <a:pt x="114" y="899"/>
                    </a:lnTo>
                    <a:lnTo>
                      <a:pt x="78" y="1169"/>
                    </a:lnTo>
                    <a:lnTo>
                      <a:pt x="48" y="1451"/>
                    </a:lnTo>
                    <a:lnTo>
                      <a:pt x="24" y="1750"/>
                    </a:lnTo>
                    <a:lnTo>
                      <a:pt x="6" y="2062"/>
                    </a:lnTo>
                    <a:lnTo>
                      <a:pt x="0" y="2374"/>
                    </a:lnTo>
                    <a:lnTo>
                      <a:pt x="12" y="2674"/>
                    </a:lnTo>
                    <a:lnTo>
                      <a:pt x="30" y="2973"/>
                    </a:lnTo>
                    <a:lnTo>
                      <a:pt x="54" y="3255"/>
                    </a:lnTo>
                    <a:lnTo>
                      <a:pt x="96" y="3537"/>
                    </a:lnTo>
                    <a:lnTo>
                      <a:pt x="144" y="3806"/>
                    </a:lnTo>
                    <a:lnTo>
                      <a:pt x="203" y="4064"/>
                    </a:lnTo>
                    <a:lnTo>
                      <a:pt x="275" y="4316"/>
                    </a:lnTo>
                    <a:lnTo>
                      <a:pt x="287" y="4316"/>
                    </a:lnTo>
                    <a:lnTo>
                      <a:pt x="215" y="4064"/>
                    </a:lnTo>
                    <a:lnTo>
                      <a:pt x="156" y="3806"/>
                    </a:lnTo>
                    <a:lnTo>
                      <a:pt x="108" y="3537"/>
                    </a:lnTo>
                    <a:lnTo>
                      <a:pt x="66" y="3261"/>
                    </a:lnTo>
                    <a:lnTo>
                      <a:pt x="42" y="2973"/>
                    </a:lnTo>
                    <a:lnTo>
                      <a:pt x="24" y="2680"/>
                    </a:lnTo>
                    <a:lnTo>
                      <a:pt x="12" y="2374"/>
                    </a:lnTo>
                    <a:lnTo>
                      <a:pt x="18" y="2062"/>
                    </a:lnTo>
                    <a:lnTo>
                      <a:pt x="18" y="206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pt-BR"/>
              </a:p>
            </p:txBody>
          </p:sp>
          <p:sp>
            <p:nvSpPr>
              <p:cNvPr id="238608" name="Freeform 16"/>
              <p:cNvSpPr>
                <a:spLocks/>
              </p:cNvSpPr>
              <p:nvPr userDrawn="1"/>
            </p:nvSpPr>
            <p:spPr bwMode="hidden">
              <a:xfrm>
                <a:off x="1566" y="0"/>
                <a:ext cx="425" cy="4316"/>
              </a:xfrm>
              <a:custGeom>
                <a:avLst/>
                <a:gdLst/>
                <a:ahLst/>
                <a:cxnLst>
                  <a:cxn ang="0">
                    <a:pos x="424" y="0"/>
                  </a:cxn>
                  <a:cxn ang="0">
                    <a:pos x="412" y="0"/>
                  </a:cxn>
                  <a:cxn ang="0">
                    <a:pos x="316" y="222"/>
                  </a:cxn>
                  <a:cxn ang="0">
                    <a:pos x="239" y="462"/>
                  </a:cxn>
                  <a:cxn ang="0">
                    <a:pos x="167" y="707"/>
                  </a:cxn>
                  <a:cxn ang="0">
                    <a:pos x="107" y="971"/>
                  </a:cxn>
                  <a:cxn ang="0">
                    <a:pos x="65" y="1247"/>
                  </a:cxn>
                  <a:cxn ang="0">
                    <a:pos x="29" y="1529"/>
                  </a:cxn>
                  <a:cxn ang="0">
                    <a:pos x="6" y="1822"/>
                  </a:cxn>
                  <a:cxn ang="0">
                    <a:pos x="0" y="2122"/>
                  </a:cxn>
                  <a:cxn ang="0">
                    <a:pos x="6" y="2404"/>
                  </a:cxn>
                  <a:cxn ang="0">
                    <a:pos x="24" y="2686"/>
                  </a:cxn>
                  <a:cxn ang="0">
                    <a:pos x="47" y="2961"/>
                  </a:cxn>
                  <a:cxn ang="0">
                    <a:pos x="89" y="3243"/>
                  </a:cxn>
                  <a:cxn ang="0">
                    <a:pos x="137" y="3519"/>
                  </a:cxn>
                  <a:cxn ang="0">
                    <a:pos x="197" y="3788"/>
                  </a:cxn>
                  <a:cxn ang="0">
                    <a:pos x="269" y="4058"/>
                  </a:cxn>
                  <a:cxn ang="0">
                    <a:pos x="346" y="4316"/>
                  </a:cxn>
                  <a:cxn ang="0">
                    <a:pos x="358" y="4316"/>
                  </a:cxn>
                  <a:cxn ang="0">
                    <a:pos x="281" y="4058"/>
                  </a:cxn>
                  <a:cxn ang="0">
                    <a:pos x="209" y="3788"/>
                  </a:cxn>
                  <a:cxn ang="0">
                    <a:pos x="149" y="3519"/>
                  </a:cxn>
                  <a:cxn ang="0">
                    <a:pos x="101" y="3243"/>
                  </a:cxn>
                  <a:cxn ang="0">
                    <a:pos x="59" y="2961"/>
                  </a:cxn>
                  <a:cxn ang="0">
                    <a:pos x="35" y="2686"/>
                  </a:cxn>
                  <a:cxn ang="0">
                    <a:pos x="18" y="2404"/>
                  </a:cxn>
                  <a:cxn ang="0">
                    <a:pos x="12" y="2122"/>
                  </a:cxn>
                  <a:cxn ang="0">
                    <a:pos x="18" y="1822"/>
                  </a:cxn>
                  <a:cxn ang="0">
                    <a:pos x="41" y="1529"/>
                  </a:cxn>
                  <a:cxn ang="0">
                    <a:pos x="71" y="1247"/>
                  </a:cxn>
                  <a:cxn ang="0">
                    <a:pos x="119" y="971"/>
                  </a:cxn>
                  <a:cxn ang="0">
                    <a:pos x="179" y="707"/>
                  </a:cxn>
                  <a:cxn ang="0">
                    <a:pos x="245" y="462"/>
                  </a:cxn>
                  <a:cxn ang="0">
                    <a:pos x="328" y="222"/>
                  </a:cxn>
                  <a:cxn ang="0">
                    <a:pos x="424" y="0"/>
                  </a:cxn>
                  <a:cxn ang="0">
                    <a:pos x="424" y="0"/>
                  </a:cxn>
                </a:cxnLst>
                <a:rect l="0" t="0" r="r" b="b"/>
                <a:pathLst>
                  <a:path w="424" h="4316">
                    <a:moveTo>
                      <a:pt x="424" y="0"/>
                    </a:moveTo>
                    <a:lnTo>
                      <a:pt x="412" y="0"/>
                    </a:lnTo>
                    <a:lnTo>
                      <a:pt x="316" y="222"/>
                    </a:lnTo>
                    <a:lnTo>
                      <a:pt x="239" y="462"/>
                    </a:lnTo>
                    <a:lnTo>
                      <a:pt x="167" y="707"/>
                    </a:lnTo>
                    <a:lnTo>
                      <a:pt x="107" y="971"/>
                    </a:lnTo>
                    <a:lnTo>
                      <a:pt x="65" y="1247"/>
                    </a:lnTo>
                    <a:lnTo>
                      <a:pt x="29" y="1529"/>
                    </a:lnTo>
                    <a:lnTo>
                      <a:pt x="6" y="1822"/>
                    </a:lnTo>
                    <a:lnTo>
                      <a:pt x="0" y="2122"/>
                    </a:lnTo>
                    <a:lnTo>
                      <a:pt x="6" y="2404"/>
                    </a:lnTo>
                    <a:lnTo>
                      <a:pt x="24" y="2686"/>
                    </a:lnTo>
                    <a:lnTo>
                      <a:pt x="47" y="2961"/>
                    </a:lnTo>
                    <a:lnTo>
                      <a:pt x="89" y="3243"/>
                    </a:lnTo>
                    <a:lnTo>
                      <a:pt x="137" y="3519"/>
                    </a:lnTo>
                    <a:lnTo>
                      <a:pt x="197" y="3788"/>
                    </a:lnTo>
                    <a:lnTo>
                      <a:pt x="269" y="4058"/>
                    </a:lnTo>
                    <a:lnTo>
                      <a:pt x="346" y="4316"/>
                    </a:lnTo>
                    <a:lnTo>
                      <a:pt x="358" y="4316"/>
                    </a:lnTo>
                    <a:lnTo>
                      <a:pt x="281" y="4058"/>
                    </a:lnTo>
                    <a:lnTo>
                      <a:pt x="209" y="3788"/>
                    </a:lnTo>
                    <a:lnTo>
                      <a:pt x="149" y="3519"/>
                    </a:lnTo>
                    <a:lnTo>
                      <a:pt x="101" y="3243"/>
                    </a:lnTo>
                    <a:lnTo>
                      <a:pt x="59" y="2961"/>
                    </a:lnTo>
                    <a:lnTo>
                      <a:pt x="35" y="2686"/>
                    </a:lnTo>
                    <a:lnTo>
                      <a:pt x="18" y="2404"/>
                    </a:lnTo>
                    <a:lnTo>
                      <a:pt x="12" y="2122"/>
                    </a:lnTo>
                    <a:lnTo>
                      <a:pt x="18" y="1822"/>
                    </a:lnTo>
                    <a:lnTo>
                      <a:pt x="41" y="1529"/>
                    </a:lnTo>
                    <a:lnTo>
                      <a:pt x="71" y="1247"/>
                    </a:lnTo>
                    <a:lnTo>
                      <a:pt x="119" y="971"/>
                    </a:lnTo>
                    <a:lnTo>
                      <a:pt x="179" y="707"/>
                    </a:lnTo>
                    <a:lnTo>
                      <a:pt x="245" y="462"/>
                    </a:lnTo>
                    <a:lnTo>
                      <a:pt x="328" y="222"/>
                    </a:lnTo>
                    <a:lnTo>
                      <a:pt x="424" y="0"/>
                    </a:lnTo>
                    <a:lnTo>
                      <a:pt x="4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pt-BR"/>
              </a:p>
            </p:txBody>
          </p:sp>
          <p:sp>
            <p:nvSpPr>
              <p:cNvPr id="238609" name="Freeform 17"/>
              <p:cNvSpPr>
                <a:spLocks/>
              </p:cNvSpPr>
              <p:nvPr userDrawn="1"/>
            </p:nvSpPr>
            <p:spPr bwMode="hidden">
              <a:xfrm>
                <a:off x="1128" y="0"/>
                <a:ext cx="575" cy="4316"/>
              </a:xfrm>
              <a:custGeom>
                <a:avLst/>
                <a:gdLst/>
                <a:ahLst/>
                <a:cxnLst>
                  <a:cxn ang="0">
                    <a:pos x="12" y="2146"/>
                  </a:cxn>
                  <a:cxn ang="0">
                    <a:pos x="24" y="1846"/>
                  </a:cxn>
                  <a:cxn ang="0">
                    <a:pos x="54" y="1559"/>
                  </a:cxn>
                  <a:cxn ang="0">
                    <a:pos x="96" y="1277"/>
                  </a:cxn>
                  <a:cxn ang="0">
                    <a:pos x="162" y="1001"/>
                  </a:cxn>
                  <a:cxn ang="0">
                    <a:pos x="239" y="731"/>
                  </a:cxn>
                  <a:cxn ang="0">
                    <a:pos x="335" y="480"/>
                  </a:cxn>
                  <a:cxn ang="0">
                    <a:pos x="449" y="234"/>
                  </a:cxn>
                  <a:cxn ang="0">
                    <a:pos x="574" y="0"/>
                  </a:cxn>
                  <a:cxn ang="0">
                    <a:pos x="562" y="0"/>
                  </a:cxn>
                  <a:cxn ang="0">
                    <a:pos x="437" y="234"/>
                  </a:cxn>
                  <a:cxn ang="0">
                    <a:pos x="323" y="480"/>
                  </a:cxn>
                  <a:cxn ang="0">
                    <a:pos x="227" y="737"/>
                  </a:cxn>
                  <a:cxn ang="0">
                    <a:pos x="150" y="1001"/>
                  </a:cxn>
                  <a:cxn ang="0">
                    <a:pos x="84" y="1277"/>
                  </a:cxn>
                  <a:cxn ang="0">
                    <a:pos x="42" y="1559"/>
                  </a:cxn>
                  <a:cxn ang="0">
                    <a:pos x="12" y="1852"/>
                  </a:cxn>
                  <a:cxn ang="0">
                    <a:pos x="0" y="2146"/>
                  </a:cxn>
                  <a:cxn ang="0">
                    <a:pos x="6" y="2434"/>
                  </a:cxn>
                  <a:cxn ang="0">
                    <a:pos x="30" y="2715"/>
                  </a:cxn>
                  <a:cxn ang="0">
                    <a:pos x="66" y="2997"/>
                  </a:cxn>
                  <a:cxn ang="0">
                    <a:pos x="120" y="3273"/>
                  </a:cxn>
                  <a:cxn ang="0">
                    <a:pos x="191" y="3549"/>
                  </a:cxn>
                  <a:cxn ang="0">
                    <a:pos x="275" y="3812"/>
                  </a:cxn>
                  <a:cxn ang="0">
                    <a:pos x="371" y="4070"/>
                  </a:cxn>
                  <a:cxn ang="0">
                    <a:pos x="484" y="4316"/>
                  </a:cxn>
                  <a:cxn ang="0">
                    <a:pos x="496" y="4316"/>
                  </a:cxn>
                  <a:cxn ang="0">
                    <a:pos x="383" y="4070"/>
                  </a:cxn>
                  <a:cxn ang="0">
                    <a:pos x="287" y="3812"/>
                  </a:cxn>
                  <a:cxn ang="0">
                    <a:pos x="203" y="3549"/>
                  </a:cxn>
                  <a:cxn ang="0">
                    <a:pos x="132" y="3273"/>
                  </a:cxn>
                  <a:cxn ang="0">
                    <a:pos x="78" y="2997"/>
                  </a:cxn>
                  <a:cxn ang="0">
                    <a:pos x="42" y="2715"/>
                  </a:cxn>
                  <a:cxn ang="0">
                    <a:pos x="18" y="2434"/>
                  </a:cxn>
                  <a:cxn ang="0">
                    <a:pos x="12" y="2146"/>
                  </a:cxn>
                  <a:cxn ang="0">
                    <a:pos x="12" y="2146"/>
                  </a:cxn>
                </a:cxnLst>
                <a:rect l="0" t="0" r="r" b="b"/>
                <a:pathLst>
                  <a:path w="574" h="4316">
                    <a:moveTo>
                      <a:pt x="12" y="2146"/>
                    </a:moveTo>
                    <a:lnTo>
                      <a:pt x="24" y="1846"/>
                    </a:lnTo>
                    <a:lnTo>
                      <a:pt x="54" y="1559"/>
                    </a:lnTo>
                    <a:lnTo>
                      <a:pt x="96" y="1277"/>
                    </a:lnTo>
                    <a:lnTo>
                      <a:pt x="162" y="1001"/>
                    </a:lnTo>
                    <a:lnTo>
                      <a:pt x="239" y="731"/>
                    </a:lnTo>
                    <a:lnTo>
                      <a:pt x="335" y="480"/>
                    </a:lnTo>
                    <a:lnTo>
                      <a:pt x="449" y="234"/>
                    </a:lnTo>
                    <a:lnTo>
                      <a:pt x="574" y="0"/>
                    </a:lnTo>
                    <a:lnTo>
                      <a:pt x="562" y="0"/>
                    </a:lnTo>
                    <a:lnTo>
                      <a:pt x="437" y="234"/>
                    </a:lnTo>
                    <a:lnTo>
                      <a:pt x="323" y="480"/>
                    </a:lnTo>
                    <a:lnTo>
                      <a:pt x="227" y="737"/>
                    </a:lnTo>
                    <a:lnTo>
                      <a:pt x="150" y="1001"/>
                    </a:lnTo>
                    <a:lnTo>
                      <a:pt x="84" y="1277"/>
                    </a:lnTo>
                    <a:lnTo>
                      <a:pt x="42" y="1559"/>
                    </a:lnTo>
                    <a:lnTo>
                      <a:pt x="12" y="1852"/>
                    </a:lnTo>
                    <a:lnTo>
                      <a:pt x="0" y="2146"/>
                    </a:lnTo>
                    <a:lnTo>
                      <a:pt x="6" y="2434"/>
                    </a:lnTo>
                    <a:lnTo>
                      <a:pt x="30" y="2715"/>
                    </a:lnTo>
                    <a:lnTo>
                      <a:pt x="66" y="2997"/>
                    </a:lnTo>
                    <a:lnTo>
                      <a:pt x="120" y="3273"/>
                    </a:lnTo>
                    <a:lnTo>
                      <a:pt x="191" y="3549"/>
                    </a:lnTo>
                    <a:lnTo>
                      <a:pt x="275" y="3812"/>
                    </a:lnTo>
                    <a:lnTo>
                      <a:pt x="371" y="4070"/>
                    </a:lnTo>
                    <a:lnTo>
                      <a:pt x="484" y="4316"/>
                    </a:lnTo>
                    <a:lnTo>
                      <a:pt x="496" y="4316"/>
                    </a:lnTo>
                    <a:lnTo>
                      <a:pt x="383" y="4070"/>
                    </a:lnTo>
                    <a:lnTo>
                      <a:pt x="287" y="3812"/>
                    </a:lnTo>
                    <a:lnTo>
                      <a:pt x="203" y="3549"/>
                    </a:lnTo>
                    <a:lnTo>
                      <a:pt x="132" y="3273"/>
                    </a:lnTo>
                    <a:lnTo>
                      <a:pt x="78" y="2997"/>
                    </a:lnTo>
                    <a:lnTo>
                      <a:pt x="42" y="2715"/>
                    </a:lnTo>
                    <a:lnTo>
                      <a:pt x="18" y="2434"/>
                    </a:lnTo>
                    <a:lnTo>
                      <a:pt x="12" y="2146"/>
                    </a:lnTo>
                    <a:lnTo>
                      <a:pt x="12" y="214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pt-BR"/>
              </a:p>
            </p:txBody>
          </p:sp>
          <p:sp>
            <p:nvSpPr>
              <p:cNvPr id="238610" name="Freeform 18"/>
              <p:cNvSpPr>
                <a:spLocks/>
              </p:cNvSpPr>
              <p:nvPr userDrawn="1"/>
            </p:nvSpPr>
            <p:spPr bwMode="hidden">
              <a:xfrm>
                <a:off x="702" y="0"/>
                <a:ext cx="737" cy="4316"/>
              </a:xfrm>
              <a:custGeom>
                <a:avLst/>
                <a:gdLst/>
                <a:ahLst/>
                <a:cxnLst>
                  <a:cxn ang="0">
                    <a:pos x="12" y="2098"/>
                  </a:cxn>
                  <a:cxn ang="0">
                    <a:pos x="29" y="1798"/>
                  </a:cxn>
                  <a:cxn ang="0">
                    <a:pos x="71" y="1505"/>
                  </a:cxn>
                  <a:cxn ang="0">
                    <a:pos x="131" y="1223"/>
                  </a:cxn>
                  <a:cxn ang="0">
                    <a:pos x="215" y="941"/>
                  </a:cxn>
                  <a:cxn ang="0">
                    <a:pos x="316" y="689"/>
                  </a:cxn>
                  <a:cxn ang="0">
                    <a:pos x="442" y="444"/>
                  </a:cxn>
                  <a:cxn ang="0">
                    <a:pos x="580" y="216"/>
                  </a:cxn>
                  <a:cxn ang="0">
                    <a:pos x="735" y="0"/>
                  </a:cxn>
                  <a:cxn ang="0">
                    <a:pos x="723" y="0"/>
                  </a:cxn>
                  <a:cxn ang="0">
                    <a:pos x="568" y="210"/>
                  </a:cxn>
                  <a:cxn ang="0">
                    <a:pos x="430" y="438"/>
                  </a:cxn>
                  <a:cxn ang="0">
                    <a:pos x="311" y="683"/>
                  </a:cxn>
                  <a:cxn ang="0">
                    <a:pos x="209" y="941"/>
                  </a:cxn>
                  <a:cxn ang="0">
                    <a:pos x="125" y="1217"/>
                  </a:cxn>
                  <a:cxn ang="0">
                    <a:pos x="59" y="1505"/>
                  </a:cxn>
                  <a:cxn ang="0">
                    <a:pos x="18" y="1798"/>
                  </a:cxn>
                  <a:cxn ang="0">
                    <a:pos x="0" y="2098"/>
                  </a:cxn>
                  <a:cxn ang="0">
                    <a:pos x="6" y="2404"/>
                  </a:cxn>
                  <a:cxn ang="0">
                    <a:pos x="29" y="2709"/>
                  </a:cxn>
                  <a:cxn ang="0">
                    <a:pos x="77" y="3015"/>
                  </a:cxn>
                  <a:cxn ang="0">
                    <a:pos x="149" y="3315"/>
                  </a:cxn>
                  <a:cxn ang="0">
                    <a:pos x="227" y="3573"/>
                  </a:cxn>
                  <a:cxn ang="0">
                    <a:pos x="316" y="3824"/>
                  </a:cxn>
                  <a:cxn ang="0">
                    <a:pos x="424" y="4076"/>
                  </a:cxn>
                  <a:cxn ang="0">
                    <a:pos x="544" y="4316"/>
                  </a:cxn>
                  <a:cxn ang="0">
                    <a:pos x="556" y="4316"/>
                  </a:cxn>
                  <a:cxn ang="0">
                    <a:pos x="436" y="4076"/>
                  </a:cxn>
                  <a:cxn ang="0">
                    <a:pos x="328" y="3824"/>
                  </a:cxn>
                  <a:cxn ang="0">
                    <a:pos x="239" y="3573"/>
                  </a:cxn>
                  <a:cxn ang="0">
                    <a:pos x="161" y="3315"/>
                  </a:cxn>
                  <a:cxn ang="0">
                    <a:pos x="89" y="3015"/>
                  </a:cxn>
                  <a:cxn ang="0">
                    <a:pos x="41" y="2709"/>
                  </a:cxn>
                  <a:cxn ang="0">
                    <a:pos x="18" y="2404"/>
                  </a:cxn>
                  <a:cxn ang="0">
                    <a:pos x="12" y="2098"/>
                  </a:cxn>
                  <a:cxn ang="0">
                    <a:pos x="12" y="2098"/>
                  </a:cxn>
                </a:cxnLst>
                <a:rect l="0" t="0" r="r" b="b"/>
                <a:pathLst>
                  <a:path w="735" h="4316">
                    <a:moveTo>
                      <a:pt x="12" y="2098"/>
                    </a:moveTo>
                    <a:lnTo>
                      <a:pt x="29" y="1798"/>
                    </a:lnTo>
                    <a:lnTo>
                      <a:pt x="71" y="1505"/>
                    </a:lnTo>
                    <a:lnTo>
                      <a:pt x="131" y="1223"/>
                    </a:lnTo>
                    <a:lnTo>
                      <a:pt x="215" y="941"/>
                    </a:lnTo>
                    <a:lnTo>
                      <a:pt x="316" y="689"/>
                    </a:lnTo>
                    <a:lnTo>
                      <a:pt x="442" y="444"/>
                    </a:lnTo>
                    <a:lnTo>
                      <a:pt x="580" y="216"/>
                    </a:lnTo>
                    <a:lnTo>
                      <a:pt x="735" y="0"/>
                    </a:lnTo>
                    <a:lnTo>
                      <a:pt x="723" y="0"/>
                    </a:lnTo>
                    <a:lnTo>
                      <a:pt x="568" y="210"/>
                    </a:lnTo>
                    <a:lnTo>
                      <a:pt x="430" y="438"/>
                    </a:lnTo>
                    <a:lnTo>
                      <a:pt x="311" y="683"/>
                    </a:lnTo>
                    <a:lnTo>
                      <a:pt x="209" y="941"/>
                    </a:lnTo>
                    <a:lnTo>
                      <a:pt x="125" y="1217"/>
                    </a:lnTo>
                    <a:lnTo>
                      <a:pt x="59" y="1505"/>
                    </a:lnTo>
                    <a:lnTo>
                      <a:pt x="18" y="1798"/>
                    </a:lnTo>
                    <a:lnTo>
                      <a:pt x="0" y="2098"/>
                    </a:lnTo>
                    <a:lnTo>
                      <a:pt x="6" y="2404"/>
                    </a:lnTo>
                    <a:lnTo>
                      <a:pt x="29" y="2709"/>
                    </a:lnTo>
                    <a:lnTo>
                      <a:pt x="77" y="3015"/>
                    </a:lnTo>
                    <a:lnTo>
                      <a:pt x="149" y="3315"/>
                    </a:lnTo>
                    <a:lnTo>
                      <a:pt x="227" y="3573"/>
                    </a:lnTo>
                    <a:lnTo>
                      <a:pt x="316" y="3824"/>
                    </a:lnTo>
                    <a:lnTo>
                      <a:pt x="424" y="4076"/>
                    </a:lnTo>
                    <a:lnTo>
                      <a:pt x="544" y="4316"/>
                    </a:lnTo>
                    <a:lnTo>
                      <a:pt x="556" y="4316"/>
                    </a:lnTo>
                    <a:lnTo>
                      <a:pt x="436" y="4076"/>
                    </a:lnTo>
                    <a:lnTo>
                      <a:pt x="328" y="3824"/>
                    </a:lnTo>
                    <a:lnTo>
                      <a:pt x="239" y="3573"/>
                    </a:lnTo>
                    <a:lnTo>
                      <a:pt x="161" y="3315"/>
                    </a:lnTo>
                    <a:lnTo>
                      <a:pt x="89" y="3015"/>
                    </a:lnTo>
                    <a:lnTo>
                      <a:pt x="41" y="2709"/>
                    </a:lnTo>
                    <a:lnTo>
                      <a:pt x="18" y="2404"/>
                    </a:lnTo>
                    <a:lnTo>
                      <a:pt x="12" y="2098"/>
                    </a:lnTo>
                    <a:lnTo>
                      <a:pt x="12" y="209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pt-BR"/>
              </a:p>
            </p:txBody>
          </p:sp>
          <p:sp>
            <p:nvSpPr>
              <p:cNvPr id="238611" name="Freeform 19"/>
              <p:cNvSpPr>
                <a:spLocks/>
              </p:cNvSpPr>
              <p:nvPr userDrawn="1"/>
            </p:nvSpPr>
            <p:spPr bwMode="hidden">
              <a:xfrm>
                <a:off x="288" y="0"/>
                <a:ext cx="840" cy="4316"/>
              </a:xfrm>
              <a:custGeom>
                <a:avLst/>
                <a:gdLst/>
                <a:ahLst/>
                <a:cxnLst>
                  <a:cxn ang="0">
                    <a:pos x="18" y="1948"/>
                  </a:cxn>
                  <a:cxn ang="0">
                    <a:pos x="48" y="1708"/>
                  </a:cxn>
                  <a:cxn ang="0">
                    <a:pos x="96" y="1475"/>
                  </a:cxn>
                  <a:cxn ang="0">
                    <a:pos x="161" y="1235"/>
                  </a:cxn>
                  <a:cxn ang="0">
                    <a:pos x="251" y="995"/>
                  </a:cxn>
                  <a:cxn ang="0">
                    <a:pos x="365" y="755"/>
                  </a:cxn>
                  <a:cxn ang="0">
                    <a:pos x="496" y="510"/>
                  </a:cxn>
                  <a:cxn ang="0">
                    <a:pos x="658" y="258"/>
                  </a:cxn>
                  <a:cxn ang="0">
                    <a:pos x="741" y="132"/>
                  </a:cxn>
                  <a:cxn ang="0">
                    <a:pos x="837" y="0"/>
                  </a:cxn>
                  <a:cxn ang="0">
                    <a:pos x="825" y="0"/>
                  </a:cxn>
                  <a:cxn ang="0">
                    <a:pos x="729" y="132"/>
                  </a:cxn>
                  <a:cxn ang="0">
                    <a:pos x="640" y="258"/>
                  </a:cxn>
                  <a:cxn ang="0">
                    <a:pos x="562" y="384"/>
                  </a:cxn>
                  <a:cxn ang="0">
                    <a:pos x="484" y="510"/>
                  </a:cxn>
                  <a:cxn ang="0">
                    <a:pos x="353" y="755"/>
                  </a:cxn>
                  <a:cxn ang="0">
                    <a:pos x="239" y="995"/>
                  </a:cxn>
                  <a:cxn ang="0">
                    <a:pos x="150" y="1235"/>
                  </a:cxn>
                  <a:cxn ang="0">
                    <a:pos x="84" y="1469"/>
                  </a:cxn>
                  <a:cxn ang="0">
                    <a:pos x="36" y="1702"/>
                  </a:cxn>
                  <a:cxn ang="0">
                    <a:pos x="6" y="1942"/>
                  </a:cxn>
                  <a:cxn ang="0">
                    <a:pos x="0" y="2200"/>
                  </a:cxn>
                  <a:cxn ang="0">
                    <a:pos x="12" y="2470"/>
                  </a:cxn>
                  <a:cxn ang="0">
                    <a:pos x="48" y="2739"/>
                  </a:cxn>
                  <a:cxn ang="0">
                    <a:pos x="114" y="3027"/>
                  </a:cxn>
                  <a:cxn ang="0">
                    <a:pos x="150" y="3171"/>
                  </a:cxn>
                  <a:cxn ang="0">
                    <a:pos x="197" y="3321"/>
                  </a:cxn>
                  <a:cxn ang="0">
                    <a:pos x="245" y="3477"/>
                  </a:cxn>
                  <a:cxn ang="0">
                    <a:pos x="305" y="3639"/>
                  </a:cxn>
                  <a:cxn ang="0">
                    <a:pos x="365" y="3800"/>
                  </a:cxn>
                  <a:cxn ang="0">
                    <a:pos x="437" y="3968"/>
                  </a:cxn>
                  <a:cxn ang="0">
                    <a:pos x="508" y="4136"/>
                  </a:cxn>
                  <a:cxn ang="0">
                    <a:pos x="592" y="4316"/>
                  </a:cxn>
                  <a:cxn ang="0">
                    <a:pos x="604" y="4316"/>
                  </a:cxn>
                  <a:cxn ang="0">
                    <a:pos x="520" y="4136"/>
                  </a:cxn>
                  <a:cxn ang="0">
                    <a:pos x="448" y="3968"/>
                  </a:cxn>
                  <a:cxn ang="0">
                    <a:pos x="377" y="3800"/>
                  </a:cxn>
                  <a:cxn ang="0">
                    <a:pos x="317" y="3639"/>
                  </a:cxn>
                  <a:cxn ang="0">
                    <a:pos x="257" y="3477"/>
                  </a:cxn>
                  <a:cxn ang="0">
                    <a:pos x="209" y="3327"/>
                  </a:cxn>
                  <a:cxn ang="0">
                    <a:pos x="161" y="3171"/>
                  </a:cxn>
                  <a:cxn ang="0">
                    <a:pos x="126" y="3027"/>
                  </a:cxn>
                  <a:cxn ang="0">
                    <a:pos x="60" y="2739"/>
                  </a:cxn>
                  <a:cxn ang="0">
                    <a:pos x="24" y="2470"/>
                  </a:cxn>
                  <a:cxn ang="0">
                    <a:pos x="12" y="2206"/>
                  </a:cxn>
                  <a:cxn ang="0">
                    <a:pos x="18" y="1948"/>
                  </a:cxn>
                  <a:cxn ang="0">
                    <a:pos x="18" y="1948"/>
                  </a:cxn>
                </a:cxnLst>
                <a:rect l="0" t="0" r="r" b="b"/>
                <a:pathLst>
                  <a:path w="837" h="4316">
                    <a:moveTo>
                      <a:pt x="18" y="1948"/>
                    </a:moveTo>
                    <a:lnTo>
                      <a:pt x="48" y="1708"/>
                    </a:lnTo>
                    <a:lnTo>
                      <a:pt x="96" y="1475"/>
                    </a:lnTo>
                    <a:lnTo>
                      <a:pt x="161" y="1235"/>
                    </a:lnTo>
                    <a:lnTo>
                      <a:pt x="251" y="995"/>
                    </a:lnTo>
                    <a:lnTo>
                      <a:pt x="365" y="755"/>
                    </a:lnTo>
                    <a:lnTo>
                      <a:pt x="496" y="510"/>
                    </a:lnTo>
                    <a:lnTo>
                      <a:pt x="658" y="258"/>
                    </a:lnTo>
                    <a:lnTo>
                      <a:pt x="741" y="132"/>
                    </a:lnTo>
                    <a:lnTo>
                      <a:pt x="837" y="0"/>
                    </a:lnTo>
                    <a:lnTo>
                      <a:pt x="825" y="0"/>
                    </a:lnTo>
                    <a:lnTo>
                      <a:pt x="729" y="132"/>
                    </a:lnTo>
                    <a:lnTo>
                      <a:pt x="640" y="258"/>
                    </a:lnTo>
                    <a:lnTo>
                      <a:pt x="562" y="384"/>
                    </a:lnTo>
                    <a:lnTo>
                      <a:pt x="484" y="510"/>
                    </a:lnTo>
                    <a:lnTo>
                      <a:pt x="353" y="755"/>
                    </a:lnTo>
                    <a:lnTo>
                      <a:pt x="239" y="995"/>
                    </a:lnTo>
                    <a:lnTo>
                      <a:pt x="150" y="1235"/>
                    </a:lnTo>
                    <a:lnTo>
                      <a:pt x="84" y="1469"/>
                    </a:lnTo>
                    <a:lnTo>
                      <a:pt x="36" y="1702"/>
                    </a:lnTo>
                    <a:lnTo>
                      <a:pt x="6" y="1942"/>
                    </a:lnTo>
                    <a:lnTo>
                      <a:pt x="0" y="2200"/>
                    </a:lnTo>
                    <a:lnTo>
                      <a:pt x="12" y="2470"/>
                    </a:lnTo>
                    <a:lnTo>
                      <a:pt x="48" y="2739"/>
                    </a:lnTo>
                    <a:lnTo>
                      <a:pt x="114" y="3027"/>
                    </a:lnTo>
                    <a:lnTo>
                      <a:pt x="150" y="3171"/>
                    </a:lnTo>
                    <a:lnTo>
                      <a:pt x="197" y="3321"/>
                    </a:lnTo>
                    <a:lnTo>
                      <a:pt x="245" y="3477"/>
                    </a:lnTo>
                    <a:lnTo>
                      <a:pt x="305" y="3639"/>
                    </a:lnTo>
                    <a:lnTo>
                      <a:pt x="365" y="3800"/>
                    </a:lnTo>
                    <a:lnTo>
                      <a:pt x="437" y="3968"/>
                    </a:lnTo>
                    <a:lnTo>
                      <a:pt x="508" y="4136"/>
                    </a:lnTo>
                    <a:lnTo>
                      <a:pt x="592" y="4316"/>
                    </a:lnTo>
                    <a:lnTo>
                      <a:pt x="604" y="4316"/>
                    </a:lnTo>
                    <a:lnTo>
                      <a:pt x="520" y="4136"/>
                    </a:lnTo>
                    <a:lnTo>
                      <a:pt x="448" y="3968"/>
                    </a:lnTo>
                    <a:lnTo>
                      <a:pt x="377" y="3800"/>
                    </a:lnTo>
                    <a:lnTo>
                      <a:pt x="317" y="3639"/>
                    </a:lnTo>
                    <a:lnTo>
                      <a:pt x="257" y="3477"/>
                    </a:lnTo>
                    <a:lnTo>
                      <a:pt x="209" y="3327"/>
                    </a:lnTo>
                    <a:lnTo>
                      <a:pt x="161" y="3171"/>
                    </a:lnTo>
                    <a:lnTo>
                      <a:pt x="126" y="3027"/>
                    </a:lnTo>
                    <a:lnTo>
                      <a:pt x="60" y="2739"/>
                    </a:lnTo>
                    <a:lnTo>
                      <a:pt x="24" y="2470"/>
                    </a:lnTo>
                    <a:lnTo>
                      <a:pt x="12" y="2206"/>
                    </a:lnTo>
                    <a:lnTo>
                      <a:pt x="18" y="1948"/>
                    </a:lnTo>
                    <a:lnTo>
                      <a:pt x="18" y="194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pt-BR"/>
              </a:p>
            </p:txBody>
          </p:sp>
        </p:grpSp>
        <p:sp>
          <p:nvSpPr>
            <p:cNvPr id="238612" name="Freeform 20"/>
            <p:cNvSpPr>
              <a:spLocks/>
            </p:cNvSpPr>
            <p:nvPr/>
          </p:nvSpPr>
          <p:spPr bwMode="hidden">
            <a:xfrm>
              <a:off x="6" y="2901"/>
              <a:ext cx="606" cy="1415"/>
            </a:xfrm>
            <a:custGeom>
              <a:avLst/>
              <a:gdLst/>
              <a:ahLst/>
              <a:cxnLst>
                <a:cxn ang="0">
                  <a:pos x="0" y="54"/>
                </a:cxn>
                <a:cxn ang="0">
                  <a:pos x="42" y="228"/>
                </a:cxn>
                <a:cxn ang="0">
                  <a:pos x="96" y="402"/>
                </a:cxn>
                <a:cxn ang="0">
                  <a:pos x="161" y="576"/>
                </a:cxn>
                <a:cxn ang="0">
                  <a:pos x="227" y="744"/>
                </a:cxn>
                <a:cxn ang="0">
                  <a:pos x="305" y="917"/>
                </a:cxn>
                <a:cxn ang="0">
                  <a:pos x="389" y="1085"/>
                </a:cxn>
                <a:cxn ang="0">
                  <a:pos x="484" y="1253"/>
                </a:cxn>
                <a:cxn ang="0">
                  <a:pos x="586" y="1415"/>
                </a:cxn>
                <a:cxn ang="0">
                  <a:pos x="604" y="1415"/>
                </a:cxn>
                <a:cxn ang="0">
                  <a:pos x="496" y="1247"/>
                </a:cxn>
                <a:cxn ang="0">
                  <a:pos x="401" y="1073"/>
                </a:cxn>
                <a:cxn ang="0">
                  <a:pos x="311" y="899"/>
                </a:cxn>
                <a:cxn ang="0">
                  <a:pos x="233" y="720"/>
                </a:cxn>
                <a:cxn ang="0">
                  <a:pos x="161" y="546"/>
                </a:cxn>
                <a:cxn ang="0">
                  <a:pos x="102" y="366"/>
                </a:cxn>
                <a:cxn ang="0">
                  <a:pos x="48" y="180"/>
                </a:cxn>
                <a:cxn ang="0">
                  <a:pos x="0" y="0"/>
                </a:cxn>
                <a:cxn ang="0">
                  <a:pos x="0" y="54"/>
                </a:cxn>
                <a:cxn ang="0">
                  <a:pos x="0" y="54"/>
                </a:cxn>
              </a:cxnLst>
              <a:rect l="0" t="0" r="r" b="b"/>
              <a:pathLst>
                <a:path w="604" h="1415">
                  <a:moveTo>
                    <a:pt x="0" y="54"/>
                  </a:moveTo>
                  <a:lnTo>
                    <a:pt x="42" y="228"/>
                  </a:lnTo>
                  <a:lnTo>
                    <a:pt x="96" y="402"/>
                  </a:lnTo>
                  <a:lnTo>
                    <a:pt x="161" y="576"/>
                  </a:lnTo>
                  <a:lnTo>
                    <a:pt x="227" y="744"/>
                  </a:lnTo>
                  <a:lnTo>
                    <a:pt x="305" y="917"/>
                  </a:lnTo>
                  <a:lnTo>
                    <a:pt x="389" y="1085"/>
                  </a:lnTo>
                  <a:lnTo>
                    <a:pt x="484" y="1253"/>
                  </a:lnTo>
                  <a:lnTo>
                    <a:pt x="586" y="1415"/>
                  </a:lnTo>
                  <a:lnTo>
                    <a:pt x="604" y="1415"/>
                  </a:lnTo>
                  <a:lnTo>
                    <a:pt x="496" y="1247"/>
                  </a:lnTo>
                  <a:lnTo>
                    <a:pt x="401" y="1073"/>
                  </a:lnTo>
                  <a:lnTo>
                    <a:pt x="311" y="899"/>
                  </a:lnTo>
                  <a:lnTo>
                    <a:pt x="233" y="720"/>
                  </a:lnTo>
                  <a:lnTo>
                    <a:pt x="161" y="546"/>
                  </a:lnTo>
                  <a:lnTo>
                    <a:pt x="102" y="366"/>
                  </a:lnTo>
                  <a:lnTo>
                    <a:pt x="48" y="180"/>
                  </a:lnTo>
                  <a:lnTo>
                    <a:pt x="0" y="0"/>
                  </a:lnTo>
                  <a:lnTo>
                    <a:pt x="0" y="54"/>
                  </a:lnTo>
                  <a:lnTo>
                    <a:pt x="0" y="54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pt-BR"/>
            </a:p>
          </p:txBody>
        </p:sp>
        <p:sp>
          <p:nvSpPr>
            <p:cNvPr id="238613" name="Freeform 21"/>
            <p:cNvSpPr>
              <a:spLocks/>
            </p:cNvSpPr>
            <p:nvPr/>
          </p:nvSpPr>
          <p:spPr bwMode="hidden">
            <a:xfrm>
              <a:off x="6" y="3890"/>
              <a:ext cx="228" cy="426"/>
            </a:xfrm>
            <a:custGeom>
              <a:avLst/>
              <a:gdLst/>
              <a:ahLst/>
              <a:cxnLst>
                <a:cxn ang="0">
                  <a:pos x="0" y="30"/>
                </a:cxn>
                <a:cxn ang="0">
                  <a:pos x="108" y="240"/>
                </a:cxn>
                <a:cxn ang="0">
                  <a:pos x="215" y="426"/>
                </a:cxn>
                <a:cxn ang="0">
                  <a:pos x="227" y="426"/>
                </a:cxn>
                <a:cxn ang="0">
                  <a:pos x="167" y="330"/>
                </a:cxn>
                <a:cxn ang="0">
                  <a:pos x="114" y="222"/>
                </a:cxn>
                <a:cxn ang="0">
                  <a:pos x="0" y="0"/>
                </a:cxn>
                <a:cxn ang="0">
                  <a:pos x="0" y="30"/>
                </a:cxn>
                <a:cxn ang="0">
                  <a:pos x="0" y="30"/>
                </a:cxn>
              </a:cxnLst>
              <a:rect l="0" t="0" r="r" b="b"/>
              <a:pathLst>
                <a:path w="227" h="426">
                  <a:moveTo>
                    <a:pt x="0" y="30"/>
                  </a:moveTo>
                  <a:lnTo>
                    <a:pt x="108" y="240"/>
                  </a:lnTo>
                  <a:lnTo>
                    <a:pt x="215" y="426"/>
                  </a:lnTo>
                  <a:lnTo>
                    <a:pt x="227" y="426"/>
                  </a:lnTo>
                  <a:lnTo>
                    <a:pt x="167" y="330"/>
                  </a:lnTo>
                  <a:lnTo>
                    <a:pt x="114" y="222"/>
                  </a:lnTo>
                  <a:lnTo>
                    <a:pt x="0" y="0"/>
                  </a:lnTo>
                  <a:lnTo>
                    <a:pt x="0" y="30"/>
                  </a:lnTo>
                  <a:lnTo>
                    <a:pt x="0" y="3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pt-BR"/>
            </a:p>
          </p:txBody>
        </p:sp>
        <p:sp>
          <p:nvSpPr>
            <p:cNvPr id="238614" name="Freeform 22"/>
            <p:cNvSpPr>
              <a:spLocks/>
            </p:cNvSpPr>
            <p:nvPr/>
          </p:nvSpPr>
          <p:spPr bwMode="hidden">
            <a:xfrm>
              <a:off x="4776" y="0"/>
              <a:ext cx="984" cy="1786"/>
            </a:xfrm>
            <a:custGeom>
              <a:avLst/>
              <a:gdLst/>
              <a:ahLst/>
              <a:cxnLst>
                <a:cxn ang="0">
                  <a:pos x="981" y="1786"/>
                </a:cxn>
                <a:cxn ang="0">
                  <a:pos x="981" y="1720"/>
                </a:cxn>
                <a:cxn ang="0">
                  <a:pos x="969" y="1666"/>
                </a:cxn>
                <a:cxn ang="0">
                  <a:pos x="957" y="1613"/>
                </a:cxn>
                <a:cxn ang="0">
                  <a:pos x="921" y="1487"/>
                </a:cxn>
                <a:cxn ang="0">
                  <a:pos x="885" y="1361"/>
                </a:cxn>
                <a:cxn ang="0">
                  <a:pos x="796" y="1121"/>
                </a:cxn>
                <a:cxn ang="0">
                  <a:pos x="682" y="899"/>
                </a:cxn>
                <a:cxn ang="0">
                  <a:pos x="562" y="689"/>
                </a:cxn>
                <a:cxn ang="0">
                  <a:pos x="431" y="498"/>
                </a:cxn>
                <a:cxn ang="0">
                  <a:pos x="293" y="318"/>
                </a:cxn>
                <a:cxn ang="0">
                  <a:pos x="150" y="150"/>
                </a:cxn>
                <a:cxn ang="0">
                  <a:pos x="12" y="0"/>
                </a:cxn>
                <a:cxn ang="0">
                  <a:pos x="0" y="0"/>
                </a:cxn>
                <a:cxn ang="0">
                  <a:pos x="138" y="150"/>
                </a:cxn>
                <a:cxn ang="0">
                  <a:pos x="275" y="318"/>
                </a:cxn>
                <a:cxn ang="0">
                  <a:pos x="413" y="498"/>
                </a:cxn>
                <a:cxn ang="0">
                  <a:pos x="545" y="689"/>
                </a:cxn>
                <a:cxn ang="0">
                  <a:pos x="670" y="899"/>
                </a:cxn>
                <a:cxn ang="0">
                  <a:pos x="778" y="1121"/>
                </a:cxn>
                <a:cxn ang="0">
                  <a:pos x="873" y="1361"/>
                </a:cxn>
                <a:cxn ang="0">
                  <a:pos x="909" y="1487"/>
                </a:cxn>
                <a:cxn ang="0">
                  <a:pos x="945" y="1619"/>
                </a:cxn>
                <a:cxn ang="0">
                  <a:pos x="963" y="1702"/>
                </a:cxn>
                <a:cxn ang="0">
                  <a:pos x="981" y="1786"/>
                </a:cxn>
                <a:cxn ang="0">
                  <a:pos x="981" y="1786"/>
                </a:cxn>
              </a:cxnLst>
              <a:rect l="0" t="0" r="r" b="b"/>
              <a:pathLst>
                <a:path w="981" h="1786">
                  <a:moveTo>
                    <a:pt x="981" y="1786"/>
                  </a:moveTo>
                  <a:lnTo>
                    <a:pt x="981" y="1720"/>
                  </a:lnTo>
                  <a:lnTo>
                    <a:pt x="969" y="1666"/>
                  </a:lnTo>
                  <a:lnTo>
                    <a:pt x="957" y="1613"/>
                  </a:lnTo>
                  <a:lnTo>
                    <a:pt x="921" y="1487"/>
                  </a:lnTo>
                  <a:lnTo>
                    <a:pt x="885" y="1361"/>
                  </a:lnTo>
                  <a:lnTo>
                    <a:pt x="796" y="1121"/>
                  </a:lnTo>
                  <a:lnTo>
                    <a:pt x="682" y="899"/>
                  </a:lnTo>
                  <a:lnTo>
                    <a:pt x="562" y="689"/>
                  </a:lnTo>
                  <a:lnTo>
                    <a:pt x="431" y="498"/>
                  </a:lnTo>
                  <a:lnTo>
                    <a:pt x="293" y="318"/>
                  </a:lnTo>
                  <a:lnTo>
                    <a:pt x="150" y="15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138" y="150"/>
                  </a:lnTo>
                  <a:lnTo>
                    <a:pt x="275" y="318"/>
                  </a:lnTo>
                  <a:lnTo>
                    <a:pt x="413" y="498"/>
                  </a:lnTo>
                  <a:lnTo>
                    <a:pt x="545" y="689"/>
                  </a:lnTo>
                  <a:lnTo>
                    <a:pt x="670" y="899"/>
                  </a:lnTo>
                  <a:lnTo>
                    <a:pt x="778" y="1121"/>
                  </a:lnTo>
                  <a:lnTo>
                    <a:pt x="873" y="1361"/>
                  </a:lnTo>
                  <a:lnTo>
                    <a:pt x="909" y="1487"/>
                  </a:lnTo>
                  <a:lnTo>
                    <a:pt x="945" y="1619"/>
                  </a:lnTo>
                  <a:lnTo>
                    <a:pt x="963" y="1702"/>
                  </a:lnTo>
                  <a:lnTo>
                    <a:pt x="981" y="1786"/>
                  </a:lnTo>
                  <a:lnTo>
                    <a:pt x="981" y="178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4118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pt-BR"/>
            </a:p>
          </p:txBody>
        </p:sp>
        <p:sp>
          <p:nvSpPr>
            <p:cNvPr id="1039" name="Freeform 23"/>
            <p:cNvSpPr>
              <a:spLocks/>
            </p:cNvSpPr>
            <p:nvPr/>
          </p:nvSpPr>
          <p:spPr bwMode="hidden">
            <a:xfrm>
              <a:off x="5041" y="0"/>
              <a:ext cx="719" cy="845"/>
            </a:xfrm>
            <a:custGeom>
              <a:avLst/>
              <a:gdLst>
                <a:gd name="T0" fmla="*/ 735 w 717"/>
                <a:gd name="T1" fmla="*/ 845 h 845"/>
                <a:gd name="T2" fmla="*/ 735 w 717"/>
                <a:gd name="T3" fmla="*/ 821 h 845"/>
                <a:gd name="T4" fmla="*/ 592 w 717"/>
                <a:gd name="T5" fmla="*/ 605 h 845"/>
                <a:gd name="T6" fmla="*/ 415 w 717"/>
                <a:gd name="T7" fmla="*/ 396 h 845"/>
                <a:gd name="T8" fmla="*/ 230 w 717"/>
                <a:gd name="T9" fmla="*/ 192 h 845"/>
                <a:gd name="T10" fmla="*/ 17 w 717"/>
                <a:gd name="T11" fmla="*/ 0 h 845"/>
                <a:gd name="T12" fmla="*/ 0 w 717"/>
                <a:gd name="T13" fmla="*/ 0 h 845"/>
                <a:gd name="T14" fmla="*/ 218 w 717"/>
                <a:gd name="T15" fmla="*/ 198 h 845"/>
                <a:gd name="T16" fmla="*/ 409 w 717"/>
                <a:gd name="T17" fmla="*/ 408 h 845"/>
                <a:gd name="T18" fmla="*/ 586 w 717"/>
                <a:gd name="T19" fmla="*/ 623 h 845"/>
                <a:gd name="T20" fmla="*/ 735 w 717"/>
                <a:gd name="T21" fmla="*/ 845 h 845"/>
                <a:gd name="T22" fmla="*/ 735 w 717"/>
                <a:gd name="T23" fmla="*/ 845 h 845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717" h="845">
                  <a:moveTo>
                    <a:pt x="717" y="845"/>
                  </a:moveTo>
                  <a:lnTo>
                    <a:pt x="717" y="821"/>
                  </a:lnTo>
                  <a:lnTo>
                    <a:pt x="574" y="605"/>
                  </a:lnTo>
                  <a:lnTo>
                    <a:pt x="406" y="396"/>
                  </a:lnTo>
                  <a:lnTo>
                    <a:pt x="221" y="192"/>
                  </a:lnTo>
                  <a:lnTo>
                    <a:pt x="17" y="0"/>
                  </a:lnTo>
                  <a:lnTo>
                    <a:pt x="0" y="0"/>
                  </a:lnTo>
                  <a:lnTo>
                    <a:pt x="209" y="198"/>
                  </a:lnTo>
                  <a:lnTo>
                    <a:pt x="400" y="408"/>
                  </a:lnTo>
                  <a:lnTo>
                    <a:pt x="568" y="623"/>
                  </a:lnTo>
                  <a:lnTo>
                    <a:pt x="717" y="84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040" name="Freeform 24"/>
            <p:cNvSpPr>
              <a:spLocks/>
            </p:cNvSpPr>
            <p:nvPr/>
          </p:nvSpPr>
          <p:spPr bwMode="hidden">
            <a:xfrm>
              <a:off x="5352" y="0"/>
              <a:ext cx="408" cy="414"/>
            </a:xfrm>
            <a:custGeom>
              <a:avLst/>
              <a:gdLst>
                <a:gd name="T0" fmla="*/ 416 w 407"/>
                <a:gd name="T1" fmla="*/ 414 h 414"/>
                <a:gd name="T2" fmla="*/ 416 w 407"/>
                <a:gd name="T3" fmla="*/ 396 h 414"/>
                <a:gd name="T4" fmla="*/ 231 w 407"/>
                <a:gd name="T5" fmla="*/ 192 h 414"/>
                <a:gd name="T6" fmla="*/ 12 w 407"/>
                <a:gd name="T7" fmla="*/ 0 h 414"/>
                <a:gd name="T8" fmla="*/ 0 w 407"/>
                <a:gd name="T9" fmla="*/ 0 h 414"/>
                <a:gd name="T10" fmla="*/ 108 w 407"/>
                <a:gd name="T11" fmla="*/ 102 h 414"/>
                <a:gd name="T12" fmla="*/ 225 w 407"/>
                <a:gd name="T13" fmla="*/ 204 h 414"/>
                <a:gd name="T14" fmla="*/ 416 w 407"/>
                <a:gd name="T15" fmla="*/ 414 h 414"/>
                <a:gd name="T16" fmla="*/ 416 w 407"/>
                <a:gd name="T17" fmla="*/ 414 h 41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07" h="414">
                  <a:moveTo>
                    <a:pt x="407" y="414"/>
                  </a:moveTo>
                  <a:lnTo>
                    <a:pt x="407" y="396"/>
                  </a:lnTo>
                  <a:lnTo>
                    <a:pt x="222" y="192"/>
                  </a:lnTo>
                  <a:lnTo>
                    <a:pt x="12" y="0"/>
                  </a:lnTo>
                  <a:lnTo>
                    <a:pt x="0" y="0"/>
                  </a:lnTo>
                  <a:lnTo>
                    <a:pt x="108" y="102"/>
                  </a:lnTo>
                  <a:lnTo>
                    <a:pt x="216" y="204"/>
                  </a:lnTo>
                  <a:lnTo>
                    <a:pt x="407" y="414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38617" name="Freeform 25"/>
            <p:cNvSpPr>
              <a:spLocks/>
            </p:cNvSpPr>
            <p:nvPr/>
          </p:nvSpPr>
          <p:spPr bwMode="hidden">
            <a:xfrm>
              <a:off x="6" y="0"/>
              <a:ext cx="858" cy="1409"/>
            </a:xfrm>
            <a:custGeom>
              <a:avLst/>
              <a:gdLst/>
              <a:ahLst/>
              <a:cxnLst>
                <a:cxn ang="0">
                  <a:pos x="0" y="1361"/>
                </a:cxn>
                <a:cxn ang="0">
                  <a:pos x="0" y="1409"/>
                </a:cxn>
                <a:cxn ang="0">
                  <a:pos x="54" y="1211"/>
                </a:cxn>
                <a:cxn ang="0">
                  <a:pos x="126" y="1013"/>
                </a:cxn>
                <a:cxn ang="0">
                  <a:pos x="215" y="827"/>
                </a:cxn>
                <a:cxn ang="0">
                  <a:pos x="311" y="647"/>
                </a:cxn>
                <a:cxn ang="0">
                  <a:pos x="431" y="474"/>
                </a:cxn>
                <a:cxn ang="0">
                  <a:pos x="556" y="312"/>
                </a:cxn>
                <a:cxn ang="0">
                  <a:pos x="700" y="150"/>
                </a:cxn>
                <a:cxn ang="0">
                  <a:pos x="855" y="0"/>
                </a:cxn>
                <a:cxn ang="0">
                  <a:pos x="837" y="0"/>
                </a:cxn>
                <a:cxn ang="0">
                  <a:pos x="688" y="144"/>
                </a:cxn>
                <a:cxn ang="0">
                  <a:pos x="550" y="300"/>
                </a:cxn>
                <a:cxn ang="0">
                  <a:pos x="425" y="462"/>
                </a:cxn>
                <a:cxn ang="0">
                  <a:pos x="311" y="629"/>
                </a:cxn>
                <a:cxn ang="0">
                  <a:pos x="215" y="803"/>
                </a:cxn>
                <a:cxn ang="0">
                  <a:pos x="132" y="983"/>
                </a:cxn>
                <a:cxn ang="0">
                  <a:pos x="60" y="1169"/>
                </a:cxn>
                <a:cxn ang="0">
                  <a:pos x="0" y="1361"/>
                </a:cxn>
                <a:cxn ang="0">
                  <a:pos x="0" y="1361"/>
                </a:cxn>
              </a:cxnLst>
              <a:rect l="0" t="0" r="r" b="b"/>
              <a:pathLst>
                <a:path w="855" h="1409">
                  <a:moveTo>
                    <a:pt x="0" y="1361"/>
                  </a:moveTo>
                  <a:lnTo>
                    <a:pt x="0" y="1409"/>
                  </a:lnTo>
                  <a:lnTo>
                    <a:pt x="54" y="1211"/>
                  </a:lnTo>
                  <a:lnTo>
                    <a:pt x="126" y="1013"/>
                  </a:lnTo>
                  <a:lnTo>
                    <a:pt x="215" y="827"/>
                  </a:lnTo>
                  <a:lnTo>
                    <a:pt x="311" y="647"/>
                  </a:lnTo>
                  <a:lnTo>
                    <a:pt x="431" y="474"/>
                  </a:lnTo>
                  <a:lnTo>
                    <a:pt x="556" y="312"/>
                  </a:lnTo>
                  <a:lnTo>
                    <a:pt x="700" y="150"/>
                  </a:lnTo>
                  <a:lnTo>
                    <a:pt x="855" y="0"/>
                  </a:lnTo>
                  <a:lnTo>
                    <a:pt x="837" y="0"/>
                  </a:lnTo>
                  <a:lnTo>
                    <a:pt x="688" y="144"/>
                  </a:lnTo>
                  <a:lnTo>
                    <a:pt x="550" y="300"/>
                  </a:lnTo>
                  <a:lnTo>
                    <a:pt x="425" y="462"/>
                  </a:lnTo>
                  <a:lnTo>
                    <a:pt x="311" y="629"/>
                  </a:lnTo>
                  <a:lnTo>
                    <a:pt x="215" y="803"/>
                  </a:lnTo>
                  <a:lnTo>
                    <a:pt x="132" y="983"/>
                  </a:lnTo>
                  <a:lnTo>
                    <a:pt x="60" y="1169"/>
                  </a:lnTo>
                  <a:lnTo>
                    <a:pt x="0" y="1361"/>
                  </a:lnTo>
                  <a:lnTo>
                    <a:pt x="0" y="1361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4118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pt-BR"/>
            </a:p>
          </p:txBody>
        </p:sp>
        <p:sp>
          <p:nvSpPr>
            <p:cNvPr id="1042" name="Freeform 26"/>
            <p:cNvSpPr>
              <a:spLocks/>
            </p:cNvSpPr>
            <p:nvPr/>
          </p:nvSpPr>
          <p:spPr bwMode="hidden">
            <a:xfrm>
              <a:off x="6" y="0"/>
              <a:ext cx="588" cy="599"/>
            </a:xfrm>
            <a:custGeom>
              <a:avLst/>
              <a:gdLst>
                <a:gd name="T0" fmla="*/ 604 w 586"/>
                <a:gd name="T1" fmla="*/ 0 h 599"/>
                <a:gd name="T2" fmla="*/ 586 w 586"/>
                <a:gd name="T3" fmla="*/ 0 h 599"/>
                <a:gd name="T4" fmla="*/ 416 w 586"/>
                <a:gd name="T5" fmla="*/ 132 h 599"/>
                <a:gd name="T6" fmla="*/ 266 w 586"/>
                <a:gd name="T7" fmla="*/ 270 h 599"/>
                <a:gd name="T8" fmla="*/ 120 w 586"/>
                <a:gd name="T9" fmla="*/ 420 h 599"/>
                <a:gd name="T10" fmla="*/ 0 w 586"/>
                <a:gd name="T11" fmla="*/ 575 h 599"/>
                <a:gd name="T12" fmla="*/ 0 w 586"/>
                <a:gd name="T13" fmla="*/ 599 h 599"/>
                <a:gd name="T14" fmla="*/ 120 w 586"/>
                <a:gd name="T15" fmla="*/ 432 h 599"/>
                <a:gd name="T16" fmla="*/ 266 w 586"/>
                <a:gd name="T17" fmla="*/ 282 h 599"/>
                <a:gd name="T18" fmla="*/ 422 w 586"/>
                <a:gd name="T19" fmla="*/ 138 h 599"/>
                <a:gd name="T20" fmla="*/ 604 w 586"/>
                <a:gd name="T21" fmla="*/ 0 h 599"/>
                <a:gd name="T22" fmla="*/ 604 w 586"/>
                <a:gd name="T23" fmla="*/ 0 h 599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586" h="599">
                  <a:moveTo>
                    <a:pt x="586" y="0"/>
                  </a:moveTo>
                  <a:lnTo>
                    <a:pt x="568" y="0"/>
                  </a:lnTo>
                  <a:lnTo>
                    <a:pt x="407" y="132"/>
                  </a:lnTo>
                  <a:lnTo>
                    <a:pt x="257" y="270"/>
                  </a:lnTo>
                  <a:lnTo>
                    <a:pt x="120" y="420"/>
                  </a:lnTo>
                  <a:lnTo>
                    <a:pt x="0" y="575"/>
                  </a:lnTo>
                  <a:lnTo>
                    <a:pt x="0" y="599"/>
                  </a:lnTo>
                  <a:lnTo>
                    <a:pt x="120" y="432"/>
                  </a:lnTo>
                  <a:lnTo>
                    <a:pt x="257" y="282"/>
                  </a:lnTo>
                  <a:lnTo>
                    <a:pt x="413" y="138"/>
                  </a:lnTo>
                  <a:lnTo>
                    <a:pt x="586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043" name="Freeform 27"/>
            <p:cNvSpPr>
              <a:spLocks/>
            </p:cNvSpPr>
            <p:nvPr/>
          </p:nvSpPr>
          <p:spPr bwMode="hidden">
            <a:xfrm>
              <a:off x="6" y="0"/>
              <a:ext cx="270" cy="252"/>
            </a:xfrm>
            <a:custGeom>
              <a:avLst/>
              <a:gdLst>
                <a:gd name="T0" fmla="*/ 278 w 269"/>
                <a:gd name="T1" fmla="*/ 0 h 252"/>
                <a:gd name="T2" fmla="*/ 260 w 269"/>
                <a:gd name="T3" fmla="*/ 0 h 252"/>
                <a:gd name="T4" fmla="*/ 120 w 269"/>
                <a:gd name="T5" fmla="*/ 114 h 252"/>
                <a:gd name="T6" fmla="*/ 60 w 269"/>
                <a:gd name="T7" fmla="*/ 174 h 252"/>
                <a:gd name="T8" fmla="*/ 0 w 269"/>
                <a:gd name="T9" fmla="*/ 234 h 252"/>
                <a:gd name="T10" fmla="*/ 0 w 269"/>
                <a:gd name="T11" fmla="*/ 252 h 252"/>
                <a:gd name="T12" fmla="*/ 126 w 269"/>
                <a:gd name="T13" fmla="*/ 120 h 252"/>
                <a:gd name="T14" fmla="*/ 278 w 269"/>
                <a:gd name="T15" fmla="*/ 0 h 252"/>
                <a:gd name="T16" fmla="*/ 278 w 269"/>
                <a:gd name="T17" fmla="*/ 0 h 25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69" h="252">
                  <a:moveTo>
                    <a:pt x="269" y="0"/>
                  </a:moveTo>
                  <a:lnTo>
                    <a:pt x="251" y="0"/>
                  </a:lnTo>
                  <a:lnTo>
                    <a:pt x="120" y="114"/>
                  </a:lnTo>
                  <a:lnTo>
                    <a:pt x="60" y="174"/>
                  </a:lnTo>
                  <a:lnTo>
                    <a:pt x="0" y="234"/>
                  </a:lnTo>
                  <a:lnTo>
                    <a:pt x="0" y="252"/>
                  </a:lnTo>
                  <a:lnTo>
                    <a:pt x="126" y="120"/>
                  </a:lnTo>
                  <a:lnTo>
                    <a:pt x="269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044" name="Line 28"/>
            <p:cNvSpPr>
              <a:spLocks noChangeShapeType="1"/>
            </p:cNvSpPr>
            <p:nvPr/>
          </p:nvSpPr>
          <p:spPr bwMode="hidden">
            <a:xfrm>
              <a:off x="1" y="2749"/>
              <a:ext cx="5758" cy="0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045" name="Line 29"/>
            <p:cNvSpPr>
              <a:spLocks noChangeShapeType="1"/>
            </p:cNvSpPr>
            <p:nvPr/>
          </p:nvSpPr>
          <p:spPr bwMode="hidden">
            <a:xfrm>
              <a:off x="1" y="2356"/>
              <a:ext cx="5758" cy="0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046" name="Line 30"/>
            <p:cNvSpPr>
              <a:spLocks noChangeShapeType="1"/>
            </p:cNvSpPr>
            <p:nvPr/>
          </p:nvSpPr>
          <p:spPr bwMode="hidden">
            <a:xfrm>
              <a:off x="1" y="3142"/>
              <a:ext cx="5758" cy="0"/>
            </a:xfrm>
            <a:prstGeom prst="line">
              <a:avLst/>
            </a:prstGeom>
            <a:noFill/>
            <a:ln w="15875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grpSp>
          <p:nvGrpSpPr>
            <p:cNvPr id="1047" name="Group 31"/>
            <p:cNvGrpSpPr>
              <a:grpSpLocks/>
            </p:cNvGrpSpPr>
            <p:nvPr/>
          </p:nvGrpSpPr>
          <p:grpSpPr bwMode="auto">
            <a:xfrm>
              <a:off x="1" y="392"/>
              <a:ext cx="5758" cy="1571"/>
              <a:chOff x="1" y="392"/>
              <a:chExt cx="5758" cy="1571"/>
            </a:xfrm>
          </p:grpSpPr>
          <p:sp>
            <p:nvSpPr>
              <p:cNvPr id="1050" name="Line 32"/>
              <p:cNvSpPr>
                <a:spLocks noChangeShapeType="1"/>
              </p:cNvSpPr>
              <p:nvPr userDrawn="1"/>
            </p:nvSpPr>
            <p:spPr bwMode="hidden">
              <a:xfrm>
                <a:off x="1" y="784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1051" name="Line 33"/>
              <p:cNvSpPr>
                <a:spLocks noChangeShapeType="1"/>
              </p:cNvSpPr>
              <p:nvPr userDrawn="1"/>
            </p:nvSpPr>
            <p:spPr bwMode="hidden">
              <a:xfrm>
                <a:off x="1" y="1963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1052" name="Line 34"/>
              <p:cNvSpPr>
                <a:spLocks noChangeShapeType="1"/>
              </p:cNvSpPr>
              <p:nvPr userDrawn="1"/>
            </p:nvSpPr>
            <p:spPr bwMode="hidden">
              <a:xfrm>
                <a:off x="1" y="1570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1053" name="Line 35"/>
              <p:cNvSpPr>
                <a:spLocks noChangeShapeType="1"/>
              </p:cNvSpPr>
              <p:nvPr userDrawn="1"/>
            </p:nvSpPr>
            <p:spPr bwMode="hidden">
              <a:xfrm>
                <a:off x="1" y="1177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1054" name="Line 36"/>
              <p:cNvSpPr>
                <a:spLocks noChangeShapeType="1"/>
              </p:cNvSpPr>
              <p:nvPr userDrawn="1"/>
            </p:nvSpPr>
            <p:spPr bwMode="hidden">
              <a:xfrm>
                <a:off x="1" y="392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</p:grpSp>
        <p:sp>
          <p:nvSpPr>
            <p:cNvPr id="1048" name="Line 37"/>
            <p:cNvSpPr>
              <a:spLocks noChangeShapeType="1"/>
            </p:cNvSpPr>
            <p:nvPr/>
          </p:nvSpPr>
          <p:spPr bwMode="hidden">
            <a:xfrm>
              <a:off x="1" y="3928"/>
              <a:ext cx="5758" cy="0"/>
            </a:xfrm>
            <a:prstGeom prst="line">
              <a:avLst/>
            </a:prstGeom>
            <a:noFill/>
            <a:ln w="15875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049" name="Line 38"/>
            <p:cNvSpPr>
              <a:spLocks noChangeShapeType="1"/>
            </p:cNvSpPr>
            <p:nvPr/>
          </p:nvSpPr>
          <p:spPr bwMode="hidden">
            <a:xfrm>
              <a:off x="1" y="3535"/>
              <a:ext cx="5758" cy="0"/>
            </a:xfrm>
            <a:prstGeom prst="line">
              <a:avLst/>
            </a:prstGeom>
            <a:noFill/>
            <a:ln w="15875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</p:grpSp>
      <p:sp>
        <p:nvSpPr>
          <p:cNvPr id="238631" name="Rectangle 39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3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1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estilo do título mestre</a:t>
            </a:r>
          </a:p>
        </p:txBody>
      </p:sp>
      <p:sp>
        <p:nvSpPr>
          <p:cNvPr id="238632" name="Rectangle 40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0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238633" name="Rectangle 41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0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238634" name="Rectangle 42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0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fld id="{9C4ECD25-D2CE-4C41-A85D-4BFAF09C5034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  <p:sp>
        <p:nvSpPr>
          <p:cNvPr id="238635" name="Rectangle 4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4139" r:id="rId1"/>
    <p:sldLayoutId id="2147484129" r:id="rId2"/>
    <p:sldLayoutId id="2147484130" r:id="rId3"/>
    <p:sldLayoutId id="2147484131" r:id="rId4"/>
    <p:sldLayoutId id="2147484132" r:id="rId5"/>
    <p:sldLayoutId id="2147484133" r:id="rId6"/>
    <p:sldLayoutId id="2147484134" r:id="rId7"/>
    <p:sldLayoutId id="2147484135" r:id="rId8"/>
    <p:sldLayoutId id="2147484136" r:id="rId9"/>
    <p:sldLayoutId id="2147484137" r:id="rId10"/>
    <p:sldLayoutId id="2147484138" r:id="rId11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anose="05000000000000000000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60000"/>
        <a:buFont typeface="Wingdings" panose="05000000000000000000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anose="05000000000000000000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wmf"/><Relationship Id="rId2" Type="http://schemas.openxmlformats.org/officeDocument/2006/relationships/image" Target="../media/image10.w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png"/><Relationship Id="rId4" Type="http://schemas.openxmlformats.org/officeDocument/2006/relationships/image" Target="../media/image19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 smtClean="0"/>
              <a:t> </a:t>
            </a:r>
            <a:endParaRPr lang="es-MX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s-MX" dirty="0" smtClean="0"/>
              <a:t>CPI DAS ONGS</a:t>
            </a:r>
          </a:p>
          <a:p>
            <a:pPr marL="0" indent="0" algn="ctr">
              <a:buNone/>
            </a:pPr>
            <a:r>
              <a:rPr lang="es-MX" dirty="0" smtClean="0"/>
              <a:t>Brasilia, 8 de agosto de 2023  </a:t>
            </a: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307240614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178" name="Rectangle 2"/>
          <p:cNvSpPr>
            <a:spLocks noGrp="1" noChangeArrowheads="1"/>
          </p:cNvSpPr>
          <p:nvPr>
            <p:ph type="title"/>
          </p:nvPr>
        </p:nvSpPr>
        <p:spPr>
          <a:xfrm>
            <a:off x="1116013" y="404813"/>
            <a:ext cx="7772400" cy="974725"/>
          </a:xfrm>
        </p:spPr>
        <p:txBody>
          <a:bodyPr/>
          <a:lstStyle/>
          <a:p>
            <a:pPr eaLnBrk="1" hangingPunct="1">
              <a:defRPr/>
            </a:pPr>
            <a:r>
              <a:rPr lang="pt-BR" altLang="pt-BR" b="1" smtClean="0">
                <a:solidFill>
                  <a:schemeClr val="tx1"/>
                </a:solidFill>
              </a:rPr>
              <a:t>Ambientalismo em síntese</a:t>
            </a:r>
            <a:endParaRPr lang="pt-BR" altLang="pt-BR" sz="4000" b="1" smtClean="0">
              <a:solidFill>
                <a:schemeClr val="tx1"/>
              </a:solidFill>
            </a:endParaRPr>
          </a:p>
        </p:txBody>
      </p:sp>
      <p:sp>
        <p:nvSpPr>
          <p:cNvPr id="1781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116013" y="2027238"/>
            <a:ext cx="7769225" cy="4497387"/>
          </a:xfrm>
        </p:spPr>
        <p:txBody>
          <a:bodyPr/>
          <a:lstStyle/>
          <a:p>
            <a:pPr marL="457200" indent="-457200" eaLnBrk="1" hangingPunct="1">
              <a:lnSpc>
                <a:spcPct val="80000"/>
              </a:lnSpc>
              <a:buFontTx/>
              <a:buAutoNum type="arabicPeriod"/>
              <a:defRPr/>
            </a:pPr>
            <a:r>
              <a:rPr lang="pt-BR" altLang="pt-BR" b="1" smtClean="0">
                <a:latin typeface="Bookman Old Style" panose="02050604050505020204" pitchFamily="18" charset="0"/>
              </a:rPr>
              <a:t>I</a:t>
            </a:r>
            <a:r>
              <a:rPr lang="pt-BR" altLang="pt-BR" sz="2000" smtClean="0">
                <a:latin typeface="Bookman Old Style" panose="02050604050505020204" pitchFamily="18" charset="0"/>
              </a:rPr>
              <a:t>deologia em que o meio ambiente é colocado no centro da organização da sociedade e da economia (desenvolvimento socioeconômico fica condicionado a diretrizes ambientais).</a:t>
            </a:r>
          </a:p>
          <a:p>
            <a:pPr marL="457200" indent="-457200" eaLnBrk="1" hangingPunct="1">
              <a:lnSpc>
                <a:spcPct val="80000"/>
              </a:lnSpc>
              <a:buFontTx/>
              <a:buAutoNum type="arabicPeriod"/>
              <a:defRPr/>
            </a:pPr>
            <a:r>
              <a:rPr lang="pt-BR" altLang="pt-BR" b="1" smtClean="0">
                <a:latin typeface="Bookman Old Style" panose="02050604050505020204" pitchFamily="18" charset="0"/>
              </a:rPr>
              <a:t>N</a:t>
            </a:r>
            <a:r>
              <a:rPr lang="pt-BR" altLang="pt-BR" sz="2000" smtClean="0">
                <a:latin typeface="Bookman Old Style" panose="02050604050505020204" pitchFamily="18" charset="0"/>
              </a:rPr>
              <a:t>ÃO é um fenômeno sociológico espontâneo, mas um produto de “engenharia social” (técnicas de moldagem de crenças e comportamento da sociedade) promovidas por grupos oligárquicos internacionais, especialmente anglo-americanos.</a:t>
            </a:r>
          </a:p>
          <a:p>
            <a:pPr marL="457200" indent="-457200" eaLnBrk="1" hangingPunct="1">
              <a:lnSpc>
                <a:spcPct val="80000"/>
              </a:lnSpc>
              <a:buFontTx/>
              <a:buAutoNum type="arabicPeriod"/>
              <a:defRPr/>
            </a:pPr>
            <a:r>
              <a:rPr lang="pt-BR" altLang="pt-BR" b="1" smtClean="0">
                <a:latin typeface="Bookman Old Style" panose="02050604050505020204" pitchFamily="18" charset="0"/>
              </a:rPr>
              <a:t>R</a:t>
            </a:r>
            <a:r>
              <a:rPr lang="pt-BR" altLang="pt-BR" sz="2000" smtClean="0">
                <a:latin typeface="Bookman Old Style" panose="02050604050505020204" pitchFamily="18" charset="0"/>
              </a:rPr>
              <a:t>aízes ideológicas: deriva diretamente da eugenia (melhoramento racial) e do malthusianismo (recursos naturais incompatíveis com crescimento</a:t>
            </a:r>
            <a:br>
              <a:rPr lang="pt-BR" altLang="pt-BR" sz="2000" smtClean="0">
                <a:latin typeface="Bookman Old Style" panose="02050604050505020204" pitchFamily="18" charset="0"/>
              </a:rPr>
            </a:br>
            <a:r>
              <a:rPr lang="pt-BR" altLang="pt-BR" sz="2000" smtClean="0">
                <a:latin typeface="Bookman Old Style" panose="02050604050505020204" pitchFamily="18" charset="0"/>
              </a:rPr>
              <a:t>populacional).</a:t>
            </a:r>
          </a:p>
        </p:txBody>
      </p:sp>
    </p:spTree>
    <p:extLst>
      <p:ext uri="{BB962C8B-B14F-4D97-AF65-F5344CB8AC3E}">
        <p14:creationId xmlns:p14="http://schemas.microsoft.com/office/powerpoint/2010/main" val="346702511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ChangeArrowheads="1"/>
          </p:cNvSpPr>
          <p:nvPr/>
        </p:nvSpPr>
        <p:spPr bwMode="auto">
          <a:xfrm>
            <a:off x="1066800" y="304800"/>
            <a:ext cx="7848600" cy="1552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endParaRPr lang="pt-BR" altLang="pt-BR" sz="2400" b="1" u="sng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Bef>
                <a:spcPct val="50000"/>
              </a:spcBef>
            </a:pPr>
            <a:endParaRPr lang="pt-BR" altLang="pt-BR" sz="2400" b="1" u="sng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Bef>
                <a:spcPct val="50000"/>
              </a:spcBef>
            </a:pPr>
            <a:endParaRPr lang="pt-BR" altLang="pt-BR" sz="2400" b="1" u="sng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9155" name="Rectangle 3"/>
          <p:cNvSpPr>
            <a:spLocks noChangeArrowheads="1"/>
          </p:cNvSpPr>
          <p:nvPr/>
        </p:nvSpPr>
        <p:spPr bwMode="auto">
          <a:xfrm>
            <a:off x="1619250" y="1989138"/>
            <a:ext cx="7056438" cy="43100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457200" indent="-4572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914400" indent="-4572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371600" indent="-4572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828800" indent="-4572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286000" indent="-4572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743200" indent="-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3200400" indent="-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657600" indent="-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4114800" indent="-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  <a:buFontTx/>
              <a:buChar char="•"/>
            </a:pPr>
            <a:r>
              <a:rPr lang="pt-BR" altLang="pt-BR" sz="3200" b="1">
                <a:latin typeface="Bookman Old Style" panose="02050604050505020204" pitchFamily="18" charset="0"/>
              </a:rPr>
              <a:t>C</a:t>
            </a:r>
            <a:r>
              <a:rPr lang="pt-BR" altLang="pt-BR" sz="2800">
                <a:latin typeface="Bookman Old Style" panose="02050604050505020204" pitchFamily="18" charset="0"/>
              </a:rPr>
              <a:t>ontrole direto ou indireto de recursos naturais estratégicos</a:t>
            </a:r>
          </a:p>
          <a:p>
            <a:pPr eaLnBrk="1" hangingPunct="1">
              <a:spcBef>
                <a:spcPct val="20000"/>
              </a:spcBef>
              <a:buFontTx/>
              <a:buChar char="•"/>
            </a:pPr>
            <a:r>
              <a:rPr lang="pt-BR" altLang="pt-BR" sz="3200" b="1">
                <a:latin typeface="Bookman Old Style" panose="02050604050505020204" pitchFamily="18" charset="0"/>
              </a:rPr>
              <a:t>C</a:t>
            </a:r>
            <a:r>
              <a:rPr lang="pt-BR" altLang="pt-BR" sz="2800">
                <a:latin typeface="Bookman Old Style" panose="02050604050505020204" pitchFamily="18" charset="0"/>
              </a:rPr>
              <a:t>onsolidação de um paradigma cultural contrário ao progresso e à reprodução humana;</a:t>
            </a:r>
          </a:p>
          <a:p>
            <a:pPr eaLnBrk="1" hangingPunct="1">
              <a:spcBef>
                <a:spcPct val="20000"/>
              </a:spcBef>
              <a:buFontTx/>
              <a:buChar char="•"/>
            </a:pPr>
            <a:r>
              <a:rPr lang="pt-BR" altLang="pt-BR" sz="3200" b="1">
                <a:latin typeface="Bookman Old Style" panose="02050604050505020204" pitchFamily="18" charset="0"/>
              </a:rPr>
              <a:t>C</a:t>
            </a:r>
            <a:r>
              <a:rPr lang="pt-BR" altLang="pt-BR" sz="2800">
                <a:latin typeface="Bookman Old Style" panose="02050604050505020204" pitchFamily="18" charset="0"/>
              </a:rPr>
              <a:t>riação de estruturas supranacionais de “governo mundial” (emb. Araújo Castro: “congelamento do poder mundial”).</a:t>
            </a:r>
          </a:p>
        </p:txBody>
      </p:sp>
      <p:sp>
        <p:nvSpPr>
          <p:cNvPr id="49156" name="Rectangle 4"/>
          <p:cNvSpPr>
            <a:spLocks noChangeArrowheads="1"/>
          </p:cNvSpPr>
          <p:nvPr/>
        </p:nvSpPr>
        <p:spPr bwMode="auto">
          <a:xfrm>
            <a:off x="900113" y="404813"/>
            <a:ext cx="8243887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pt-BR" altLang="pt-BR" sz="3600" b="1">
                <a:latin typeface="Times New Roman" panose="02020603050405020304" pitchFamily="18" charset="0"/>
              </a:rPr>
              <a:t>Principais objetivos do ambientalismo</a:t>
            </a:r>
          </a:p>
        </p:txBody>
      </p:sp>
      <p:sp>
        <p:nvSpPr>
          <p:cNvPr id="49157" name="Rectangle 5"/>
          <p:cNvSpPr>
            <a:spLocks noChangeArrowheads="1"/>
          </p:cNvSpPr>
          <p:nvPr/>
        </p:nvSpPr>
        <p:spPr bwMode="auto">
          <a:xfrm>
            <a:off x="2843213" y="5949950"/>
            <a:ext cx="6049962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r" eaLnBrk="1" hangingPunct="1">
              <a:spcBef>
                <a:spcPct val="20000"/>
              </a:spcBef>
            </a:pPr>
            <a:endParaRPr lang="pt-BR" altLang="pt-BR" sz="1200" b="1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295643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altLang="es-MX" sz="3600" smtClean="0">
                <a:effectLst/>
              </a:rPr>
              <a:t>O Indigenismo-Ambientalismo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700213"/>
            <a:ext cx="8229600" cy="4530725"/>
          </a:xfrm>
        </p:spPr>
        <p:txBody>
          <a:bodyPr/>
          <a:lstStyle/>
          <a:p>
            <a:pPr marL="0" indent="0">
              <a:spcBef>
                <a:spcPct val="0"/>
              </a:spcBef>
              <a:buClrTx/>
              <a:buSzTx/>
              <a:buNone/>
              <a:defRPr/>
            </a:pPr>
            <a:r>
              <a:rPr lang="pt-BR" sz="2000" dirty="0">
                <a:effectLst/>
              </a:rPr>
              <a:t>O indigenismo/</a:t>
            </a:r>
            <a:r>
              <a:rPr lang="pt-BR" sz="2000" dirty="0" err="1">
                <a:effectLst/>
              </a:rPr>
              <a:t>ambientalismo</a:t>
            </a:r>
            <a:r>
              <a:rPr lang="pt-BR" sz="2000" dirty="0">
                <a:effectLst/>
              </a:rPr>
              <a:t> é uma geopolítica travestida de direitos humanos contra o Estado Nacional Soberano, na busca do controle dos enormes recursos naturais do país (fronteira mineral e agrícola). </a:t>
            </a:r>
            <a:endParaRPr lang="pt-BR" sz="2000" dirty="0" smtClean="0">
              <a:effectLst/>
            </a:endParaRPr>
          </a:p>
          <a:p>
            <a:pPr marL="0" indent="0">
              <a:spcBef>
                <a:spcPct val="0"/>
              </a:spcBef>
              <a:buClrTx/>
              <a:buSzTx/>
              <a:buNone/>
              <a:defRPr/>
            </a:pPr>
            <a:endParaRPr lang="pt-BR" sz="2000" kern="1200" dirty="0" smtClean="0">
              <a:effectLst/>
              <a:latin typeface="+mj-lt"/>
            </a:endParaRPr>
          </a:p>
          <a:p>
            <a:pPr marL="257175" indent="-257175">
              <a:spcBef>
                <a:spcPct val="0"/>
              </a:spcBef>
              <a:buClrTx/>
              <a:buSzTx/>
              <a:buFont typeface="Wingdings" panose="05000000000000000000" pitchFamily="2" charset="2"/>
              <a:buChar char="§"/>
              <a:defRPr/>
            </a:pPr>
            <a:r>
              <a:rPr lang="pt-BR" sz="2000" kern="1200" dirty="0" smtClean="0">
                <a:effectLst/>
                <a:latin typeface="+mj-lt"/>
              </a:rPr>
              <a:t>É um ataque a identidade cultural do Brasil.</a:t>
            </a:r>
          </a:p>
          <a:p>
            <a:pPr marL="257175" indent="-257175">
              <a:spcBef>
                <a:spcPct val="0"/>
              </a:spcBef>
              <a:buClrTx/>
              <a:buSzTx/>
              <a:buFont typeface="Wingdings" panose="05000000000000000000" pitchFamily="2" charset="2"/>
              <a:buChar char="§"/>
              <a:defRPr/>
            </a:pPr>
            <a:endParaRPr lang="pt-BR" sz="2000" kern="1200" dirty="0" smtClean="0">
              <a:effectLst/>
              <a:latin typeface="+mj-lt"/>
            </a:endParaRPr>
          </a:p>
          <a:p>
            <a:pPr marL="257175" indent="-257175">
              <a:spcBef>
                <a:spcPct val="0"/>
              </a:spcBef>
              <a:buClrTx/>
              <a:buSzTx/>
              <a:buFont typeface="Wingdings" panose="05000000000000000000" pitchFamily="2" charset="2"/>
              <a:buChar char="§"/>
              <a:defRPr/>
            </a:pPr>
            <a:r>
              <a:rPr lang="pt-BR" sz="2000" kern="1200" dirty="0" smtClean="0">
                <a:effectLst/>
                <a:latin typeface="+mj-lt"/>
              </a:rPr>
              <a:t>É uma ameaça à integridade territorial </a:t>
            </a:r>
          </a:p>
          <a:p>
            <a:pPr marL="257175" indent="-257175">
              <a:spcBef>
                <a:spcPct val="0"/>
              </a:spcBef>
              <a:buClrTx/>
              <a:buSzTx/>
              <a:buFont typeface="Wingdings" panose="05000000000000000000" pitchFamily="2" charset="2"/>
              <a:buChar char="§"/>
              <a:defRPr/>
            </a:pPr>
            <a:endParaRPr lang="pt-BR" sz="2000" kern="1200" dirty="0" smtClean="0">
              <a:effectLst/>
              <a:latin typeface="+mj-lt"/>
            </a:endParaRPr>
          </a:p>
          <a:p>
            <a:pPr marL="257175" indent="-257175">
              <a:spcBef>
                <a:spcPct val="0"/>
              </a:spcBef>
              <a:buClrTx/>
              <a:buSzTx/>
              <a:buFont typeface="Wingdings" panose="05000000000000000000" pitchFamily="2" charset="2"/>
              <a:buChar char="§"/>
              <a:defRPr/>
            </a:pPr>
            <a:r>
              <a:rPr lang="pt-BR" sz="2000" kern="1200" dirty="0" smtClean="0">
                <a:effectLst/>
                <a:latin typeface="+mj-lt"/>
              </a:rPr>
              <a:t>É uma violação aos direitos inalienáveis das populações indígenas</a:t>
            </a:r>
          </a:p>
          <a:p>
            <a:pPr marL="257175" indent="-257175">
              <a:spcBef>
                <a:spcPct val="0"/>
              </a:spcBef>
              <a:buClrTx/>
              <a:buSzTx/>
              <a:buFont typeface="Wingdings" panose="05000000000000000000" pitchFamily="2" charset="2"/>
              <a:buChar char="§"/>
              <a:defRPr/>
            </a:pPr>
            <a:endParaRPr lang="pt-BR" sz="2000" kern="1200" dirty="0" smtClean="0">
              <a:effectLst/>
              <a:latin typeface="+mj-lt"/>
            </a:endParaRPr>
          </a:p>
          <a:p>
            <a:pPr marL="257175" indent="-257175">
              <a:spcBef>
                <a:spcPct val="0"/>
              </a:spcBef>
              <a:buClrTx/>
              <a:buSzTx/>
              <a:buFont typeface="Wingdings" panose="05000000000000000000" pitchFamily="2" charset="2"/>
              <a:buChar char="§"/>
              <a:defRPr/>
            </a:pPr>
            <a:r>
              <a:rPr lang="pt-BR" sz="2000" kern="1200" dirty="0" smtClean="0">
                <a:effectLst/>
                <a:latin typeface="+mj-lt"/>
              </a:rPr>
              <a:t>É baseada em uma ideologia racial (Eugenia)</a:t>
            </a:r>
            <a:endParaRPr lang="pt-BR" sz="2000" kern="1200" dirty="0">
              <a:effectLst/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62363919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329613" cy="293687"/>
          </a:xfrm>
        </p:spPr>
        <p:txBody>
          <a:bodyPr/>
          <a:lstStyle/>
          <a:p>
            <a:pPr>
              <a:defRPr/>
            </a:pPr>
            <a:r>
              <a:rPr lang="pt-BR" sz="2400" b="1" dirty="0" smtClean="0">
                <a:solidFill>
                  <a:srgbClr val="FFFF00"/>
                </a:solidFill>
                <a:latin typeface="+mn-lt"/>
              </a:rPr>
              <a:t>Não existe um direito ambiental substantivo</a:t>
            </a:r>
            <a:endParaRPr lang="es-AR" sz="2400" dirty="0">
              <a:solidFill>
                <a:srgbClr val="FFFF00"/>
              </a:solidFill>
              <a:latin typeface="+mn-lt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714375"/>
            <a:ext cx="8229600" cy="5416550"/>
          </a:xfrm>
        </p:spPr>
        <p:txBody>
          <a:bodyPr/>
          <a:lstStyle/>
          <a:p>
            <a:pPr algn="ctr">
              <a:buFont typeface="Wingdings" panose="05000000000000000000" pitchFamily="2" charset="2"/>
              <a:buNone/>
              <a:defRPr/>
            </a:pPr>
            <a:r>
              <a:rPr lang="pt-BR" sz="1800" b="1" dirty="0" smtClean="0"/>
              <a:t>Mangabeira </a:t>
            </a:r>
            <a:r>
              <a:rPr lang="pt-BR" sz="1800" b="1" dirty="0" err="1" smtClean="0"/>
              <a:t>Unger</a:t>
            </a:r>
            <a:endParaRPr lang="pt-BR" sz="1800" b="1" dirty="0" smtClean="0"/>
          </a:p>
          <a:p>
            <a:pPr algn="ctr">
              <a:defRPr/>
            </a:pPr>
            <a:r>
              <a:rPr lang="pt-BR" sz="1400" b="1" dirty="0" smtClean="0"/>
              <a:t>Ministro da Secretaria de Assuntos Estratégicos da Presidência da República (SAE),Valor Econômico, 11 de abril de 2015</a:t>
            </a:r>
          </a:p>
          <a:p>
            <a:pPr>
              <a:buFont typeface="Wingdings" panose="05000000000000000000" pitchFamily="2" charset="2"/>
              <a:buNone/>
              <a:defRPr/>
            </a:pPr>
            <a:r>
              <a:rPr lang="pt-BR" sz="1900" b="1" dirty="0" smtClean="0">
                <a:solidFill>
                  <a:srgbClr val="FFFF00"/>
                </a:solidFill>
              </a:rPr>
              <a:t> 	</a:t>
            </a:r>
          </a:p>
          <a:p>
            <a:pPr>
              <a:buFont typeface="Wingdings" panose="05000000000000000000" pitchFamily="2" charset="2"/>
              <a:buNone/>
              <a:defRPr/>
            </a:pPr>
            <a:r>
              <a:rPr lang="pt-BR" sz="1900" b="1" dirty="0">
                <a:solidFill>
                  <a:srgbClr val="FFFF00"/>
                </a:solidFill>
              </a:rPr>
              <a:t>	</a:t>
            </a:r>
            <a:r>
              <a:rPr lang="pt-BR" sz="1900" b="1" dirty="0" smtClean="0">
                <a:solidFill>
                  <a:srgbClr val="FFFF00"/>
                </a:solidFill>
              </a:rPr>
              <a:t>O nosso direito ambiental não existe</a:t>
            </a:r>
            <a:r>
              <a:rPr lang="pt-BR" sz="1900" b="1" dirty="0" smtClean="0"/>
              <a:t>. Não existe um direito ambiental substantivo. Existe um </a:t>
            </a:r>
            <a:r>
              <a:rPr lang="pt-BR" sz="1900" b="1" dirty="0" smtClean="0">
                <a:solidFill>
                  <a:srgbClr val="FFFF00"/>
                </a:solidFill>
              </a:rPr>
              <a:t>direito </a:t>
            </a:r>
            <a:r>
              <a:rPr lang="pt-BR" sz="1900" b="1" dirty="0" smtClean="0"/>
              <a:t>quase exclusivamente </a:t>
            </a:r>
            <a:r>
              <a:rPr lang="pt-BR" sz="1900" b="1" dirty="0" smtClean="0">
                <a:solidFill>
                  <a:srgbClr val="FFFF00"/>
                </a:solidFill>
              </a:rPr>
              <a:t>processual</a:t>
            </a:r>
            <a:r>
              <a:rPr lang="pt-BR" sz="1900" b="1" dirty="0" smtClean="0"/>
              <a:t>, </a:t>
            </a:r>
            <a:r>
              <a:rPr lang="pt-BR" sz="1900" b="1" dirty="0" smtClean="0">
                <a:solidFill>
                  <a:srgbClr val="FFFF00"/>
                </a:solidFill>
              </a:rPr>
              <a:t>que delega poderes discricionários praticamente ilimitados a um elenco de pequenos déspotas administrativos.</a:t>
            </a:r>
            <a:r>
              <a:rPr lang="pt-BR" sz="1900" b="1" dirty="0" smtClean="0"/>
              <a:t> </a:t>
            </a:r>
            <a:r>
              <a:rPr lang="pt-BR" sz="1900" b="1" dirty="0" smtClean="0">
                <a:solidFill>
                  <a:srgbClr val="FFFF00"/>
                </a:solidFill>
              </a:rPr>
              <a:t>Não estou tratando nem de um outro aspecto, que são os órgãos de controle com os tribunais de contas, o Ministério Público. É uma perseguição permanente à atividade criativa do país. Empoderamos esta elite política e judiciária, ao mesmo tempo em que criamos um vácuo de regras, e portanto nos colocamos sob a ditadura desses juízes sem lei. Isto é um impedimento intransponível à democratização da economia de mercado e ao produtivismo includente.</a:t>
            </a:r>
            <a:r>
              <a:rPr lang="pt-BR" sz="1400" dirty="0" smtClean="0"/>
              <a:t/>
            </a:r>
            <a:br>
              <a:rPr lang="pt-BR" sz="1400" dirty="0" smtClean="0"/>
            </a:br>
            <a:endParaRPr lang="es-AR" sz="1400" dirty="0"/>
          </a:p>
        </p:txBody>
      </p:sp>
    </p:spTree>
    <p:extLst>
      <p:ext uri="{BB962C8B-B14F-4D97-AF65-F5344CB8AC3E}">
        <p14:creationId xmlns:p14="http://schemas.microsoft.com/office/powerpoint/2010/main" val="332459837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pt-BR" altLang="pt-BR" smtClean="0"/>
              <a:t> </a:t>
            </a:r>
          </a:p>
        </p:txBody>
      </p:sp>
      <p:sp>
        <p:nvSpPr>
          <p:cNvPr id="1638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pt-BR" altLang="pt-BR" smtClean="0"/>
              <a:t> </a:t>
            </a:r>
          </a:p>
        </p:txBody>
      </p:sp>
      <p:pic>
        <p:nvPicPr>
          <p:cNvPr id="4198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6375" y="620713"/>
            <a:ext cx="3549650" cy="5473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989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825" y="620713"/>
            <a:ext cx="3573463" cy="5472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491587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s-AR" sz="3200" dirty="0" smtClean="0">
                <a:solidFill>
                  <a:srgbClr val="FFFF00"/>
                </a:solidFill>
              </a:rPr>
              <a:t>Mapa corredor Triple A </a:t>
            </a:r>
            <a:br>
              <a:rPr lang="es-AR" sz="3200" dirty="0" smtClean="0">
                <a:solidFill>
                  <a:srgbClr val="FFFF00"/>
                </a:solidFill>
              </a:rPr>
            </a:br>
            <a:r>
              <a:rPr lang="es-AR" sz="3200" dirty="0" smtClean="0">
                <a:solidFill>
                  <a:srgbClr val="FFFF00"/>
                </a:solidFill>
              </a:rPr>
              <a:t>(Andes-Amazonas-Atlántico </a:t>
            </a:r>
            <a:endParaRPr lang="es-AR" sz="3200" dirty="0">
              <a:solidFill>
                <a:srgbClr val="FFFF00"/>
              </a:solidFill>
            </a:endParaRPr>
          </a:p>
        </p:txBody>
      </p:sp>
      <p:pic>
        <p:nvPicPr>
          <p:cNvPr id="32771" name="Espaço Reservado para Conteúdo 4" descr="https://ci6.googleusercontent.com/proxy/PVfAcel_Y-m6MedrAx_rWQKw8pCEgyRNdMZQ-Li3xxy3d1z5iK0cUAafpG5lObXfqB5OH7sFMbQdZr7hbYVTLeAntr1NHg9VFv3JeD7OfDY-iAgAY7nfuofpyPJG=s0-d-e1-ft#http://msiainforma.org/wp-content/uploads/2015/05/Corredor-Triple-A.pn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331913" y="1916113"/>
            <a:ext cx="6335712" cy="3889375"/>
          </a:xfrm>
        </p:spPr>
      </p:pic>
    </p:spTree>
    <p:extLst>
      <p:ext uri="{BB962C8B-B14F-4D97-AF65-F5344CB8AC3E}">
        <p14:creationId xmlns:p14="http://schemas.microsoft.com/office/powerpoint/2010/main" val="252946613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859338" y="277813"/>
            <a:ext cx="4033837" cy="1139825"/>
          </a:xfrm>
        </p:spPr>
        <p:txBody>
          <a:bodyPr/>
          <a:lstStyle/>
          <a:p>
            <a:pPr>
              <a:defRPr/>
            </a:pPr>
            <a:r>
              <a:rPr lang="pt-BR" dirty="0" smtClean="0"/>
              <a:t> </a:t>
            </a:r>
            <a:endParaRPr lang="pt-BR" dirty="0"/>
          </a:p>
        </p:txBody>
      </p:sp>
      <p:pic>
        <p:nvPicPr>
          <p:cNvPr id="33795" name="Espaço Reservado para Conteú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2700" y="438150"/>
            <a:ext cx="4967288" cy="3838575"/>
          </a:xfrm>
        </p:spPr>
      </p:pic>
      <p:pic>
        <p:nvPicPr>
          <p:cNvPr id="33796" name="Imagem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6050" y="3179763"/>
            <a:ext cx="3436938" cy="3317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797" name="Retângulo 6"/>
          <p:cNvSpPr>
            <a:spLocks noChangeArrowheads="1"/>
          </p:cNvSpPr>
          <p:nvPr/>
        </p:nvSpPr>
        <p:spPr bwMode="auto">
          <a:xfrm>
            <a:off x="4979988" y="438150"/>
            <a:ext cx="4164012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•"/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pt-BR" altLang="pt-BR" sz="2800">
                <a:latin typeface="Times New Roman" panose="02020603050405020304" pitchFamily="18" charset="0"/>
                <a:cs typeface="Times New Roman" panose="02020603050405020304" pitchFamily="18" charset="0"/>
              </a:rPr>
              <a:t>El corredor AAA ampliado</a:t>
            </a:r>
          </a:p>
        </p:txBody>
      </p:sp>
    </p:spTree>
    <p:extLst>
      <p:ext uri="{BB962C8B-B14F-4D97-AF65-F5344CB8AC3E}">
        <p14:creationId xmlns:p14="http://schemas.microsoft.com/office/powerpoint/2010/main" val="16162169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altLang="pt-BR" sz="320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Antecedentes ao Corredor AAA </a:t>
            </a:r>
            <a:br>
              <a:rPr lang="es-MX" altLang="pt-BR" sz="320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s-MX" altLang="pt-BR" sz="320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 Ilha de Guiana </a:t>
            </a:r>
            <a:br>
              <a:rPr lang="es-MX" altLang="pt-BR" sz="320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pt-BR" altLang="pt-BR" sz="200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4819" name="Espaço Reservado para Conteú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763713" y="1844675"/>
            <a:ext cx="5880100" cy="4530725"/>
          </a:xfrm>
        </p:spPr>
      </p:pic>
    </p:spTree>
    <p:extLst>
      <p:ext uri="{BB962C8B-B14F-4D97-AF65-F5344CB8AC3E}">
        <p14:creationId xmlns:p14="http://schemas.microsoft.com/office/powerpoint/2010/main" val="91167769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 smtClean="0"/>
              <a:t> </a:t>
            </a:r>
            <a:endParaRPr lang="es-MX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s-MX" dirty="0" smtClean="0"/>
          </a:p>
          <a:p>
            <a:pPr marL="0" indent="0">
              <a:buNone/>
            </a:pPr>
            <a:endParaRPr lang="es-MX" dirty="0" smtClean="0"/>
          </a:p>
          <a:p>
            <a:pPr marL="0" indent="0" algn="ctr">
              <a:buNone/>
            </a:pPr>
            <a:r>
              <a:rPr lang="es-MX" dirty="0" smtClean="0"/>
              <a:t>Apenas um modo de pensar? </a:t>
            </a: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55048600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sz="3200" dirty="0" smtClean="0"/>
              <a:t>Amazônia Para Qué?</a:t>
            </a:r>
            <a:endParaRPr lang="es-MX" sz="3200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sz="2200" dirty="0">
                <a:effectLst/>
              </a:rPr>
              <a:t>“(...) Estou dizendo que se o Sul se separasse do Norte teria boas chances de alcançar os países mais avançados. Sei que as pessoas logo vão pensar em coisas do tipo: mas como assim, abrir mão dos infindáveis recursos da Amazônia? Pois eu lhe digo que se vivesse em São Paulo não me preocuparia muito com o destino da Amazônia. Minerais? Madeira? Tudo isso pode ser comprado. Não é preciso ser dono desses recursos. É mais fácil comprar e vender do que ser proprietário. (...)”</a:t>
            </a:r>
            <a:endParaRPr lang="es-MX" sz="2200" b="1" dirty="0">
              <a:effectLst/>
            </a:endParaRPr>
          </a:p>
          <a:p>
            <a:r>
              <a:rPr lang="pt-BR" sz="2200" dirty="0">
                <a:effectLst/>
              </a:rPr>
              <a:t>(David Landes, autor de </a:t>
            </a:r>
            <a:r>
              <a:rPr lang="pt-BR" sz="2200" i="1" dirty="0">
                <a:effectLst/>
              </a:rPr>
              <a:t>Riqueza e pobreza das nações</a:t>
            </a:r>
            <a:r>
              <a:rPr lang="pt-BR" sz="2200" dirty="0">
                <a:effectLst/>
              </a:rPr>
              <a:t>, entrevista à </a:t>
            </a:r>
            <a:r>
              <a:rPr lang="pt-BR" sz="2200" i="1" dirty="0">
                <a:effectLst/>
              </a:rPr>
              <a:t>Veja</a:t>
            </a:r>
            <a:r>
              <a:rPr lang="pt-BR" sz="2200" dirty="0">
                <a:effectLst/>
              </a:rPr>
              <a:t>, 22/03/2000.)</a:t>
            </a:r>
            <a:endParaRPr lang="es-MX" sz="2200" b="1" dirty="0">
              <a:effectLst/>
            </a:endParaRPr>
          </a:p>
          <a:p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6223616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smtClean="0"/>
              <a:t>	</a:t>
            </a:r>
            <a:endParaRPr lang="es-MX" dirty="0"/>
          </a:p>
        </p:txBody>
      </p:sp>
      <p:pic>
        <p:nvPicPr>
          <p:cNvPr id="4" name="Espaço Reservado para Conteúd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7704" y="0"/>
            <a:ext cx="5184576" cy="6912770"/>
          </a:xfrm>
        </p:spPr>
      </p:pic>
    </p:spTree>
    <p:extLst>
      <p:ext uri="{BB962C8B-B14F-4D97-AF65-F5344CB8AC3E}">
        <p14:creationId xmlns:p14="http://schemas.microsoft.com/office/powerpoint/2010/main" val="284021426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pt-BR" altLang="pt-BR" b="1" smtClean="0"/>
              <a:t>Soberania Relativa</a:t>
            </a:r>
          </a:p>
        </p:txBody>
      </p:sp>
      <p:sp>
        <p:nvSpPr>
          <p:cNvPr id="1464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116013" y="2132013"/>
            <a:ext cx="7542212" cy="3973512"/>
          </a:xfrm>
        </p:spPr>
        <p:txBody>
          <a:bodyPr/>
          <a:lstStyle/>
          <a:p>
            <a:pPr algn="ctr" eaLnBrk="1" hangingPunct="1">
              <a:buFont typeface="Wingdings" panose="05000000000000000000" pitchFamily="2" charset="2"/>
              <a:buNone/>
              <a:defRPr/>
            </a:pPr>
            <a:r>
              <a:rPr lang="pt-BR" altLang="pt-BR" smtClean="0"/>
              <a:t>	</a:t>
            </a:r>
            <a:r>
              <a:rPr lang="pt-BR" altLang="pt-BR" sz="2800" smtClean="0">
                <a:latin typeface="Bookman Old Style" panose="02050604050505020204" pitchFamily="18" charset="0"/>
              </a:rPr>
              <a:t>“</a:t>
            </a:r>
            <a:r>
              <a:rPr lang="pt-BR" altLang="pt-BR" sz="3600" b="1" smtClean="0">
                <a:latin typeface="Bookman Old Style" panose="02050604050505020204" pitchFamily="18" charset="0"/>
              </a:rPr>
              <a:t>A</a:t>
            </a:r>
            <a:r>
              <a:rPr lang="pt-BR" altLang="pt-BR" sz="2800" smtClean="0">
                <a:latin typeface="Bookman Old Style" panose="02050604050505020204" pitchFamily="18" charset="0"/>
              </a:rPr>
              <a:t> Amazônia é do Brasil, em termos. Até a lei brasileira condena uma mãe ou um pai que trate mal o seu filho a perder a guarda sobre ele”.</a:t>
            </a:r>
          </a:p>
          <a:p>
            <a:pPr algn="ctr" eaLnBrk="1" hangingPunct="1">
              <a:lnSpc>
                <a:spcPct val="65000"/>
              </a:lnSpc>
              <a:buFont typeface="Wingdings" panose="05000000000000000000" pitchFamily="2" charset="2"/>
              <a:buNone/>
              <a:defRPr/>
            </a:pPr>
            <a:r>
              <a:rPr lang="pt-BR" altLang="pt-BR" smtClean="0"/>
              <a:t>	</a:t>
            </a:r>
          </a:p>
          <a:p>
            <a:pPr algn="ctr" eaLnBrk="1" hangingPunct="1">
              <a:lnSpc>
                <a:spcPct val="65000"/>
              </a:lnSpc>
              <a:buFont typeface="Wingdings" panose="05000000000000000000" pitchFamily="2" charset="2"/>
              <a:buNone/>
              <a:defRPr/>
            </a:pPr>
            <a:r>
              <a:rPr lang="pt-BR" altLang="pt-BR" sz="2000" i="1" smtClean="0">
                <a:latin typeface="Bookman Old Style" panose="02050604050505020204" pitchFamily="18" charset="0"/>
              </a:rPr>
              <a:t>João Paulo Capobianco</a:t>
            </a:r>
          </a:p>
          <a:p>
            <a:pPr algn="ctr" eaLnBrk="1" hangingPunct="1">
              <a:lnSpc>
                <a:spcPct val="65000"/>
              </a:lnSpc>
              <a:buFont typeface="Wingdings" panose="05000000000000000000" pitchFamily="2" charset="2"/>
              <a:buNone/>
              <a:defRPr/>
            </a:pPr>
            <a:r>
              <a:rPr lang="pt-BR" altLang="pt-BR" sz="2000" i="1" smtClean="0">
                <a:latin typeface="Bookman Old Style" panose="02050604050505020204" pitchFamily="18" charset="0"/>
              </a:rPr>
              <a:t>	Ex-Secretário-executivo do Ministério do Meio Ambiente</a:t>
            </a:r>
          </a:p>
          <a:p>
            <a:pPr algn="ctr" eaLnBrk="1" hangingPunct="1">
              <a:lnSpc>
                <a:spcPct val="65000"/>
              </a:lnSpc>
              <a:spcBef>
                <a:spcPts val="500"/>
              </a:spcBef>
              <a:buFont typeface="Wingdings" panose="05000000000000000000" pitchFamily="2" charset="2"/>
              <a:buNone/>
              <a:defRPr/>
            </a:pPr>
            <a:r>
              <a:rPr lang="pt-BR" altLang="pt-BR" sz="2000" i="1" smtClean="0">
                <a:latin typeface="Bookman Old Style" panose="02050604050505020204" pitchFamily="18" charset="0"/>
              </a:rPr>
              <a:t>4 de Junho de 2008</a:t>
            </a:r>
            <a:r>
              <a:rPr lang="pt-BR" altLang="pt-BR" sz="2000" smtClean="0">
                <a:latin typeface="Bookman Old Style" panose="02050604050505020204" pitchFamily="18" charset="0"/>
              </a:rPr>
              <a:t> </a:t>
            </a:r>
          </a:p>
          <a:p>
            <a:pPr algn="ctr" eaLnBrk="1" hangingPunct="1">
              <a:lnSpc>
                <a:spcPct val="65000"/>
              </a:lnSpc>
              <a:buFont typeface="Wingdings" panose="05000000000000000000" pitchFamily="2" charset="2"/>
              <a:buNone/>
              <a:defRPr/>
            </a:pPr>
            <a:r>
              <a:rPr lang="pt-BR" altLang="pt-BR" sz="2000" i="1" smtClean="0">
                <a:latin typeface="Bookman Old Style" panose="02050604050505020204" pitchFamily="18" charset="0"/>
              </a:rPr>
              <a:t>Na posse do ministro Carlos Minc. </a:t>
            </a:r>
          </a:p>
        </p:txBody>
      </p:sp>
    </p:spTree>
    <p:extLst>
      <p:ext uri="{BB962C8B-B14F-4D97-AF65-F5344CB8AC3E}">
        <p14:creationId xmlns:p14="http://schemas.microsoft.com/office/powerpoint/2010/main" val="110059249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sz="2800" b="1" dirty="0" smtClean="0"/>
              <a:t>ONGs </a:t>
            </a:r>
            <a:r>
              <a:rPr lang="es-MX" sz="2800" b="1" dirty="0"/>
              <a:t>Organizações </a:t>
            </a:r>
            <a:r>
              <a:rPr lang="es-MX" sz="2800" b="1" dirty="0" smtClean="0"/>
              <a:t>neo-governamentais</a:t>
            </a:r>
            <a:endParaRPr lang="es-MX" sz="2800" b="1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pt-BR" sz="2400" dirty="0">
                <a:effectLst/>
              </a:rPr>
              <a:t>“As ONGs já provaram sua valia na defesa da causa ecológica. Bem ao contrário de </a:t>
            </a:r>
            <a:r>
              <a:rPr lang="pt-BR" sz="2400" dirty="0" smtClean="0">
                <a:effectLst/>
              </a:rPr>
              <a:t>ameaças </a:t>
            </a:r>
            <a:r>
              <a:rPr lang="pt-BR" sz="2400" dirty="0">
                <a:effectLst/>
              </a:rPr>
              <a:t>à soberania do Estado, devemos aprender a vê-las como ‘organizações </a:t>
            </a:r>
            <a:r>
              <a:rPr lang="pt-BR" sz="2400" dirty="0" smtClean="0">
                <a:effectLst/>
              </a:rPr>
              <a:t>neo-governamentais</a:t>
            </a:r>
            <a:r>
              <a:rPr lang="pt-BR" sz="2400" dirty="0">
                <a:effectLst/>
              </a:rPr>
              <a:t>’. Formas inovadoras de articulação da sociedade civil com o Estado... o agente novo de um modelo de desenvolvimento que seja sustentável...”</a:t>
            </a:r>
            <a:endParaRPr lang="es-MX" sz="2400" b="1" dirty="0">
              <a:effectLst/>
            </a:endParaRPr>
          </a:p>
          <a:p>
            <a:pPr marL="0" indent="0">
              <a:buNone/>
            </a:pPr>
            <a:endParaRPr lang="pt-BR" sz="2400" dirty="0" smtClean="0">
              <a:effectLst/>
            </a:endParaRPr>
          </a:p>
          <a:p>
            <a:pPr marL="0" indent="0" algn="ctr">
              <a:buNone/>
            </a:pPr>
            <a:r>
              <a:rPr lang="pt-BR" sz="2000" dirty="0" smtClean="0">
                <a:effectLst/>
              </a:rPr>
              <a:t>Fernando </a:t>
            </a:r>
            <a:r>
              <a:rPr lang="pt-BR" sz="2000" dirty="0">
                <a:effectLst/>
              </a:rPr>
              <a:t>Henrique Cardoso,</a:t>
            </a:r>
            <a:r>
              <a:rPr lang="pt-BR" sz="2400" dirty="0">
                <a:effectLst/>
              </a:rPr>
              <a:t> </a:t>
            </a:r>
            <a:endParaRPr lang="pt-BR" sz="2400" dirty="0" smtClean="0">
              <a:effectLst/>
            </a:endParaRPr>
          </a:p>
          <a:p>
            <a:pPr marL="0" indent="0" algn="ctr">
              <a:buNone/>
            </a:pPr>
            <a:r>
              <a:rPr lang="pt-BR" sz="2400" dirty="0" smtClean="0">
                <a:effectLst/>
              </a:rPr>
              <a:t>(</a:t>
            </a:r>
            <a:r>
              <a:rPr lang="pt-BR" sz="1600" dirty="0" smtClean="0">
                <a:effectLst/>
              </a:rPr>
              <a:t>Discurso </a:t>
            </a:r>
            <a:r>
              <a:rPr lang="pt-BR" sz="1600" dirty="0">
                <a:effectLst/>
              </a:rPr>
              <a:t>de despedida do Senado, </a:t>
            </a:r>
            <a:r>
              <a:rPr lang="pt-BR" sz="1600" dirty="0" smtClean="0">
                <a:effectLst/>
              </a:rPr>
              <a:t>14/12/1994).</a:t>
            </a:r>
            <a:endParaRPr lang="es-MX" sz="1600" b="1" dirty="0">
              <a:effectLst/>
            </a:endParaRPr>
          </a:p>
          <a:p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312991774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 smtClean="0"/>
              <a:t>	</a:t>
            </a:r>
            <a:endParaRPr lang="es-MX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654253"/>
          </a:xfrm>
        </p:spPr>
        <p:txBody>
          <a:bodyPr/>
          <a:lstStyle/>
          <a:p>
            <a:pPr marL="0" indent="0">
              <a:buNone/>
            </a:pPr>
            <a:endParaRPr lang="pt-BR" sz="2000" dirty="0" smtClean="0">
              <a:effectLst/>
            </a:endParaRPr>
          </a:p>
          <a:p>
            <a:pPr marL="0" indent="0">
              <a:buNone/>
            </a:pPr>
            <a:endParaRPr lang="pt-BR" sz="2000" dirty="0" smtClean="0">
              <a:effectLst/>
            </a:endParaRPr>
          </a:p>
          <a:p>
            <a:pPr marL="0" indent="0">
              <a:buNone/>
            </a:pPr>
            <a:endParaRPr lang="pt-BR" sz="2000" dirty="0" smtClean="0">
              <a:effectLst/>
            </a:endParaRPr>
          </a:p>
          <a:p>
            <a:pPr marL="0" indent="0">
              <a:buNone/>
            </a:pPr>
            <a:r>
              <a:rPr lang="pt-BR" sz="2000" dirty="0" smtClean="0">
                <a:effectLst/>
              </a:rPr>
              <a:t>Em </a:t>
            </a:r>
            <a:r>
              <a:rPr lang="pt-BR" sz="2000" dirty="0">
                <a:effectLst/>
              </a:rPr>
              <a:t>1999 </a:t>
            </a:r>
            <a:r>
              <a:rPr lang="pt-BR" sz="2000" dirty="0" smtClean="0">
                <a:effectLst/>
              </a:rPr>
              <a:t>FHC recebeu </a:t>
            </a:r>
            <a:r>
              <a:rPr lang="pt-BR" sz="2000" dirty="0">
                <a:effectLst/>
              </a:rPr>
              <a:t>ao diretor-executivo do Greenpeace Internacional, </a:t>
            </a:r>
            <a:r>
              <a:rPr lang="pt-BR" sz="2000" dirty="0" err="1">
                <a:effectLst/>
              </a:rPr>
              <a:t>Thilo</a:t>
            </a:r>
            <a:r>
              <a:rPr lang="pt-BR" sz="2000" dirty="0">
                <a:effectLst/>
              </a:rPr>
              <a:t> Bode, que lhe foi comunicar oficialmente a nova campanha da organização na Amazônia. Segundo </a:t>
            </a:r>
            <a:r>
              <a:rPr lang="pt-BR" sz="2000" dirty="0" smtClean="0">
                <a:effectLst/>
              </a:rPr>
              <a:t>relatou </a:t>
            </a:r>
            <a:r>
              <a:rPr lang="pt-BR" sz="2000" dirty="0">
                <a:effectLst/>
              </a:rPr>
              <a:t>a Folha de São Paulo de 1 de junho o diretor-executivo do GP Brasil, </a:t>
            </a:r>
            <a:r>
              <a:rPr lang="pt-BR" sz="2000" dirty="0" smtClean="0">
                <a:effectLst/>
              </a:rPr>
              <a:t>Roberto </a:t>
            </a:r>
            <a:r>
              <a:rPr lang="pt-BR" sz="2000" dirty="0">
                <a:effectLst/>
              </a:rPr>
              <a:t>Kishinami “a preocupação do presidente é que, embora a Amazônia seja um tema de interesse global, ela é ante de tudo um tema brasileiro e que sempre levanta alguma sensibilidade nacionalista.”  </a:t>
            </a:r>
            <a:endParaRPr lang="es-MX" sz="2000" dirty="0">
              <a:effectLst/>
            </a:endParaRPr>
          </a:p>
          <a:p>
            <a:pPr marL="0" indent="0">
              <a:buNone/>
            </a:pPr>
            <a:endParaRPr lang="es-MX" sz="2400" dirty="0"/>
          </a:p>
        </p:txBody>
      </p:sp>
    </p:spTree>
    <p:extLst>
      <p:ext uri="{BB962C8B-B14F-4D97-AF65-F5344CB8AC3E}">
        <p14:creationId xmlns:p14="http://schemas.microsoft.com/office/powerpoint/2010/main" val="198589836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sz="3600" dirty="0" smtClean="0"/>
              <a:t>Soberania Relativa</a:t>
            </a:r>
            <a:endParaRPr lang="es-MX" sz="3600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pt-BR" sz="2000" dirty="0">
                <a:effectLst/>
              </a:rPr>
              <a:t>“O presidente Lula disse na minha frente e da bancada [de Roraima] que toda vez que ia ao exterior recebia pressões e reclamações favoráveis à homologação da reserva. Disse que ele tinha pressa em atender a essas demandas.”</a:t>
            </a:r>
            <a:endParaRPr lang="es-MX" sz="2000" b="1" dirty="0">
              <a:effectLst/>
            </a:endParaRPr>
          </a:p>
          <a:p>
            <a:pPr marL="0" indent="0" algn="ctr">
              <a:buNone/>
            </a:pPr>
            <a:r>
              <a:rPr lang="pt-BR" sz="1800" dirty="0" smtClean="0">
                <a:effectLst/>
              </a:rPr>
              <a:t>Otomar </a:t>
            </a:r>
            <a:r>
              <a:rPr lang="pt-BR" sz="1800" dirty="0">
                <a:effectLst/>
              </a:rPr>
              <a:t>Pinto, governador de Roraima, </a:t>
            </a:r>
            <a:endParaRPr lang="pt-BR" sz="1800" dirty="0" smtClean="0">
              <a:effectLst/>
            </a:endParaRPr>
          </a:p>
          <a:p>
            <a:pPr marL="0" indent="0" algn="ctr">
              <a:buNone/>
            </a:pPr>
            <a:r>
              <a:rPr lang="pt-BR" sz="1600" dirty="0" smtClean="0">
                <a:effectLst/>
              </a:rPr>
              <a:t>(</a:t>
            </a:r>
            <a:r>
              <a:rPr lang="pt-BR" sz="1600" i="1" dirty="0" smtClean="0">
                <a:effectLst/>
              </a:rPr>
              <a:t>Folha </a:t>
            </a:r>
            <a:r>
              <a:rPr lang="pt-BR" sz="1600" i="1" dirty="0">
                <a:effectLst/>
              </a:rPr>
              <a:t>de S. Paulo</a:t>
            </a:r>
            <a:r>
              <a:rPr lang="pt-BR" sz="1600" dirty="0">
                <a:effectLst/>
              </a:rPr>
              <a:t>, 24/04/2005.)</a:t>
            </a:r>
            <a:endParaRPr lang="es-MX" sz="1600" b="1" dirty="0">
              <a:effectLst/>
            </a:endParaRPr>
          </a:p>
          <a:p>
            <a:pPr marL="0" indent="0">
              <a:buNone/>
            </a:pPr>
            <a:r>
              <a:rPr lang="pt-BR" sz="2000" dirty="0">
                <a:effectLst/>
              </a:rPr>
              <a:t> </a:t>
            </a:r>
            <a:endParaRPr lang="es-MX" sz="2000" b="1" dirty="0">
              <a:effectLst/>
            </a:endParaRPr>
          </a:p>
          <a:p>
            <a:pPr marL="0" indent="0">
              <a:buNone/>
            </a:pPr>
            <a:r>
              <a:rPr lang="pt-BR" sz="2000" dirty="0" smtClean="0">
                <a:effectLst/>
              </a:rPr>
              <a:t>“</a:t>
            </a:r>
            <a:r>
              <a:rPr lang="pt-BR" sz="2000" dirty="0">
                <a:effectLst/>
              </a:rPr>
              <a:t>A população de Roraima está pagando o preço em função da necessidade nacional de respeitar o conceito de desenvolvimento sustentável. Tem que ser considerado que o bioma da Amazônia é um dos mais importantes do planeta e esse seria um preço a se pagar.”</a:t>
            </a:r>
            <a:endParaRPr lang="es-MX" sz="2000" b="1" dirty="0">
              <a:effectLst/>
            </a:endParaRPr>
          </a:p>
          <a:p>
            <a:pPr marL="0" indent="0" algn="ctr">
              <a:buNone/>
            </a:pPr>
            <a:r>
              <a:rPr lang="pt-BR" sz="1800" dirty="0" smtClean="0">
                <a:effectLst/>
              </a:rPr>
              <a:t>Fernando </a:t>
            </a:r>
            <a:r>
              <a:rPr lang="pt-BR" sz="1800" dirty="0">
                <a:effectLst/>
              </a:rPr>
              <a:t>Bezerra, ministro da Integração </a:t>
            </a:r>
            <a:r>
              <a:rPr lang="pt-BR" sz="1800" dirty="0" smtClean="0">
                <a:effectLst/>
              </a:rPr>
              <a:t>Nacional</a:t>
            </a:r>
          </a:p>
          <a:p>
            <a:pPr marL="0" indent="0" algn="ctr">
              <a:buNone/>
            </a:pPr>
            <a:r>
              <a:rPr lang="pt-BR" sz="1600" dirty="0" smtClean="0">
                <a:effectLst/>
              </a:rPr>
              <a:t>(</a:t>
            </a:r>
            <a:r>
              <a:rPr lang="pt-BR" sz="1600" i="1" dirty="0" smtClean="0">
                <a:effectLst/>
              </a:rPr>
              <a:t>Folha </a:t>
            </a:r>
            <a:r>
              <a:rPr lang="pt-BR" sz="1600" i="1" dirty="0">
                <a:effectLst/>
              </a:rPr>
              <a:t>de Boa Vista</a:t>
            </a:r>
            <a:r>
              <a:rPr lang="pt-BR" sz="1600" dirty="0">
                <a:effectLst/>
              </a:rPr>
              <a:t>, 10/06/2010.)</a:t>
            </a:r>
            <a:endParaRPr lang="es-MX" sz="1600" b="1" dirty="0">
              <a:effectLst/>
            </a:endParaRPr>
          </a:p>
          <a:p>
            <a:pPr marL="0" indent="0">
              <a:buNone/>
            </a:pPr>
            <a:r>
              <a:rPr lang="pt-BR" sz="2000" dirty="0">
                <a:effectLst/>
              </a:rPr>
              <a:t> </a:t>
            </a:r>
            <a:endParaRPr lang="es-MX" sz="2000" b="1" dirty="0">
              <a:effectLst/>
            </a:endParaRPr>
          </a:p>
          <a:p>
            <a:pPr marL="0" indent="0">
              <a:buNone/>
            </a:pPr>
            <a:endParaRPr lang="es-MX" sz="2000" dirty="0"/>
          </a:p>
        </p:txBody>
      </p:sp>
    </p:spTree>
    <p:extLst>
      <p:ext uri="{BB962C8B-B14F-4D97-AF65-F5344CB8AC3E}">
        <p14:creationId xmlns:p14="http://schemas.microsoft.com/office/powerpoint/2010/main" val="124012380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 smtClean="0"/>
              <a:t> </a:t>
            </a:r>
            <a:endParaRPr lang="es-MX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es-MX" dirty="0" smtClean="0"/>
          </a:p>
          <a:p>
            <a:pPr marL="0" indent="0" algn="ctr">
              <a:buNone/>
            </a:pPr>
            <a:r>
              <a:rPr lang="es-MX" dirty="0" smtClean="0"/>
              <a:t>Estado Maior da ONGs</a:t>
            </a: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294946293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 smtClean="0"/>
              <a:t>‘</a:t>
            </a:r>
            <a:endParaRPr lang="es-MX" dirty="0"/>
          </a:p>
        </p:txBody>
      </p:sp>
      <p:pic>
        <p:nvPicPr>
          <p:cNvPr id="11" name="Espaço Reservado para Conteúdo 10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619672" y="162027"/>
            <a:ext cx="5169396" cy="66959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AutoShape 6" descr="https://mail.google.com/mail/u/0?ui=2&amp;ik=d32d90bcbe&amp;attid=0.1&amp;permmsgid=msg-a:r3947473710916227343&amp;th=189c83e79c6c9d6b&amp;view=fimg&amp;fur=ip&amp;sz=s0-l75-ft&amp;attbid=ANGjdJ82S7b-GlPF-VYkQ1sJ49wpxiSNHfe15YtM4Gn4MJ9U8fr453Ml_G6j8ZunHCfsI0mVMMm96ovf3jQvLlvtiLKkEpxdu2CVhT3vFH09oZFK6ap3zcE1ZzN4sUw&amp;disp=emb&amp;realattid=189c83e66356eccd22a1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pic>
        <p:nvPicPr>
          <p:cNvPr id="5" name="Imagem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58063" y="344488"/>
            <a:ext cx="1682750" cy="2528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2790882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figura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213" y="949325"/>
            <a:ext cx="7777162" cy="5329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5" name="Retângulo 1"/>
          <p:cNvSpPr>
            <a:spLocks noChangeArrowheads="1"/>
          </p:cNvSpPr>
          <p:nvPr/>
        </p:nvSpPr>
        <p:spPr bwMode="auto">
          <a:xfrm>
            <a:off x="2862263" y="3244850"/>
            <a:ext cx="341947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•"/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pt-BR" altLang="es-MX" sz="1800"/>
              <a:t>Consejo Mundial de Iglesias</a:t>
            </a:r>
          </a:p>
        </p:txBody>
      </p:sp>
      <p:pic>
        <p:nvPicPr>
          <p:cNvPr id="13316" name="Imagem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5738" y="2312988"/>
            <a:ext cx="2252662" cy="75088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3317" name="Conector reto 7"/>
          <p:cNvCxnSpPr>
            <a:cxnSpLocks noChangeShapeType="1"/>
          </p:cNvCxnSpPr>
          <p:nvPr/>
        </p:nvCxnSpPr>
        <p:spPr bwMode="auto">
          <a:xfrm flipH="1">
            <a:off x="3708400" y="2133600"/>
            <a:ext cx="547688" cy="358775"/>
          </a:xfrm>
          <a:prstGeom prst="line">
            <a:avLst/>
          </a:prstGeom>
          <a:noFill/>
          <a:ln w="9525" algn="ctr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3318" name="Conector de seta reta 10"/>
          <p:cNvCxnSpPr>
            <a:cxnSpLocks noChangeShapeType="1"/>
          </p:cNvCxnSpPr>
          <p:nvPr/>
        </p:nvCxnSpPr>
        <p:spPr bwMode="auto">
          <a:xfrm>
            <a:off x="3779838" y="2492375"/>
            <a:ext cx="1201737" cy="627063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3319" name="Conector reto 13"/>
          <p:cNvCxnSpPr>
            <a:cxnSpLocks noChangeShapeType="1"/>
          </p:cNvCxnSpPr>
          <p:nvPr/>
        </p:nvCxnSpPr>
        <p:spPr bwMode="auto">
          <a:xfrm>
            <a:off x="3419475" y="2312988"/>
            <a:ext cx="914400" cy="914400"/>
          </a:xfrm>
          <a:prstGeom prst="line">
            <a:avLst/>
          </a:prstGeom>
          <a:noFill/>
          <a:ln w="9525" algn="ctr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pic>
        <p:nvPicPr>
          <p:cNvPr id="13320" name="Imagem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58063" y="344488"/>
            <a:ext cx="1682750" cy="2528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38497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 </a:t>
            </a:r>
            <a:endParaRPr lang="pt-BR" dirty="0"/>
          </a:p>
        </p:txBody>
      </p:sp>
      <p:pic>
        <p:nvPicPr>
          <p:cNvPr id="4" name="Espaço Reservado para Conteúd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52643" y="755595"/>
            <a:ext cx="6444858" cy="4833645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63255" y="3408226"/>
            <a:ext cx="1844291" cy="2661193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63255" y="548680"/>
            <a:ext cx="1780833" cy="25608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00926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 smtClean="0"/>
              <a:t/>
            </a:r>
            <a:br>
              <a:rPr lang="es-MX" dirty="0" smtClean="0"/>
            </a:br>
            <a:endParaRPr lang="es-MX" dirty="0"/>
          </a:p>
        </p:txBody>
      </p:sp>
      <p:pic>
        <p:nvPicPr>
          <p:cNvPr id="4" name="Espaço Reservado para Conteúd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95282" y="1124744"/>
            <a:ext cx="7080934" cy="50061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48069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sz="3600" dirty="0" smtClean="0"/>
              <a:t> Comparação com Europa</a:t>
            </a:r>
            <a:endParaRPr lang="es-MX" sz="3600" dirty="0"/>
          </a:p>
        </p:txBody>
      </p:sp>
      <p:pic>
        <p:nvPicPr>
          <p:cNvPr id="4" name="Espaço Reservado para Conteúd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70820" y="1600200"/>
            <a:ext cx="6402359" cy="4530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51189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 smtClean="0"/>
              <a:t>Efeitos do colonialismo </a:t>
            </a:r>
            <a:endParaRPr lang="es-MX" dirty="0"/>
          </a:p>
        </p:txBody>
      </p:sp>
      <p:pic>
        <p:nvPicPr>
          <p:cNvPr id="1026" name="Picture 2" descr="Poluição Luminosa: cientistas publicam o Atlas Global da influência das  luzes artificiais na observação dos céus à noite – O Universo – Eternos  Aprendizes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631" y="1988840"/>
            <a:ext cx="8250676" cy="36724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740943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39552" y="332656"/>
            <a:ext cx="7787208" cy="1350987"/>
          </a:xfrm>
        </p:spPr>
        <p:txBody>
          <a:bodyPr/>
          <a:lstStyle/>
          <a:p>
            <a:r>
              <a:rPr lang="pt-BR" sz="2800" b="1" dirty="0">
                <a:effectLst/>
                <a:latin typeface="Century" panose="02040604050505020304" pitchFamily="18" charset="0"/>
              </a:rPr>
              <a:t>Áreas de “Exclusão Econômica” no </a:t>
            </a:r>
            <a:r>
              <a:rPr lang="pt-BR" sz="2800" b="1" dirty="0" smtClean="0">
                <a:effectLst/>
                <a:latin typeface="Century" panose="02040604050505020304" pitchFamily="18" charset="0"/>
              </a:rPr>
              <a:t>Bras</a:t>
            </a:r>
            <a:r>
              <a:rPr lang="pt-BR" sz="3200" b="1" dirty="0" smtClean="0">
                <a:effectLst/>
              </a:rPr>
              <a:t>il</a:t>
            </a:r>
            <a:endParaRPr lang="pt-BR" dirty="0"/>
          </a:p>
        </p:txBody>
      </p:sp>
      <p:pic>
        <p:nvPicPr>
          <p:cNvPr id="5" name="Espaço Reservado para Conteúdo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92997" y="1412776"/>
            <a:ext cx="6987469" cy="51218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49028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 smtClean="0"/>
              <a:t>	</a:t>
            </a:r>
            <a:endParaRPr lang="es-MX" dirty="0"/>
          </a:p>
        </p:txBody>
      </p:sp>
      <p:pic>
        <p:nvPicPr>
          <p:cNvPr id="4" name="Espaço Reservado para Conteúd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72250" y="548680"/>
            <a:ext cx="6599500" cy="59898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23021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 smtClean="0"/>
              <a:t> </a:t>
            </a:r>
            <a:endParaRPr lang="es-MX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2204864"/>
            <a:ext cx="8229600" cy="3926061"/>
          </a:xfrm>
        </p:spPr>
        <p:txBody>
          <a:bodyPr/>
          <a:lstStyle/>
          <a:p>
            <a:pPr marL="0" indent="0" algn="ctr">
              <a:buNone/>
            </a:pPr>
            <a:r>
              <a:rPr lang="es-MX" dirty="0" smtClean="0"/>
              <a:t>Guerra econômica</a:t>
            </a: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102062037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pt-BR" dirty="0" smtClean="0"/>
              <a:t> </a:t>
            </a:r>
            <a:endParaRPr lang="pt-BR" dirty="0"/>
          </a:p>
        </p:txBody>
      </p:sp>
      <p:pic>
        <p:nvPicPr>
          <p:cNvPr id="9219" name="Espaço Reservado para Conteú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030413" y="896938"/>
            <a:ext cx="4965700" cy="4881562"/>
          </a:xfrm>
        </p:spPr>
      </p:pic>
      <p:pic>
        <p:nvPicPr>
          <p:cNvPr id="9220" name="Imagem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538" y="2125663"/>
            <a:ext cx="1685925" cy="2424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1" name="Imagem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4063" y="2114550"/>
            <a:ext cx="1628775" cy="2446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54185750"/>
      </p:ext>
    </p:extLst>
  </p:cSld>
  <p:clrMapOvr>
    <a:masterClrMapping/>
  </p:clrMapOvr>
</p:sld>
</file>

<file path=ppt/theme/theme1.xml><?xml version="1.0" encoding="utf-8"?>
<a:theme xmlns:a="http://schemas.openxmlformats.org/drawingml/2006/main" name="Globo">
  <a:themeElements>
    <a:clrScheme name="Globo 3">
      <a:dk1>
        <a:srgbClr val="003B76"/>
      </a:dk1>
      <a:lt1>
        <a:srgbClr val="FFFFFF"/>
      </a:lt1>
      <a:dk2>
        <a:srgbClr val="0066CC"/>
      </a:dk2>
      <a:lt2>
        <a:srgbClr val="CCECFF"/>
      </a:lt2>
      <a:accent1>
        <a:srgbClr val="33CCCC"/>
      </a:accent1>
      <a:accent2>
        <a:srgbClr val="66CCFF"/>
      </a:accent2>
      <a:accent3>
        <a:srgbClr val="AAB8E2"/>
      </a:accent3>
      <a:accent4>
        <a:srgbClr val="DADADA"/>
      </a:accent4>
      <a:accent5>
        <a:srgbClr val="ADE2E2"/>
      </a:accent5>
      <a:accent6>
        <a:srgbClr val="5CB9E7"/>
      </a:accent6>
      <a:hlink>
        <a:srgbClr val="FFFFCC"/>
      </a:hlink>
      <a:folHlink>
        <a:srgbClr val="FFCC66"/>
      </a:folHlink>
    </a:clrScheme>
    <a:fontScheme name="Globo">
      <a:majorFont>
        <a:latin typeface="Arial"/>
        <a:ea typeface=""/>
        <a:cs typeface=""/>
      </a:majorFont>
      <a:minorFont>
        <a:latin typeface="Verdana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Globo 1">
        <a:dk1>
          <a:srgbClr val="622100"/>
        </a:dk1>
        <a:lt1>
          <a:srgbClr val="FFFFFF"/>
        </a:lt1>
        <a:dk2>
          <a:srgbClr val="800000"/>
        </a:dk2>
        <a:lt2>
          <a:srgbClr val="FFFFCC"/>
        </a:lt2>
        <a:accent1>
          <a:srgbClr val="E42B00"/>
        </a:accent1>
        <a:accent2>
          <a:srgbClr val="996600"/>
        </a:accent2>
        <a:accent3>
          <a:srgbClr val="C0AAAA"/>
        </a:accent3>
        <a:accent4>
          <a:srgbClr val="DADADA"/>
        </a:accent4>
        <a:accent5>
          <a:srgbClr val="EFACAA"/>
        </a:accent5>
        <a:accent6>
          <a:srgbClr val="8A5C00"/>
        </a:accent6>
        <a:hlink>
          <a:srgbClr val="FADF6C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obo 2">
        <a:dk1>
          <a:srgbClr val="5F4545"/>
        </a:dk1>
        <a:lt1>
          <a:srgbClr val="FFFFFF"/>
        </a:lt1>
        <a:dk2>
          <a:srgbClr val="8F6969"/>
        </a:dk2>
        <a:lt2>
          <a:srgbClr val="FFFFCC"/>
        </a:lt2>
        <a:accent1>
          <a:srgbClr val="CC6600"/>
        </a:accent1>
        <a:accent2>
          <a:srgbClr val="924C0C"/>
        </a:accent2>
        <a:accent3>
          <a:srgbClr val="C6B9B9"/>
        </a:accent3>
        <a:accent4>
          <a:srgbClr val="DADADA"/>
        </a:accent4>
        <a:accent5>
          <a:srgbClr val="E2B8AA"/>
        </a:accent5>
        <a:accent6>
          <a:srgbClr val="84440A"/>
        </a:accent6>
        <a:hlink>
          <a:srgbClr val="CFD375"/>
        </a:hlink>
        <a:folHlink>
          <a:srgbClr val="98BB9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obo 3">
        <a:dk1>
          <a:srgbClr val="003B76"/>
        </a:dk1>
        <a:lt1>
          <a:srgbClr val="FFFFFF"/>
        </a:lt1>
        <a:dk2>
          <a:srgbClr val="0066CC"/>
        </a:dk2>
        <a:lt2>
          <a:srgbClr val="CCECFF"/>
        </a:lt2>
        <a:accent1>
          <a:srgbClr val="33CCCC"/>
        </a:accent1>
        <a:accent2>
          <a:srgbClr val="66CCFF"/>
        </a:accent2>
        <a:accent3>
          <a:srgbClr val="AAB8E2"/>
        </a:accent3>
        <a:accent4>
          <a:srgbClr val="DADADA"/>
        </a:accent4>
        <a:accent5>
          <a:srgbClr val="ADE2E2"/>
        </a:accent5>
        <a:accent6>
          <a:srgbClr val="5CB9E7"/>
        </a:accent6>
        <a:hlink>
          <a:srgbClr val="FFFFCC"/>
        </a:hlink>
        <a:folHlink>
          <a:srgbClr val="FFCC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obo 4">
        <a:dk1>
          <a:srgbClr val="005856"/>
        </a:dk1>
        <a:lt1>
          <a:srgbClr val="FFFFFF"/>
        </a:lt1>
        <a:dk2>
          <a:srgbClr val="008080"/>
        </a:dk2>
        <a:lt2>
          <a:srgbClr val="FFFFCC"/>
        </a:lt2>
        <a:accent1>
          <a:srgbClr val="0099CC"/>
        </a:accent1>
        <a:accent2>
          <a:srgbClr val="00CCFF"/>
        </a:accent2>
        <a:accent3>
          <a:srgbClr val="AAC0C0"/>
        </a:accent3>
        <a:accent4>
          <a:srgbClr val="DADADA"/>
        </a:accent4>
        <a:accent5>
          <a:srgbClr val="AACAE2"/>
        </a:accent5>
        <a:accent6>
          <a:srgbClr val="00B9E7"/>
        </a:accent6>
        <a:hlink>
          <a:srgbClr val="1ACE9F"/>
        </a:hlink>
        <a:folHlink>
          <a:srgbClr val="948CCE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obo 5">
        <a:dk1>
          <a:srgbClr val="3C5436"/>
        </a:dk1>
        <a:lt1>
          <a:srgbClr val="FFFFFF"/>
        </a:lt1>
        <a:dk2>
          <a:srgbClr val="5F8656"/>
        </a:dk2>
        <a:lt2>
          <a:srgbClr val="D6D8C0"/>
        </a:lt2>
        <a:accent1>
          <a:srgbClr val="61733D"/>
        </a:accent1>
        <a:accent2>
          <a:srgbClr val="324A39"/>
        </a:accent2>
        <a:accent3>
          <a:srgbClr val="B6C3B4"/>
        </a:accent3>
        <a:accent4>
          <a:srgbClr val="DADADA"/>
        </a:accent4>
        <a:accent5>
          <a:srgbClr val="B7BCAF"/>
        </a:accent5>
        <a:accent6>
          <a:srgbClr val="2C4233"/>
        </a:accent6>
        <a:hlink>
          <a:srgbClr val="73D588"/>
        </a:hlink>
        <a:folHlink>
          <a:srgbClr val="6F99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obo 6">
        <a:dk1>
          <a:srgbClr val="5B7B65"/>
        </a:dk1>
        <a:lt1>
          <a:srgbClr val="FFFFFF"/>
        </a:lt1>
        <a:dk2>
          <a:srgbClr val="9ABE9D"/>
        </a:dk2>
        <a:lt2>
          <a:srgbClr val="336600"/>
        </a:lt2>
        <a:accent1>
          <a:srgbClr val="00CC66"/>
        </a:accent1>
        <a:accent2>
          <a:srgbClr val="4E7050"/>
        </a:accent2>
        <a:accent3>
          <a:srgbClr val="CADBCC"/>
        </a:accent3>
        <a:accent4>
          <a:srgbClr val="DADADA"/>
        </a:accent4>
        <a:accent5>
          <a:srgbClr val="AAE2B8"/>
        </a:accent5>
        <a:accent6>
          <a:srgbClr val="466548"/>
        </a:accent6>
        <a:hlink>
          <a:srgbClr val="FFFFCC"/>
        </a:hlink>
        <a:folHlink>
          <a:srgbClr val="9CE8A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obo 7">
        <a:dk1>
          <a:srgbClr val="4C4E44"/>
        </a:dk1>
        <a:lt1>
          <a:srgbClr val="FFFFFF"/>
        </a:lt1>
        <a:dk2>
          <a:srgbClr val="686B5D"/>
        </a:dk2>
        <a:lt2>
          <a:srgbClr val="D6D5C6"/>
        </a:lt2>
        <a:accent1>
          <a:srgbClr val="898D79"/>
        </a:accent1>
        <a:accent2>
          <a:srgbClr val="4D4F45"/>
        </a:accent2>
        <a:accent3>
          <a:srgbClr val="B9BAB6"/>
        </a:accent3>
        <a:accent4>
          <a:srgbClr val="DADADA"/>
        </a:accent4>
        <a:accent5>
          <a:srgbClr val="C4C5BE"/>
        </a:accent5>
        <a:accent6>
          <a:srgbClr val="45473E"/>
        </a:accent6>
        <a:hlink>
          <a:srgbClr val="58BE67"/>
        </a:hlink>
        <a:folHlink>
          <a:srgbClr val="C0C64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obo 8">
        <a:dk1>
          <a:srgbClr val="000000"/>
        </a:dk1>
        <a:lt1>
          <a:srgbClr val="FFFFDD"/>
        </a:lt1>
        <a:dk2>
          <a:srgbClr val="000000"/>
        </a:dk2>
        <a:lt2>
          <a:srgbClr val="98977A"/>
        </a:lt2>
        <a:accent1>
          <a:srgbClr val="BDCDA7"/>
        </a:accent1>
        <a:accent2>
          <a:srgbClr val="A0D060"/>
        </a:accent2>
        <a:accent3>
          <a:srgbClr val="FFFFEB"/>
        </a:accent3>
        <a:accent4>
          <a:srgbClr val="000000"/>
        </a:accent4>
        <a:accent5>
          <a:srgbClr val="DBE3D0"/>
        </a:accent5>
        <a:accent6>
          <a:srgbClr val="91BC56"/>
        </a:accent6>
        <a:hlink>
          <a:srgbClr val="FADD4E"/>
        </a:hlink>
        <a:folHlink>
          <a:srgbClr val="CC99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Globe</Template>
  <TotalTime>9903</TotalTime>
  <Words>587</Words>
  <Application>Microsoft Office PowerPoint</Application>
  <PresentationFormat>Apresentação na tela (4:3)</PresentationFormat>
  <Paragraphs>82</Paragraphs>
  <Slides>27</Slides>
  <Notes>1</Notes>
  <HiddenSlides>0</HiddenSlides>
  <MMClips>0</MMClips>
  <ScaleCrop>false</ScaleCrop>
  <HeadingPairs>
    <vt:vector size="6" baseType="variant">
      <vt:variant>
        <vt:lpstr>Fontes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27</vt:i4>
      </vt:variant>
    </vt:vector>
  </HeadingPairs>
  <TitlesOfParts>
    <vt:vector size="34" baseType="lpstr">
      <vt:lpstr>Arial</vt:lpstr>
      <vt:lpstr>Bookman Old Style</vt:lpstr>
      <vt:lpstr>Century</vt:lpstr>
      <vt:lpstr>Times New Roman</vt:lpstr>
      <vt:lpstr>Verdana</vt:lpstr>
      <vt:lpstr>Wingdings</vt:lpstr>
      <vt:lpstr>Globo</vt:lpstr>
      <vt:lpstr> </vt:lpstr>
      <vt:lpstr> </vt:lpstr>
      <vt:lpstr> </vt:lpstr>
      <vt:lpstr> Comparação com Europa</vt:lpstr>
      <vt:lpstr>Efeitos do colonialismo </vt:lpstr>
      <vt:lpstr>Áreas de “Exclusão Econômica” no Brasil</vt:lpstr>
      <vt:lpstr> </vt:lpstr>
      <vt:lpstr> </vt:lpstr>
      <vt:lpstr> </vt:lpstr>
      <vt:lpstr>Ambientalismo em síntese</vt:lpstr>
      <vt:lpstr>Apresentação do PowerPoint</vt:lpstr>
      <vt:lpstr>O Indigenismo-Ambientalismo</vt:lpstr>
      <vt:lpstr>Não existe um direito ambiental substantivo</vt:lpstr>
      <vt:lpstr> </vt:lpstr>
      <vt:lpstr>Mapa corredor Triple A  (Andes-Amazonas-Atlántico </vt:lpstr>
      <vt:lpstr> </vt:lpstr>
      <vt:lpstr>Antecedentes ao Corredor AAA  A Ilha de Guiana  </vt:lpstr>
      <vt:lpstr> </vt:lpstr>
      <vt:lpstr>Amazônia Para Qué?</vt:lpstr>
      <vt:lpstr>Soberania Relativa</vt:lpstr>
      <vt:lpstr>ONGs Organizações neo-governamentais</vt:lpstr>
      <vt:lpstr> </vt:lpstr>
      <vt:lpstr>Soberania Relativa</vt:lpstr>
      <vt:lpstr> </vt:lpstr>
      <vt:lpstr>‘</vt:lpstr>
      <vt:lpstr>Apresentação do PowerPoint</vt:lpstr>
      <vt:lpstr>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Brasil e a “geopolítica verde</dc:title>
  <dc:creator>soho</dc:creator>
  <cp:lastModifiedBy>Renata Felix Perez</cp:lastModifiedBy>
  <cp:revision>452</cp:revision>
  <cp:lastPrinted>2023-08-06T20:12:43Z</cp:lastPrinted>
  <dcterms:created xsi:type="dcterms:W3CDTF">2006-08-24T13:36:03Z</dcterms:created>
  <dcterms:modified xsi:type="dcterms:W3CDTF">2023-08-08T13:36:40Z</dcterms:modified>
</cp:coreProperties>
</file>