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sldIdLst>
    <p:sldId id="256" r:id="rId5"/>
    <p:sldId id="295" r:id="rId6"/>
    <p:sldId id="258" r:id="rId7"/>
    <p:sldId id="290" r:id="rId8"/>
    <p:sldId id="261" r:id="rId9"/>
    <p:sldId id="287" r:id="rId10"/>
    <p:sldId id="288" r:id="rId11"/>
    <p:sldId id="289" r:id="rId12"/>
    <p:sldId id="262" r:id="rId13"/>
    <p:sldId id="263" r:id="rId14"/>
    <p:sldId id="286" r:id="rId15"/>
    <p:sldId id="266" r:id="rId16"/>
    <p:sldId id="297" r:id="rId17"/>
    <p:sldId id="292" r:id="rId18"/>
    <p:sldId id="298" r:id="rId19"/>
    <p:sldId id="267" r:id="rId20"/>
    <p:sldId id="302" r:id="rId21"/>
    <p:sldId id="270" r:id="rId22"/>
    <p:sldId id="276" r:id="rId23"/>
    <p:sldId id="305" r:id="rId24"/>
    <p:sldId id="278" r:id="rId25"/>
    <p:sldId id="279" r:id="rId26"/>
    <p:sldId id="280" r:id="rId27"/>
    <p:sldId id="303" r:id="rId28"/>
    <p:sldId id="299" r:id="rId29"/>
    <p:sldId id="300" r:id="rId30"/>
    <p:sldId id="304" r:id="rId31"/>
    <p:sldId id="283" r:id="rId32"/>
    <p:sldId id="284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A7D8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F1831E-B5D4-48AC-BB50-25C3780FFBEA}" v="2907" dt="2025-05-19T19:28:10.879"/>
    <p1510:client id="{71B9F94E-79A5-4809-A37D-97A57BA9CD57}" v="1" dt="2025-05-19T20:27:06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AF9F6B-9AC3-4234-8D92-F96EC10612C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89263CC-D9AF-425B-BD12-81FBC6C9AA9E}">
      <dgm:prSet phldrT="[Texto]"/>
      <dgm:spPr/>
      <dgm:t>
        <a:bodyPr/>
        <a:lstStyle/>
        <a:p>
          <a:r>
            <a:rPr lang="pt-BR"/>
            <a:t>Operação com bens e serviços</a:t>
          </a:r>
        </a:p>
      </dgm:t>
    </dgm:pt>
    <dgm:pt modelId="{D7AB1DE9-FD78-4407-8E9A-F42478DAC43E}" type="parTrans" cxnId="{F1DEA0DB-0C69-40E7-A199-2EDBF1140477}">
      <dgm:prSet/>
      <dgm:spPr/>
      <dgm:t>
        <a:bodyPr/>
        <a:lstStyle/>
        <a:p>
          <a:endParaRPr lang="pt-BR"/>
        </a:p>
      </dgm:t>
    </dgm:pt>
    <dgm:pt modelId="{31F3D5CE-AC4A-46B4-82B9-B7C4C94B8123}" type="sibTrans" cxnId="{F1DEA0DB-0C69-40E7-A199-2EDBF1140477}">
      <dgm:prSet/>
      <dgm:spPr/>
      <dgm:t>
        <a:bodyPr/>
        <a:lstStyle/>
        <a:p>
          <a:endParaRPr lang="pt-BR"/>
        </a:p>
      </dgm:t>
    </dgm:pt>
    <dgm:pt modelId="{CE297899-0DE2-412D-B110-37676BF666BF}">
      <dgm:prSet phldrT="[Texto]"/>
      <dgm:spPr/>
      <dgm:t>
        <a:bodyPr/>
        <a:lstStyle/>
        <a:p>
          <a:r>
            <a:rPr lang="pt-BR"/>
            <a:t>IBS</a:t>
          </a:r>
        </a:p>
      </dgm:t>
    </dgm:pt>
    <dgm:pt modelId="{B3FA5C32-9540-4080-9371-0F5BBCC651CA}" type="parTrans" cxnId="{4F03AD37-E479-45AA-8862-D08F7C6BED71}">
      <dgm:prSet/>
      <dgm:spPr/>
      <dgm:t>
        <a:bodyPr/>
        <a:lstStyle/>
        <a:p>
          <a:endParaRPr lang="pt-BR"/>
        </a:p>
      </dgm:t>
    </dgm:pt>
    <dgm:pt modelId="{563E5EFC-1286-4E1E-A7A2-A315CAD51957}" type="sibTrans" cxnId="{4F03AD37-E479-45AA-8862-D08F7C6BED71}">
      <dgm:prSet/>
      <dgm:spPr/>
      <dgm:t>
        <a:bodyPr/>
        <a:lstStyle/>
        <a:p>
          <a:endParaRPr lang="pt-BR"/>
        </a:p>
      </dgm:t>
    </dgm:pt>
    <dgm:pt modelId="{64D4E096-DBE7-4039-8F05-9479E88E04E8}">
      <dgm:prSet phldrT="[Texto]"/>
      <dgm:spPr/>
      <dgm:t>
        <a:bodyPr/>
        <a:lstStyle/>
        <a:p>
          <a:r>
            <a:rPr lang="pt-BR"/>
            <a:t>CBS</a:t>
          </a:r>
        </a:p>
      </dgm:t>
    </dgm:pt>
    <dgm:pt modelId="{B855DC1C-E322-47D6-8258-1FEEE27C1EDA}" type="parTrans" cxnId="{36F57EC6-515C-48F0-B0A6-1BD4A725F43E}">
      <dgm:prSet/>
      <dgm:spPr/>
      <dgm:t>
        <a:bodyPr/>
        <a:lstStyle/>
        <a:p>
          <a:endParaRPr lang="pt-BR"/>
        </a:p>
      </dgm:t>
    </dgm:pt>
    <dgm:pt modelId="{46675136-F42C-41F3-9989-836D98F704AD}" type="sibTrans" cxnId="{36F57EC6-515C-48F0-B0A6-1BD4A725F43E}">
      <dgm:prSet/>
      <dgm:spPr/>
      <dgm:t>
        <a:bodyPr/>
        <a:lstStyle/>
        <a:p>
          <a:endParaRPr lang="pt-BR"/>
        </a:p>
      </dgm:t>
    </dgm:pt>
    <dgm:pt modelId="{9A95E76E-2BC9-46A2-92D6-320257AE4678}">
      <dgm:prSet phldrT="[Texto]"/>
      <dgm:spPr/>
      <dgm:t>
        <a:bodyPr/>
        <a:lstStyle/>
        <a:p>
          <a:r>
            <a:rPr lang="pt-BR"/>
            <a:t>Critério material: operação de fornecimento bens e serviços</a:t>
          </a:r>
        </a:p>
      </dgm:t>
    </dgm:pt>
    <dgm:pt modelId="{C0AD939A-FF3C-44B8-AC95-925EEE1B1B27}" type="parTrans" cxnId="{E737ADB7-F305-4B5E-8AB8-0CFFEB012860}">
      <dgm:prSet/>
      <dgm:spPr/>
      <dgm:t>
        <a:bodyPr/>
        <a:lstStyle/>
        <a:p>
          <a:endParaRPr lang="pt-BR"/>
        </a:p>
      </dgm:t>
    </dgm:pt>
    <dgm:pt modelId="{F88ADDBE-A08E-4AF0-8280-BEB5A1ADAEEE}" type="sibTrans" cxnId="{E737ADB7-F305-4B5E-8AB8-0CFFEB012860}">
      <dgm:prSet/>
      <dgm:spPr/>
      <dgm:t>
        <a:bodyPr/>
        <a:lstStyle/>
        <a:p>
          <a:endParaRPr lang="pt-BR"/>
        </a:p>
      </dgm:t>
    </dgm:pt>
    <dgm:pt modelId="{EF403BEA-6FF6-4909-BA7E-868773107E98}">
      <dgm:prSet/>
      <dgm:spPr/>
      <dgm:t>
        <a:bodyPr/>
        <a:lstStyle/>
        <a:p>
          <a:r>
            <a:rPr lang="pt-BR"/>
            <a:t>Critério espacial:</a:t>
          </a:r>
        </a:p>
        <a:p>
          <a:r>
            <a:rPr lang="pt-BR"/>
            <a:t>Artigo 11 PLP 68</a:t>
          </a:r>
        </a:p>
      </dgm:t>
    </dgm:pt>
    <dgm:pt modelId="{94EC0547-7991-4D0B-B369-90B95D7B057A}" type="parTrans" cxnId="{D64FA262-F281-4354-B8F8-4E9CF5F98734}">
      <dgm:prSet/>
      <dgm:spPr/>
      <dgm:t>
        <a:bodyPr/>
        <a:lstStyle/>
        <a:p>
          <a:endParaRPr lang="pt-BR"/>
        </a:p>
      </dgm:t>
    </dgm:pt>
    <dgm:pt modelId="{F1AC2CD2-1721-4CC5-A0F0-A0B20F796E5A}" type="sibTrans" cxnId="{D64FA262-F281-4354-B8F8-4E9CF5F98734}">
      <dgm:prSet/>
      <dgm:spPr/>
      <dgm:t>
        <a:bodyPr/>
        <a:lstStyle/>
        <a:p>
          <a:endParaRPr lang="pt-BR"/>
        </a:p>
      </dgm:t>
    </dgm:pt>
    <dgm:pt modelId="{E4C25069-5560-428D-8BD5-9ED141134121}">
      <dgm:prSet/>
      <dgm:spPr/>
      <dgm:t>
        <a:bodyPr/>
        <a:lstStyle/>
        <a:p>
          <a:r>
            <a:rPr lang="pt-BR"/>
            <a:t>Critério material: operação de fornecimento bens e serviços</a:t>
          </a:r>
        </a:p>
      </dgm:t>
    </dgm:pt>
    <dgm:pt modelId="{DF38D5F0-3EE8-4DC1-9874-6F7F6FC8A3A2}" type="parTrans" cxnId="{DBF4C541-8316-4740-8C61-328A2470A2A8}">
      <dgm:prSet/>
      <dgm:spPr/>
      <dgm:t>
        <a:bodyPr/>
        <a:lstStyle/>
        <a:p>
          <a:endParaRPr lang="pt-BR"/>
        </a:p>
      </dgm:t>
    </dgm:pt>
    <dgm:pt modelId="{89AD6E22-75F3-4417-8B36-65F9EBAAC628}" type="sibTrans" cxnId="{DBF4C541-8316-4740-8C61-328A2470A2A8}">
      <dgm:prSet/>
      <dgm:spPr/>
      <dgm:t>
        <a:bodyPr/>
        <a:lstStyle/>
        <a:p>
          <a:endParaRPr lang="pt-BR"/>
        </a:p>
      </dgm:t>
    </dgm:pt>
    <dgm:pt modelId="{AEC52573-D92A-4DF1-9DA9-E6F0751B27A3}">
      <dgm:prSet phldrT="[Texto]"/>
      <dgm:spPr/>
      <dgm:t>
        <a:bodyPr/>
        <a:lstStyle/>
        <a:p>
          <a:r>
            <a:rPr lang="pt-BR"/>
            <a:t>Critério espacial : artigo 11 PLP 68</a:t>
          </a:r>
        </a:p>
      </dgm:t>
    </dgm:pt>
    <dgm:pt modelId="{CB59D86D-9C6C-4760-A598-66D979D46FC3}" type="parTrans" cxnId="{EA7F0C51-7E0A-4471-A523-577F5D80BFC7}">
      <dgm:prSet/>
      <dgm:spPr/>
      <dgm:t>
        <a:bodyPr/>
        <a:lstStyle/>
        <a:p>
          <a:endParaRPr lang="pt-BR"/>
        </a:p>
      </dgm:t>
    </dgm:pt>
    <dgm:pt modelId="{ACBECDAC-9BDF-4F01-8D6F-B53E6DCE0FB2}" type="sibTrans" cxnId="{EA7F0C51-7E0A-4471-A523-577F5D80BFC7}">
      <dgm:prSet/>
      <dgm:spPr/>
      <dgm:t>
        <a:bodyPr/>
        <a:lstStyle/>
        <a:p>
          <a:endParaRPr lang="pt-BR"/>
        </a:p>
      </dgm:t>
    </dgm:pt>
    <dgm:pt modelId="{F1DD58DF-41B9-4499-B5BF-63FFA7D65BA1}">
      <dgm:prSet/>
      <dgm:spPr/>
      <dgm:t>
        <a:bodyPr/>
        <a:lstStyle/>
        <a:p>
          <a:r>
            <a:rPr lang="pt-BR"/>
            <a:t>Critério temporal : artigo 10 PLP 68</a:t>
          </a:r>
        </a:p>
      </dgm:t>
    </dgm:pt>
    <dgm:pt modelId="{1CC1803E-2A04-41AA-9A29-F19D162D09F1}" type="parTrans" cxnId="{5C2B1F56-3231-42A9-BAA5-1382F9768A1E}">
      <dgm:prSet/>
      <dgm:spPr/>
      <dgm:t>
        <a:bodyPr/>
        <a:lstStyle/>
        <a:p>
          <a:endParaRPr lang="pt-BR"/>
        </a:p>
      </dgm:t>
    </dgm:pt>
    <dgm:pt modelId="{73A0A49F-D761-402B-BAD2-EFD778BCEB8B}" type="sibTrans" cxnId="{5C2B1F56-3231-42A9-BAA5-1382F9768A1E}">
      <dgm:prSet/>
      <dgm:spPr/>
      <dgm:t>
        <a:bodyPr/>
        <a:lstStyle/>
        <a:p>
          <a:endParaRPr lang="pt-BR"/>
        </a:p>
      </dgm:t>
    </dgm:pt>
    <dgm:pt modelId="{7EA77D8E-A336-49F5-8938-33591CE153C3}">
      <dgm:prSet phldrT="[Texto]"/>
      <dgm:spPr/>
      <dgm:t>
        <a:bodyPr/>
        <a:lstStyle/>
        <a:p>
          <a:r>
            <a:rPr lang="pt-BR"/>
            <a:t>Critério temporal: artigo 10 PLP 68</a:t>
          </a:r>
        </a:p>
      </dgm:t>
    </dgm:pt>
    <dgm:pt modelId="{5256491A-F69C-4376-B5EE-FB10F7C42A1F}" type="parTrans" cxnId="{728F65C5-376A-43B7-89CC-733FE7304047}">
      <dgm:prSet/>
      <dgm:spPr/>
      <dgm:t>
        <a:bodyPr/>
        <a:lstStyle/>
        <a:p>
          <a:endParaRPr lang="pt-BR"/>
        </a:p>
      </dgm:t>
    </dgm:pt>
    <dgm:pt modelId="{6E2B5065-ACAD-4F60-BAA4-2DD277934A69}" type="sibTrans" cxnId="{728F65C5-376A-43B7-89CC-733FE7304047}">
      <dgm:prSet/>
      <dgm:spPr/>
      <dgm:t>
        <a:bodyPr/>
        <a:lstStyle/>
        <a:p>
          <a:endParaRPr lang="pt-BR"/>
        </a:p>
      </dgm:t>
    </dgm:pt>
    <dgm:pt modelId="{B5E79D91-89BB-4348-8019-DD35752338E9}" type="pres">
      <dgm:prSet presAssocID="{6FAF9F6B-9AC3-4234-8D92-F96EC10612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E05B8BF-5C57-4D1F-A593-0BF2C32CFC03}" type="pres">
      <dgm:prSet presAssocID="{289263CC-D9AF-425B-BD12-81FBC6C9AA9E}" presName="hierRoot1" presStyleCnt="0">
        <dgm:presLayoutVars>
          <dgm:hierBranch val="init"/>
        </dgm:presLayoutVars>
      </dgm:prSet>
      <dgm:spPr/>
    </dgm:pt>
    <dgm:pt modelId="{D2C19C8D-70BF-4C26-8BE3-2B35FA772820}" type="pres">
      <dgm:prSet presAssocID="{289263CC-D9AF-425B-BD12-81FBC6C9AA9E}" presName="rootComposite1" presStyleCnt="0"/>
      <dgm:spPr/>
    </dgm:pt>
    <dgm:pt modelId="{C9F0F1EF-A11B-4529-B36A-5A8C27D0CA66}" type="pres">
      <dgm:prSet presAssocID="{289263CC-D9AF-425B-BD12-81FBC6C9AA9E}" presName="rootText1" presStyleLbl="node0" presStyleIdx="0" presStyleCnt="1">
        <dgm:presLayoutVars>
          <dgm:chPref val="3"/>
        </dgm:presLayoutVars>
      </dgm:prSet>
      <dgm:spPr/>
    </dgm:pt>
    <dgm:pt modelId="{9109A57F-EF4E-4CB9-9DB7-4E7F881A3F70}" type="pres">
      <dgm:prSet presAssocID="{289263CC-D9AF-425B-BD12-81FBC6C9AA9E}" presName="rootConnector1" presStyleLbl="node1" presStyleIdx="0" presStyleCnt="0"/>
      <dgm:spPr/>
    </dgm:pt>
    <dgm:pt modelId="{085E593D-DD2E-4AD1-BFF4-A5D3BFC1362C}" type="pres">
      <dgm:prSet presAssocID="{289263CC-D9AF-425B-BD12-81FBC6C9AA9E}" presName="hierChild2" presStyleCnt="0"/>
      <dgm:spPr/>
    </dgm:pt>
    <dgm:pt modelId="{B42A5C60-7CAE-43D0-A720-FF0E3C6A0F04}" type="pres">
      <dgm:prSet presAssocID="{B3FA5C32-9540-4080-9371-0F5BBCC651CA}" presName="Name37" presStyleLbl="parChTrans1D2" presStyleIdx="0" presStyleCnt="2"/>
      <dgm:spPr/>
    </dgm:pt>
    <dgm:pt modelId="{DEA81510-9B71-4084-8130-040EBD358678}" type="pres">
      <dgm:prSet presAssocID="{CE297899-0DE2-412D-B110-37676BF666BF}" presName="hierRoot2" presStyleCnt="0">
        <dgm:presLayoutVars>
          <dgm:hierBranch val="init"/>
        </dgm:presLayoutVars>
      </dgm:prSet>
      <dgm:spPr/>
    </dgm:pt>
    <dgm:pt modelId="{C4280649-CD1F-4249-91DF-CD39FBFFA54A}" type="pres">
      <dgm:prSet presAssocID="{CE297899-0DE2-412D-B110-37676BF666BF}" presName="rootComposite" presStyleCnt="0"/>
      <dgm:spPr/>
    </dgm:pt>
    <dgm:pt modelId="{CA140518-D150-4818-B8C6-1D6FF323D3BB}" type="pres">
      <dgm:prSet presAssocID="{CE297899-0DE2-412D-B110-37676BF666BF}" presName="rootText" presStyleLbl="node2" presStyleIdx="0" presStyleCnt="2">
        <dgm:presLayoutVars>
          <dgm:chPref val="3"/>
        </dgm:presLayoutVars>
      </dgm:prSet>
      <dgm:spPr/>
    </dgm:pt>
    <dgm:pt modelId="{ED00FC0D-7EDE-4ED0-9ACB-9A155A3DCF04}" type="pres">
      <dgm:prSet presAssocID="{CE297899-0DE2-412D-B110-37676BF666BF}" presName="rootConnector" presStyleLbl="node2" presStyleIdx="0" presStyleCnt="2"/>
      <dgm:spPr/>
    </dgm:pt>
    <dgm:pt modelId="{0B181330-52A2-44CB-AC5A-47C2E575D2C4}" type="pres">
      <dgm:prSet presAssocID="{CE297899-0DE2-412D-B110-37676BF666BF}" presName="hierChild4" presStyleCnt="0"/>
      <dgm:spPr/>
    </dgm:pt>
    <dgm:pt modelId="{945B5DEF-B083-4B51-8A26-75A07264657A}" type="pres">
      <dgm:prSet presAssocID="{C0AD939A-FF3C-44B8-AC95-925EEE1B1B27}" presName="Name37" presStyleLbl="parChTrans1D3" presStyleIdx="0" presStyleCnt="6"/>
      <dgm:spPr/>
    </dgm:pt>
    <dgm:pt modelId="{F96622CF-8950-4FAB-BDD9-8C0E7A33948C}" type="pres">
      <dgm:prSet presAssocID="{9A95E76E-2BC9-46A2-92D6-320257AE4678}" presName="hierRoot2" presStyleCnt="0">
        <dgm:presLayoutVars>
          <dgm:hierBranch val="init"/>
        </dgm:presLayoutVars>
      </dgm:prSet>
      <dgm:spPr/>
    </dgm:pt>
    <dgm:pt modelId="{DB7F14A1-502C-449A-B973-E0CC0A685643}" type="pres">
      <dgm:prSet presAssocID="{9A95E76E-2BC9-46A2-92D6-320257AE4678}" presName="rootComposite" presStyleCnt="0"/>
      <dgm:spPr/>
    </dgm:pt>
    <dgm:pt modelId="{0DF0338D-F195-4CE0-9964-72D80DF1A45E}" type="pres">
      <dgm:prSet presAssocID="{9A95E76E-2BC9-46A2-92D6-320257AE4678}" presName="rootText" presStyleLbl="node3" presStyleIdx="0" presStyleCnt="6">
        <dgm:presLayoutVars>
          <dgm:chPref val="3"/>
        </dgm:presLayoutVars>
      </dgm:prSet>
      <dgm:spPr/>
    </dgm:pt>
    <dgm:pt modelId="{39FF4D68-B6F3-4F99-89C7-6D261BE203B5}" type="pres">
      <dgm:prSet presAssocID="{9A95E76E-2BC9-46A2-92D6-320257AE4678}" presName="rootConnector" presStyleLbl="node3" presStyleIdx="0" presStyleCnt="6"/>
      <dgm:spPr/>
    </dgm:pt>
    <dgm:pt modelId="{0BB37844-0461-4777-B99F-B5FC77915605}" type="pres">
      <dgm:prSet presAssocID="{9A95E76E-2BC9-46A2-92D6-320257AE4678}" presName="hierChild4" presStyleCnt="0"/>
      <dgm:spPr/>
    </dgm:pt>
    <dgm:pt modelId="{281DECF2-BA0C-474E-9F2A-4514C56B7A6E}" type="pres">
      <dgm:prSet presAssocID="{9A95E76E-2BC9-46A2-92D6-320257AE4678}" presName="hierChild5" presStyleCnt="0"/>
      <dgm:spPr/>
    </dgm:pt>
    <dgm:pt modelId="{6B8E3326-2014-4709-9468-9EFCB85CF2F4}" type="pres">
      <dgm:prSet presAssocID="{CB59D86D-9C6C-4760-A598-66D979D46FC3}" presName="Name37" presStyleLbl="parChTrans1D3" presStyleIdx="1" presStyleCnt="6"/>
      <dgm:spPr/>
    </dgm:pt>
    <dgm:pt modelId="{18AB0693-156F-478C-A9BF-79906AE2F026}" type="pres">
      <dgm:prSet presAssocID="{AEC52573-D92A-4DF1-9DA9-E6F0751B27A3}" presName="hierRoot2" presStyleCnt="0">
        <dgm:presLayoutVars>
          <dgm:hierBranch val="init"/>
        </dgm:presLayoutVars>
      </dgm:prSet>
      <dgm:spPr/>
    </dgm:pt>
    <dgm:pt modelId="{CB257A0A-732D-4224-ACB5-2DF72955B33F}" type="pres">
      <dgm:prSet presAssocID="{AEC52573-D92A-4DF1-9DA9-E6F0751B27A3}" presName="rootComposite" presStyleCnt="0"/>
      <dgm:spPr/>
    </dgm:pt>
    <dgm:pt modelId="{5AF2FF75-A01C-4FB2-9E6D-200876677796}" type="pres">
      <dgm:prSet presAssocID="{AEC52573-D92A-4DF1-9DA9-E6F0751B27A3}" presName="rootText" presStyleLbl="node3" presStyleIdx="1" presStyleCnt="6">
        <dgm:presLayoutVars>
          <dgm:chPref val="3"/>
        </dgm:presLayoutVars>
      </dgm:prSet>
      <dgm:spPr/>
    </dgm:pt>
    <dgm:pt modelId="{108CB4E4-FB00-43E9-8C04-13B4C542C558}" type="pres">
      <dgm:prSet presAssocID="{AEC52573-D92A-4DF1-9DA9-E6F0751B27A3}" presName="rootConnector" presStyleLbl="node3" presStyleIdx="1" presStyleCnt="6"/>
      <dgm:spPr/>
    </dgm:pt>
    <dgm:pt modelId="{833B2D07-2FE5-4CCE-ACF3-39D6F74A1D36}" type="pres">
      <dgm:prSet presAssocID="{AEC52573-D92A-4DF1-9DA9-E6F0751B27A3}" presName="hierChild4" presStyleCnt="0"/>
      <dgm:spPr/>
    </dgm:pt>
    <dgm:pt modelId="{754751A8-EA4A-456A-A888-B544DA85CE09}" type="pres">
      <dgm:prSet presAssocID="{AEC52573-D92A-4DF1-9DA9-E6F0751B27A3}" presName="hierChild5" presStyleCnt="0"/>
      <dgm:spPr/>
    </dgm:pt>
    <dgm:pt modelId="{16A1A661-8B8D-43B2-8D9F-EA5D009E9265}" type="pres">
      <dgm:prSet presAssocID="{5256491A-F69C-4376-B5EE-FB10F7C42A1F}" presName="Name37" presStyleLbl="parChTrans1D3" presStyleIdx="2" presStyleCnt="6"/>
      <dgm:spPr/>
    </dgm:pt>
    <dgm:pt modelId="{CD288154-2BDE-48BB-8872-632898E9839C}" type="pres">
      <dgm:prSet presAssocID="{7EA77D8E-A336-49F5-8938-33591CE153C3}" presName="hierRoot2" presStyleCnt="0">
        <dgm:presLayoutVars>
          <dgm:hierBranch val="init"/>
        </dgm:presLayoutVars>
      </dgm:prSet>
      <dgm:spPr/>
    </dgm:pt>
    <dgm:pt modelId="{618F6312-A842-40E7-B14B-FA536D739288}" type="pres">
      <dgm:prSet presAssocID="{7EA77D8E-A336-49F5-8938-33591CE153C3}" presName="rootComposite" presStyleCnt="0"/>
      <dgm:spPr/>
    </dgm:pt>
    <dgm:pt modelId="{380F5D86-F7B2-4CD1-A145-188B8D19F4C7}" type="pres">
      <dgm:prSet presAssocID="{7EA77D8E-A336-49F5-8938-33591CE153C3}" presName="rootText" presStyleLbl="node3" presStyleIdx="2" presStyleCnt="6">
        <dgm:presLayoutVars>
          <dgm:chPref val="3"/>
        </dgm:presLayoutVars>
      </dgm:prSet>
      <dgm:spPr/>
    </dgm:pt>
    <dgm:pt modelId="{AEE1D42A-2666-402E-80DF-67AA807E83E0}" type="pres">
      <dgm:prSet presAssocID="{7EA77D8E-A336-49F5-8938-33591CE153C3}" presName="rootConnector" presStyleLbl="node3" presStyleIdx="2" presStyleCnt="6"/>
      <dgm:spPr/>
    </dgm:pt>
    <dgm:pt modelId="{0260FE4A-4204-4C01-9754-DC51D52031A5}" type="pres">
      <dgm:prSet presAssocID="{7EA77D8E-A336-49F5-8938-33591CE153C3}" presName="hierChild4" presStyleCnt="0"/>
      <dgm:spPr/>
    </dgm:pt>
    <dgm:pt modelId="{D42DE3EA-8F52-4600-BD7B-0CA8259E3352}" type="pres">
      <dgm:prSet presAssocID="{7EA77D8E-A336-49F5-8938-33591CE153C3}" presName="hierChild5" presStyleCnt="0"/>
      <dgm:spPr/>
    </dgm:pt>
    <dgm:pt modelId="{6B25BFF9-DE37-4EC7-9640-069B8D77071D}" type="pres">
      <dgm:prSet presAssocID="{CE297899-0DE2-412D-B110-37676BF666BF}" presName="hierChild5" presStyleCnt="0"/>
      <dgm:spPr/>
    </dgm:pt>
    <dgm:pt modelId="{EC3DA42D-7AFA-4CB2-88CA-46915758AEE2}" type="pres">
      <dgm:prSet presAssocID="{B855DC1C-E322-47D6-8258-1FEEE27C1EDA}" presName="Name37" presStyleLbl="parChTrans1D2" presStyleIdx="1" presStyleCnt="2"/>
      <dgm:spPr/>
    </dgm:pt>
    <dgm:pt modelId="{6C8CE6C4-96C6-4D2E-A215-2FE89548137B}" type="pres">
      <dgm:prSet presAssocID="{64D4E096-DBE7-4039-8F05-9479E88E04E8}" presName="hierRoot2" presStyleCnt="0">
        <dgm:presLayoutVars>
          <dgm:hierBranch val="init"/>
        </dgm:presLayoutVars>
      </dgm:prSet>
      <dgm:spPr/>
    </dgm:pt>
    <dgm:pt modelId="{2D34C95D-A05D-4528-8343-86B560E622C4}" type="pres">
      <dgm:prSet presAssocID="{64D4E096-DBE7-4039-8F05-9479E88E04E8}" presName="rootComposite" presStyleCnt="0"/>
      <dgm:spPr/>
    </dgm:pt>
    <dgm:pt modelId="{29620000-BE24-4FDE-9298-EB761DDFC524}" type="pres">
      <dgm:prSet presAssocID="{64D4E096-DBE7-4039-8F05-9479E88E04E8}" presName="rootText" presStyleLbl="node2" presStyleIdx="1" presStyleCnt="2">
        <dgm:presLayoutVars>
          <dgm:chPref val="3"/>
        </dgm:presLayoutVars>
      </dgm:prSet>
      <dgm:spPr/>
    </dgm:pt>
    <dgm:pt modelId="{A44E6390-E3AF-4E2E-922C-20EFC2F1CAF6}" type="pres">
      <dgm:prSet presAssocID="{64D4E096-DBE7-4039-8F05-9479E88E04E8}" presName="rootConnector" presStyleLbl="node2" presStyleIdx="1" presStyleCnt="2"/>
      <dgm:spPr/>
    </dgm:pt>
    <dgm:pt modelId="{ADC2487C-32B5-43A2-BCEF-05818C0ACC25}" type="pres">
      <dgm:prSet presAssocID="{64D4E096-DBE7-4039-8F05-9479E88E04E8}" presName="hierChild4" presStyleCnt="0"/>
      <dgm:spPr/>
    </dgm:pt>
    <dgm:pt modelId="{FD8C48EF-D1A4-4664-BDAF-9B626FD1996D}" type="pres">
      <dgm:prSet presAssocID="{DF38D5F0-3EE8-4DC1-9874-6F7F6FC8A3A2}" presName="Name37" presStyleLbl="parChTrans1D3" presStyleIdx="3" presStyleCnt="6"/>
      <dgm:spPr/>
    </dgm:pt>
    <dgm:pt modelId="{625969C0-E9EC-4805-99B1-BCA359271F7C}" type="pres">
      <dgm:prSet presAssocID="{E4C25069-5560-428D-8BD5-9ED141134121}" presName="hierRoot2" presStyleCnt="0">
        <dgm:presLayoutVars>
          <dgm:hierBranch val="init"/>
        </dgm:presLayoutVars>
      </dgm:prSet>
      <dgm:spPr/>
    </dgm:pt>
    <dgm:pt modelId="{C426F10F-2748-4318-ADB3-27B99E7418E3}" type="pres">
      <dgm:prSet presAssocID="{E4C25069-5560-428D-8BD5-9ED141134121}" presName="rootComposite" presStyleCnt="0"/>
      <dgm:spPr/>
    </dgm:pt>
    <dgm:pt modelId="{A9064E15-0ACE-408C-A22A-C26091DCFFF7}" type="pres">
      <dgm:prSet presAssocID="{E4C25069-5560-428D-8BD5-9ED141134121}" presName="rootText" presStyleLbl="node3" presStyleIdx="3" presStyleCnt="6">
        <dgm:presLayoutVars>
          <dgm:chPref val="3"/>
        </dgm:presLayoutVars>
      </dgm:prSet>
      <dgm:spPr/>
    </dgm:pt>
    <dgm:pt modelId="{947C5D68-ABCC-43BA-9212-BA391A5F7A9F}" type="pres">
      <dgm:prSet presAssocID="{E4C25069-5560-428D-8BD5-9ED141134121}" presName="rootConnector" presStyleLbl="node3" presStyleIdx="3" presStyleCnt="6"/>
      <dgm:spPr/>
    </dgm:pt>
    <dgm:pt modelId="{1EB140E4-0428-42C6-9080-9AB9CD35D191}" type="pres">
      <dgm:prSet presAssocID="{E4C25069-5560-428D-8BD5-9ED141134121}" presName="hierChild4" presStyleCnt="0"/>
      <dgm:spPr/>
    </dgm:pt>
    <dgm:pt modelId="{CF62E6A7-C4C2-459A-BCD0-BB8C0FF7DBDF}" type="pres">
      <dgm:prSet presAssocID="{E4C25069-5560-428D-8BD5-9ED141134121}" presName="hierChild5" presStyleCnt="0"/>
      <dgm:spPr/>
    </dgm:pt>
    <dgm:pt modelId="{0FF2AE87-9F6F-4D96-9F3C-40A7EA63EBB8}" type="pres">
      <dgm:prSet presAssocID="{94EC0547-7991-4D0B-B369-90B95D7B057A}" presName="Name37" presStyleLbl="parChTrans1D3" presStyleIdx="4" presStyleCnt="6"/>
      <dgm:spPr/>
    </dgm:pt>
    <dgm:pt modelId="{EABEE485-0FC6-425C-BAF4-D08F368A7929}" type="pres">
      <dgm:prSet presAssocID="{EF403BEA-6FF6-4909-BA7E-868773107E98}" presName="hierRoot2" presStyleCnt="0">
        <dgm:presLayoutVars>
          <dgm:hierBranch val="init"/>
        </dgm:presLayoutVars>
      </dgm:prSet>
      <dgm:spPr/>
    </dgm:pt>
    <dgm:pt modelId="{45088731-78D6-4412-9D6A-22AD82C582E8}" type="pres">
      <dgm:prSet presAssocID="{EF403BEA-6FF6-4909-BA7E-868773107E98}" presName="rootComposite" presStyleCnt="0"/>
      <dgm:spPr/>
    </dgm:pt>
    <dgm:pt modelId="{C7E6F754-442F-4B35-AF8F-A5A6B32F9A99}" type="pres">
      <dgm:prSet presAssocID="{EF403BEA-6FF6-4909-BA7E-868773107E98}" presName="rootText" presStyleLbl="node3" presStyleIdx="4" presStyleCnt="6">
        <dgm:presLayoutVars>
          <dgm:chPref val="3"/>
        </dgm:presLayoutVars>
      </dgm:prSet>
      <dgm:spPr/>
    </dgm:pt>
    <dgm:pt modelId="{41A08687-A52A-45C4-BD09-06CBBFD579B1}" type="pres">
      <dgm:prSet presAssocID="{EF403BEA-6FF6-4909-BA7E-868773107E98}" presName="rootConnector" presStyleLbl="node3" presStyleIdx="4" presStyleCnt="6"/>
      <dgm:spPr/>
    </dgm:pt>
    <dgm:pt modelId="{193C26AF-EFE8-4E90-875B-AFDDF6289312}" type="pres">
      <dgm:prSet presAssocID="{EF403BEA-6FF6-4909-BA7E-868773107E98}" presName="hierChild4" presStyleCnt="0"/>
      <dgm:spPr/>
    </dgm:pt>
    <dgm:pt modelId="{A544F070-50DF-47DB-BAB8-23033F7A7251}" type="pres">
      <dgm:prSet presAssocID="{EF403BEA-6FF6-4909-BA7E-868773107E98}" presName="hierChild5" presStyleCnt="0"/>
      <dgm:spPr/>
    </dgm:pt>
    <dgm:pt modelId="{6361DC97-CDF4-4326-8740-A56394D665AE}" type="pres">
      <dgm:prSet presAssocID="{1CC1803E-2A04-41AA-9A29-F19D162D09F1}" presName="Name37" presStyleLbl="parChTrans1D3" presStyleIdx="5" presStyleCnt="6"/>
      <dgm:spPr/>
    </dgm:pt>
    <dgm:pt modelId="{0C558E2C-58E5-4411-9C77-7257FA1E1E56}" type="pres">
      <dgm:prSet presAssocID="{F1DD58DF-41B9-4499-B5BF-63FFA7D65BA1}" presName="hierRoot2" presStyleCnt="0">
        <dgm:presLayoutVars>
          <dgm:hierBranch val="init"/>
        </dgm:presLayoutVars>
      </dgm:prSet>
      <dgm:spPr/>
    </dgm:pt>
    <dgm:pt modelId="{F18AADD2-BBBE-4BA0-A4FC-79B00FE8D1EA}" type="pres">
      <dgm:prSet presAssocID="{F1DD58DF-41B9-4499-B5BF-63FFA7D65BA1}" presName="rootComposite" presStyleCnt="0"/>
      <dgm:spPr/>
    </dgm:pt>
    <dgm:pt modelId="{87FEEE29-FB1F-49E0-9949-752AD5FA5FAB}" type="pres">
      <dgm:prSet presAssocID="{F1DD58DF-41B9-4499-B5BF-63FFA7D65BA1}" presName="rootText" presStyleLbl="node3" presStyleIdx="5" presStyleCnt="6">
        <dgm:presLayoutVars>
          <dgm:chPref val="3"/>
        </dgm:presLayoutVars>
      </dgm:prSet>
      <dgm:spPr/>
    </dgm:pt>
    <dgm:pt modelId="{6A7C026A-BA19-40B4-9B1A-F0C34096557F}" type="pres">
      <dgm:prSet presAssocID="{F1DD58DF-41B9-4499-B5BF-63FFA7D65BA1}" presName="rootConnector" presStyleLbl="node3" presStyleIdx="5" presStyleCnt="6"/>
      <dgm:spPr/>
    </dgm:pt>
    <dgm:pt modelId="{5B53B335-1E07-4456-B9D8-620DD5B7E853}" type="pres">
      <dgm:prSet presAssocID="{F1DD58DF-41B9-4499-B5BF-63FFA7D65BA1}" presName="hierChild4" presStyleCnt="0"/>
      <dgm:spPr/>
    </dgm:pt>
    <dgm:pt modelId="{D863369C-07F1-444F-90AC-3A9A3A17334A}" type="pres">
      <dgm:prSet presAssocID="{F1DD58DF-41B9-4499-B5BF-63FFA7D65BA1}" presName="hierChild5" presStyleCnt="0"/>
      <dgm:spPr/>
    </dgm:pt>
    <dgm:pt modelId="{FBED26F5-4D2C-4ACB-8205-B637305D50E9}" type="pres">
      <dgm:prSet presAssocID="{64D4E096-DBE7-4039-8F05-9479E88E04E8}" presName="hierChild5" presStyleCnt="0"/>
      <dgm:spPr/>
    </dgm:pt>
    <dgm:pt modelId="{104FEE80-A39B-4311-91D5-A81A03BE3ADB}" type="pres">
      <dgm:prSet presAssocID="{289263CC-D9AF-425B-BD12-81FBC6C9AA9E}" presName="hierChild3" presStyleCnt="0"/>
      <dgm:spPr/>
    </dgm:pt>
  </dgm:ptLst>
  <dgm:cxnLst>
    <dgm:cxn modelId="{723F9001-009B-4219-98AB-496731F5C269}" type="presOf" srcId="{9A95E76E-2BC9-46A2-92D6-320257AE4678}" destId="{0DF0338D-F195-4CE0-9964-72D80DF1A45E}" srcOrd="0" destOrd="0" presId="urn:microsoft.com/office/officeart/2005/8/layout/orgChart1"/>
    <dgm:cxn modelId="{43F3BB02-F3F2-4872-B2B4-ADF5F33987C7}" type="presOf" srcId="{1CC1803E-2A04-41AA-9A29-F19D162D09F1}" destId="{6361DC97-CDF4-4326-8740-A56394D665AE}" srcOrd="0" destOrd="0" presId="urn:microsoft.com/office/officeart/2005/8/layout/orgChart1"/>
    <dgm:cxn modelId="{269ABE0B-2371-49FF-86FF-845760E47251}" type="presOf" srcId="{64D4E096-DBE7-4039-8F05-9479E88E04E8}" destId="{A44E6390-E3AF-4E2E-922C-20EFC2F1CAF6}" srcOrd="1" destOrd="0" presId="urn:microsoft.com/office/officeart/2005/8/layout/orgChart1"/>
    <dgm:cxn modelId="{2879010D-3D15-4CC7-971F-E6CF8BFF529B}" type="presOf" srcId="{AEC52573-D92A-4DF1-9DA9-E6F0751B27A3}" destId="{5AF2FF75-A01C-4FB2-9E6D-200876677796}" srcOrd="0" destOrd="0" presId="urn:microsoft.com/office/officeart/2005/8/layout/orgChart1"/>
    <dgm:cxn modelId="{89638E14-371F-42C1-8F0F-91AAF7218779}" type="presOf" srcId="{CE297899-0DE2-412D-B110-37676BF666BF}" destId="{CA140518-D150-4818-B8C6-1D6FF323D3BB}" srcOrd="0" destOrd="0" presId="urn:microsoft.com/office/officeart/2005/8/layout/orgChart1"/>
    <dgm:cxn modelId="{55B44116-6951-4D77-84BD-A5FC5BCA72A5}" type="presOf" srcId="{E4C25069-5560-428D-8BD5-9ED141134121}" destId="{947C5D68-ABCC-43BA-9212-BA391A5F7A9F}" srcOrd="1" destOrd="0" presId="urn:microsoft.com/office/officeart/2005/8/layout/orgChart1"/>
    <dgm:cxn modelId="{0E7F0D19-AED5-402C-9EC6-75C2C9705D96}" type="presOf" srcId="{F1DD58DF-41B9-4499-B5BF-63FFA7D65BA1}" destId="{6A7C026A-BA19-40B4-9B1A-F0C34096557F}" srcOrd="1" destOrd="0" presId="urn:microsoft.com/office/officeart/2005/8/layout/orgChart1"/>
    <dgm:cxn modelId="{78D3C122-81FD-4625-A2CF-9E993E32ABEA}" type="presOf" srcId="{B855DC1C-E322-47D6-8258-1FEEE27C1EDA}" destId="{EC3DA42D-7AFA-4CB2-88CA-46915758AEE2}" srcOrd="0" destOrd="0" presId="urn:microsoft.com/office/officeart/2005/8/layout/orgChart1"/>
    <dgm:cxn modelId="{E699E133-A956-43FA-BF64-644A24D9E92B}" type="presOf" srcId="{6FAF9F6B-9AC3-4234-8D92-F96EC10612C1}" destId="{B5E79D91-89BB-4348-8019-DD35752338E9}" srcOrd="0" destOrd="0" presId="urn:microsoft.com/office/officeart/2005/8/layout/orgChart1"/>
    <dgm:cxn modelId="{4F03AD37-E479-45AA-8862-D08F7C6BED71}" srcId="{289263CC-D9AF-425B-BD12-81FBC6C9AA9E}" destId="{CE297899-0DE2-412D-B110-37676BF666BF}" srcOrd="0" destOrd="0" parTransId="{B3FA5C32-9540-4080-9371-0F5BBCC651CA}" sibTransId="{563E5EFC-1286-4E1E-A7A2-A315CAD51957}"/>
    <dgm:cxn modelId="{436AA740-CE9B-4A43-B892-6E1DC5AACB87}" type="presOf" srcId="{289263CC-D9AF-425B-BD12-81FBC6C9AA9E}" destId="{9109A57F-EF4E-4CB9-9DB7-4E7F881A3F70}" srcOrd="1" destOrd="0" presId="urn:microsoft.com/office/officeart/2005/8/layout/orgChart1"/>
    <dgm:cxn modelId="{A4DAF660-1C2F-446D-8AEF-A8FD52C71DDD}" type="presOf" srcId="{B3FA5C32-9540-4080-9371-0F5BBCC651CA}" destId="{B42A5C60-7CAE-43D0-A720-FF0E3C6A0F04}" srcOrd="0" destOrd="0" presId="urn:microsoft.com/office/officeart/2005/8/layout/orgChart1"/>
    <dgm:cxn modelId="{DBF4C541-8316-4740-8C61-328A2470A2A8}" srcId="{64D4E096-DBE7-4039-8F05-9479E88E04E8}" destId="{E4C25069-5560-428D-8BD5-9ED141134121}" srcOrd="0" destOrd="0" parTransId="{DF38D5F0-3EE8-4DC1-9874-6F7F6FC8A3A2}" sibTransId="{89AD6E22-75F3-4417-8B36-65F9EBAAC628}"/>
    <dgm:cxn modelId="{D64FA262-F281-4354-B8F8-4E9CF5F98734}" srcId="{64D4E096-DBE7-4039-8F05-9479E88E04E8}" destId="{EF403BEA-6FF6-4909-BA7E-868773107E98}" srcOrd="1" destOrd="0" parTransId="{94EC0547-7991-4D0B-B369-90B95D7B057A}" sibTransId="{F1AC2CD2-1721-4CC5-A0F0-A0B20F796E5A}"/>
    <dgm:cxn modelId="{6F432267-562A-43DF-8040-99D19C84D287}" type="presOf" srcId="{CE297899-0DE2-412D-B110-37676BF666BF}" destId="{ED00FC0D-7EDE-4ED0-9ACB-9A155A3DCF04}" srcOrd="1" destOrd="0" presId="urn:microsoft.com/office/officeart/2005/8/layout/orgChart1"/>
    <dgm:cxn modelId="{36E7F669-4918-4044-818F-D9911A8EE484}" type="presOf" srcId="{5256491A-F69C-4376-B5EE-FB10F7C42A1F}" destId="{16A1A661-8B8D-43B2-8D9F-EA5D009E9265}" srcOrd="0" destOrd="0" presId="urn:microsoft.com/office/officeart/2005/8/layout/orgChart1"/>
    <dgm:cxn modelId="{D497F34A-9D92-4C6D-A4A3-0B9BD5925CAF}" type="presOf" srcId="{EF403BEA-6FF6-4909-BA7E-868773107E98}" destId="{41A08687-A52A-45C4-BD09-06CBBFD579B1}" srcOrd="1" destOrd="0" presId="urn:microsoft.com/office/officeart/2005/8/layout/orgChart1"/>
    <dgm:cxn modelId="{EA7F0C51-7E0A-4471-A523-577F5D80BFC7}" srcId="{CE297899-0DE2-412D-B110-37676BF666BF}" destId="{AEC52573-D92A-4DF1-9DA9-E6F0751B27A3}" srcOrd="1" destOrd="0" parTransId="{CB59D86D-9C6C-4760-A598-66D979D46FC3}" sibTransId="{ACBECDAC-9BDF-4F01-8D6F-B53E6DCE0FB2}"/>
    <dgm:cxn modelId="{5C2B1F56-3231-42A9-BAA5-1382F9768A1E}" srcId="{64D4E096-DBE7-4039-8F05-9479E88E04E8}" destId="{F1DD58DF-41B9-4499-B5BF-63FFA7D65BA1}" srcOrd="2" destOrd="0" parTransId="{1CC1803E-2A04-41AA-9A29-F19D162D09F1}" sibTransId="{73A0A49F-D761-402B-BAD2-EFD778BCEB8B}"/>
    <dgm:cxn modelId="{2C44B979-8A4B-4FDC-AF43-B882853ABF55}" type="presOf" srcId="{7EA77D8E-A336-49F5-8938-33591CE153C3}" destId="{AEE1D42A-2666-402E-80DF-67AA807E83E0}" srcOrd="1" destOrd="0" presId="urn:microsoft.com/office/officeart/2005/8/layout/orgChart1"/>
    <dgm:cxn modelId="{94FE257A-4D33-410A-A168-E870AD4AF562}" type="presOf" srcId="{AEC52573-D92A-4DF1-9DA9-E6F0751B27A3}" destId="{108CB4E4-FB00-43E9-8C04-13B4C542C558}" srcOrd="1" destOrd="0" presId="urn:microsoft.com/office/officeart/2005/8/layout/orgChart1"/>
    <dgm:cxn modelId="{5F657B83-C451-4716-848C-BE11F77C4AC9}" type="presOf" srcId="{7EA77D8E-A336-49F5-8938-33591CE153C3}" destId="{380F5D86-F7B2-4CD1-A145-188B8D19F4C7}" srcOrd="0" destOrd="0" presId="urn:microsoft.com/office/officeart/2005/8/layout/orgChart1"/>
    <dgm:cxn modelId="{AC5A5F86-6AB9-4C86-8B7F-FFC28DFF4F36}" type="presOf" srcId="{94EC0547-7991-4D0B-B369-90B95D7B057A}" destId="{0FF2AE87-9F6F-4D96-9F3C-40A7EA63EBB8}" srcOrd="0" destOrd="0" presId="urn:microsoft.com/office/officeart/2005/8/layout/orgChart1"/>
    <dgm:cxn modelId="{5B748BA9-9AFF-43BF-93A7-9864FCB23EE0}" type="presOf" srcId="{64D4E096-DBE7-4039-8F05-9479E88E04E8}" destId="{29620000-BE24-4FDE-9298-EB761DDFC524}" srcOrd="0" destOrd="0" presId="urn:microsoft.com/office/officeart/2005/8/layout/orgChart1"/>
    <dgm:cxn modelId="{E737ADB7-F305-4B5E-8AB8-0CFFEB012860}" srcId="{CE297899-0DE2-412D-B110-37676BF666BF}" destId="{9A95E76E-2BC9-46A2-92D6-320257AE4678}" srcOrd="0" destOrd="0" parTransId="{C0AD939A-FF3C-44B8-AC95-925EEE1B1B27}" sibTransId="{F88ADDBE-A08E-4AF0-8280-BEB5A1ADAEEE}"/>
    <dgm:cxn modelId="{885A51C1-A589-45CA-A03D-A0F79F67497A}" type="presOf" srcId="{E4C25069-5560-428D-8BD5-9ED141134121}" destId="{A9064E15-0ACE-408C-A22A-C26091DCFFF7}" srcOrd="0" destOrd="0" presId="urn:microsoft.com/office/officeart/2005/8/layout/orgChart1"/>
    <dgm:cxn modelId="{728F65C5-376A-43B7-89CC-733FE7304047}" srcId="{CE297899-0DE2-412D-B110-37676BF666BF}" destId="{7EA77D8E-A336-49F5-8938-33591CE153C3}" srcOrd="2" destOrd="0" parTransId="{5256491A-F69C-4376-B5EE-FB10F7C42A1F}" sibTransId="{6E2B5065-ACAD-4F60-BAA4-2DD277934A69}"/>
    <dgm:cxn modelId="{36F57EC6-515C-48F0-B0A6-1BD4A725F43E}" srcId="{289263CC-D9AF-425B-BD12-81FBC6C9AA9E}" destId="{64D4E096-DBE7-4039-8F05-9479E88E04E8}" srcOrd="1" destOrd="0" parTransId="{B855DC1C-E322-47D6-8258-1FEEE27C1EDA}" sibTransId="{46675136-F42C-41F3-9989-836D98F704AD}"/>
    <dgm:cxn modelId="{FAF6D7C6-EC9C-4A09-B83B-A87E2DFE9B77}" type="presOf" srcId="{CB59D86D-9C6C-4760-A598-66D979D46FC3}" destId="{6B8E3326-2014-4709-9468-9EFCB85CF2F4}" srcOrd="0" destOrd="0" presId="urn:microsoft.com/office/officeart/2005/8/layout/orgChart1"/>
    <dgm:cxn modelId="{63BAC9CA-EAEF-4753-B3CB-302896656056}" type="presOf" srcId="{EF403BEA-6FF6-4909-BA7E-868773107E98}" destId="{C7E6F754-442F-4B35-AF8F-A5A6B32F9A99}" srcOrd="0" destOrd="0" presId="urn:microsoft.com/office/officeart/2005/8/layout/orgChart1"/>
    <dgm:cxn modelId="{F1DEA0DB-0C69-40E7-A199-2EDBF1140477}" srcId="{6FAF9F6B-9AC3-4234-8D92-F96EC10612C1}" destId="{289263CC-D9AF-425B-BD12-81FBC6C9AA9E}" srcOrd="0" destOrd="0" parTransId="{D7AB1DE9-FD78-4407-8E9A-F42478DAC43E}" sibTransId="{31F3D5CE-AC4A-46B4-82B9-B7C4C94B8123}"/>
    <dgm:cxn modelId="{D0B2B8E2-10A5-46EF-948F-0BA2177CACF5}" type="presOf" srcId="{DF38D5F0-3EE8-4DC1-9874-6F7F6FC8A3A2}" destId="{FD8C48EF-D1A4-4664-BDAF-9B626FD1996D}" srcOrd="0" destOrd="0" presId="urn:microsoft.com/office/officeart/2005/8/layout/orgChart1"/>
    <dgm:cxn modelId="{0930B9E4-DB30-4ACA-8D40-24FAAB0D0060}" type="presOf" srcId="{F1DD58DF-41B9-4499-B5BF-63FFA7D65BA1}" destId="{87FEEE29-FB1F-49E0-9949-752AD5FA5FAB}" srcOrd="0" destOrd="0" presId="urn:microsoft.com/office/officeart/2005/8/layout/orgChart1"/>
    <dgm:cxn modelId="{E31BDFE9-538C-4272-9695-AEB7AB151CA4}" type="presOf" srcId="{289263CC-D9AF-425B-BD12-81FBC6C9AA9E}" destId="{C9F0F1EF-A11B-4529-B36A-5A8C27D0CA66}" srcOrd="0" destOrd="0" presId="urn:microsoft.com/office/officeart/2005/8/layout/orgChart1"/>
    <dgm:cxn modelId="{7DD01AFB-D7B9-4525-9867-3D5FB6E8BF5D}" type="presOf" srcId="{C0AD939A-FF3C-44B8-AC95-925EEE1B1B27}" destId="{945B5DEF-B083-4B51-8A26-75A07264657A}" srcOrd="0" destOrd="0" presId="urn:microsoft.com/office/officeart/2005/8/layout/orgChart1"/>
    <dgm:cxn modelId="{68F6DDFD-9D16-45FE-AF47-01C3DB451564}" type="presOf" srcId="{9A95E76E-2BC9-46A2-92D6-320257AE4678}" destId="{39FF4D68-B6F3-4F99-89C7-6D261BE203B5}" srcOrd="1" destOrd="0" presId="urn:microsoft.com/office/officeart/2005/8/layout/orgChart1"/>
    <dgm:cxn modelId="{447AE6E7-29E1-431F-B796-8FE1717E29BC}" type="presParOf" srcId="{B5E79D91-89BB-4348-8019-DD35752338E9}" destId="{BE05B8BF-5C57-4D1F-A593-0BF2C32CFC03}" srcOrd="0" destOrd="0" presId="urn:microsoft.com/office/officeart/2005/8/layout/orgChart1"/>
    <dgm:cxn modelId="{396BA62E-5E47-4A29-AF12-04086F2E3D5C}" type="presParOf" srcId="{BE05B8BF-5C57-4D1F-A593-0BF2C32CFC03}" destId="{D2C19C8D-70BF-4C26-8BE3-2B35FA772820}" srcOrd="0" destOrd="0" presId="urn:microsoft.com/office/officeart/2005/8/layout/orgChart1"/>
    <dgm:cxn modelId="{EB0906EA-F7C2-474B-BF69-C74B0D209553}" type="presParOf" srcId="{D2C19C8D-70BF-4C26-8BE3-2B35FA772820}" destId="{C9F0F1EF-A11B-4529-B36A-5A8C27D0CA66}" srcOrd="0" destOrd="0" presId="urn:microsoft.com/office/officeart/2005/8/layout/orgChart1"/>
    <dgm:cxn modelId="{11C6F227-EE5E-4ADE-A441-5CFD9EBB4CEF}" type="presParOf" srcId="{D2C19C8D-70BF-4C26-8BE3-2B35FA772820}" destId="{9109A57F-EF4E-4CB9-9DB7-4E7F881A3F70}" srcOrd="1" destOrd="0" presId="urn:microsoft.com/office/officeart/2005/8/layout/orgChart1"/>
    <dgm:cxn modelId="{9F40D8AC-091B-4CCE-98C2-62293E738B6B}" type="presParOf" srcId="{BE05B8BF-5C57-4D1F-A593-0BF2C32CFC03}" destId="{085E593D-DD2E-4AD1-BFF4-A5D3BFC1362C}" srcOrd="1" destOrd="0" presId="urn:microsoft.com/office/officeart/2005/8/layout/orgChart1"/>
    <dgm:cxn modelId="{925A1931-7AE5-43D6-8914-A8E3A4E62416}" type="presParOf" srcId="{085E593D-DD2E-4AD1-BFF4-A5D3BFC1362C}" destId="{B42A5C60-7CAE-43D0-A720-FF0E3C6A0F04}" srcOrd="0" destOrd="0" presId="urn:microsoft.com/office/officeart/2005/8/layout/orgChart1"/>
    <dgm:cxn modelId="{2C46E0EE-694F-4B53-82C4-B6F80AC232C2}" type="presParOf" srcId="{085E593D-DD2E-4AD1-BFF4-A5D3BFC1362C}" destId="{DEA81510-9B71-4084-8130-040EBD358678}" srcOrd="1" destOrd="0" presId="urn:microsoft.com/office/officeart/2005/8/layout/orgChart1"/>
    <dgm:cxn modelId="{B83A9D37-C33E-48E6-8BD7-21C0FC623D02}" type="presParOf" srcId="{DEA81510-9B71-4084-8130-040EBD358678}" destId="{C4280649-CD1F-4249-91DF-CD39FBFFA54A}" srcOrd="0" destOrd="0" presId="urn:microsoft.com/office/officeart/2005/8/layout/orgChart1"/>
    <dgm:cxn modelId="{8EC58816-9DCD-42B9-BA4A-DB02ADAE8A3C}" type="presParOf" srcId="{C4280649-CD1F-4249-91DF-CD39FBFFA54A}" destId="{CA140518-D150-4818-B8C6-1D6FF323D3BB}" srcOrd="0" destOrd="0" presId="urn:microsoft.com/office/officeart/2005/8/layout/orgChart1"/>
    <dgm:cxn modelId="{2FB2E227-F211-4C7F-B736-4803599D5DD2}" type="presParOf" srcId="{C4280649-CD1F-4249-91DF-CD39FBFFA54A}" destId="{ED00FC0D-7EDE-4ED0-9ACB-9A155A3DCF04}" srcOrd="1" destOrd="0" presId="urn:microsoft.com/office/officeart/2005/8/layout/orgChart1"/>
    <dgm:cxn modelId="{4C8C4500-B604-4783-B2E9-FAA563259680}" type="presParOf" srcId="{DEA81510-9B71-4084-8130-040EBD358678}" destId="{0B181330-52A2-44CB-AC5A-47C2E575D2C4}" srcOrd="1" destOrd="0" presId="urn:microsoft.com/office/officeart/2005/8/layout/orgChart1"/>
    <dgm:cxn modelId="{3B25B463-E73A-4E2D-A419-A106E5D0B84D}" type="presParOf" srcId="{0B181330-52A2-44CB-AC5A-47C2E575D2C4}" destId="{945B5DEF-B083-4B51-8A26-75A07264657A}" srcOrd="0" destOrd="0" presId="urn:microsoft.com/office/officeart/2005/8/layout/orgChart1"/>
    <dgm:cxn modelId="{07BD4A01-62BC-4D8B-A089-82F786E11687}" type="presParOf" srcId="{0B181330-52A2-44CB-AC5A-47C2E575D2C4}" destId="{F96622CF-8950-4FAB-BDD9-8C0E7A33948C}" srcOrd="1" destOrd="0" presId="urn:microsoft.com/office/officeart/2005/8/layout/orgChart1"/>
    <dgm:cxn modelId="{DE4B8A80-CF24-42BD-8D90-7E1EC15E55E8}" type="presParOf" srcId="{F96622CF-8950-4FAB-BDD9-8C0E7A33948C}" destId="{DB7F14A1-502C-449A-B973-E0CC0A685643}" srcOrd="0" destOrd="0" presId="urn:microsoft.com/office/officeart/2005/8/layout/orgChart1"/>
    <dgm:cxn modelId="{5E0D7E1D-4BF6-4D40-BFB8-B47734555EE4}" type="presParOf" srcId="{DB7F14A1-502C-449A-B973-E0CC0A685643}" destId="{0DF0338D-F195-4CE0-9964-72D80DF1A45E}" srcOrd="0" destOrd="0" presId="urn:microsoft.com/office/officeart/2005/8/layout/orgChart1"/>
    <dgm:cxn modelId="{D62D86A6-1E46-42B5-B653-B6FE2B6E8951}" type="presParOf" srcId="{DB7F14A1-502C-449A-B973-E0CC0A685643}" destId="{39FF4D68-B6F3-4F99-89C7-6D261BE203B5}" srcOrd="1" destOrd="0" presId="urn:microsoft.com/office/officeart/2005/8/layout/orgChart1"/>
    <dgm:cxn modelId="{A797F0D5-6B24-49A1-A57B-E18DA8F2A8BD}" type="presParOf" srcId="{F96622CF-8950-4FAB-BDD9-8C0E7A33948C}" destId="{0BB37844-0461-4777-B99F-B5FC77915605}" srcOrd="1" destOrd="0" presId="urn:microsoft.com/office/officeart/2005/8/layout/orgChart1"/>
    <dgm:cxn modelId="{6AF2A7B8-98B3-425A-9A13-C7EB5D5D4FED}" type="presParOf" srcId="{F96622CF-8950-4FAB-BDD9-8C0E7A33948C}" destId="{281DECF2-BA0C-474E-9F2A-4514C56B7A6E}" srcOrd="2" destOrd="0" presId="urn:microsoft.com/office/officeart/2005/8/layout/orgChart1"/>
    <dgm:cxn modelId="{B32509EC-1059-45FD-BE7F-707C4A1E4860}" type="presParOf" srcId="{0B181330-52A2-44CB-AC5A-47C2E575D2C4}" destId="{6B8E3326-2014-4709-9468-9EFCB85CF2F4}" srcOrd="2" destOrd="0" presId="urn:microsoft.com/office/officeart/2005/8/layout/orgChart1"/>
    <dgm:cxn modelId="{6BFA1615-E6FC-43A0-B026-79D0C04D2063}" type="presParOf" srcId="{0B181330-52A2-44CB-AC5A-47C2E575D2C4}" destId="{18AB0693-156F-478C-A9BF-79906AE2F026}" srcOrd="3" destOrd="0" presId="urn:microsoft.com/office/officeart/2005/8/layout/orgChart1"/>
    <dgm:cxn modelId="{B7029497-E317-4D60-B377-A6109126482C}" type="presParOf" srcId="{18AB0693-156F-478C-A9BF-79906AE2F026}" destId="{CB257A0A-732D-4224-ACB5-2DF72955B33F}" srcOrd="0" destOrd="0" presId="urn:microsoft.com/office/officeart/2005/8/layout/orgChart1"/>
    <dgm:cxn modelId="{72143F59-68C2-4169-A685-91EFD56BE0D9}" type="presParOf" srcId="{CB257A0A-732D-4224-ACB5-2DF72955B33F}" destId="{5AF2FF75-A01C-4FB2-9E6D-200876677796}" srcOrd="0" destOrd="0" presId="urn:microsoft.com/office/officeart/2005/8/layout/orgChart1"/>
    <dgm:cxn modelId="{B9EE08FD-EC46-48F3-B217-8CD6D8D1BDDF}" type="presParOf" srcId="{CB257A0A-732D-4224-ACB5-2DF72955B33F}" destId="{108CB4E4-FB00-43E9-8C04-13B4C542C558}" srcOrd="1" destOrd="0" presId="urn:microsoft.com/office/officeart/2005/8/layout/orgChart1"/>
    <dgm:cxn modelId="{83721709-8D4B-4C9D-BDB9-E52E973EB778}" type="presParOf" srcId="{18AB0693-156F-478C-A9BF-79906AE2F026}" destId="{833B2D07-2FE5-4CCE-ACF3-39D6F74A1D36}" srcOrd="1" destOrd="0" presId="urn:microsoft.com/office/officeart/2005/8/layout/orgChart1"/>
    <dgm:cxn modelId="{34A38E70-3A9A-471C-9CE8-028C8436C83F}" type="presParOf" srcId="{18AB0693-156F-478C-A9BF-79906AE2F026}" destId="{754751A8-EA4A-456A-A888-B544DA85CE09}" srcOrd="2" destOrd="0" presId="urn:microsoft.com/office/officeart/2005/8/layout/orgChart1"/>
    <dgm:cxn modelId="{09257C53-F343-40F6-AC6A-83C413873C5C}" type="presParOf" srcId="{0B181330-52A2-44CB-AC5A-47C2E575D2C4}" destId="{16A1A661-8B8D-43B2-8D9F-EA5D009E9265}" srcOrd="4" destOrd="0" presId="urn:microsoft.com/office/officeart/2005/8/layout/orgChart1"/>
    <dgm:cxn modelId="{51AC6280-92F6-40DF-BE52-5CFFB2F8B7AE}" type="presParOf" srcId="{0B181330-52A2-44CB-AC5A-47C2E575D2C4}" destId="{CD288154-2BDE-48BB-8872-632898E9839C}" srcOrd="5" destOrd="0" presId="urn:microsoft.com/office/officeart/2005/8/layout/orgChart1"/>
    <dgm:cxn modelId="{C02BC54A-CFE9-4834-8045-1851348F52AC}" type="presParOf" srcId="{CD288154-2BDE-48BB-8872-632898E9839C}" destId="{618F6312-A842-40E7-B14B-FA536D739288}" srcOrd="0" destOrd="0" presId="urn:microsoft.com/office/officeart/2005/8/layout/orgChart1"/>
    <dgm:cxn modelId="{182E6070-E68D-47E9-859B-AB347B4832CC}" type="presParOf" srcId="{618F6312-A842-40E7-B14B-FA536D739288}" destId="{380F5D86-F7B2-4CD1-A145-188B8D19F4C7}" srcOrd="0" destOrd="0" presId="urn:microsoft.com/office/officeart/2005/8/layout/orgChart1"/>
    <dgm:cxn modelId="{0957C22D-89EC-43EE-8248-47FD5EAC3F76}" type="presParOf" srcId="{618F6312-A842-40E7-B14B-FA536D739288}" destId="{AEE1D42A-2666-402E-80DF-67AA807E83E0}" srcOrd="1" destOrd="0" presId="urn:microsoft.com/office/officeart/2005/8/layout/orgChart1"/>
    <dgm:cxn modelId="{FA3F6695-C35A-48B5-AA95-662D5E597354}" type="presParOf" srcId="{CD288154-2BDE-48BB-8872-632898E9839C}" destId="{0260FE4A-4204-4C01-9754-DC51D52031A5}" srcOrd="1" destOrd="0" presId="urn:microsoft.com/office/officeart/2005/8/layout/orgChart1"/>
    <dgm:cxn modelId="{48E0228F-991F-4C5B-871D-30D994C6DD27}" type="presParOf" srcId="{CD288154-2BDE-48BB-8872-632898E9839C}" destId="{D42DE3EA-8F52-4600-BD7B-0CA8259E3352}" srcOrd="2" destOrd="0" presId="urn:microsoft.com/office/officeart/2005/8/layout/orgChart1"/>
    <dgm:cxn modelId="{D92927C0-B61A-4E62-B372-A32E2593854A}" type="presParOf" srcId="{DEA81510-9B71-4084-8130-040EBD358678}" destId="{6B25BFF9-DE37-4EC7-9640-069B8D77071D}" srcOrd="2" destOrd="0" presId="urn:microsoft.com/office/officeart/2005/8/layout/orgChart1"/>
    <dgm:cxn modelId="{86C4A5F5-E9F9-4805-BD94-3103149802BB}" type="presParOf" srcId="{085E593D-DD2E-4AD1-BFF4-A5D3BFC1362C}" destId="{EC3DA42D-7AFA-4CB2-88CA-46915758AEE2}" srcOrd="2" destOrd="0" presId="urn:microsoft.com/office/officeart/2005/8/layout/orgChart1"/>
    <dgm:cxn modelId="{69E8A683-BCB4-4358-A4F3-D47BEB0847AB}" type="presParOf" srcId="{085E593D-DD2E-4AD1-BFF4-A5D3BFC1362C}" destId="{6C8CE6C4-96C6-4D2E-A215-2FE89548137B}" srcOrd="3" destOrd="0" presId="urn:microsoft.com/office/officeart/2005/8/layout/orgChart1"/>
    <dgm:cxn modelId="{65B7A363-D6BF-4EAD-9408-235A9D2A5194}" type="presParOf" srcId="{6C8CE6C4-96C6-4D2E-A215-2FE89548137B}" destId="{2D34C95D-A05D-4528-8343-86B560E622C4}" srcOrd="0" destOrd="0" presId="urn:microsoft.com/office/officeart/2005/8/layout/orgChart1"/>
    <dgm:cxn modelId="{6BE13329-79FE-48F1-931D-628E95D7ACF4}" type="presParOf" srcId="{2D34C95D-A05D-4528-8343-86B560E622C4}" destId="{29620000-BE24-4FDE-9298-EB761DDFC524}" srcOrd="0" destOrd="0" presId="urn:microsoft.com/office/officeart/2005/8/layout/orgChart1"/>
    <dgm:cxn modelId="{CDE540FA-3A9C-4DF3-90FF-C48CCF707244}" type="presParOf" srcId="{2D34C95D-A05D-4528-8343-86B560E622C4}" destId="{A44E6390-E3AF-4E2E-922C-20EFC2F1CAF6}" srcOrd="1" destOrd="0" presId="urn:microsoft.com/office/officeart/2005/8/layout/orgChart1"/>
    <dgm:cxn modelId="{11090B47-2F6B-4ECD-8F4B-3E7FFF1FFC55}" type="presParOf" srcId="{6C8CE6C4-96C6-4D2E-A215-2FE89548137B}" destId="{ADC2487C-32B5-43A2-BCEF-05818C0ACC25}" srcOrd="1" destOrd="0" presId="urn:microsoft.com/office/officeart/2005/8/layout/orgChart1"/>
    <dgm:cxn modelId="{57CB3D1B-7D88-4C5E-81FC-CD6784E3D6D9}" type="presParOf" srcId="{ADC2487C-32B5-43A2-BCEF-05818C0ACC25}" destId="{FD8C48EF-D1A4-4664-BDAF-9B626FD1996D}" srcOrd="0" destOrd="0" presId="urn:microsoft.com/office/officeart/2005/8/layout/orgChart1"/>
    <dgm:cxn modelId="{57B27637-2ADA-47D0-BF65-4CE82D8B8801}" type="presParOf" srcId="{ADC2487C-32B5-43A2-BCEF-05818C0ACC25}" destId="{625969C0-E9EC-4805-99B1-BCA359271F7C}" srcOrd="1" destOrd="0" presId="urn:microsoft.com/office/officeart/2005/8/layout/orgChart1"/>
    <dgm:cxn modelId="{30385482-7298-401F-8A11-108E518873AA}" type="presParOf" srcId="{625969C0-E9EC-4805-99B1-BCA359271F7C}" destId="{C426F10F-2748-4318-ADB3-27B99E7418E3}" srcOrd="0" destOrd="0" presId="urn:microsoft.com/office/officeart/2005/8/layout/orgChart1"/>
    <dgm:cxn modelId="{36853938-56DA-49C8-BAF2-27D7F78C6E5D}" type="presParOf" srcId="{C426F10F-2748-4318-ADB3-27B99E7418E3}" destId="{A9064E15-0ACE-408C-A22A-C26091DCFFF7}" srcOrd="0" destOrd="0" presId="urn:microsoft.com/office/officeart/2005/8/layout/orgChart1"/>
    <dgm:cxn modelId="{DE421ECA-4FCF-4ACE-80E7-56B46003420C}" type="presParOf" srcId="{C426F10F-2748-4318-ADB3-27B99E7418E3}" destId="{947C5D68-ABCC-43BA-9212-BA391A5F7A9F}" srcOrd="1" destOrd="0" presId="urn:microsoft.com/office/officeart/2005/8/layout/orgChart1"/>
    <dgm:cxn modelId="{7FFCF758-4A93-4E7D-A9CD-DBABB4A0CAED}" type="presParOf" srcId="{625969C0-E9EC-4805-99B1-BCA359271F7C}" destId="{1EB140E4-0428-42C6-9080-9AB9CD35D191}" srcOrd="1" destOrd="0" presId="urn:microsoft.com/office/officeart/2005/8/layout/orgChart1"/>
    <dgm:cxn modelId="{AC82DA36-D5D2-4CD6-A73E-B770564E5C1A}" type="presParOf" srcId="{625969C0-E9EC-4805-99B1-BCA359271F7C}" destId="{CF62E6A7-C4C2-459A-BCD0-BB8C0FF7DBDF}" srcOrd="2" destOrd="0" presId="urn:microsoft.com/office/officeart/2005/8/layout/orgChart1"/>
    <dgm:cxn modelId="{FB72162A-BD48-4C09-BFB3-511BE521A9EF}" type="presParOf" srcId="{ADC2487C-32B5-43A2-BCEF-05818C0ACC25}" destId="{0FF2AE87-9F6F-4D96-9F3C-40A7EA63EBB8}" srcOrd="2" destOrd="0" presId="urn:microsoft.com/office/officeart/2005/8/layout/orgChart1"/>
    <dgm:cxn modelId="{78E8509B-ED85-4088-8A26-2DE7870E5E6A}" type="presParOf" srcId="{ADC2487C-32B5-43A2-BCEF-05818C0ACC25}" destId="{EABEE485-0FC6-425C-BAF4-D08F368A7929}" srcOrd="3" destOrd="0" presId="urn:microsoft.com/office/officeart/2005/8/layout/orgChart1"/>
    <dgm:cxn modelId="{2F6B9CEA-8BD9-42A7-98FF-AD8FC0FC506D}" type="presParOf" srcId="{EABEE485-0FC6-425C-BAF4-D08F368A7929}" destId="{45088731-78D6-4412-9D6A-22AD82C582E8}" srcOrd="0" destOrd="0" presId="urn:microsoft.com/office/officeart/2005/8/layout/orgChart1"/>
    <dgm:cxn modelId="{280AF050-485A-4B07-854F-68CFF2FECF84}" type="presParOf" srcId="{45088731-78D6-4412-9D6A-22AD82C582E8}" destId="{C7E6F754-442F-4B35-AF8F-A5A6B32F9A99}" srcOrd="0" destOrd="0" presId="urn:microsoft.com/office/officeart/2005/8/layout/orgChart1"/>
    <dgm:cxn modelId="{1B3C120C-B333-47F6-8D15-BC4BB2334BF8}" type="presParOf" srcId="{45088731-78D6-4412-9D6A-22AD82C582E8}" destId="{41A08687-A52A-45C4-BD09-06CBBFD579B1}" srcOrd="1" destOrd="0" presId="urn:microsoft.com/office/officeart/2005/8/layout/orgChart1"/>
    <dgm:cxn modelId="{FBEBDCAC-CE7A-4820-B362-BB6D4EBD1A46}" type="presParOf" srcId="{EABEE485-0FC6-425C-BAF4-D08F368A7929}" destId="{193C26AF-EFE8-4E90-875B-AFDDF6289312}" srcOrd="1" destOrd="0" presId="urn:microsoft.com/office/officeart/2005/8/layout/orgChart1"/>
    <dgm:cxn modelId="{DADECFA6-CA79-4563-BBF7-167FE0B191D6}" type="presParOf" srcId="{EABEE485-0FC6-425C-BAF4-D08F368A7929}" destId="{A544F070-50DF-47DB-BAB8-23033F7A7251}" srcOrd="2" destOrd="0" presId="urn:microsoft.com/office/officeart/2005/8/layout/orgChart1"/>
    <dgm:cxn modelId="{D0DC0785-813A-4C70-A740-B51B40E06682}" type="presParOf" srcId="{ADC2487C-32B5-43A2-BCEF-05818C0ACC25}" destId="{6361DC97-CDF4-4326-8740-A56394D665AE}" srcOrd="4" destOrd="0" presId="urn:microsoft.com/office/officeart/2005/8/layout/orgChart1"/>
    <dgm:cxn modelId="{440E98A0-45BD-417C-83B1-01C8DB12ED45}" type="presParOf" srcId="{ADC2487C-32B5-43A2-BCEF-05818C0ACC25}" destId="{0C558E2C-58E5-4411-9C77-7257FA1E1E56}" srcOrd="5" destOrd="0" presId="urn:microsoft.com/office/officeart/2005/8/layout/orgChart1"/>
    <dgm:cxn modelId="{08B29BA4-EDF2-4D62-8492-45D144551AFF}" type="presParOf" srcId="{0C558E2C-58E5-4411-9C77-7257FA1E1E56}" destId="{F18AADD2-BBBE-4BA0-A4FC-79B00FE8D1EA}" srcOrd="0" destOrd="0" presId="urn:microsoft.com/office/officeart/2005/8/layout/orgChart1"/>
    <dgm:cxn modelId="{77ED6504-3695-4B42-8B93-EE4BCC555A8E}" type="presParOf" srcId="{F18AADD2-BBBE-4BA0-A4FC-79B00FE8D1EA}" destId="{87FEEE29-FB1F-49E0-9949-752AD5FA5FAB}" srcOrd="0" destOrd="0" presId="urn:microsoft.com/office/officeart/2005/8/layout/orgChart1"/>
    <dgm:cxn modelId="{0B4A65CE-02D3-4CA9-9948-5E360B57EDA7}" type="presParOf" srcId="{F18AADD2-BBBE-4BA0-A4FC-79B00FE8D1EA}" destId="{6A7C026A-BA19-40B4-9B1A-F0C34096557F}" srcOrd="1" destOrd="0" presId="urn:microsoft.com/office/officeart/2005/8/layout/orgChart1"/>
    <dgm:cxn modelId="{7B37555F-E0C6-4F83-B716-0C1E8F08ABB0}" type="presParOf" srcId="{0C558E2C-58E5-4411-9C77-7257FA1E1E56}" destId="{5B53B335-1E07-4456-B9D8-620DD5B7E853}" srcOrd="1" destOrd="0" presId="urn:microsoft.com/office/officeart/2005/8/layout/orgChart1"/>
    <dgm:cxn modelId="{A99FC1FA-EC67-42E8-8494-72AA6BEC5278}" type="presParOf" srcId="{0C558E2C-58E5-4411-9C77-7257FA1E1E56}" destId="{D863369C-07F1-444F-90AC-3A9A3A17334A}" srcOrd="2" destOrd="0" presId="urn:microsoft.com/office/officeart/2005/8/layout/orgChart1"/>
    <dgm:cxn modelId="{9685AE06-48B9-4234-B4F2-4323D7BC63BD}" type="presParOf" srcId="{6C8CE6C4-96C6-4D2E-A215-2FE89548137B}" destId="{FBED26F5-4D2C-4ACB-8205-B637305D50E9}" srcOrd="2" destOrd="0" presId="urn:microsoft.com/office/officeart/2005/8/layout/orgChart1"/>
    <dgm:cxn modelId="{645E2780-6F27-4997-9CC7-B7F1C2558775}" type="presParOf" srcId="{BE05B8BF-5C57-4D1F-A593-0BF2C32CFC03}" destId="{104FEE80-A39B-4311-91D5-A81A03BE3ADB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AF9F6B-9AC3-4234-8D92-F96EC10612C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89263CC-D9AF-425B-BD12-81FBC6C9AA9E}">
      <dgm:prSet phldrT="[Texto]"/>
      <dgm:spPr/>
      <dgm:t>
        <a:bodyPr/>
        <a:lstStyle/>
        <a:p>
          <a:r>
            <a:rPr lang="pt-BR"/>
            <a:t>Operação com bens e serviços</a:t>
          </a:r>
        </a:p>
      </dgm:t>
    </dgm:pt>
    <dgm:pt modelId="{D7AB1DE9-FD78-4407-8E9A-F42478DAC43E}" type="parTrans" cxnId="{F1DEA0DB-0C69-40E7-A199-2EDBF1140477}">
      <dgm:prSet/>
      <dgm:spPr/>
      <dgm:t>
        <a:bodyPr/>
        <a:lstStyle/>
        <a:p>
          <a:endParaRPr lang="pt-BR"/>
        </a:p>
      </dgm:t>
    </dgm:pt>
    <dgm:pt modelId="{31F3D5CE-AC4A-46B4-82B9-B7C4C94B8123}" type="sibTrans" cxnId="{F1DEA0DB-0C69-40E7-A199-2EDBF1140477}">
      <dgm:prSet/>
      <dgm:spPr/>
      <dgm:t>
        <a:bodyPr/>
        <a:lstStyle/>
        <a:p>
          <a:endParaRPr lang="pt-BR"/>
        </a:p>
      </dgm:t>
    </dgm:pt>
    <dgm:pt modelId="{CE297899-0DE2-412D-B110-37676BF666BF}">
      <dgm:prSet phldrT="[Texto]"/>
      <dgm:spPr/>
      <dgm:t>
        <a:bodyPr/>
        <a:lstStyle/>
        <a:p>
          <a:r>
            <a:rPr lang="pt-BR"/>
            <a:t>IBS</a:t>
          </a:r>
        </a:p>
      </dgm:t>
    </dgm:pt>
    <dgm:pt modelId="{B3FA5C32-9540-4080-9371-0F5BBCC651CA}" type="parTrans" cxnId="{4F03AD37-E479-45AA-8862-D08F7C6BED71}">
      <dgm:prSet/>
      <dgm:spPr/>
      <dgm:t>
        <a:bodyPr/>
        <a:lstStyle/>
        <a:p>
          <a:endParaRPr lang="pt-BR"/>
        </a:p>
      </dgm:t>
    </dgm:pt>
    <dgm:pt modelId="{563E5EFC-1286-4E1E-A7A2-A315CAD51957}" type="sibTrans" cxnId="{4F03AD37-E479-45AA-8862-D08F7C6BED71}">
      <dgm:prSet/>
      <dgm:spPr/>
      <dgm:t>
        <a:bodyPr/>
        <a:lstStyle/>
        <a:p>
          <a:endParaRPr lang="pt-BR"/>
        </a:p>
      </dgm:t>
    </dgm:pt>
    <dgm:pt modelId="{64D4E096-DBE7-4039-8F05-9479E88E04E8}">
      <dgm:prSet phldrT="[Texto]"/>
      <dgm:spPr/>
      <dgm:t>
        <a:bodyPr/>
        <a:lstStyle/>
        <a:p>
          <a:r>
            <a:rPr lang="pt-BR"/>
            <a:t>CBS</a:t>
          </a:r>
        </a:p>
      </dgm:t>
    </dgm:pt>
    <dgm:pt modelId="{B855DC1C-E322-47D6-8258-1FEEE27C1EDA}" type="parTrans" cxnId="{36F57EC6-515C-48F0-B0A6-1BD4A725F43E}">
      <dgm:prSet/>
      <dgm:spPr/>
      <dgm:t>
        <a:bodyPr/>
        <a:lstStyle/>
        <a:p>
          <a:endParaRPr lang="pt-BR"/>
        </a:p>
      </dgm:t>
    </dgm:pt>
    <dgm:pt modelId="{46675136-F42C-41F3-9989-836D98F704AD}" type="sibTrans" cxnId="{36F57EC6-515C-48F0-B0A6-1BD4A725F43E}">
      <dgm:prSet/>
      <dgm:spPr/>
      <dgm:t>
        <a:bodyPr/>
        <a:lstStyle/>
        <a:p>
          <a:endParaRPr lang="pt-BR"/>
        </a:p>
      </dgm:t>
    </dgm:pt>
    <dgm:pt modelId="{9A95E76E-2BC9-46A2-92D6-320257AE4678}">
      <dgm:prSet phldrT="[Texto]"/>
      <dgm:spPr/>
      <dgm:t>
        <a:bodyPr/>
        <a:lstStyle/>
        <a:p>
          <a:r>
            <a:rPr lang="pt-BR"/>
            <a:t>Critério pessoal sujeito ativo: Estados e Municípios</a:t>
          </a:r>
        </a:p>
      </dgm:t>
    </dgm:pt>
    <dgm:pt modelId="{C0AD939A-FF3C-44B8-AC95-925EEE1B1B27}" type="parTrans" cxnId="{E737ADB7-F305-4B5E-8AB8-0CFFEB012860}">
      <dgm:prSet/>
      <dgm:spPr/>
      <dgm:t>
        <a:bodyPr/>
        <a:lstStyle/>
        <a:p>
          <a:endParaRPr lang="pt-BR"/>
        </a:p>
      </dgm:t>
    </dgm:pt>
    <dgm:pt modelId="{F88ADDBE-A08E-4AF0-8280-BEB5A1ADAEEE}" type="sibTrans" cxnId="{E737ADB7-F305-4B5E-8AB8-0CFFEB012860}">
      <dgm:prSet/>
      <dgm:spPr/>
      <dgm:t>
        <a:bodyPr/>
        <a:lstStyle/>
        <a:p>
          <a:endParaRPr lang="pt-BR"/>
        </a:p>
      </dgm:t>
    </dgm:pt>
    <dgm:pt modelId="{EF403BEA-6FF6-4909-BA7E-868773107E98}">
      <dgm:prSet/>
      <dgm:spPr/>
      <dgm:t>
        <a:bodyPr/>
        <a:lstStyle/>
        <a:p>
          <a:r>
            <a:rPr lang="pt-BR"/>
            <a:t>Critério quantitativo: base de cálculo (artigo 12 PLP 68)</a:t>
          </a:r>
        </a:p>
      </dgm:t>
    </dgm:pt>
    <dgm:pt modelId="{94EC0547-7991-4D0B-B369-90B95D7B057A}" type="parTrans" cxnId="{D64FA262-F281-4354-B8F8-4E9CF5F98734}">
      <dgm:prSet/>
      <dgm:spPr/>
      <dgm:t>
        <a:bodyPr/>
        <a:lstStyle/>
        <a:p>
          <a:endParaRPr lang="pt-BR"/>
        </a:p>
      </dgm:t>
    </dgm:pt>
    <dgm:pt modelId="{F1AC2CD2-1721-4CC5-A0F0-A0B20F796E5A}" type="sibTrans" cxnId="{D64FA262-F281-4354-B8F8-4E9CF5F98734}">
      <dgm:prSet/>
      <dgm:spPr/>
      <dgm:t>
        <a:bodyPr/>
        <a:lstStyle/>
        <a:p>
          <a:endParaRPr lang="pt-BR"/>
        </a:p>
      </dgm:t>
    </dgm:pt>
    <dgm:pt modelId="{E4C25069-5560-428D-8BD5-9ED141134121}">
      <dgm:prSet/>
      <dgm:spPr/>
      <dgm:t>
        <a:bodyPr/>
        <a:lstStyle/>
        <a:p>
          <a:r>
            <a:rPr lang="pt-BR"/>
            <a:t>Critério pessoal sujeito ativo: União Federal</a:t>
          </a:r>
        </a:p>
      </dgm:t>
    </dgm:pt>
    <dgm:pt modelId="{DF38D5F0-3EE8-4DC1-9874-6F7F6FC8A3A2}" type="parTrans" cxnId="{DBF4C541-8316-4740-8C61-328A2470A2A8}">
      <dgm:prSet/>
      <dgm:spPr/>
      <dgm:t>
        <a:bodyPr/>
        <a:lstStyle/>
        <a:p>
          <a:endParaRPr lang="pt-BR"/>
        </a:p>
      </dgm:t>
    </dgm:pt>
    <dgm:pt modelId="{89AD6E22-75F3-4417-8B36-65F9EBAAC628}" type="sibTrans" cxnId="{DBF4C541-8316-4740-8C61-328A2470A2A8}">
      <dgm:prSet/>
      <dgm:spPr/>
      <dgm:t>
        <a:bodyPr/>
        <a:lstStyle/>
        <a:p>
          <a:endParaRPr lang="pt-BR"/>
        </a:p>
      </dgm:t>
    </dgm:pt>
    <dgm:pt modelId="{AEC52573-D92A-4DF1-9DA9-E6F0751B27A3}">
      <dgm:prSet phldrT="[Texto]"/>
      <dgm:spPr/>
      <dgm:t>
        <a:bodyPr/>
        <a:lstStyle/>
        <a:p>
          <a:r>
            <a:rPr lang="pt-BR"/>
            <a:t>Critério pessoal sujeito passivo: fornecedor  de bens e serviços (artigo 21 PLP 68)</a:t>
          </a:r>
        </a:p>
      </dgm:t>
    </dgm:pt>
    <dgm:pt modelId="{CB59D86D-9C6C-4760-A598-66D979D46FC3}" type="parTrans" cxnId="{EA7F0C51-7E0A-4471-A523-577F5D80BFC7}">
      <dgm:prSet/>
      <dgm:spPr/>
      <dgm:t>
        <a:bodyPr/>
        <a:lstStyle/>
        <a:p>
          <a:endParaRPr lang="pt-BR"/>
        </a:p>
      </dgm:t>
    </dgm:pt>
    <dgm:pt modelId="{ACBECDAC-9BDF-4F01-8D6F-B53E6DCE0FB2}" type="sibTrans" cxnId="{EA7F0C51-7E0A-4471-A523-577F5D80BFC7}">
      <dgm:prSet/>
      <dgm:spPr/>
      <dgm:t>
        <a:bodyPr/>
        <a:lstStyle/>
        <a:p>
          <a:endParaRPr lang="pt-BR"/>
        </a:p>
      </dgm:t>
    </dgm:pt>
    <dgm:pt modelId="{F1DD58DF-41B9-4499-B5BF-63FFA7D65BA1}">
      <dgm:prSet/>
      <dgm:spPr/>
      <dgm:t>
        <a:bodyPr/>
        <a:lstStyle/>
        <a:p>
          <a:r>
            <a:rPr lang="pt-BR"/>
            <a:t>Critério quantitativo alíquota.</a:t>
          </a:r>
        </a:p>
        <a:p>
          <a:r>
            <a:rPr lang="pt-BR"/>
            <a:t>“Z”</a:t>
          </a:r>
        </a:p>
      </dgm:t>
    </dgm:pt>
    <dgm:pt modelId="{1CC1803E-2A04-41AA-9A29-F19D162D09F1}" type="parTrans" cxnId="{5C2B1F56-3231-42A9-BAA5-1382F9768A1E}">
      <dgm:prSet/>
      <dgm:spPr/>
      <dgm:t>
        <a:bodyPr/>
        <a:lstStyle/>
        <a:p>
          <a:endParaRPr lang="pt-BR"/>
        </a:p>
      </dgm:t>
    </dgm:pt>
    <dgm:pt modelId="{73A0A49F-D761-402B-BAD2-EFD778BCEB8B}" type="sibTrans" cxnId="{5C2B1F56-3231-42A9-BAA5-1382F9768A1E}">
      <dgm:prSet/>
      <dgm:spPr/>
      <dgm:t>
        <a:bodyPr/>
        <a:lstStyle/>
        <a:p>
          <a:endParaRPr lang="pt-BR"/>
        </a:p>
      </dgm:t>
    </dgm:pt>
    <dgm:pt modelId="{7EA77D8E-A336-49F5-8938-33591CE153C3}">
      <dgm:prSet phldrT="[Texto]"/>
      <dgm:spPr/>
      <dgm:t>
        <a:bodyPr/>
        <a:lstStyle/>
        <a:p>
          <a:r>
            <a:rPr lang="pt-BR"/>
            <a:t>Critério quantitativo:  base de cálculo (artigo 12 do PLP 68)</a:t>
          </a:r>
        </a:p>
      </dgm:t>
    </dgm:pt>
    <dgm:pt modelId="{5256491A-F69C-4376-B5EE-FB10F7C42A1F}" type="parTrans" cxnId="{728F65C5-376A-43B7-89CC-733FE7304047}">
      <dgm:prSet/>
      <dgm:spPr/>
      <dgm:t>
        <a:bodyPr/>
        <a:lstStyle/>
        <a:p>
          <a:endParaRPr lang="pt-BR"/>
        </a:p>
      </dgm:t>
    </dgm:pt>
    <dgm:pt modelId="{6E2B5065-ACAD-4F60-BAA4-2DD277934A69}" type="sibTrans" cxnId="{728F65C5-376A-43B7-89CC-733FE7304047}">
      <dgm:prSet/>
      <dgm:spPr/>
      <dgm:t>
        <a:bodyPr/>
        <a:lstStyle/>
        <a:p>
          <a:endParaRPr lang="pt-BR"/>
        </a:p>
      </dgm:t>
    </dgm:pt>
    <dgm:pt modelId="{5175FC30-90CE-4B0E-934D-D234AAFCD7DC}">
      <dgm:prSet/>
      <dgm:spPr/>
      <dgm:t>
        <a:bodyPr/>
        <a:lstStyle/>
        <a:p>
          <a:r>
            <a:rPr lang="pt-BR"/>
            <a:t>Critério pessoal sujeito passivo: fornecedor de bens e serviços (artigo 21 PLP 68)</a:t>
          </a:r>
        </a:p>
      </dgm:t>
    </dgm:pt>
    <dgm:pt modelId="{C8A425BC-6485-4039-929A-77F596A6A09B}" type="parTrans" cxnId="{643A843C-E225-4E89-93C2-1D88FED474DF}">
      <dgm:prSet/>
      <dgm:spPr/>
      <dgm:t>
        <a:bodyPr/>
        <a:lstStyle/>
        <a:p>
          <a:endParaRPr lang="pt-BR"/>
        </a:p>
      </dgm:t>
    </dgm:pt>
    <dgm:pt modelId="{3C2EA36E-47CA-412D-B326-1F46AC9BDE7C}" type="sibTrans" cxnId="{643A843C-E225-4E89-93C2-1D88FED474DF}">
      <dgm:prSet/>
      <dgm:spPr/>
      <dgm:t>
        <a:bodyPr/>
        <a:lstStyle/>
        <a:p>
          <a:endParaRPr lang="pt-BR"/>
        </a:p>
      </dgm:t>
    </dgm:pt>
    <dgm:pt modelId="{8DD4214A-C6CE-4157-88CD-F549FAE39954}">
      <dgm:prSet phldrT="[Texto]"/>
      <dgm:spPr/>
      <dgm:t>
        <a:bodyPr/>
        <a:lstStyle/>
        <a:p>
          <a:r>
            <a:rPr lang="pt-BR"/>
            <a:t>Critério quantitativo: alíquotas; Estado “X”, Municípios “Y”</a:t>
          </a:r>
        </a:p>
      </dgm:t>
    </dgm:pt>
    <dgm:pt modelId="{BEF9E9D5-C8E7-493F-9F1F-89974D7B5584}" type="parTrans" cxnId="{71B5977F-8462-4904-A55A-F0D150BC53C4}">
      <dgm:prSet/>
      <dgm:spPr/>
      <dgm:t>
        <a:bodyPr/>
        <a:lstStyle/>
        <a:p>
          <a:endParaRPr lang="pt-BR"/>
        </a:p>
      </dgm:t>
    </dgm:pt>
    <dgm:pt modelId="{3C57A083-26D0-4615-9B78-16C0C40828EB}" type="sibTrans" cxnId="{71B5977F-8462-4904-A55A-F0D150BC53C4}">
      <dgm:prSet/>
      <dgm:spPr/>
      <dgm:t>
        <a:bodyPr/>
        <a:lstStyle/>
        <a:p>
          <a:endParaRPr lang="pt-BR"/>
        </a:p>
      </dgm:t>
    </dgm:pt>
    <dgm:pt modelId="{B5E79D91-89BB-4348-8019-DD35752338E9}" type="pres">
      <dgm:prSet presAssocID="{6FAF9F6B-9AC3-4234-8D92-F96EC10612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E05B8BF-5C57-4D1F-A593-0BF2C32CFC03}" type="pres">
      <dgm:prSet presAssocID="{289263CC-D9AF-425B-BD12-81FBC6C9AA9E}" presName="hierRoot1" presStyleCnt="0">
        <dgm:presLayoutVars>
          <dgm:hierBranch val="init"/>
        </dgm:presLayoutVars>
      </dgm:prSet>
      <dgm:spPr/>
    </dgm:pt>
    <dgm:pt modelId="{D2C19C8D-70BF-4C26-8BE3-2B35FA772820}" type="pres">
      <dgm:prSet presAssocID="{289263CC-D9AF-425B-BD12-81FBC6C9AA9E}" presName="rootComposite1" presStyleCnt="0"/>
      <dgm:spPr/>
    </dgm:pt>
    <dgm:pt modelId="{C9F0F1EF-A11B-4529-B36A-5A8C27D0CA66}" type="pres">
      <dgm:prSet presAssocID="{289263CC-D9AF-425B-BD12-81FBC6C9AA9E}" presName="rootText1" presStyleLbl="node0" presStyleIdx="0" presStyleCnt="1">
        <dgm:presLayoutVars>
          <dgm:chPref val="3"/>
        </dgm:presLayoutVars>
      </dgm:prSet>
      <dgm:spPr/>
    </dgm:pt>
    <dgm:pt modelId="{9109A57F-EF4E-4CB9-9DB7-4E7F881A3F70}" type="pres">
      <dgm:prSet presAssocID="{289263CC-D9AF-425B-BD12-81FBC6C9AA9E}" presName="rootConnector1" presStyleLbl="node1" presStyleIdx="0" presStyleCnt="0"/>
      <dgm:spPr/>
    </dgm:pt>
    <dgm:pt modelId="{085E593D-DD2E-4AD1-BFF4-A5D3BFC1362C}" type="pres">
      <dgm:prSet presAssocID="{289263CC-D9AF-425B-BD12-81FBC6C9AA9E}" presName="hierChild2" presStyleCnt="0"/>
      <dgm:spPr/>
    </dgm:pt>
    <dgm:pt modelId="{B42A5C60-7CAE-43D0-A720-FF0E3C6A0F04}" type="pres">
      <dgm:prSet presAssocID="{B3FA5C32-9540-4080-9371-0F5BBCC651CA}" presName="Name37" presStyleLbl="parChTrans1D2" presStyleIdx="0" presStyleCnt="2"/>
      <dgm:spPr/>
    </dgm:pt>
    <dgm:pt modelId="{DEA81510-9B71-4084-8130-040EBD358678}" type="pres">
      <dgm:prSet presAssocID="{CE297899-0DE2-412D-B110-37676BF666BF}" presName="hierRoot2" presStyleCnt="0">
        <dgm:presLayoutVars>
          <dgm:hierBranch val="init"/>
        </dgm:presLayoutVars>
      </dgm:prSet>
      <dgm:spPr/>
    </dgm:pt>
    <dgm:pt modelId="{C4280649-CD1F-4249-91DF-CD39FBFFA54A}" type="pres">
      <dgm:prSet presAssocID="{CE297899-0DE2-412D-B110-37676BF666BF}" presName="rootComposite" presStyleCnt="0"/>
      <dgm:spPr/>
    </dgm:pt>
    <dgm:pt modelId="{CA140518-D150-4818-B8C6-1D6FF323D3BB}" type="pres">
      <dgm:prSet presAssocID="{CE297899-0DE2-412D-B110-37676BF666BF}" presName="rootText" presStyleLbl="node2" presStyleIdx="0" presStyleCnt="2">
        <dgm:presLayoutVars>
          <dgm:chPref val="3"/>
        </dgm:presLayoutVars>
      </dgm:prSet>
      <dgm:spPr/>
    </dgm:pt>
    <dgm:pt modelId="{ED00FC0D-7EDE-4ED0-9ACB-9A155A3DCF04}" type="pres">
      <dgm:prSet presAssocID="{CE297899-0DE2-412D-B110-37676BF666BF}" presName="rootConnector" presStyleLbl="node2" presStyleIdx="0" presStyleCnt="2"/>
      <dgm:spPr/>
    </dgm:pt>
    <dgm:pt modelId="{0B181330-52A2-44CB-AC5A-47C2E575D2C4}" type="pres">
      <dgm:prSet presAssocID="{CE297899-0DE2-412D-B110-37676BF666BF}" presName="hierChild4" presStyleCnt="0"/>
      <dgm:spPr/>
    </dgm:pt>
    <dgm:pt modelId="{945B5DEF-B083-4B51-8A26-75A07264657A}" type="pres">
      <dgm:prSet presAssocID="{C0AD939A-FF3C-44B8-AC95-925EEE1B1B27}" presName="Name37" presStyleLbl="parChTrans1D3" presStyleIdx="0" presStyleCnt="8"/>
      <dgm:spPr/>
    </dgm:pt>
    <dgm:pt modelId="{F96622CF-8950-4FAB-BDD9-8C0E7A33948C}" type="pres">
      <dgm:prSet presAssocID="{9A95E76E-2BC9-46A2-92D6-320257AE4678}" presName="hierRoot2" presStyleCnt="0">
        <dgm:presLayoutVars>
          <dgm:hierBranch val="init"/>
        </dgm:presLayoutVars>
      </dgm:prSet>
      <dgm:spPr/>
    </dgm:pt>
    <dgm:pt modelId="{DB7F14A1-502C-449A-B973-E0CC0A685643}" type="pres">
      <dgm:prSet presAssocID="{9A95E76E-2BC9-46A2-92D6-320257AE4678}" presName="rootComposite" presStyleCnt="0"/>
      <dgm:spPr/>
    </dgm:pt>
    <dgm:pt modelId="{0DF0338D-F195-4CE0-9964-72D80DF1A45E}" type="pres">
      <dgm:prSet presAssocID="{9A95E76E-2BC9-46A2-92D6-320257AE4678}" presName="rootText" presStyleLbl="node3" presStyleIdx="0" presStyleCnt="8">
        <dgm:presLayoutVars>
          <dgm:chPref val="3"/>
        </dgm:presLayoutVars>
      </dgm:prSet>
      <dgm:spPr/>
    </dgm:pt>
    <dgm:pt modelId="{39FF4D68-B6F3-4F99-89C7-6D261BE203B5}" type="pres">
      <dgm:prSet presAssocID="{9A95E76E-2BC9-46A2-92D6-320257AE4678}" presName="rootConnector" presStyleLbl="node3" presStyleIdx="0" presStyleCnt="8"/>
      <dgm:spPr/>
    </dgm:pt>
    <dgm:pt modelId="{0BB37844-0461-4777-B99F-B5FC77915605}" type="pres">
      <dgm:prSet presAssocID="{9A95E76E-2BC9-46A2-92D6-320257AE4678}" presName="hierChild4" presStyleCnt="0"/>
      <dgm:spPr/>
    </dgm:pt>
    <dgm:pt modelId="{281DECF2-BA0C-474E-9F2A-4514C56B7A6E}" type="pres">
      <dgm:prSet presAssocID="{9A95E76E-2BC9-46A2-92D6-320257AE4678}" presName="hierChild5" presStyleCnt="0"/>
      <dgm:spPr/>
    </dgm:pt>
    <dgm:pt modelId="{6B8E3326-2014-4709-9468-9EFCB85CF2F4}" type="pres">
      <dgm:prSet presAssocID="{CB59D86D-9C6C-4760-A598-66D979D46FC3}" presName="Name37" presStyleLbl="parChTrans1D3" presStyleIdx="1" presStyleCnt="8"/>
      <dgm:spPr/>
    </dgm:pt>
    <dgm:pt modelId="{18AB0693-156F-478C-A9BF-79906AE2F026}" type="pres">
      <dgm:prSet presAssocID="{AEC52573-D92A-4DF1-9DA9-E6F0751B27A3}" presName="hierRoot2" presStyleCnt="0">
        <dgm:presLayoutVars>
          <dgm:hierBranch val="init"/>
        </dgm:presLayoutVars>
      </dgm:prSet>
      <dgm:spPr/>
    </dgm:pt>
    <dgm:pt modelId="{CB257A0A-732D-4224-ACB5-2DF72955B33F}" type="pres">
      <dgm:prSet presAssocID="{AEC52573-D92A-4DF1-9DA9-E6F0751B27A3}" presName="rootComposite" presStyleCnt="0"/>
      <dgm:spPr/>
    </dgm:pt>
    <dgm:pt modelId="{5AF2FF75-A01C-4FB2-9E6D-200876677796}" type="pres">
      <dgm:prSet presAssocID="{AEC52573-D92A-4DF1-9DA9-E6F0751B27A3}" presName="rootText" presStyleLbl="node3" presStyleIdx="1" presStyleCnt="8">
        <dgm:presLayoutVars>
          <dgm:chPref val="3"/>
        </dgm:presLayoutVars>
      </dgm:prSet>
      <dgm:spPr/>
    </dgm:pt>
    <dgm:pt modelId="{108CB4E4-FB00-43E9-8C04-13B4C542C558}" type="pres">
      <dgm:prSet presAssocID="{AEC52573-D92A-4DF1-9DA9-E6F0751B27A3}" presName="rootConnector" presStyleLbl="node3" presStyleIdx="1" presStyleCnt="8"/>
      <dgm:spPr/>
    </dgm:pt>
    <dgm:pt modelId="{833B2D07-2FE5-4CCE-ACF3-39D6F74A1D36}" type="pres">
      <dgm:prSet presAssocID="{AEC52573-D92A-4DF1-9DA9-E6F0751B27A3}" presName="hierChild4" presStyleCnt="0"/>
      <dgm:spPr/>
    </dgm:pt>
    <dgm:pt modelId="{754751A8-EA4A-456A-A888-B544DA85CE09}" type="pres">
      <dgm:prSet presAssocID="{AEC52573-D92A-4DF1-9DA9-E6F0751B27A3}" presName="hierChild5" presStyleCnt="0"/>
      <dgm:spPr/>
    </dgm:pt>
    <dgm:pt modelId="{16A1A661-8B8D-43B2-8D9F-EA5D009E9265}" type="pres">
      <dgm:prSet presAssocID="{5256491A-F69C-4376-B5EE-FB10F7C42A1F}" presName="Name37" presStyleLbl="parChTrans1D3" presStyleIdx="2" presStyleCnt="8"/>
      <dgm:spPr/>
    </dgm:pt>
    <dgm:pt modelId="{CD288154-2BDE-48BB-8872-632898E9839C}" type="pres">
      <dgm:prSet presAssocID="{7EA77D8E-A336-49F5-8938-33591CE153C3}" presName="hierRoot2" presStyleCnt="0">
        <dgm:presLayoutVars>
          <dgm:hierBranch val="init"/>
        </dgm:presLayoutVars>
      </dgm:prSet>
      <dgm:spPr/>
    </dgm:pt>
    <dgm:pt modelId="{618F6312-A842-40E7-B14B-FA536D739288}" type="pres">
      <dgm:prSet presAssocID="{7EA77D8E-A336-49F5-8938-33591CE153C3}" presName="rootComposite" presStyleCnt="0"/>
      <dgm:spPr/>
    </dgm:pt>
    <dgm:pt modelId="{380F5D86-F7B2-4CD1-A145-188B8D19F4C7}" type="pres">
      <dgm:prSet presAssocID="{7EA77D8E-A336-49F5-8938-33591CE153C3}" presName="rootText" presStyleLbl="node3" presStyleIdx="2" presStyleCnt="8" custLinFactNeighborY="1455">
        <dgm:presLayoutVars>
          <dgm:chPref val="3"/>
        </dgm:presLayoutVars>
      </dgm:prSet>
      <dgm:spPr/>
    </dgm:pt>
    <dgm:pt modelId="{AEE1D42A-2666-402E-80DF-67AA807E83E0}" type="pres">
      <dgm:prSet presAssocID="{7EA77D8E-A336-49F5-8938-33591CE153C3}" presName="rootConnector" presStyleLbl="node3" presStyleIdx="2" presStyleCnt="8"/>
      <dgm:spPr/>
    </dgm:pt>
    <dgm:pt modelId="{0260FE4A-4204-4C01-9754-DC51D52031A5}" type="pres">
      <dgm:prSet presAssocID="{7EA77D8E-A336-49F5-8938-33591CE153C3}" presName="hierChild4" presStyleCnt="0"/>
      <dgm:spPr/>
    </dgm:pt>
    <dgm:pt modelId="{D42DE3EA-8F52-4600-BD7B-0CA8259E3352}" type="pres">
      <dgm:prSet presAssocID="{7EA77D8E-A336-49F5-8938-33591CE153C3}" presName="hierChild5" presStyleCnt="0"/>
      <dgm:spPr/>
    </dgm:pt>
    <dgm:pt modelId="{357B807E-AE2E-4A1B-A9B4-8D18B62A513D}" type="pres">
      <dgm:prSet presAssocID="{BEF9E9D5-C8E7-493F-9F1F-89974D7B5584}" presName="Name37" presStyleLbl="parChTrans1D3" presStyleIdx="3" presStyleCnt="8"/>
      <dgm:spPr/>
    </dgm:pt>
    <dgm:pt modelId="{22377573-1784-45EB-A2EA-C0EB7F0F831F}" type="pres">
      <dgm:prSet presAssocID="{8DD4214A-C6CE-4157-88CD-F549FAE39954}" presName="hierRoot2" presStyleCnt="0">
        <dgm:presLayoutVars>
          <dgm:hierBranch val="init"/>
        </dgm:presLayoutVars>
      </dgm:prSet>
      <dgm:spPr/>
    </dgm:pt>
    <dgm:pt modelId="{80E9A776-0550-427A-AFF5-1840970F3754}" type="pres">
      <dgm:prSet presAssocID="{8DD4214A-C6CE-4157-88CD-F549FAE39954}" presName="rootComposite" presStyleCnt="0"/>
      <dgm:spPr/>
    </dgm:pt>
    <dgm:pt modelId="{78112450-CD68-4A19-B21B-8C68D244CD2D}" type="pres">
      <dgm:prSet presAssocID="{8DD4214A-C6CE-4157-88CD-F549FAE39954}" presName="rootText" presStyleLbl="node3" presStyleIdx="3" presStyleCnt="8">
        <dgm:presLayoutVars>
          <dgm:chPref val="3"/>
        </dgm:presLayoutVars>
      </dgm:prSet>
      <dgm:spPr/>
    </dgm:pt>
    <dgm:pt modelId="{F7FD79C0-3B8F-41BC-ABFE-B34F8F914AF6}" type="pres">
      <dgm:prSet presAssocID="{8DD4214A-C6CE-4157-88CD-F549FAE39954}" presName="rootConnector" presStyleLbl="node3" presStyleIdx="3" presStyleCnt="8"/>
      <dgm:spPr/>
    </dgm:pt>
    <dgm:pt modelId="{16CC120C-185B-4181-948A-0F1E1C2E5A62}" type="pres">
      <dgm:prSet presAssocID="{8DD4214A-C6CE-4157-88CD-F549FAE39954}" presName="hierChild4" presStyleCnt="0"/>
      <dgm:spPr/>
    </dgm:pt>
    <dgm:pt modelId="{CCF07D3F-4D7F-4E97-B89F-D5AD3BE73C93}" type="pres">
      <dgm:prSet presAssocID="{8DD4214A-C6CE-4157-88CD-F549FAE39954}" presName="hierChild5" presStyleCnt="0"/>
      <dgm:spPr/>
    </dgm:pt>
    <dgm:pt modelId="{6B25BFF9-DE37-4EC7-9640-069B8D77071D}" type="pres">
      <dgm:prSet presAssocID="{CE297899-0DE2-412D-B110-37676BF666BF}" presName="hierChild5" presStyleCnt="0"/>
      <dgm:spPr/>
    </dgm:pt>
    <dgm:pt modelId="{EC3DA42D-7AFA-4CB2-88CA-46915758AEE2}" type="pres">
      <dgm:prSet presAssocID="{B855DC1C-E322-47D6-8258-1FEEE27C1EDA}" presName="Name37" presStyleLbl="parChTrans1D2" presStyleIdx="1" presStyleCnt="2"/>
      <dgm:spPr/>
    </dgm:pt>
    <dgm:pt modelId="{6C8CE6C4-96C6-4D2E-A215-2FE89548137B}" type="pres">
      <dgm:prSet presAssocID="{64D4E096-DBE7-4039-8F05-9479E88E04E8}" presName="hierRoot2" presStyleCnt="0">
        <dgm:presLayoutVars>
          <dgm:hierBranch val="init"/>
        </dgm:presLayoutVars>
      </dgm:prSet>
      <dgm:spPr/>
    </dgm:pt>
    <dgm:pt modelId="{2D34C95D-A05D-4528-8343-86B560E622C4}" type="pres">
      <dgm:prSet presAssocID="{64D4E096-DBE7-4039-8F05-9479E88E04E8}" presName="rootComposite" presStyleCnt="0"/>
      <dgm:spPr/>
    </dgm:pt>
    <dgm:pt modelId="{29620000-BE24-4FDE-9298-EB761DDFC524}" type="pres">
      <dgm:prSet presAssocID="{64D4E096-DBE7-4039-8F05-9479E88E04E8}" presName="rootText" presStyleLbl="node2" presStyleIdx="1" presStyleCnt="2">
        <dgm:presLayoutVars>
          <dgm:chPref val="3"/>
        </dgm:presLayoutVars>
      </dgm:prSet>
      <dgm:spPr/>
    </dgm:pt>
    <dgm:pt modelId="{A44E6390-E3AF-4E2E-922C-20EFC2F1CAF6}" type="pres">
      <dgm:prSet presAssocID="{64D4E096-DBE7-4039-8F05-9479E88E04E8}" presName="rootConnector" presStyleLbl="node2" presStyleIdx="1" presStyleCnt="2"/>
      <dgm:spPr/>
    </dgm:pt>
    <dgm:pt modelId="{ADC2487C-32B5-43A2-BCEF-05818C0ACC25}" type="pres">
      <dgm:prSet presAssocID="{64D4E096-DBE7-4039-8F05-9479E88E04E8}" presName="hierChild4" presStyleCnt="0"/>
      <dgm:spPr/>
    </dgm:pt>
    <dgm:pt modelId="{FD8C48EF-D1A4-4664-BDAF-9B626FD1996D}" type="pres">
      <dgm:prSet presAssocID="{DF38D5F0-3EE8-4DC1-9874-6F7F6FC8A3A2}" presName="Name37" presStyleLbl="parChTrans1D3" presStyleIdx="4" presStyleCnt="8"/>
      <dgm:spPr/>
    </dgm:pt>
    <dgm:pt modelId="{625969C0-E9EC-4805-99B1-BCA359271F7C}" type="pres">
      <dgm:prSet presAssocID="{E4C25069-5560-428D-8BD5-9ED141134121}" presName="hierRoot2" presStyleCnt="0">
        <dgm:presLayoutVars>
          <dgm:hierBranch val="init"/>
        </dgm:presLayoutVars>
      </dgm:prSet>
      <dgm:spPr/>
    </dgm:pt>
    <dgm:pt modelId="{C426F10F-2748-4318-ADB3-27B99E7418E3}" type="pres">
      <dgm:prSet presAssocID="{E4C25069-5560-428D-8BD5-9ED141134121}" presName="rootComposite" presStyleCnt="0"/>
      <dgm:spPr/>
    </dgm:pt>
    <dgm:pt modelId="{A9064E15-0ACE-408C-A22A-C26091DCFFF7}" type="pres">
      <dgm:prSet presAssocID="{E4C25069-5560-428D-8BD5-9ED141134121}" presName="rootText" presStyleLbl="node3" presStyleIdx="4" presStyleCnt="8">
        <dgm:presLayoutVars>
          <dgm:chPref val="3"/>
        </dgm:presLayoutVars>
      </dgm:prSet>
      <dgm:spPr/>
    </dgm:pt>
    <dgm:pt modelId="{947C5D68-ABCC-43BA-9212-BA391A5F7A9F}" type="pres">
      <dgm:prSet presAssocID="{E4C25069-5560-428D-8BD5-9ED141134121}" presName="rootConnector" presStyleLbl="node3" presStyleIdx="4" presStyleCnt="8"/>
      <dgm:spPr/>
    </dgm:pt>
    <dgm:pt modelId="{1EB140E4-0428-42C6-9080-9AB9CD35D191}" type="pres">
      <dgm:prSet presAssocID="{E4C25069-5560-428D-8BD5-9ED141134121}" presName="hierChild4" presStyleCnt="0"/>
      <dgm:spPr/>
    </dgm:pt>
    <dgm:pt modelId="{CF62E6A7-C4C2-459A-BCD0-BB8C0FF7DBDF}" type="pres">
      <dgm:prSet presAssocID="{E4C25069-5560-428D-8BD5-9ED141134121}" presName="hierChild5" presStyleCnt="0"/>
      <dgm:spPr/>
    </dgm:pt>
    <dgm:pt modelId="{06699AE7-1B58-443D-804D-59F7E392D1E0}" type="pres">
      <dgm:prSet presAssocID="{C8A425BC-6485-4039-929A-77F596A6A09B}" presName="Name37" presStyleLbl="parChTrans1D3" presStyleIdx="5" presStyleCnt="8"/>
      <dgm:spPr/>
    </dgm:pt>
    <dgm:pt modelId="{E786939B-0FA2-466C-B182-83C3CCB99EFF}" type="pres">
      <dgm:prSet presAssocID="{5175FC30-90CE-4B0E-934D-D234AAFCD7DC}" presName="hierRoot2" presStyleCnt="0">
        <dgm:presLayoutVars>
          <dgm:hierBranch val="init"/>
        </dgm:presLayoutVars>
      </dgm:prSet>
      <dgm:spPr/>
    </dgm:pt>
    <dgm:pt modelId="{46D3AE7C-7828-4755-9E8A-84EEAFFF247B}" type="pres">
      <dgm:prSet presAssocID="{5175FC30-90CE-4B0E-934D-D234AAFCD7DC}" presName="rootComposite" presStyleCnt="0"/>
      <dgm:spPr/>
    </dgm:pt>
    <dgm:pt modelId="{16F34A8B-4543-4060-BC5A-1CA142093A00}" type="pres">
      <dgm:prSet presAssocID="{5175FC30-90CE-4B0E-934D-D234AAFCD7DC}" presName="rootText" presStyleLbl="node3" presStyleIdx="5" presStyleCnt="8" custScaleX="97463" custScaleY="91256">
        <dgm:presLayoutVars>
          <dgm:chPref val="3"/>
        </dgm:presLayoutVars>
      </dgm:prSet>
      <dgm:spPr/>
    </dgm:pt>
    <dgm:pt modelId="{FDF752D8-FA14-4FE4-84CA-1ED1583E39C2}" type="pres">
      <dgm:prSet presAssocID="{5175FC30-90CE-4B0E-934D-D234AAFCD7DC}" presName="rootConnector" presStyleLbl="node3" presStyleIdx="5" presStyleCnt="8"/>
      <dgm:spPr/>
    </dgm:pt>
    <dgm:pt modelId="{98F6C49B-8A2F-4CF4-9081-701F7D16265E}" type="pres">
      <dgm:prSet presAssocID="{5175FC30-90CE-4B0E-934D-D234AAFCD7DC}" presName="hierChild4" presStyleCnt="0"/>
      <dgm:spPr/>
    </dgm:pt>
    <dgm:pt modelId="{68F0E0B1-0C24-47A6-A2CC-15F27CEA4E34}" type="pres">
      <dgm:prSet presAssocID="{5175FC30-90CE-4B0E-934D-D234AAFCD7DC}" presName="hierChild5" presStyleCnt="0"/>
      <dgm:spPr/>
    </dgm:pt>
    <dgm:pt modelId="{0FF2AE87-9F6F-4D96-9F3C-40A7EA63EBB8}" type="pres">
      <dgm:prSet presAssocID="{94EC0547-7991-4D0B-B369-90B95D7B057A}" presName="Name37" presStyleLbl="parChTrans1D3" presStyleIdx="6" presStyleCnt="8"/>
      <dgm:spPr/>
    </dgm:pt>
    <dgm:pt modelId="{EABEE485-0FC6-425C-BAF4-D08F368A7929}" type="pres">
      <dgm:prSet presAssocID="{EF403BEA-6FF6-4909-BA7E-868773107E98}" presName="hierRoot2" presStyleCnt="0">
        <dgm:presLayoutVars>
          <dgm:hierBranch val="init"/>
        </dgm:presLayoutVars>
      </dgm:prSet>
      <dgm:spPr/>
    </dgm:pt>
    <dgm:pt modelId="{45088731-78D6-4412-9D6A-22AD82C582E8}" type="pres">
      <dgm:prSet presAssocID="{EF403BEA-6FF6-4909-BA7E-868773107E98}" presName="rootComposite" presStyleCnt="0"/>
      <dgm:spPr/>
    </dgm:pt>
    <dgm:pt modelId="{C7E6F754-442F-4B35-AF8F-A5A6B32F9A99}" type="pres">
      <dgm:prSet presAssocID="{EF403BEA-6FF6-4909-BA7E-868773107E98}" presName="rootText" presStyleLbl="node3" presStyleIdx="6" presStyleCnt="8">
        <dgm:presLayoutVars>
          <dgm:chPref val="3"/>
        </dgm:presLayoutVars>
      </dgm:prSet>
      <dgm:spPr/>
    </dgm:pt>
    <dgm:pt modelId="{41A08687-A52A-45C4-BD09-06CBBFD579B1}" type="pres">
      <dgm:prSet presAssocID="{EF403BEA-6FF6-4909-BA7E-868773107E98}" presName="rootConnector" presStyleLbl="node3" presStyleIdx="6" presStyleCnt="8"/>
      <dgm:spPr/>
    </dgm:pt>
    <dgm:pt modelId="{193C26AF-EFE8-4E90-875B-AFDDF6289312}" type="pres">
      <dgm:prSet presAssocID="{EF403BEA-6FF6-4909-BA7E-868773107E98}" presName="hierChild4" presStyleCnt="0"/>
      <dgm:spPr/>
    </dgm:pt>
    <dgm:pt modelId="{A544F070-50DF-47DB-BAB8-23033F7A7251}" type="pres">
      <dgm:prSet presAssocID="{EF403BEA-6FF6-4909-BA7E-868773107E98}" presName="hierChild5" presStyleCnt="0"/>
      <dgm:spPr/>
    </dgm:pt>
    <dgm:pt modelId="{6361DC97-CDF4-4326-8740-A56394D665AE}" type="pres">
      <dgm:prSet presAssocID="{1CC1803E-2A04-41AA-9A29-F19D162D09F1}" presName="Name37" presStyleLbl="parChTrans1D3" presStyleIdx="7" presStyleCnt="8"/>
      <dgm:spPr/>
    </dgm:pt>
    <dgm:pt modelId="{0C558E2C-58E5-4411-9C77-7257FA1E1E56}" type="pres">
      <dgm:prSet presAssocID="{F1DD58DF-41B9-4499-B5BF-63FFA7D65BA1}" presName="hierRoot2" presStyleCnt="0">
        <dgm:presLayoutVars>
          <dgm:hierBranch val="init"/>
        </dgm:presLayoutVars>
      </dgm:prSet>
      <dgm:spPr/>
    </dgm:pt>
    <dgm:pt modelId="{F18AADD2-BBBE-4BA0-A4FC-79B00FE8D1EA}" type="pres">
      <dgm:prSet presAssocID="{F1DD58DF-41B9-4499-B5BF-63FFA7D65BA1}" presName="rootComposite" presStyleCnt="0"/>
      <dgm:spPr/>
    </dgm:pt>
    <dgm:pt modelId="{87FEEE29-FB1F-49E0-9949-752AD5FA5FAB}" type="pres">
      <dgm:prSet presAssocID="{F1DD58DF-41B9-4499-B5BF-63FFA7D65BA1}" presName="rootText" presStyleLbl="node3" presStyleIdx="7" presStyleCnt="8">
        <dgm:presLayoutVars>
          <dgm:chPref val="3"/>
        </dgm:presLayoutVars>
      </dgm:prSet>
      <dgm:spPr/>
    </dgm:pt>
    <dgm:pt modelId="{6A7C026A-BA19-40B4-9B1A-F0C34096557F}" type="pres">
      <dgm:prSet presAssocID="{F1DD58DF-41B9-4499-B5BF-63FFA7D65BA1}" presName="rootConnector" presStyleLbl="node3" presStyleIdx="7" presStyleCnt="8"/>
      <dgm:spPr/>
    </dgm:pt>
    <dgm:pt modelId="{5B53B335-1E07-4456-B9D8-620DD5B7E853}" type="pres">
      <dgm:prSet presAssocID="{F1DD58DF-41B9-4499-B5BF-63FFA7D65BA1}" presName="hierChild4" presStyleCnt="0"/>
      <dgm:spPr/>
    </dgm:pt>
    <dgm:pt modelId="{D863369C-07F1-444F-90AC-3A9A3A17334A}" type="pres">
      <dgm:prSet presAssocID="{F1DD58DF-41B9-4499-B5BF-63FFA7D65BA1}" presName="hierChild5" presStyleCnt="0"/>
      <dgm:spPr/>
    </dgm:pt>
    <dgm:pt modelId="{FBED26F5-4D2C-4ACB-8205-B637305D50E9}" type="pres">
      <dgm:prSet presAssocID="{64D4E096-DBE7-4039-8F05-9479E88E04E8}" presName="hierChild5" presStyleCnt="0"/>
      <dgm:spPr/>
    </dgm:pt>
    <dgm:pt modelId="{104FEE80-A39B-4311-91D5-A81A03BE3ADB}" type="pres">
      <dgm:prSet presAssocID="{289263CC-D9AF-425B-BD12-81FBC6C9AA9E}" presName="hierChild3" presStyleCnt="0"/>
      <dgm:spPr/>
    </dgm:pt>
  </dgm:ptLst>
  <dgm:cxnLst>
    <dgm:cxn modelId="{723F9001-009B-4219-98AB-496731F5C269}" type="presOf" srcId="{9A95E76E-2BC9-46A2-92D6-320257AE4678}" destId="{0DF0338D-F195-4CE0-9964-72D80DF1A45E}" srcOrd="0" destOrd="0" presId="urn:microsoft.com/office/officeart/2005/8/layout/orgChart1"/>
    <dgm:cxn modelId="{43F3BB02-F3F2-4872-B2B4-ADF5F33987C7}" type="presOf" srcId="{1CC1803E-2A04-41AA-9A29-F19D162D09F1}" destId="{6361DC97-CDF4-4326-8740-A56394D665AE}" srcOrd="0" destOrd="0" presId="urn:microsoft.com/office/officeart/2005/8/layout/orgChart1"/>
    <dgm:cxn modelId="{269ABE0B-2371-49FF-86FF-845760E47251}" type="presOf" srcId="{64D4E096-DBE7-4039-8F05-9479E88E04E8}" destId="{A44E6390-E3AF-4E2E-922C-20EFC2F1CAF6}" srcOrd="1" destOrd="0" presId="urn:microsoft.com/office/officeart/2005/8/layout/orgChart1"/>
    <dgm:cxn modelId="{2879010D-3D15-4CC7-971F-E6CF8BFF529B}" type="presOf" srcId="{AEC52573-D92A-4DF1-9DA9-E6F0751B27A3}" destId="{5AF2FF75-A01C-4FB2-9E6D-200876677796}" srcOrd="0" destOrd="0" presId="urn:microsoft.com/office/officeart/2005/8/layout/orgChart1"/>
    <dgm:cxn modelId="{89638E14-371F-42C1-8F0F-91AAF7218779}" type="presOf" srcId="{CE297899-0DE2-412D-B110-37676BF666BF}" destId="{CA140518-D150-4818-B8C6-1D6FF323D3BB}" srcOrd="0" destOrd="0" presId="urn:microsoft.com/office/officeart/2005/8/layout/orgChart1"/>
    <dgm:cxn modelId="{55B44116-6951-4D77-84BD-A5FC5BCA72A5}" type="presOf" srcId="{E4C25069-5560-428D-8BD5-9ED141134121}" destId="{947C5D68-ABCC-43BA-9212-BA391A5F7A9F}" srcOrd="1" destOrd="0" presId="urn:microsoft.com/office/officeart/2005/8/layout/orgChart1"/>
    <dgm:cxn modelId="{0E7F0D19-AED5-402C-9EC6-75C2C9705D96}" type="presOf" srcId="{F1DD58DF-41B9-4499-B5BF-63FFA7D65BA1}" destId="{6A7C026A-BA19-40B4-9B1A-F0C34096557F}" srcOrd="1" destOrd="0" presId="urn:microsoft.com/office/officeart/2005/8/layout/orgChart1"/>
    <dgm:cxn modelId="{78D3C122-81FD-4625-A2CF-9E993E32ABEA}" type="presOf" srcId="{B855DC1C-E322-47D6-8258-1FEEE27C1EDA}" destId="{EC3DA42D-7AFA-4CB2-88CA-46915758AEE2}" srcOrd="0" destOrd="0" presId="urn:microsoft.com/office/officeart/2005/8/layout/orgChart1"/>
    <dgm:cxn modelId="{FF0F1530-3349-4576-BA4F-BA9EA68DE1FA}" type="presOf" srcId="{5175FC30-90CE-4B0E-934D-D234AAFCD7DC}" destId="{16F34A8B-4543-4060-BC5A-1CA142093A00}" srcOrd="0" destOrd="0" presId="urn:microsoft.com/office/officeart/2005/8/layout/orgChart1"/>
    <dgm:cxn modelId="{E699E133-A956-43FA-BF64-644A24D9E92B}" type="presOf" srcId="{6FAF9F6B-9AC3-4234-8D92-F96EC10612C1}" destId="{B5E79D91-89BB-4348-8019-DD35752338E9}" srcOrd="0" destOrd="0" presId="urn:microsoft.com/office/officeart/2005/8/layout/orgChart1"/>
    <dgm:cxn modelId="{4F03AD37-E479-45AA-8862-D08F7C6BED71}" srcId="{289263CC-D9AF-425B-BD12-81FBC6C9AA9E}" destId="{CE297899-0DE2-412D-B110-37676BF666BF}" srcOrd="0" destOrd="0" parTransId="{B3FA5C32-9540-4080-9371-0F5BBCC651CA}" sibTransId="{563E5EFC-1286-4E1E-A7A2-A315CAD51957}"/>
    <dgm:cxn modelId="{643A843C-E225-4E89-93C2-1D88FED474DF}" srcId="{64D4E096-DBE7-4039-8F05-9479E88E04E8}" destId="{5175FC30-90CE-4B0E-934D-D234AAFCD7DC}" srcOrd="1" destOrd="0" parTransId="{C8A425BC-6485-4039-929A-77F596A6A09B}" sibTransId="{3C2EA36E-47CA-412D-B326-1F46AC9BDE7C}"/>
    <dgm:cxn modelId="{436AA740-CE9B-4A43-B892-6E1DC5AACB87}" type="presOf" srcId="{289263CC-D9AF-425B-BD12-81FBC6C9AA9E}" destId="{9109A57F-EF4E-4CB9-9DB7-4E7F881A3F70}" srcOrd="1" destOrd="0" presId="urn:microsoft.com/office/officeart/2005/8/layout/orgChart1"/>
    <dgm:cxn modelId="{A4DAF660-1C2F-446D-8AEF-A8FD52C71DDD}" type="presOf" srcId="{B3FA5C32-9540-4080-9371-0F5BBCC651CA}" destId="{B42A5C60-7CAE-43D0-A720-FF0E3C6A0F04}" srcOrd="0" destOrd="0" presId="urn:microsoft.com/office/officeart/2005/8/layout/orgChart1"/>
    <dgm:cxn modelId="{DBF4C541-8316-4740-8C61-328A2470A2A8}" srcId="{64D4E096-DBE7-4039-8F05-9479E88E04E8}" destId="{E4C25069-5560-428D-8BD5-9ED141134121}" srcOrd="0" destOrd="0" parTransId="{DF38D5F0-3EE8-4DC1-9874-6F7F6FC8A3A2}" sibTransId="{89AD6E22-75F3-4417-8B36-65F9EBAAC628}"/>
    <dgm:cxn modelId="{D64FA262-F281-4354-B8F8-4E9CF5F98734}" srcId="{64D4E096-DBE7-4039-8F05-9479E88E04E8}" destId="{EF403BEA-6FF6-4909-BA7E-868773107E98}" srcOrd="2" destOrd="0" parTransId="{94EC0547-7991-4D0B-B369-90B95D7B057A}" sibTransId="{F1AC2CD2-1721-4CC5-A0F0-A0B20F796E5A}"/>
    <dgm:cxn modelId="{6F432267-562A-43DF-8040-99D19C84D287}" type="presOf" srcId="{CE297899-0DE2-412D-B110-37676BF666BF}" destId="{ED00FC0D-7EDE-4ED0-9ACB-9A155A3DCF04}" srcOrd="1" destOrd="0" presId="urn:microsoft.com/office/officeart/2005/8/layout/orgChart1"/>
    <dgm:cxn modelId="{36E7F669-4918-4044-818F-D9911A8EE484}" type="presOf" srcId="{5256491A-F69C-4376-B5EE-FB10F7C42A1F}" destId="{16A1A661-8B8D-43B2-8D9F-EA5D009E9265}" srcOrd="0" destOrd="0" presId="urn:microsoft.com/office/officeart/2005/8/layout/orgChart1"/>
    <dgm:cxn modelId="{D497F34A-9D92-4C6D-A4A3-0B9BD5925CAF}" type="presOf" srcId="{EF403BEA-6FF6-4909-BA7E-868773107E98}" destId="{41A08687-A52A-45C4-BD09-06CBBFD579B1}" srcOrd="1" destOrd="0" presId="urn:microsoft.com/office/officeart/2005/8/layout/orgChart1"/>
    <dgm:cxn modelId="{EA7F0C51-7E0A-4471-A523-577F5D80BFC7}" srcId="{CE297899-0DE2-412D-B110-37676BF666BF}" destId="{AEC52573-D92A-4DF1-9DA9-E6F0751B27A3}" srcOrd="1" destOrd="0" parTransId="{CB59D86D-9C6C-4760-A598-66D979D46FC3}" sibTransId="{ACBECDAC-9BDF-4F01-8D6F-B53E6DCE0FB2}"/>
    <dgm:cxn modelId="{5C2B1F56-3231-42A9-BAA5-1382F9768A1E}" srcId="{64D4E096-DBE7-4039-8F05-9479E88E04E8}" destId="{F1DD58DF-41B9-4499-B5BF-63FFA7D65BA1}" srcOrd="3" destOrd="0" parTransId="{1CC1803E-2A04-41AA-9A29-F19D162D09F1}" sibTransId="{73A0A49F-D761-402B-BAD2-EFD778BCEB8B}"/>
    <dgm:cxn modelId="{A860E776-F95B-4195-895F-4A106300B920}" type="presOf" srcId="{C8A425BC-6485-4039-929A-77F596A6A09B}" destId="{06699AE7-1B58-443D-804D-59F7E392D1E0}" srcOrd="0" destOrd="0" presId="urn:microsoft.com/office/officeart/2005/8/layout/orgChart1"/>
    <dgm:cxn modelId="{2C44B979-8A4B-4FDC-AF43-B882853ABF55}" type="presOf" srcId="{7EA77D8E-A336-49F5-8938-33591CE153C3}" destId="{AEE1D42A-2666-402E-80DF-67AA807E83E0}" srcOrd="1" destOrd="0" presId="urn:microsoft.com/office/officeart/2005/8/layout/orgChart1"/>
    <dgm:cxn modelId="{94FE257A-4D33-410A-A168-E870AD4AF562}" type="presOf" srcId="{AEC52573-D92A-4DF1-9DA9-E6F0751B27A3}" destId="{108CB4E4-FB00-43E9-8C04-13B4C542C558}" srcOrd="1" destOrd="0" presId="urn:microsoft.com/office/officeart/2005/8/layout/orgChart1"/>
    <dgm:cxn modelId="{71B5977F-8462-4904-A55A-F0D150BC53C4}" srcId="{CE297899-0DE2-412D-B110-37676BF666BF}" destId="{8DD4214A-C6CE-4157-88CD-F549FAE39954}" srcOrd="3" destOrd="0" parTransId="{BEF9E9D5-C8E7-493F-9F1F-89974D7B5584}" sibTransId="{3C57A083-26D0-4615-9B78-16C0C40828EB}"/>
    <dgm:cxn modelId="{5F657B83-C451-4716-848C-BE11F77C4AC9}" type="presOf" srcId="{7EA77D8E-A336-49F5-8938-33591CE153C3}" destId="{380F5D86-F7B2-4CD1-A145-188B8D19F4C7}" srcOrd="0" destOrd="0" presId="urn:microsoft.com/office/officeart/2005/8/layout/orgChart1"/>
    <dgm:cxn modelId="{AC5A5F86-6AB9-4C86-8B7F-FFC28DFF4F36}" type="presOf" srcId="{94EC0547-7991-4D0B-B369-90B95D7B057A}" destId="{0FF2AE87-9F6F-4D96-9F3C-40A7EA63EBB8}" srcOrd="0" destOrd="0" presId="urn:microsoft.com/office/officeart/2005/8/layout/orgChart1"/>
    <dgm:cxn modelId="{0F4869A2-1069-4783-91A4-95966A4FD75A}" type="presOf" srcId="{BEF9E9D5-C8E7-493F-9F1F-89974D7B5584}" destId="{357B807E-AE2E-4A1B-A9B4-8D18B62A513D}" srcOrd="0" destOrd="0" presId="urn:microsoft.com/office/officeart/2005/8/layout/orgChart1"/>
    <dgm:cxn modelId="{5B748BA9-9AFF-43BF-93A7-9864FCB23EE0}" type="presOf" srcId="{64D4E096-DBE7-4039-8F05-9479E88E04E8}" destId="{29620000-BE24-4FDE-9298-EB761DDFC524}" srcOrd="0" destOrd="0" presId="urn:microsoft.com/office/officeart/2005/8/layout/orgChart1"/>
    <dgm:cxn modelId="{E737ADB7-F305-4B5E-8AB8-0CFFEB012860}" srcId="{CE297899-0DE2-412D-B110-37676BF666BF}" destId="{9A95E76E-2BC9-46A2-92D6-320257AE4678}" srcOrd="0" destOrd="0" parTransId="{C0AD939A-FF3C-44B8-AC95-925EEE1B1B27}" sibTransId="{F88ADDBE-A08E-4AF0-8280-BEB5A1ADAEEE}"/>
    <dgm:cxn modelId="{885A51C1-A589-45CA-A03D-A0F79F67497A}" type="presOf" srcId="{E4C25069-5560-428D-8BD5-9ED141134121}" destId="{A9064E15-0ACE-408C-A22A-C26091DCFFF7}" srcOrd="0" destOrd="0" presId="urn:microsoft.com/office/officeart/2005/8/layout/orgChart1"/>
    <dgm:cxn modelId="{728F65C5-376A-43B7-89CC-733FE7304047}" srcId="{CE297899-0DE2-412D-B110-37676BF666BF}" destId="{7EA77D8E-A336-49F5-8938-33591CE153C3}" srcOrd="2" destOrd="0" parTransId="{5256491A-F69C-4376-B5EE-FB10F7C42A1F}" sibTransId="{6E2B5065-ACAD-4F60-BAA4-2DD277934A69}"/>
    <dgm:cxn modelId="{36F57EC6-515C-48F0-B0A6-1BD4A725F43E}" srcId="{289263CC-D9AF-425B-BD12-81FBC6C9AA9E}" destId="{64D4E096-DBE7-4039-8F05-9479E88E04E8}" srcOrd="1" destOrd="0" parTransId="{B855DC1C-E322-47D6-8258-1FEEE27C1EDA}" sibTransId="{46675136-F42C-41F3-9989-836D98F704AD}"/>
    <dgm:cxn modelId="{FAF6D7C6-EC9C-4A09-B83B-A87E2DFE9B77}" type="presOf" srcId="{CB59D86D-9C6C-4760-A598-66D979D46FC3}" destId="{6B8E3326-2014-4709-9468-9EFCB85CF2F4}" srcOrd="0" destOrd="0" presId="urn:microsoft.com/office/officeart/2005/8/layout/orgChart1"/>
    <dgm:cxn modelId="{63BAC9CA-EAEF-4753-B3CB-302896656056}" type="presOf" srcId="{EF403BEA-6FF6-4909-BA7E-868773107E98}" destId="{C7E6F754-442F-4B35-AF8F-A5A6B32F9A99}" srcOrd="0" destOrd="0" presId="urn:microsoft.com/office/officeart/2005/8/layout/orgChart1"/>
    <dgm:cxn modelId="{F1DEA0DB-0C69-40E7-A199-2EDBF1140477}" srcId="{6FAF9F6B-9AC3-4234-8D92-F96EC10612C1}" destId="{289263CC-D9AF-425B-BD12-81FBC6C9AA9E}" srcOrd="0" destOrd="0" parTransId="{D7AB1DE9-FD78-4407-8E9A-F42478DAC43E}" sibTransId="{31F3D5CE-AC4A-46B4-82B9-B7C4C94B8123}"/>
    <dgm:cxn modelId="{D0B2B8E2-10A5-46EF-948F-0BA2177CACF5}" type="presOf" srcId="{DF38D5F0-3EE8-4DC1-9874-6F7F6FC8A3A2}" destId="{FD8C48EF-D1A4-4664-BDAF-9B626FD1996D}" srcOrd="0" destOrd="0" presId="urn:microsoft.com/office/officeart/2005/8/layout/orgChart1"/>
    <dgm:cxn modelId="{0930B9E4-DB30-4ACA-8D40-24FAAB0D0060}" type="presOf" srcId="{F1DD58DF-41B9-4499-B5BF-63FFA7D65BA1}" destId="{87FEEE29-FB1F-49E0-9949-752AD5FA5FAB}" srcOrd="0" destOrd="0" presId="urn:microsoft.com/office/officeart/2005/8/layout/orgChart1"/>
    <dgm:cxn modelId="{8CBC74E8-B38A-4A0D-B873-967CB42A0E33}" type="presOf" srcId="{5175FC30-90CE-4B0E-934D-D234AAFCD7DC}" destId="{FDF752D8-FA14-4FE4-84CA-1ED1583E39C2}" srcOrd="1" destOrd="0" presId="urn:microsoft.com/office/officeart/2005/8/layout/orgChart1"/>
    <dgm:cxn modelId="{E31BDFE9-538C-4272-9695-AEB7AB151CA4}" type="presOf" srcId="{289263CC-D9AF-425B-BD12-81FBC6C9AA9E}" destId="{C9F0F1EF-A11B-4529-B36A-5A8C27D0CA66}" srcOrd="0" destOrd="0" presId="urn:microsoft.com/office/officeart/2005/8/layout/orgChart1"/>
    <dgm:cxn modelId="{4A3769EB-D5BC-47C4-9E5F-0A17C5A79B13}" type="presOf" srcId="{8DD4214A-C6CE-4157-88CD-F549FAE39954}" destId="{F7FD79C0-3B8F-41BC-ABFE-B34F8F914AF6}" srcOrd="1" destOrd="0" presId="urn:microsoft.com/office/officeart/2005/8/layout/orgChart1"/>
    <dgm:cxn modelId="{F2FAF5F4-ECEC-48CC-98A1-FA00FF1C5598}" type="presOf" srcId="{8DD4214A-C6CE-4157-88CD-F549FAE39954}" destId="{78112450-CD68-4A19-B21B-8C68D244CD2D}" srcOrd="0" destOrd="0" presId="urn:microsoft.com/office/officeart/2005/8/layout/orgChart1"/>
    <dgm:cxn modelId="{7DD01AFB-D7B9-4525-9867-3D5FB6E8BF5D}" type="presOf" srcId="{C0AD939A-FF3C-44B8-AC95-925EEE1B1B27}" destId="{945B5DEF-B083-4B51-8A26-75A07264657A}" srcOrd="0" destOrd="0" presId="urn:microsoft.com/office/officeart/2005/8/layout/orgChart1"/>
    <dgm:cxn modelId="{68F6DDFD-9D16-45FE-AF47-01C3DB451564}" type="presOf" srcId="{9A95E76E-2BC9-46A2-92D6-320257AE4678}" destId="{39FF4D68-B6F3-4F99-89C7-6D261BE203B5}" srcOrd="1" destOrd="0" presId="urn:microsoft.com/office/officeart/2005/8/layout/orgChart1"/>
    <dgm:cxn modelId="{447AE6E7-29E1-431F-B796-8FE1717E29BC}" type="presParOf" srcId="{B5E79D91-89BB-4348-8019-DD35752338E9}" destId="{BE05B8BF-5C57-4D1F-A593-0BF2C32CFC03}" srcOrd="0" destOrd="0" presId="urn:microsoft.com/office/officeart/2005/8/layout/orgChart1"/>
    <dgm:cxn modelId="{396BA62E-5E47-4A29-AF12-04086F2E3D5C}" type="presParOf" srcId="{BE05B8BF-5C57-4D1F-A593-0BF2C32CFC03}" destId="{D2C19C8D-70BF-4C26-8BE3-2B35FA772820}" srcOrd="0" destOrd="0" presId="urn:microsoft.com/office/officeart/2005/8/layout/orgChart1"/>
    <dgm:cxn modelId="{EB0906EA-F7C2-474B-BF69-C74B0D209553}" type="presParOf" srcId="{D2C19C8D-70BF-4C26-8BE3-2B35FA772820}" destId="{C9F0F1EF-A11B-4529-B36A-5A8C27D0CA66}" srcOrd="0" destOrd="0" presId="urn:microsoft.com/office/officeart/2005/8/layout/orgChart1"/>
    <dgm:cxn modelId="{11C6F227-EE5E-4ADE-A441-5CFD9EBB4CEF}" type="presParOf" srcId="{D2C19C8D-70BF-4C26-8BE3-2B35FA772820}" destId="{9109A57F-EF4E-4CB9-9DB7-4E7F881A3F70}" srcOrd="1" destOrd="0" presId="urn:microsoft.com/office/officeart/2005/8/layout/orgChart1"/>
    <dgm:cxn modelId="{9F40D8AC-091B-4CCE-98C2-62293E738B6B}" type="presParOf" srcId="{BE05B8BF-5C57-4D1F-A593-0BF2C32CFC03}" destId="{085E593D-DD2E-4AD1-BFF4-A5D3BFC1362C}" srcOrd="1" destOrd="0" presId="urn:microsoft.com/office/officeart/2005/8/layout/orgChart1"/>
    <dgm:cxn modelId="{925A1931-7AE5-43D6-8914-A8E3A4E62416}" type="presParOf" srcId="{085E593D-DD2E-4AD1-BFF4-A5D3BFC1362C}" destId="{B42A5C60-7CAE-43D0-A720-FF0E3C6A0F04}" srcOrd="0" destOrd="0" presId="urn:microsoft.com/office/officeart/2005/8/layout/orgChart1"/>
    <dgm:cxn modelId="{2C46E0EE-694F-4B53-82C4-B6F80AC232C2}" type="presParOf" srcId="{085E593D-DD2E-4AD1-BFF4-A5D3BFC1362C}" destId="{DEA81510-9B71-4084-8130-040EBD358678}" srcOrd="1" destOrd="0" presId="urn:microsoft.com/office/officeart/2005/8/layout/orgChart1"/>
    <dgm:cxn modelId="{B83A9D37-C33E-48E6-8BD7-21C0FC623D02}" type="presParOf" srcId="{DEA81510-9B71-4084-8130-040EBD358678}" destId="{C4280649-CD1F-4249-91DF-CD39FBFFA54A}" srcOrd="0" destOrd="0" presId="urn:microsoft.com/office/officeart/2005/8/layout/orgChart1"/>
    <dgm:cxn modelId="{8EC58816-9DCD-42B9-BA4A-DB02ADAE8A3C}" type="presParOf" srcId="{C4280649-CD1F-4249-91DF-CD39FBFFA54A}" destId="{CA140518-D150-4818-B8C6-1D6FF323D3BB}" srcOrd="0" destOrd="0" presId="urn:microsoft.com/office/officeart/2005/8/layout/orgChart1"/>
    <dgm:cxn modelId="{2FB2E227-F211-4C7F-B736-4803599D5DD2}" type="presParOf" srcId="{C4280649-CD1F-4249-91DF-CD39FBFFA54A}" destId="{ED00FC0D-7EDE-4ED0-9ACB-9A155A3DCF04}" srcOrd="1" destOrd="0" presId="urn:microsoft.com/office/officeart/2005/8/layout/orgChart1"/>
    <dgm:cxn modelId="{4C8C4500-B604-4783-B2E9-FAA563259680}" type="presParOf" srcId="{DEA81510-9B71-4084-8130-040EBD358678}" destId="{0B181330-52A2-44CB-AC5A-47C2E575D2C4}" srcOrd="1" destOrd="0" presId="urn:microsoft.com/office/officeart/2005/8/layout/orgChart1"/>
    <dgm:cxn modelId="{3B25B463-E73A-4E2D-A419-A106E5D0B84D}" type="presParOf" srcId="{0B181330-52A2-44CB-AC5A-47C2E575D2C4}" destId="{945B5DEF-B083-4B51-8A26-75A07264657A}" srcOrd="0" destOrd="0" presId="urn:microsoft.com/office/officeart/2005/8/layout/orgChart1"/>
    <dgm:cxn modelId="{07BD4A01-62BC-4D8B-A089-82F786E11687}" type="presParOf" srcId="{0B181330-52A2-44CB-AC5A-47C2E575D2C4}" destId="{F96622CF-8950-4FAB-BDD9-8C0E7A33948C}" srcOrd="1" destOrd="0" presId="urn:microsoft.com/office/officeart/2005/8/layout/orgChart1"/>
    <dgm:cxn modelId="{DE4B8A80-CF24-42BD-8D90-7E1EC15E55E8}" type="presParOf" srcId="{F96622CF-8950-4FAB-BDD9-8C0E7A33948C}" destId="{DB7F14A1-502C-449A-B973-E0CC0A685643}" srcOrd="0" destOrd="0" presId="urn:microsoft.com/office/officeart/2005/8/layout/orgChart1"/>
    <dgm:cxn modelId="{5E0D7E1D-4BF6-4D40-BFB8-B47734555EE4}" type="presParOf" srcId="{DB7F14A1-502C-449A-B973-E0CC0A685643}" destId="{0DF0338D-F195-4CE0-9964-72D80DF1A45E}" srcOrd="0" destOrd="0" presId="urn:microsoft.com/office/officeart/2005/8/layout/orgChart1"/>
    <dgm:cxn modelId="{D62D86A6-1E46-42B5-B653-B6FE2B6E8951}" type="presParOf" srcId="{DB7F14A1-502C-449A-B973-E0CC0A685643}" destId="{39FF4D68-B6F3-4F99-89C7-6D261BE203B5}" srcOrd="1" destOrd="0" presId="urn:microsoft.com/office/officeart/2005/8/layout/orgChart1"/>
    <dgm:cxn modelId="{A797F0D5-6B24-49A1-A57B-E18DA8F2A8BD}" type="presParOf" srcId="{F96622CF-8950-4FAB-BDD9-8C0E7A33948C}" destId="{0BB37844-0461-4777-B99F-B5FC77915605}" srcOrd="1" destOrd="0" presId="urn:microsoft.com/office/officeart/2005/8/layout/orgChart1"/>
    <dgm:cxn modelId="{6AF2A7B8-98B3-425A-9A13-C7EB5D5D4FED}" type="presParOf" srcId="{F96622CF-8950-4FAB-BDD9-8C0E7A33948C}" destId="{281DECF2-BA0C-474E-9F2A-4514C56B7A6E}" srcOrd="2" destOrd="0" presId="urn:microsoft.com/office/officeart/2005/8/layout/orgChart1"/>
    <dgm:cxn modelId="{B32509EC-1059-45FD-BE7F-707C4A1E4860}" type="presParOf" srcId="{0B181330-52A2-44CB-AC5A-47C2E575D2C4}" destId="{6B8E3326-2014-4709-9468-9EFCB85CF2F4}" srcOrd="2" destOrd="0" presId="urn:microsoft.com/office/officeart/2005/8/layout/orgChart1"/>
    <dgm:cxn modelId="{6BFA1615-E6FC-43A0-B026-79D0C04D2063}" type="presParOf" srcId="{0B181330-52A2-44CB-AC5A-47C2E575D2C4}" destId="{18AB0693-156F-478C-A9BF-79906AE2F026}" srcOrd="3" destOrd="0" presId="urn:microsoft.com/office/officeart/2005/8/layout/orgChart1"/>
    <dgm:cxn modelId="{B7029497-E317-4D60-B377-A6109126482C}" type="presParOf" srcId="{18AB0693-156F-478C-A9BF-79906AE2F026}" destId="{CB257A0A-732D-4224-ACB5-2DF72955B33F}" srcOrd="0" destOrd="0" presId="urn:microsoft.com/office/officeart/2005/8/layout/orgChart1"/>
    <dgm:cxn modelId="{72143F59-68C2-4169-A685-91EFD56BE0D9}" type="presParOf" srcId="{CB257A0A-732D-4224-ACB5-2DF72955B33F}" destId="{5AF2FF75-A01C-4FB2-9E6D-200876677796}" srcOrd="0" destOrd="0" presId="urn:microsoft.com/office/officeart/2005/8/layout/orgChart1"/>
    <dgm:cxn modelId="{B9EE08FD-EC46-48F3-B217-8CD6D8D1BDDF}" type="presParOf" srcId="{CB257A0A-732D-4224-ACB5-2DF72955B33F}" destId="{108CB4E4-FB00-43E9-8C04-13B4C542C558}" srcOrd="1" destOrd="0" presId="urn:microsoft.com/office/officeart/2005/8/layout/orgChart1"/>
    <dgm:cxn modelId="{83721709-8D4B-4C9D-BDB9-E52E973EB778}" type="presParOf" srcId="{18AB0693-156F-478C-A9BF-79906AE2F026}" destId="{833B2D07-2FE5-4CCE-ACF3-39D6F74A1D36}" srcOrd="1" destOrd="0" presId="urn:microsoft.com/office/officeart/2005/8/layout/orgChart1"/>
    <dgm:cxn modelId="{34A38E70-3A9A-471C-9CE8-028C8436C83F}" type="presParOf" srcId="{18AB0693-156F-478C-A9BF-79906AE2F026}" destId="{754751A8-EA4A-456A-A888-B544DA85CE09}" srcOrd="2" destOrd="0" presId="urn:microsoft.com/office/officeart/2005/8/layout/orgChart1"/>
    <dgm:cxn modelId="{09257C53-F343-40F6-AC6A-83C413873C5C}" type="presParOf" srcId="{0B181330-52A2-44CB-AC5A-47C2E575D2C4}" destId="{16A1A661-8B8D-43B2-8D9F-EA5D009E9265}" srcOrd="4" destOrd="0" presId="urn:microsoft.com/office/officeart/2005/8/layout/orgChart1"/>
    <dgm:cxn modelId="{51AC6280-92F6-40DF-BE52-5CFFB2F8B7AE}" type="presParOf" srcId="{0B181330-52A2-44CB-AC5A-47C2E575D2C4}" destId="{CD288154-2BDE-48BB-8872-632898E9839C}" srcOrd="5" destOrd="0" presId="urn:microsoft.com/office/officeart/2005/8/layout/orgChart1"/>
    <dgm:cxn modelId="{C02BC54A-CFE9-4834-8045-1851348F52AC}" type="presParOf" srcId="{CD288154-2BDE-48BB-8872-632898E9839C}" destId="{618F6312-A842-40E7-B14B-FA536D739288}" srcOrd="0" destOrd="0" presId="urn:microsoft.com/office/officeart/2005/8/layout/orgChart1"/>
    <dgm:cxn modelId="{182E6070-E68D-47E9-859B-AB347B4832CC}" type="presParOf" srcId="{618F6312-A842-40E7-B14B-FA536D739288}" destId="{380F5D86-F7B2-4CD1-A145-188B8D19F4C7}" srcOrd="0" destOrd="0" presId="urn:microsoft.com/office/officeart/2005/8/layout/orgChart1"/>
    <dgm:cxn modelId="{0957C22D-89EC-43EE-8248-47FD5EAC3F76}" type="presParOf" srcId="{618F6312-A842-40E7-B14B-FA536D739288}" destId="{AEE1D42A-2666-402E-80DF-67AA807E83E0}" srcOrd="1" destOrd="0" presId="urn:microsoft.com/office/officeart/2005/8/layout/orgChart1"/>
    <dgm:cxn modelId="{FA3F6695-C35A-48B5-AA95-662D5E597354}" type="presParOf" srcId="{CD288154-2BDE-48BB-8872-632898E9839C}" destId="{0260FE4A-4204-4C01-9754-DC51D52031A5}" srcOrd="1" destOrd="0" presId="urn:microsoft.com/office/officeart/2005/8/layout/orgChart1"/>
    <dgm:cxn modelId="{48E0228F-991F-4C5B-871D-30D994C6DD27}" type="presParOf" srcId="{CD288154-2BDE-48BB-8872-632898E9839C}" destId="{D42DE3EA-8F52-4600-BD7B-0CA8259E3352}" srcOrd="2" destOrd="0" presId="urn:microsoft.com/office/officeart/2005/8/layout/orgChart1"/>
    <dgm:cxn modelId="{3D7656A7-408B-4751-8BB3-8E56E86B32A7}" type="presParOf" srcId="{0B181330-52A2-44CB-AC5A-47C2E575D2C4}" destId="{357B807E-AE2E-4A1B-A9B4-8D18B62A513D}" srcOrd="6" destOrd="0" presId="urn:microsoft.com/office/officeart/2005/8/layout/orgChart1"/>
    <dgm:cxn modelId="{358093FD-541B-405E-AF80-F4342E80B1F7}" type="presParOf" srcId="{0B181330-52A2-44CB-AC5A-47C2E575D2C4}" destId="{22377573-1784-45EB-A2EA-C0EB7F0F831F}" srcOrd="7" destOrd="0" presId="urn:microsoft.com/office/officeart/2005/8/layout/orgChart1"/>
    <dgm:cxn modelId="{42BD5ECC-41B0-4F6C-8AAE-69FBD94037DF}" type="presParOf" srcId="{22377573-1784-45EB-A2EA-C0EB7F0F831F}" destId="{80E9A776-0550-427A-AFF5-1840970F3754}" srcOrd="0" destOrd="0" presId="urn:microsoft.com/office/officeart/2005/8/layout/orgChart1"/>
    <dgm:cxn modelId="{B8B75D40-A5E5-491C-9BFB-05B15D0C6FF5}" type="presParOf" srcId="{80E9A776-0550-427A-AFF5-1840970F3754}" destId="{78112450-CD68-4A19-B21B-8C68D244CD2D}" srcOrd="0" destOrd="0" presId="urn:microsoft.com/office/officeart/2005/8/layout/orgChart1"/>
    <dgm:cxn modelId="{CAF656FB-8F10-4AA9-83D7-1CF94383BA5E}" type="presParOf" srcId="{80E9A776-0550-427A-AFF5-1840970F3754}" destId="{F7FD79C0-3B8F-41BC-ABFE-B34F8F914AF6}" srcOrd="1" destOrd="0" presId="urn:microsoft.com/office/officeart/2005/8/layout/orgChart1"/>
    <dgm:cxn modelId="{3DC3F167-DFB4-4A70-B1CF-405EEB4A93DB}" type="presParOf" srcId="{22377573-1784-45EB-A2EA-C0EB7F0F831F}" destId="{16CC120C-185B-4181-948A-0F1E1C2E5A62}" srcOrd="1" destOrd="0" presId="urn:microsoft.com/office/officeart/2005/8/layout/orgChart1"/>
    <dgm:cxn modelId="{26B33315-1679-4B90-9827-9CD5BE3A7ED1}" type="presParOf" srcId="{22377573-1784-45EB-A2EA-C0EB7F0F831F}" destId="{CCF07D3F-4D7F-4E97-B89F-D5AD3BE73C93}" srcOrd="2" destOrd="0" presId="urn:microsoft.com/office/officeart/2005/8/layout/orgChart1"/>
    <dgm:cxn modelId="{D92927C0-B61A-4E62-B372-A32E2593854A}" type="presParOf" srcId="{DEA81510-9B71-4084-8130-040EBD358678}" destId="{6B25BFF9-DE37-4EC7-9640-069B8D77071D}" srcOrd="2" destOrd="0" presId="urn:microsoft.com/office/officeart/2005/8/layout/orgChart1"/>
    <dgm:cxn modelId="{86C4A5F5-E9F9-4805-BD94-3103149802BB}" type="presParOf" srcId="{085E593D-DD2E-4AD1-BFF4-A5D3BFC1362C}" destId="{EC3DA42D-7AFA-4CB2-88CA-46915758AEE2}" srcOrd="2" destOrd="0" presId="urn:microsoft.com/office/officeart/2005/8/layout/orgChart1"/>
    <dgm:cxn modelId="{69E8A683-BCB4-4358-A4F3-D47BEB0847AB}" type="presParOf" srcId="{085E593D-DD2E-4AD1-BFF4-A5D3BFC1362C}" destId="{6C8CE6C4-96C6-4D2E-A215-2FE89548137B}" srcOrd="3" destOrd="0" presId="urn:microsoft.com/office/officeart/2005/8/layout/orgChart1"/>
    <dgm:cxn modelId="{65B7A363-D6BF-4EAD-9408-235A9D2A5194}" type="presParOf" srcId="{6C8CE6C4-96C6-4D2E-A215-2FE89548137B}" destId="{2D34C95D-A05D-4528-8343-86B560E622C4}" srcOrd="0" destOrd="0" presId="urn:microsoft.com/office/officeart/2005/8/layout/orgChart1"/>
    <dgm:cxn modelId="{6BE13329-79FE-48F1-931D-628E95D7ACF4}" type="presParOf" srcId="{2D34C95D-A05D-4528-8343-86B560E622C4}" destId="{29620000-BE24-4FDE-9298-EB761DDFC524}" srcOrd="0" destOrd="0" presId="urn:microsoft.com/office/officeart/2005/8/layout/orgChart1"/>
    <dgm:cxn modelId="{CDE540FA-3A9C-4DF3-90FF-C48CCF707244}" type="presParOf" srcId="{2D34C95D-A05D-4528-8343-86B560E622C4}" destId="{A44E6390-E3AF-4E2E-922C-20EFC2F1CAF6}" srcOrd="1" destOrd="0" presId="urn:microsoft.com/office/officeart/2005/8/layout/orgChart1"/>
    <dgm:cxn modelId="{11090B47-2F6B-4ECD-8F4B-3E7FFF1FFC55}" type="presParOf" srcId="{6C8CE6C4-96C6-4D2E-A215-2FE89548137B}" destId="{ADC2487C-32B5-43A2-BCEF-05818C0ACC25}" srcOrd="1" destOrd="0" presId="urn:microsoft.com/office/officeart/2005/8/layout/orgChart1"/>
    <dgm:cxn modelId="{57CB3D1B-7D88-4C5E-81FC-CD6784E3D6D9}" type="presParOf" srcId="{ADC2487C-32B5-43A2-BCEF-05818C0ACC25}" destId="{FD8C48EF-D1A4-4664-BDAF-9B626FD1996D}" srcOrd="0" destOrd="0" presId="urn:microsoft.com/office/officeart/2005/8/layout/orgChart1"/>
    <dgm:cxn modelId="{57B27637-2ADA-47D0-BF65-4CE82D8B8801}" type="presParOf" srcId="{ADC2487C-32B5-43A2-BCEF-05818C0ACC25}" destId="{625969C0-E9EC-4805-99B1-BCA359271F7C}" srcOrd="1" destOrd="0" presId="urn:microsoft.com/office/officeart/2005/8/layout/orgChart1"/>
    <dgm:cxn modelId="{30385482-7298-401F-8A11-108E518873AA}" type="presParOf" srcId="{625969C0-E9EC-4805-99B1-BCA359271F7C}" destId="{C426F10F-2748-4318-ADB3-27B99E7418E3}" srcOrd="0" destOrd="0" presId="urn:microsoft.com/office/officeart/2005/8/layout/orgChart1"/>
    <dgm:cxn modelId="{36853938-56DA-49C8-BAF2-27D7F78C6E5D}" type="presParOf" srcId="{C426F10F-2748-4318-ADB3-27B99E7418E3}" destId="{A9064E15-0ACE-408C-A22A-C26091DCFFF7}" srcOrd="0" destOrd="0" presId="urn:microsoft.com/office/officeart/2005/8/layout/orgChart1"/>
    <dgm:cxn modelId="{DE421ECA-4FCF-4ACE-80E7-56B46003420C}" type="presParOf" srcId="{C426F10F-2748-4318-ADB3-27B99E7418E3}" destId="{947C5D68-ABCC-43BA-9212-BA391A5F7A9F}" srcOrd="1" destOrd="0" presId="urn:microsoft.com/office/officeart/2005/8/layout/orgChart1"/>
    <dgm:cxn modelId="{7FFCF758-4A93-4E7D-A9CD-DBABB4A0CAED}" type="presParOf" srcId="{625969C0-E9EC-4805-99B1-BCA359271F7C}" destId="{1EB140E4-0428-42C6-9080-9AB9CD35D191}" srcOrd="1" destOrd="0" presId="urn:microsoft.com/office/officeart/2005/8/layout/orgChart1"/>
    <dgm:cxn modelId="{AC82DA36-D5D2-4CD6-A73E-B770564E5C1A}" type="presParOf" srcId="{625969C0-E9EC-4805-99B1-BCA359271F7C}" destId="{CF62E6A7-C4C2-459A-BCD0-BB8C0FF7DBDF}" srcOrd="2" destOrd="0" presId="urn:microsoft.com/office/officeart/2005/8/layout/orgChart1"/>
    <dgm:cxn modelId="{815C2C58-B53F-4F8B-894F-88B56C5E07B5}" type="presParOf" srcId="{ADC2487C-32B5-43A2-BCEF-05818C0ACC25}" destId="{06699AE7-1B58-443D-804D-59F7E392D1E0}" srcOrd="2" destOrd="0" presId="urn:microsoft.com/office/officeart/2005/8/layout/orgChart1"/>
    <dgm:cxn modelId="{D3CD9E2F-4C00-455A-8C8D-19B3B8356D11}" type="presParOf" srcId="{ADC2487C-32B5-43A2-BCEF-05818C0ACC25}" destId="{E786939B-0FA2-466C-B182-83C3CCB99EFF}" srcOrd="3" destOrd="0" presId="urn:microsoft.com/office/officeart/2005/8/layout/orgChart1"/>
    <dgm:cxn modelId="{AAE5FE45-310B-46BB-982A-12CE7856C0C0}" type="presParOf" srcId="{E786939B-0FA2-466C-B182-83C3CCB99EFF}" destId="{46D3AE7C-7828-4755-9E8A-84EEAFFF247B}" srcOrd="0" destOrd="0" presId="urn:microsoft.com/office/officeart/2005/8/layout/orgChart1"/>
    <dgm:cxn modelId="{93D6E4D9-C0F4-4F01-8DBA-5A3E88E77B34}" type="presParOf" srcId="{46D3AE7C-7828-4755-9E8A-84EEAFFF247B}" destId="{16F34A8B-4543-4060-BC5A-1CA142093A00}" srcOrd="0" destOrd="0" presId="urn:microsoft.com/office/officeart/2005/8/layout/orgChart1"/>
    <dgm:cxn modelId="{DBF189FF-71C1-45EB-824B-7D77D50B3639}" type="presParOf" srcId="{46D3AE7C-7828-4755-9E8A-84EEAFFF247B}" destId="{FDF752D8-FA14-4FE4-84CA-1ED1583E39C2}" srcOrd="1" destOrd="0" presId="urn:microsoft.com/office/officeart/2005/8/layout/orgChart1"/>
    <dgm:cxn modelId="{B9E9C7F0-87F6-4EC8-AB85-0B83A164A409}" type="presParOf" srcId="{E786939B-0FA2-466C-B182-83C3CCB99EFF}" destId="{98F6C49B-8A2F-4CF4-9081-701F7D16265E}" srcOrd="1" destOrd="0" presId="urn:microsoft.com/office/officeart/2005/8/layout/orgChart1"/>
    <dgm:cxn modelId="{0991483B-CFF3-42C5-A5FF-4ABE14B47A9A}" type="presParOf" srcId="{E786939B-0FA2-466C-B182-83C3CCB99EFF}" destId="{68F0E0B1-0C24-47A6-A2CC-15F27CEA4E34}" srcOrd="2" destOrd="0" presId="urn:microsoft.com/office/officeart/2005/8/layout/orgChart1"/>
    <dgm:cxn modelId="{FB72162A-BD48-4C09-BFB3-511BE521A9EF}" type="presParOf" srcId="{ADC2487C-32B5-43A2-BCEF-05818C0ACC25}" destId="{0FF2AE87-9F6F-4D96-9F3C-40A7EA63EBB8}" srcOrd="4" destOrd="0" presId="urn:microsoft.com/office/officeart/2005/8/layout/orgChart1"/>
    <dgm:cxn modelId="{78E8509B-ED85-4088-8A26-2DE7870E5E6A}" type="presParOf" srcId="{ADC2487C-32B5-43A2-BCEF-05818C0ACC25}" destId="{EABEE485-0FC6-425C-BAF4-D08F368A7929}" srcOrd="5" destOrd="0" presId="urn:microsoft.com/office/officeart/2005/8/layout/orgChart1"/>
    <dgm:cxn modelId="{2F6B9CEA-8BD9-42A7-98FF-AD8FC0FC506D}" type="presParOf" srcId="{EABEE485-0FC6-425C-BAF4-D08F368A7929}" destId="{45088731-78D6-4412-9D6A-22AD82C582E8}" srcOrd="0" destOrd="0" presId="urn:microsoft.com/office/officeart/2005/8/layout/orgChart1"/>
    <dgm:cxn modelId="{280AF050-485A-4B07-854F-68CFF2FECF84}" type="presParOf" srcId="{45088731-78D6-4412-9D6A-22AD82C582E8}" destId="{C7E6F754-442F-4B35-AF8F-A5A6B32F9A99}" srcOrd="0" destOrd="0" presId="urn:microsoft.com/office/officeart/2005/8/layout/orgChart1"/>
    <dgm:cxn modelId="{1B3C120C-B333-47F6-8D15-BC4BB2334BF8}" type="presParOf" srcId="{45088731-78D6-4412-9D6A-22AD82C582E8}" destId="{41A08687-A52A-45C4-BD09-06CBBFD579B1}" srcOrd="1" destOrd="0" presId="urn:microsoft.com/office/officeart/2005/8/layout/orgChart1"/>
    <dgm:cxn modelId="{FBEBDCAC-CE7A-4820-B362-BB6D4EBD1A46}" type="presParOf" srcId="{EABEE485-0FC6-425C-BAF4-D08F368A7929}" destId="{193C26AF-EFE8-4E90-875B-AFDDF6289312}" srcOrd="1" destOrd="0" presId="urn:microsoft.com/office/officeart/2005/8/layout/orgChart1"/>
    <dgm:cxn modelId="{DADECFA6-CA79-4563-BBF7-167FE0B191D6}" type="presParOf" srcId="{EABEE485-0FC6-425C-BAF4-D08F368A7929}" destId="{A544F070-50DF-47DB-BAB8-23033F7A7251}" srcOrd="2" destOrd="0" presId="urn:microsoft.com/office/officeart/2005/8/layout/orgChart1"/>
    <dgm:cxn modelId="{D0DC0785-813A-4C70-A740-B51B40E06682}" type="presParOf" srcId="{ADC2487C-32B5-43A2-BCEF-05818C0ACC25}" destId="{6361DC97-CDF4-4326-8740-A56394D665AE}" srcOrd="6" destOrd="0" presId="urn:microsoft.com/office/officeart/2005/8/layout/orgChart1"/>
    <dgm:cxn modelId="{440E98A0-45BD-417C-83B1-01C8DB12ED45}" type="presParOf" srcId="{ADC2487C-32B5-43A2-BCEF-05818C0ACC25}" destId="{0C558E2C-58E5-4411-9C77-7257FA1E1E56}" srcOrd="7" destOrd="0" presId="urn:microsoft.com/office/officeart/2005/8/layout/orgChart1"/>
    <dgm:cxn modelId="{08B29BA4-EDF2-4D62-8492-45D144551AFF}" type="presParOf" srcId="{0C558E2C-58E5-4411-9C77-7257FA1E1E56}" destId="{F18AADD2-BBBE-4BA0-A4FC-79B00FE8D1EA}" srcOrd="0" destOrd="0" presId="urn:microsoft.com/office/officeart/2005/8/layout/orgChart1"/>
    <dgm:cxn modelId="{77ED6504-3695-4B42-8B93-EE4BCC555A8E}" type="presParOf" srcId="{F18AADD2-BBBE-4BA0-A4FC-79B00FE8D1EA}" destId="{87FEEE29-FB1F-49E0-9949-752AD5FA5FAB}" srcOrd="0" destOrd="0" presId="urn:microsoft.com/office/officeart/2005/8/layout/orgChart1"/>
    <dgm:cxn modelId="{0B4A65CE-02D3-4CA9-9948-5E360B57EDA7}" type="presParOf" srcId="{F18AADD2-BBBE-4BA0-A4FC-79B00FE8D1EA}" destId="{6A7C026A-BA19-40B4-9B1A-F0C34096557F}" srcOrd="1" destOrd="0" presId="urn:microsoft.com/office/officeart/2005/8/layout/orgChart1"/>
    <dgm:cxn modelId="{7B37555F-E0C6-4F83-B716-0C1E8F08ABB0}" type="presParOf" srcId="{0C558E2C-58E5-4411-9C77-7257FA1E1E56}" destId="{5B53B335-1E07-4456-B9D8-620DD5B7E853}" srcOrd="1" destOrd="0" presId="urn:microsoft.com/office/officeart/2005/8/layout/orgChart1"/>
    <dgm:cxn modelId="{A99FC1FA-EC67-42E8-8494-72AA6BEC5278}" type="presParOf" srcId="{0C558E2C-58E5-4411-9C77-7257FA1E1E56}" destId="{D863369C-07F1-444F-90AC-3A9A3A17334A}" srcOrd="2" destOrd="0" presId="urn:microsoft.com/office/officeart/2005/8/layout/orgChart1"/>
    <dgm:cxn modelId="{9685AE06-48B9-4234-B4F2-4323D7BC63BD}" type="presParOf" srcId="{6C8CE6C4-96C6-4D2E-A215-2FE89548137B}" destId="{FBED26F5-4D2C-4ACB-8205-B637305D50E9}" srcOrd="2" destOrd="0" presId="urn:microsoft.com/office/officeart/2005/8/layout/orgChart1"/>
    <dgm:cxn modelId="{645E2780-6F27-4997-9CC7-B7F1C2558775}" type="presParOf" srcId="{BE05B8BF-5C57-4D1F-A593-0BF2C32CFC03}" destId="{104FEE80-A39B-4311-91D5-A81A03BE3ADB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1DC97-CDF4-4326-8740-A56394D665AE}">
      <dsp:nvSpPr>
        <dsp:cNvPr id="0" name=""/>
        <dsp:cNvSpPr/>
      </dsp:nvSpPr>
      <dsp:spPr>
        <a:xfrm>
          <a:off x="4193778" y="1963109"/>
          <a:ext cx="243333" cy="3049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9785"/>
              </a:lnTo>
              <a:lnTo>
                <a:pt x="243333" y="304978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F2AE87-9F6F-4D96-9F3C-40A7EA63EBB8}">
      <dsp:nvSpPr>
        <dsp:cNvPr id="0" name=""/>
        <dsp:cNvSpPr/>
      </dsp:nvSpPr>
      <dsp:spPr>
        <a:xfrm>
          <a:off x="4193778" y="1963109"/>
          <a:ext cx="243333" cy="1898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8005"/>
              </a:lnTo>
              <a:lnTo>
                <a:pt x="243333" y="189800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C48EF-D1A4-4664-BDAF-9B626FD1996D}">
      <dsp:nvSpPr>
        <dsp:cNvPr id="0" name=""/>
        <dsp:cNvSpPr/>
      </dsp:nvSpPr>
      <dsp:spPr>
        <a:xfrm>
          <a:off x="4193778" y="1963109"/>
          <a:ext cx="243333" cy="746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6224"/>
              </a:lnTo>
              <a:lnTo>
                <a:pt x="243333" y="74622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DA42D-7AFA-4CB2-88CA-46915758AEE2}">
      <dsp:nvSpPr>
        <dsp:cNvPr id="0" name=""/>
        <dsp:cNvSpPr/>
      </dsp:nvSpPr>
      <dsp:spPr>
        <a:xfrm>
          <a:off x="3861221" y="811328"/>
          <a:ext cx="981447" cy="340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333"/>
              </a:lnTo>
              <a:lnTo>
                <a:pt x="981447" y="170333"/>
              </a:lnTo>
              <a:lnTo>
                <a:pt x="981447" y="34066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1A661-8B8D-43B2-8D9F-EA5D009E9265}">
      <dsp:nvSpPr>
        <dsp:cNvPr id="0" name=""/>
        <dsp:cNvSpPr/>
      </dsp:nvSpPr>
      <dsp:spPr>
        <a:xfrm>
          <a:off x="2230883" y="1963109"/>
          <a:ext cx="243333" cy="3049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9785"/>
              </a:lnTo>
              <a:lnTo>
                <a:pt x="243333" y="304978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8E3326-2014-4709-9468-9EFCB85CF2F4}">
      <dsp:nvSpPr>
        <dsp:cNvPr id="0" name=""/>
        <dsp:cNvSpPr/>
      </dsp:nvSpPr>
      <dsp:spPr>
        <a:xfrm>
          <a:off x="2230883" y="1963109"/>
          <a:ext cx="243333" cy="1898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8005"/>
              </a:lnTo>
              <a:lnTo>
                <a:pt x="243333" y="189800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B5DEF-B083-4B51-8A26-75A07264657A}">
      <dsp:nvSpPr>
        <dsp:cNvPr id="0" name=""/>
        <dsp:cNvSpPr/>
      </dsp:nvSpPr>
      <dsp:spPr>
        <a:xfrm>
          <a:off x="2230883" y="1963109"/>
          <a:ext cx="243333" cy="746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6224"/>
              </a:lnTo>
              <a:lnTo>
                <a:pt x="243333" y="74622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2A5C60-7CAE-43D0-A720-FF0E3C6A0F04}">
      <dsp:nvSpPr>
        <dsp:cNvPr id="0" name=""/>
        <dsp:cNvSpPr/>
      </dsp:nvSpPr>
      <dsp:spPr>
        <a:xfrm>
          <a:off x="2879774" y="811328"/>
          <a:ext cx="981447" cy="340667"/>
        </a:xfrm>
        <a:custGeom>
          <a:avLst/>
          <a:gdLst/>
          <a:ahLst/>
          <a:cxnLst/>
          <a:rect l="0" t="0" r="0" b="0"/>
          <a:pathLst>
            <a:path>
              <a:moveTo>
                <a:pt x="981447" y="0"/>
              </a:moveTo>
              <a:lnTo>
                <a:pt x="981447" y="170333"/>
              </a:lnTo>
              <a:lnTo>
                <a:pt x="0" y="170333"/>
              </a:lnTo>
              <a:lnTo>
                <a:pt x="0" y="34066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0F1EF-A11B-4529-B36A-5A8C27D0CA66}">
      <dsp:nvSpPr>
        <dsp:cNvPr id="0" name=""/>
        <dsp:cNvSpPr/>
      </dsp:nvSpPr>
      <dsp:spPr>
        <a:xfrm>
          <a:off x="3050108" y="215"/>
          <a:ext cx="1622226" cy="811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Operação com bens e serviços</a:t>
          </a:r>
        </a:p>
      </dsp:txBody>
      <dsp:txXfrm>
        <a:off x="3050108" y="215"/>
        <a:ext cx="1622226" cy="811113"/>
      </dsp:txXfrm>
    </dsp:sp>
    <dsp:sp modelId="{CA140518-D150-4818-B8C6-1D6FF323D3BB}">
      <dsp:nvSpPr>
        <dsp:cNvPr id="0" name=""/>
        <dsp:cNvSpPr/>
      </dsp:nvSpPr>
      <dsp:spPr>
        <a:xfrm>
          <a:off x="2068661" y="1151996"/>
          <a:ext cx="1622226" cy="811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IBS</a:t>
          </a:r>
        </a:p>
      </dsp:txBody>
      <dsp:txXfrm>
        <a:off x="2068661" y="1151996"/>
        <a:ext cx="1622226" cy="811113"/>
      </dsp:txXfrm>
    </dsp:sp>
    <dsp:sp modelId="{0DF0338D-F195-4CE0-9964-72D80DF1A45E}">
      <dsp:nvSpPr>
        <dsp:cNvPr id="0" name=""/>
        <dsp:cNvSpPr/>
      </dsp:nvSpPr>
      <dsp:spPr>
        <a:xfrm>
          <a:off x="2474217" y="2303776"/>
          <a:ext cx="1622226" cy="811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Critério material: operação de fornecimento bens e serviços</a:t>
          </a:r>
        </a:p>
      </dsp:txBody>
      <dsp:txXfrm>
        <a:off x="2474217" y="2303776"/>
        <a:ext cx="1622226" cy="811113"/>
      </dsp:txXfrm>
    </dsp:sp>
    <dsp:sp modelId="{5AF2FF75-A01C-4FB2-9E6D-200876677796}">
      <dsp:nvSpPr>
        <dsp:cNvPr id="0" name=""/>
        <dsp:cNvSpPr/>
      </dsp:nvSpPr>
      <dsp:spPr>
        <a:xfrm>
          <a:off x="2474217" y="3455557"/>
          <a:ext cx="1622226" cy="811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Critério espacial : artigo 11 PLP 68</a:t>
          </a:r>
        </a:p>
      </dsp:txBody>
      <dsp:txXfrm>
        <a:off x="2474217" y="3455557"/>
        <a:ext cx="1622226" cy="811113"/>
      </dsp:txXfrm>
    </dsp:sp>
    <dsp:sp modelId="{380F5D86-F7B2-4CD1-A145-188B8D19F4C7}">
      <dsp:nvSpPr>
        <dsp:cNvPr id="0" name=""/>
        <dsp:cNvSpPr/>
      </dsp:nvSpPr>
      <dsp:spPr>
        <a:xfrm>
          <a:off x="2474217" y="4607338"/>
          <a:ext cx="1622226" cy="811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Critério temporal: artigo 10 PLP 68</a:t>
          </a:r>
        </a:p>
      </dsp:txBody>
      <dsp:txXfrm>
        <a:off x="2474217" y="4607338"/>
        <a:ext cx="1622226" cy="811113"/>
      </dsp:txXfrm>
    </dsp:sp>
    <dsp:sp modelId="{29620000-BE24-4FDE-9298-EB761DDFC524}">
      <dsp:nvSpPr>
        <dsp:cNvPr id="0" name=""/>
        <dsp:cNvSpPr/>
      </dsp:nvSpPr>
      <dsp:spPr>
        <a:xfrm>
          <a:off x="4031555" y="1151996"/>
          <a:ext cx="1622226" cy="811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CBS</a:t>
          </a:r>
        </a:p>
      </dsp:txBody>
      <dsp:txXfrm>
        <a:off x="4031555" y="1151996"/>
        <a:ext cx="1622226" cy="811113"/>
      </dsp:txXfrm>
    </dsp:sp>
    <dsp:sp modelId="{A9064E15-0ACE-408C-A22A-C26091DCFFF7}">
      <dsp:nvSpPr>
        <dsp:cNvPr id="0" name=""/>
        <dsp:cNvSpPr/>
      </dsp:nvSpPr>
      <dsp:spPr>
        <a:xfrm>
          <a:off x="4437112" y="2303776"/>
          <a:ext cx="1622226" cy="811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Critério material: operação de fornecimento bens e serviços</a:t>
          </a:r>
        </a:p>
      </dsp:txBody>
      <dsp:txXfrm>
        <a:off x="4437112" y="2303776"/>
        <a:ext cx="1622226" cy="811113"/>
      </dsp:txXfrm>
    </dsp:sp>
    <dsp:sp modelId="{C7E6F754-442F-4B35-AF8F-A5A6B32F9A99}">
      <dsp:nvSpPr>
        <dsp:cNvPr id="0" name=""/>
        <dsp:cNvSpPr/>
      </dsp:nvSpPr>
      <dsp:spPr>
        <a:xfrm>
          <a:off x="4437112" y="3455557"/>
          <a:ext cx="1622226" cy="811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Critério espacial: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Artigo 11 PLP 68</a:t>
          </a:r>
        </a:p>
      </dsp:txBody>
      <dsp:txXfrm>
        <a:off x="4437112" y="3455557"/>
        <a:ext cx="1622226" cy="811113"/>
      </dsp:txXfrm>
    </dsp:sp>
    <dsp:sp modelId="{87FEEE29-FB1F-49E0-9949-752AD5FA5FAB}">
      <dsp:nvSpPr>
        <dsp:cNvPr id="0" name=""/>
        <dsp:cNvSpPr/>
      </dsp:nvSpPr>
      <dsp:spPr>
        <a:xfrm>
          <a:off x="4437112" y="4607338"/>
          <a:ext cx="1622226" cy="811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Critério temporal : artigo 10 PLP 68</a:t>
          </a:r>
        </a:p>
      </dsp:txBody>
      <dsp:txXfrm>
        <a:off x="4437112" y="4607338"/>
        <a:ext cx="1622226" cy="8111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1DC97-CDF4-4326-8740-A56394D665AE}">
      <dsp:nvSpPr>
        <dsp:cNvPr id="0" name=""/>
        <dsp:cNvSpPr/>
      </dsp:nvSpPr>
      <dsp:spPr>
        <a:xfrm>
          <a:off x="4175521" y="1686843"/>
          <a:ext cx="209103" cy="3549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9573"/>
              </a:lnTo>
              <a:lnTo>
                <a:pt x="209103" y="354957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F2AE87-9F6F-4D96-9F3C-40A7EA63EBB8}">
      <dsp:nvSpPr>
        <dsp:cNvPr id="0" name=""/>
        <dsp:cNvSpPr/>
      </dsp:nvSpPr>
      <dsp:spPr>
        <a:xfrm>
          <a:off x="4175521" y="1686843"/>
          <a:ext cx="209103" cy="2559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9817"/>
              </a:lnTo>
              <a:lnTo>
                <a:pt x="209103" y="255981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99AE7-1B58-443D-804D-59F7E392D1E0}">
      <dsp:nvSpPr>
        <dsp:cNvPr id="0" name=""/>
        <dsp:cNvSpPr/>
      </dsp:nvSpPr>
      <dsp:spPr>
        <a:xfrm>
          <a:off x="4175521" y="1686843"/>
          <a:ext cx="209103" cy="1600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0534"/>
              </a:lnTo>
              <a:lnTo>
                <a:pt x="209103" y="160053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C48EF-D1A4-4664-BDAF-9B626FD1996D}">
      <dsp:nvSpPr>
        <dsp:cNvPr id="0" name=""/>
        <dsp:cNvSpPr/>
      </dsp:nvSpPr>
      <dsp:spPr>
        <a:xfrm>
          <a:off x="4175521" y="1686843"/>
          <a:ext cx="209103" cy="641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250"/>
              </a:lnTo>
              <a:lnTo>
                <a:pt x="209103" y="64125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DA42D-7AFA-4CB2-88CA-46915758AEE2}">
      <dsp:nvSpPr>
        <dsp:cNvPr id="0" name=""/>
        <dsp:cNvSpPr/>
      </dsp:nvSpPr>
      <dsp:spPr>
        <a:xfrm>
          <a:off x="3889747" y="697086"/>
          <a:ext cx="843384" cy="292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372"/>
              </a:lnTo>
              <a:lnTo>
                <a:pt x="843384" y="146372"/>
              </a:lnTo>
              <a:lnTo>
                <a:pt x="843384" y="29274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B807E-AE2E-4A1B-A9B4-8D18B62A513D}">
      <dsp:nvSpPr>
        <dsp:cNvPr id="0" name=""/>
        <dsp:cNvSpPr/>
      </dsp:nvSpPr>
      <dsp:spPr>
        <a:xfrm>
          <a:off x="2488753" y="1686843"/>
          <a:ext cx="209103" cy="3610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0520"/>
              </a:lnTo>
              <a:lnTo>
                <a:pt x="209103" y="361052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1A661-8B8D-43B2-8D9F-EA5D009E9265}">
      <dsp:nvSpPr>
        <dsp:cNvPr id="0" name=""/>
        <dsp:cNvSpPr/>
      </dsp:nvSpPr>
      <dsp:spPr>
        <a:xfrm>
          <a:off x="2488753" y="1686843"/>
          <a:ext cx="209103" cy="2630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0905"/>
              </a:lnTo>
              <a:lnTo>
                <a:pt x="209103" y="263090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8E3326-2014-4709-9468-9EFCB85CF2F4}">
      <dsp:nvSpPr>
        <dsp:cNvPr id="0" name=""/>
        <dsp:cNvSpPr/>
      </dsp:nvSpPr>
      <dsp:spPr>
        <a:xfrm>
          <a:off x="2488753" y="1686843"/>
          <a:ext cx="209103" cy="1631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1007"/>
              </a:lnTo>
              <a:lnTo>
                <a:pt x="209103" y="163100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B5DEF-B083-4B51-8A26-75A07264657A}">
      <dsp:nvSpPr>
        <dsp:cNvPr id="0" name=""/>
        <dsp:cNvSpPr/>
      </dsp:nvSpPr>
      <dsp:spPr>
        <a:xfrm>
          <a:off x="2488753" y="1686843"/>
          <a:ext cx="209103" cy="641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250"/>
              </a:lnTo>
              <a:lnTo>
                <a:pt x="209103" y="64125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2A5C60-7CAE-43D0-A720-FF0E3C6A0F04}">
      <dsp:nvSpPr>
        <dsp:cNvPr id="0" name=""/>
        <dsp:cNvSpPr/>
      </dsp:nvSpPr>
      <dsp:spPr>
        <a:xfrm>
          <a:off x="3046362" y="697086"/>
          <a:ext cx="843384" cy="292744"/>
        </a:xfrm>
        <a:custGeom>
          <a:avLst/>
          <a:gdLst/>
          <a:ahLst/>
          <a:cxnLst/>
          <a:rect l="0" t="0" r="0" b="0"/>
          <a:pathLst>
            <a:path>
              <a:moveTo>
                <a:pt x="843384" y="0"/>
              </a:moveTo>
              <a:lnTo>
                <a:pt x="843384" y="146372"/>
              </a:lnTo>
              <a:lnTo>
                <a:pt x="0" y="146372"/>
              </a:lnTo>
              <a:lnTo>
                <a:pt x="0" y="29274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0F1EF-A11B-4529-B36A-5A8C27D0CA66}">
      <dsp:nvSpPr>
        <dsp:cNvPr id="0" name=""/>
        <dsp:cNvSpPr/>
      </dsp:nvSpPr>
      <dsp:spPr>
        <a:xfrm>
          <a:off x="3192735" y="75"/>
          <a:ext cx="1394023" cy="6970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Operação com bens e serviços</a:t>
          </a:r>
        </a:p>
      </dsp:txBody>
      <dsp:txXfrm>
        <a:off x="3192735" y="75"/>
        <a:ext cx="1394023" cy="697011"/>
      </dsp:txXfrm>
    </dsp:sp>
    <dsp:sp modelId="{CA140518-D150-4818-B8C6-1D6FF323D3BB}">
      <dsp:nvSpPr>
        <dsp:cNvPr id="0" name=""/>
        <dsp:cNvSpPr/>
      </dsp:nvSpPr>
      <dsp:spPr>
        <a:xfrm>
          <a:off x="2349351" y="989831"/>
          <a:ext cx="1394023" cy="6970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IBS</a:t>
          </a:r>
        </a:p>
      </dsp:txBody>
      <dsp:txXfrm>
        <a:off x="2349351" y="989831"/>
        <a:ext cx="1394023" cy="697011"/>
      </dsp:txXfrm>
    </dsp:sp>
    <dsp:sp modelId="{0DF0338D-F195-4CE0-9964-72D80DF1A45E}">
      <dsp:nvSpPr>
        <dsp:cNvPr id="0" name=""/>
        <dsp:cNvSpPr/>
      </dsp:nvSpPr>
      <dsp:spPr>
        <a:xfrm>
          <a:off x="2697857" y="1979588"/>
          <a:ext cx="1394023" cy="6970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Critério pessoal sujeito ativo: Estados e Municípios</a:t>
          </a:r>
        </a:p>
      </dsp:txBody>
      <dsp:txXfrm>
        <a:off x="2697857" y="1979588"/>
        <a:ext cx="1394023" cy="697011"/>
      </dsp:txXfrm>
    </dsp:sp>
    <dsp:sp modelId="{5AF2FF75-A01C-4FB2-9E6D-200876677796}">
      <dsp:nvSpPr>
        <dsp:cNvPr id="0" name=""/>
        <dsp:cNvSpPr/>
      </dsp:nvSpPr>
      <dsp:spPr>
        <a:xfrm>
          <a:off x="2697857" y="2969344"/>
          <a:ext cx="1394023" cy="6970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Critério pessoal sujeito passivo: fornecedor  de bens e serviços (artigo 21 PLP 68)</a:t>
          </a:r>
        </a:p>
      </dsp:txBody>
      <dsp:txXfrm>
        <a:off x="2697857" y="2969344"/>
        <a:ext cx="1394023" cy="697011"/>
      </dsp:txXfrm>
    </dsp:sp>
    <dsp:sp modelId="{380F5D86-F7B2-4CD1-A145-188B8D19F4C7}">
      <dsp:nvSpPr>
        <dsp:cNvPr id="0" name=""/>
        <dsp:cNvSpPr/>
      </dsp:nvSpPr>
      <dsp:spPr>
        <a:xfrm>
          <a:off x="2697857" y="3969243"/>
          <a:ext cx="1394023" cy="6970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Critério quantitativo:  base de cálculo (artigo 12 do PLP 68)</a:t>
          </a:r>
        </a:p>
      </dsp:txBody>
      <dsp:txXfrm>
        <a:off x="2697857" y="3969243"/>
        <a:ext cx="1394023" cy="697011"/>
      </dsp:txXfrm>
    </dsp:sp>
    <dsp:sp modelId="{78112450-CD68-4A19-B21B-8C68D244CD2D}">
      <dsp:nvSpPr>
        <dsp:cNvPr id="0" name=""/>
        <dsp:cNvSpPr/>
      </dsp:nvSpPr>
      <dsp:spPr>
        <a:xfrm>
          <a:off x="2697857" y="4948858"/>
          <a:ext cx="1394023" cy="6970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Critério quantitativo: alíquotas; Estado “X”, Municípios “Y”</a:t>
          </a:r>
        </a:p>
      </dsp:txBody>
      <dsp:txXfrm>
        <a:off x="2697857" y="4948858"/>
        <a:ext cx="1394023" cy="697011"/>
      </dsp:txXfrm>
    </dsp:sp>
    <dsp:sp modelId="{29620000-BE24-4FDE-9298-EB761DDFC524}">
      <dsp:nvSpPr>
        <dsp:cNvPr id="0" name=""/>
        <dsp:cNvSpPr/>
      </dsp:nvSpPr>
      <dsp:spPr>
        <a:xfrm>
          <a:off x="4036119" y="989831"/>
          <a:ext cx="1394023" cy="6970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CBS</a:t>
          </a:r>
        </a:p>
      </dsp:txBody>
      <dsp:txXfrm>
        <a:off x="4036119" y="989831"/>
        <a:ext cx="1394023" cy="697011"/>
      </dsp:txXfrm>
    </dsp:sp>
    <dsp:sp modelId="{A9064E15-0ACE-408C-A22A-C26091DCFFF7}">
      <dsp:nvSpPr>
        <dsp:cNvPr id="0" name=""/>
        <dsp:cNvSpPr/>
      </dsp:nvSpPr>
      <dsp:spPr>
        <a:xfrm>
          <a:off x="4384625" y="1979588"/>
          <a:ext cx="1394023" cy="6970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Critério pessoal sujeito ativo: União Federal</a:t>
          </a:r>
        </a:p>
      </dsp:txBody>
      <dsp:txXfrm>
        <a:off x="4384625" y="1979588"/>
        <a:ext cx="1394023" cy="697011"/>
      </dsp:txXfrm>
    </dsp:sp>
    <dsp:sp modelId="{16F34A8B-4543-4060-BC5A-1CA142093A00}">
      <dsp:nvSpPr>
        <dsp:cNvPr id="0" name=""/>
        <dsp:cNvSpPr/>
      </dsp:nvSpPr>
      <dsp:spPr>
        <a:xfrm>
          <a:off x="4384625" y="2969344"/>
          <a:ext cx="1358657" cy="6360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Critério pessoal sujeito passivo: fornecedor de bens e serviços (artigo 21 PLP 68)</a:t>
          </a:r>
        </a:p>
      </dsp:txBody>
      <dsp:txXfrm>
        <a:off x="4384625" y="2969344"/>
        <a:ext cx="1358657" cy="636065"/>
      </dsp:txXfrm>
    </dsp:sp>
    <dsp:sp modelId="{C7E6F754-442F-4B35-AF8F-A5A6B32F9A99}">
      <dsp:nvSpPr>
        <dsp:cNvPr id="0" name=""/>
        <dsp:cNvSpPr/>
      </dsp:nvSpPr>
      <dsp:spPr>
        <a:xfrm>
          <a:off x="4384625" y="3898154"/>
          <a:ext cx="1394023" cy="6970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Critério quantitativo: base de cálculo (artigo 12 PLP 68)</a:t>
          </a:r>
        </a:p>
      </dsp:txBody>
      <dsp:txXfrm>
        <a:off x="4384625" y="3898154"/>
        <a:ext cx="1394023" cy="697011"/>
      </dsp:txXfrm>
    </dsp:sp>
    <dsp:sp modelId="{87FEEE29-FB1F-49E0-9949-752AD5FA5FAB}">
      <dsp:nvSpPr>
        <dsp:cNvPr id="0" name=""/>
        <dsp:cNvSpPr/>
      </dsp:nvSpPr>
      <dsp:spPr>
        <a:xfrm>
          <a:off x="4384625" y="4887911"/>
          <a:ext cx="1394023" cy="6970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Critério quantitativo alíquota.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“Z”</a:t>
          </a:r>
        </a:p>
      </dsp:txBody>
      <dsp:txXfrm>
        <a:off x="4384625" y="4887911"/>
        <a:ext cx="1394023" cy="697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508DF-DF8C-804F-AD65-BCDD37DDC035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BA8EA-0948-BB45-AC68-4C6D0A187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650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95297-8682-57DA-BC65-F3299EE42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9AE217-0572-3808-562F-DAF40186C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BA138D-6731-4A97-318E-9F1F35CC6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6E1C-AF01-B742-8F21-F4D07163081B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26B472-B90C-8431-17B4-886435708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D23630-8FD9-B616-B2C9-371E0736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6BB5-8CF3-3E4A-8DC2-DF145B460D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18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8D7E5-4381-52EE-DD4E-9BB12E40B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2013959-AE50-0F87-C294-63B3D315F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3598E3-5A56-9000-676D-50B10956C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6E1C-AF01-B742-8F21-F4D07163081B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53C3EA-82D3-3A72-DAAC-7356003CB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0BD081-FFE6-0AEF-1F4C-45ACE0284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6BB5-8CF3-3E4A-8DC2-DF145B460D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69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343E42A-FDC3-C327-78D7-5555527FA2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2AABC29-8523-293D-7254-83992A415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D5CDB2-981E-5DEA-A2A0-E10E8EBC4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6E1C-AF01-B742-8F21-F4D07163081B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3BE141-8057-BCE3-8152-9B535BFAA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33A88B-BCDF-79F0-4455-05804E59E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6BB5-8CF3-3E4A-8DC2-DF145B460D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450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8CC1B-A6E5-D652-2340-0179300F3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F7FE80-8B7D-85AE-19A8-0468F5634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833D00-4B7B-C423-AC23-652AE79AE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6E1C-AF01-B742-8F21-F4D07163081B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241C3A-8A53-4171-7F74-CDE28F53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EAC514-ADE4-2A3F-CCDB-E96600FB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6BB5-8CF3-3E4A-8DC2-DF145B460D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063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A8733-EB2D-EB1B-6843-E5E1A31E9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8F445B-0791-8785-2FEC-086E52260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C9E526-2916-A4E4-2ED2-108058263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6E1C-AF01-B742-8F21-F4D07163081B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FAB3DB-1C3E-26A8-2E0F-0D189CE84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D3EC3C-8B49-57C9-6E3F-68A6CCE5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6BB5-8CF3-3E4A-8DC2-DF145B460D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74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07F13-81B0-0650-E8AA-4CF23A2B5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1F6875-D001-45CC-564F-3F26E3001C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2472DD9-D0A5-DF3E-E048-B64D7C758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13B61B-1EB7-5D60-A4B5-EAF6A2271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6E1C-AF01-B742-8F21-F4D07163081B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62F06BF-175E-51CF-2EB1-9B791A9E8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612F486-FDC5-7DC5-AC56-51849EC4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6BB5-8CF3-3E4A-8DC2-DF145B460D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582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E2506-E460-52A0-7C98-2AF77B901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BFAF31-5197-FAD6-6C51-EAFD09EB9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8140A1-E863-7B9A-8511-A4DBD6BA5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E2CDEA9-C8D7-D275-12EF-37B47D77A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B7587C0-A28B-742E-8508-E723ECF616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F9423E7-FC8C-4B0E-AFE7-A3519D50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6E1C-AF01-B742-8F21-F4D07163081B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3DFBC1A-C0BF-878A-8163-6D7651500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37BAF09-8D9D-F3C6-522A-A5B72CA3C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6BB5-8CF3-3E4A-8DC2-DF145B460D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149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4F6A47-498F-34CA-5E33-898554D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8A295E9-B927-4498-AB2B-1111A6C59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6E1C-AF01-B742-8F21-F4D07163081B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E28EFC0-963F-9537-8DE2-986407EA2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E8668C8-5D4E-2501-743E-FA7A2D007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6BB5-8CF3-3E4A-8DC2-DF145B460D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827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400FFF9-82AA-7EB6-3ADE-63C6DE22C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6E1C-AF01-B742-8F21-F4D07163081B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B2E37C3-6C6D-25D1-7779-AF811B8D9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855488D-AA6A-7ACF-D38D-3F3680EB8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6BB5-8CF3-3E4A-8DC2-DF145B460D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0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CC8243-1A22-FA4B-ABB8-BC52516B6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BB42A5-421E-45D0-897D-DE876C5FE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133C71F-1FB8-1967-1199-661F6F80D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29332BB-3E48-5481-E7A4-861102190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6E1C-AF01-B742-8F21-F4D07163081B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67AF0B5-3C64-85D3-3B5C-E8A01EB05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DDC812C-10FA-A96C-61F3-F0E6DD698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6BB5-8CF3-3E4A-8DC2-DF145B460D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143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738F8E-FAB6-1D09-4E91-0D8B158E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AE16DD7-1D41-72E9-123C-D503AE04B4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4F23F81-18B5-B968-0690-F55A7E6BB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4C01D6-81EB-3929-4B23-D989E4B51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6E1C-AF01-B742-8F21-F4D07163081B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F5C80CB-B65D-3827-49C5-E79A7A859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40E83E-BB29-5E1C-A40C-04EE1BCAC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6BB5-8CF3-3E4A-8DC2-DF145B460D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34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1676228-2BC5-5E2E-C0EC-D8FD18725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D4509C-701F-7AC8-DFC6-865A229AF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277EE5-E738-B7FC-0F1A-0E98EA053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976E1C-AF01-B742-8F21-F4D07163081B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51288D-1DB5-CB94-B294-464332DE3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7142B6-FCD2-7E2B-1A1A-157725FD1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5F6BB5-8CF3-3E4A-8DC2-DF145B460D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78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7.sv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FF02791-6AD8-8A98-0ACE-1CED0BCE0A74}"/>
              </a:ext>
            </a:extLst>
          </p:cNvPr>
          <p:cNvSpPr txBox="1"/>
          <p:nvPr/>
        </p:nvSpPr>
        <p:spPr>
          <a:xfrm>
            <a:off x="630841" y="4788092"/>
            <a:ext cx="343457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i="0" err="1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  <a:t>Susy</a:t>
            </a:r>
            <a:r>
              <a:rPr lang="pt-BR" sz="1500" b="0" i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pt-BR" sz="15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Gomes Hoffmann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44CB58F-D3D2-DAB5-AE5F-24BEE392DF54}"/>
              </a:ext>
            </a:extLst>
          </p:cNvPr>
          <p:cNvSpPr txBox="1"/>
          <p:nvPr/>
        </p:nvSpPr>
        <p:spPr>
          <a:xfrm>
            <a:off x="625264" y="1941999"/>
            <a:ext cx="8803871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500" b="1" dirty="0">
                <a:solidFill>
                  <a:schemeClr val="bg1"/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A Reforma Tributária e o Contencioso Administrativo</a:t>
            </a:r>
          </a:p>
          <a:p>
            <a:r>
              <a:rPr lang="pt-BR" sz="2500" b="1" dirty="0">
                <a:solidFill>
                  <a:schemeClr val="bg1"/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Modelo Proposto pela LC 214/2025 e pelo PLP 108/2024 para </a:t>
            </a:r>
            <a:r>
              <a:rPr lang="pt-BR" sz="2500" b="1" dirty="0">
                <a:solidFill>
                  <a:schemeClr val="bg1"/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 Fiscalização </a:t>
            </a:r>
            <a:r>
              <a:rPr lang="pt-BR" sz="2500" b="1" dirty="0">
                <a:solidFill>
                  <a:schemeClr val="bg1"/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IBS e CBS</a:t>
            </a:r>
            <a:endParaRPr lang="pt-BR" sz="25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5BA62CD-6835-CBA0-FAD1-F75096655568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1865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5BA62CD-6835-CBA0-FAD1-F75096655568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20A8668-FAD7-22A7-F915-601B78DF421E}"/>
              </a:ext>
            </a:extLst>
          </p:cNvPr>
          <p:cNvSpPr/>
          <p:nvPr/>
        </p:nvSpPr>
        <p:spPr>
          <a:xfrm>
            <a:off x="651612" y="1537532"/>
            <a:ext cx="494141" cy="494141"/>
          </a:xfrm>
          <a:prstGeom prst="ellipse">
            <a:avLst/>
          </a:prstGeom>
          <a:solidFill>
            <a:srgbClr val="53A7D8"/>
          </a:solidFill>
          <a:ln>
            <a:noFill/>
          </a:ln>
          <a:effectLst>
            <a:outerShdw blurRad="50800" dist="44519" dir="2700000" algn="tl" rotWithShape="0">
              <a:prstClr val="black">
                <a:alpha val="1654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F547F44-40C5-BD28-2C7D-875D6F486BEB}"/>
              </a:ext>
            </a:extLst>
          </p:cNvPr>
          <p:cNvSpPr txBox="1"/>
          <p:nvPr/>
        </p:nvSpPr>
        <p:spPr>
          <a:xfrm>
            <a:off x="580657" y="1623019"/>
            <a:ext cx="6580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500" b="1" i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§ 6º</a:t>
            </a:r>
            <a:endParaRPr lang="pt-BR" sz="1500" b="1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528D362-835D-95A7-33E7-813949E88FC2}"/>
              </a:ext>
            </a:extLst>
          </p:cNvPr>
          <p:cNvSpPr txBox="1"/>
          <p:nvPr/>
        </p:nvSpPr>
        <p:spPr>
          <a:xfrm>
            <a:off x="1309695" y="1276769"/>
            <a:ext cx="10278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b="0" i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O Comitê Gestor do Imposto sobre Bens e Serviços, a administração tributária da União e a Procuradoria-Geral da Fazenda Nacional compartilharão informações fiscais relacionadas aos tributos previstos nos </a:t>
            </a:r>
            <a:r>
              <a:rPr lang="pt-BR" sz="1500" b="0" i="0" err="1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arts</a:t>
            </a:r>
            <a:r>
              <a:rPr lang="pt-BR" sz="1500" b="0" i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. 156-A e 195, V, e atuarão com vistas a harmonizar normas, interpretações, obrigações acessórias e procedimentos a eles relativos.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091DF7-E3DB-A666-7025-F2722A1906FC}"/>
              </a:ext>
            </a:extLst>
          </p:cNvPr>
          <p:cNvSpPr/>
          <p:nvPr/>
        </p:nvSpPr>
        <p:spPr>
          <a:xfrm>
            <a:off x="651612" y="2927383"/>
            <a:ext cx="494141" cy="494141"/>
          </a:xfrm>
          <a:prstGeom prst="ellipse">
            <a:avLst/>
          </a:prstGeom>
          <a:solidFill>
            <a:srgbClr val="53A7D8"/>
          </a:solidFill>
          <a:ln>
            <a:noFill/>
          </a:ln>
          <a:effectLst>
            <a:outerShdw blurRad="50800" dist="44519" dir="2700000" algn="tl" rotWithShape="0">
              <a:prstClr val="black">
                <a:alpha val="1654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B96A141-8ABD-B365-8C71-DE73510D8973}"/>
              </a:ext>
            </a:extLst>
          </p:cNvPr>
          <p:cNvSpPr txBox="1"/>
          <p:nvPr/>
        </p:nvSpPr>
        <p:spPr>
          <a:xfrm>
            <a:off x="580657" y="3012870"/>
            <a:ext cx="6580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500" b="1" i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§ 7º</a:t>
            </a:r>
            <a:endParaRPr lang="pt-BR" sz="1500" b="1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493446B-360F-CA2E-EF76-2FD76C2C196A}"/>
              </a:ext>
            </a:extLst>
          </p:cNvPr>
          <p:cNvSpPr txBox="1"/>
          <p:nvPr/>
        </p:nvSpPr>
        <p:spPr>
          <a:xfrm>
            <a:off x="1309695" y="2775797"/>
            <a:ext cx="102789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b="0" i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O Comitê Gestor do Imposto sobre Bens e Serviços e a administração tributária da União </a:t>
            </a:r>
            <a:r>
              <a:rPr lang="pt-BR" sz="1500" b="1" i="0" u="sng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poderão implementar soluções integradas para a administração e cobrança dos tributos previstos nos </a:t>
            </a:r>
            <a:r>
              <a:rPr lang="pt-BR" sz="1500" b="1" i="0" u="sng" err="1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arts</a:t>
            </a:r>
            <a:r>
              <a:rPr lang="pt-BR" sz="1500" b="1" i="0" u="sng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. 156-A e 195, V.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854094-5B30-AC2E-40DB-7AC622BBDCB3}"/>
              </a:ext>
            </a:extLst>
          </p:cNvPr>
          <p:cNvSpPr/>
          <p:nvPr/>
        </p:nvSpPr>
        <p:spPr>
          <a:xfrm>
            <a:off x="651612" y="4170563"/>
            <a:ext cx="494141" cy="494141"/>
          </a:xfrm>
          <a:prstGeom prst="ellipse">
            <a:avLst/>
          </a:prstGeom>
          <a:solidFill>
            <a:srgbClr val="53A7D8"/>
          </a:solidFill>
          <a:ln>
            <a:noFill/>
          </a:ln>
          <a:effectLst>
            <a:outerShdw blurRad="50800" dist="44519" dir="2700000" algn="tl" rotWithShape="0">
              <a:prstClr val="black">
                <a:alpha val="1654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A28925C-A63B-5B3B-9646-938A352655DF}"/>
              </a:ext>
            </a:extLst>
          </p:cNvPr>
          <p:cNvSpPr txBox="1"/>
          <p:nvPr/>
        </p:nvSpPr>
        <p:spPr>
          <a:xfrm>
            <a:off x="580657" y="4256050"/>
            <a:ext cx="6580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500" b="1" i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§ 8º</a:t>
            </a:r>
            <a:endParaRPr lang="pt-BR" sz="1500" b="1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BEF09B0-BFE2-0C4B-5DB6-6D80FB503B36}"/>
              </a:ext>
            </a:extLst>
          </p:cNvPr>
          <p:cNvSpPr txBox="1"/>
          <p:nvPr/>
        </p:nvSpPr>
        <p:spPr>
          <a:xfrm>
            <a:off x="1309695" y="4140633"/>
            <a:ext cx="10278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i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Lei complementar poderá prever a integração do contencioso administrativo relativo aos tributos previstos nos </a:t>
            </a:r>
            <a:r>
              <a:rPr lang="pt-BR" sz="1600" b="1" i="0" err="1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arts</a:t>
            </a:r>
            <a:r>
              <a:rPr lang="pt-BR" sz="1600" b="1" i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. 156-A e 195, V."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E7D47315-EE06-DC96-179C-2E1B5830EC60}"/>
              </a:ext>
            </a:extLst>
          </p:cNvPr>
          <p:cNvSpPr/>
          <p:nvPr/>
        </p:nvSpPr>
        <p:spPr>
          <a:xfrm>
            <a:off x="625263" y="5330326"/>
            <a:ext cx="3583179" cy="487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A6FA5BA-3A81-C5E4-5BC6-6C180D45F4DE}"/>
              </a:ext>
            </a:extLst>
          </p:cNvPr>
          <p:cNvSpPr txBox="1"/>
          <p:nvPr/>
        </p:nvSpPr>
        <p:spPr>
          <a:xfrm>
            <a:off x="673647" y="5408763"/>
            <a:ext cx="3448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>
                <a:solidFill>
                  <a:srgbClr val="7F7F7F"/>
                </a:solidFill>
                <a:latin typeface="Poppins" pitchFamily="2" charset="77"/>
                <a:cs typeface="Poppins" pitchFamily="2" charset="77"/>
              </a:rPr>
              <a:t>Art. 156-B inserido pela EC 132</a:t>
            </a:r>
          </a:p>
        </p:txBody>
      </p:sp>
    </p:spTree>
    <p:extLst>
      <p:ext uri="{BB962C8B-B14F-4D97-AF65-F5344CB8AC3E}">
        <p14:creationId xmlns:p14="http://schemas.microsoft.com/office/powerpoint/2010/main" val="3954966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4916930-E76E-4100-9DCF-4981566A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7375" y="1885950"/>
            <a:ext cx="8505825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C11959A-6846-12A6-5404-202758516C4E}"/>
              </a:ext>
            </a:extLst>
          </p:cNvPr>
          <p:cNvSpPr txBox="1"/>
          <p:nvPr/>
        </p:nvSpPr>
        <p:spPr>
          <a:xfrm>
            <a:off x="2276475" y="2247900"/>
            <a:ext cx="75819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algn="ctr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Se a EC CRIOU um IVA DUAL, TRIBUTOS DISTINTOS, MAS COM O MESMO FATO GERADOR, SERÁ NECESSÁRIO </a:t>
            </a:r>
            <a:r>
              <a:rPr lang="en-US" sz="4600" cap="all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prever</a:t>
            </a:r>
            <a:r>
              <a:rPr lang="en-US" sz="46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cap="all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fiscalizações</a:t>
            </a:r>
            <a:r>
              <a:rPr lang="en-US" sz="46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cap="all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separadas</a:t>
            </a:r>
            <a:r>
              <a:rPr lang="en-US" sz="46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E JULGAMENTO ADMINISTRATIVO SEPARADO?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5BA62CD-6835-CBA0-FAD1-F75096655568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025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5BA62CD-6835-CBA0-FAD1-F75096655568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9CA1964-D3F3-C2C5-C2D6-4B6B4EFD40B8}"/>
              </a:ext>
            </a:extLst>
          </p:cNvPr>
          <p:cNvSpPr txBox="1"/>
          <p:nvPr/>
        </p:nvSpPr>
        <p:spPr>
          <a:xfrm>
            <a:off x="660400" y="929601"/>
            <a:ext cx="101691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PT" sz="2500" b="1">
                <a:solidFill>
                  <a:srgbClr val="53A7D8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LC 214/2025</a:t>
            </a:r>
            <a:endParaRPr lang="pt-BR" sz="2500" b="1">
              <a:solidFill>
                <a:srgbClr val="53A7D8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676623E-FF5F-545B-63B5-395391042B92}"/>
              </a:ext>
            </a:extLst>
          </p:cNvPr>
          <p:cNvSpPr/>
          <p:nvPr/>
        </p:nvSpPr>
        <p:spPr>
          <a:xfrm>
            <a:off x="625264" y="1868652"/>
            <a:ext cx="1357772" cy="347864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ABF16F6-6D87-31A5-35C7-BC468AE5323B}"/>
              </a:ext>
            </a:extLst>
          </p:cNvPr>
          <p:cNvSpPr txBox="1"/>
          <p:nvPr/>
        </p:nvSpPr>
        <p:spPr>
          <a:xfrm>
            <a:off x="703731" y="1879669"/>
            <a:ext cx="12008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5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Artigo 324</a:t>
            </a:r>
            <a:endParaRPr lang="pt-BR" sz="1500">
              <a:solidFill>
                <a:srgbClr val="53A7D8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C91EA08-17B0-9342-63AB-D15DE1FEB979}"/>
              </a:ext>
            </a:extLst>
          </p:cNvPr>
          <p:cNvSpPr txBox="1"/>
          <p:nvPr/>
        </p:nvSpPr>
        <p:spPr>
          <a:xfrm>
            <a:off x="625264" y="2321483"/>
            <a:ext cx="10113924" cy="2623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>
                <a:solidFill>
                  <a:schemeClr val="bg1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Competência separada da fiscalização – será que vai funcionar?</a:t>
            </a:r>
          </a:p>
          <a:p>
            <a:endParaRPr lang="pt-BR" sz="1600">
              <a:solidFill>
                <a:schemeClr val="bg1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pt-BR" sz="1600">
                <a:solidFill>
                  <a:schemeClr val="bg1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“</a:t>
            </a:r>
            <a:r>
              <a:rPr lang="pt-BR" b="1">
                <a:solidFill>
                  <a:schemeClr val="bg1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 FISCALIZAÇÃO DO CUMPRIMENTO DAS OBRIGAÇÕES PRINCIPAIS E ACESSÓRIAS, BEM COMO A CONSTITUIÇÃO DO CRÉDITO TRIBUTÁRIO RELATIVO:</a:t>
            </a:r>
          </a:p>
          <a:p>
            <a:pPr>
              <a:lnSpc>
                <a:spcPct val="150000"/>
              </a:lnSpc>
            </a:pPr>
            <a:r>
              <a:rPr lang="pt-BR" b="1">
                <a:solidFill>
                  <a:schemeClr val="bg1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I – À CBS compete ao Auditor-Fiscal da Receita Federal do Brasil;</a:t>
            </a:r>
          </a:p>
          <a:p>
            <a:pPr>
              <a:lnSpc>
                <a:spcPct val="150000"/>
              </a:lnSpc>
            </a:pPr>
            <a:r>
              <a:rPr lang="pt-BR" b="1">
                <a:solidFill>
                  <a:schemeClr val="bg1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II – ao IBS compete às autoridades fiscais integrantes das administrações tributárias dos Estados, do Distrito Federal e dos Municípios.”</a:t>
            </a:r>
          </a:p>
        </p:txBody>
      </p:sp>
    </p:spTree>
    <p:extLst>
      <p:ext uri="{BB962C8B-B14F-4D97-AF65-F5344CB8AC3E}">
        <p14:creationId xmlns:p14="http://schemas.microsoft.com/office/powerpoint/2010/main" val="887589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5BA62CD-6835-CBA0-FAD1-F75096655568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9CA1964-D3F3-C2C5-C2D6-4B6B4EFD40B8}"/>
              </a:ext>
            </a:extLst>
          </p:cNvPr>
          <p:cNvSpPr txBox="1"/>
          <p:nvPr/>
        </p:nvSpPr>
        <p:spPr>
          <a:xfrm>
            <a:off x="758988" y="1319521"/>
            <a:ext cx="101139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500" b="1">
                <a:solidFill>
                  <a:srgbClr val="53A7D8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LC 214/2025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F24949F-37BB-2D4A-4F45-8624029FC772}"/>
              </a:ext>
            </a:extLst>
          </p:cNvPr>
          <p:cNvSpPr txBox="1"/>
          <p:nvPr/>
        </p:nvSpPr>
        <p:spPr>
          <a:xfrm>
            <a:off x="625264" y="1993393"/>
            <a:ext cx="10113924" cy="382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16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Art. 326 A RFB e as administrações tributárias dos Estados, do Distrito Federal e dos Municípios poderão celebrar convênio para delegação recíproca da atividade de fiscalização do IBS e da CBS</a:t>
            </a:r>
            <a:r>
              <a:rPr kumimoji="0" lang="pt-BR" altLang="pt-BR" sz="2000" b="0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nos processos fiscais de pequeno valor, assim considerados aqueles cujo lançamento não supere limite único estabelecido no regulamento.</a:t>
            </a:r>
            <a:endParaRPr lang="pt-BR" sz="2000" kern="100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000" kern="100" dirty="0">
              <a:solidFill>
                <a:schemeClr val="bg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Art. 327 O Ministério da Fazenda e o Comitê Gestor do IBS poderão celebrar convênio para delegação recíproca do julgamento do</a:t>
            </a:r>
            <a:r>
              <a:rPr kumimoji="0" lang="pt-BR" altLang="pt-BR" sz="2000" b="0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 processos administrativos tributários relativos ao IBS e à CBS.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contencioso administrativo relativo ao lançamento de ofício do IBS e da CBS nos termos do art. 325.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endParaRPr lang="pt-BR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70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5BA62CD-6835-CBA0-FAD1-F75096655568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C14EAE6-7857-13F9-0C9E-6AC2705E63B5}"/>
              </a:ext>
            </a:extLst>
          </p:cNvPr>
          <p:cNvSpPr txBox="1"/>
          <p:nvPr/>
        </p:nvSpPr>
        <p:spPr>
          <a:xfrm>
            <a:off x="660400" y="1104919"/>
            <a:ext cx="101691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b="1">
                <a:solidFill>
                  <a:srgbClr val="53A7D8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PLP 108  - Institui o Comitê Gestor do IBS e dispõe sobre fiscalização e o contencioso administrativo do IBS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53FF32E-76BA-AD3D-8346-1558B5B852BA}"/>
              </a:ext>
            </a:extLst>
          </p:cNvPr>
          <p:cNvSpPr txBox="1"/>
          <p:nvPr/>
        </p:nvSpPr>
        <p:spPr>
          <a:xfrm>
            <a:off x="660398" y="2028248"/>
            <a:ext cx="8526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Sobre a fiscalização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307316F-F4D6-0ADF-BF17-7342E94B8840}"/>
              </a:ext>
            </a:extLst>
          </p:cNvPr>
          <p:cNvSpPr txBox="1"/>
          <p:nvPr/>
        </p:nvSpPr>
        <p:spPr>
          <a:xfrm>
            <a:off x="625263" y="2988879"/>
            <a:ext cx="106446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Art. 2º Os Estados, o Distrito Federal e os Municípios </a:t>
            </a:r>
            <a:r>
              <a:rPr lang="pt-BR" sz="1600" b="1" u="sng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exercerão de forma integrada, exclusivamente por meio do CG-IBS, as seguintes competências administrativas relativas ao </a:t>
            </a:r>
            <a:r>
              <a:rPr lang="pt-BR"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IBS:</a:t>
            </a:r>
          </a:p>
          <a:p>
            <a:pPr algn="just"/>
            <a:endParaRPr lang="pt-BR" sz="16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pt-BR" sz="16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§ 1º </a:t>
            </a:r>
            <a:r>
              <a:rPr lang="pt-BR"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Além do previsto no caput, compete ao CG-IBS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6722B90-23A4-A69C-A336-9B26B9AEFE76}"/>
              </a:ext>
            </a:extLst>
          </p:cNvPr>
          <p:cNvSpPr/>
          <p:nvPr/>
        </p:nvSpPr>
        <p:spPr>
          <a:xfrm>
            <a:off x="346334" y="4628365"/>
            <a:ext cx="494141" cy="494141"/>
          </a:xfrm>
          <a:prstGeom prst="ellipse">
            <a:avLst/>
          </a:prstGeom>
          <a:solidFill>
            <a:srgbClr val="53A7D8"/>
          </a:solidFill>
          <a:ln>
            <a:noFill/>
          </a:ln>
          <a:effectLst>
            <a:outerShdw blurRad="50800" dist="44519" dir="2700000" algn="tl" rotWithShape="0">
              <a:prstClr val="black">
                <a:alpha val="1654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37A9BD2-B333-0789-1C5C-78CB973BB6D8}"/>
              </a:ext>
            </a:extLst>
          </p:cNvPr>
          <p:cNvSpPr txBox="1"/>
          <p:nvPr/>
        </p:nvSpPr>
        <p:spPr>
          <a:xfrm>
            <a:off x="235975" y="4684218"/>
            <a:ext cx="7391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5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</a:t>
            </a:r>
            <a:endParaRPr lang="pt-BR" sz="1500" b="1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7ADC148-B77C-0763-06FD-94A4DD0B7DF0}"/>
              </a:ext>
            </a:extLst>
          </p:cNvPr>
          <p:cNvSpPr txBox="1"/>
          <p:nvPr/>
        </p:nvSpPr>
        <p:spPr>
          <a:xfrm>
            <a:off x="840475" y="4227871"/>
            <a:ext cx="11454981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5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Coordenar, com vistas à integração entre os entes federativos, no âmbito de suas respectivas competências, as atividades de:</a:t>
            </a:r>
          </a:p>
          <a:p>
            <a:pPr marL="342900" indent="-342900" algn="just">
              <a:buAutoNum type="alphaLcParenR"/>
            </a:pPr>
            <a:r>
              <a:rPr lang="pt-BR" sz="15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fiscalização, lançamento e cobrança, e representação administrativa relativas ao IBS, que serão realizadas pelas administrações tributárias dos Estados, do DF e dos Municípios;</a:t>
            </a:r>
          </a:p>
          <a:p>
            <a:pPr marL="342900" indent="-342900" algn="just">
              <a:buAutoNum type="alphaLcParenR"/>
            </a:pPr>
            <a:r>
              <a:rPr lang="pt-BR" sz="15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Cobrança judicial e extrajudicial do IBS e representação administrativa e judicial relativas ao IBS, que serão realizadas pelas procuradorias dos Estados, do Distrito Federal e dos Municípios; e</a:t>
            </a:r>
          </a:p>
          <a:p>
            <a:pPr marL="342900" indent="-342900" algn="just">
              <a:buAutoNum type="alphaLcParenR"/>
            </a:pPr>
            <a:r>
              <a:rPr lang="pt-BR" sz="15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Inscrição em dívida ativa</a:t>
            </a:r>
          </a:p>
        </p:txBody>
      </p:sp>
    </p:spTree>
    <p:extLst>
      <p:ext uri="{BB962C8B-B14F-4D97-AF65-F5344CB8AC3E}">
        <p14:creationId xmlns:p14="http://schemas.microsoft.com/office/powerpoint/2010/main" val="511011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5BA62CD-6835-CBA0-FAD1-F75096655568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6722B90-23A4-A69C-A336-9B26B9AEFE76}"/>
              </a:ext>
            </a:extLst>
          </p:cNvPr>
          <p:cNvSpPr/>
          <p:nvPr/>
        </p:nvSpPr>
        <p:spPr>
          <a:xfrm>
            <a:off x="486512" y="829884"/>
            <a:ext cx="494141" cy="494141"/>
          </a:xfrm>
          <a:prstGeom prst="ellipse">
            <a:avLst/>
          </a:prstGeom>
          <a:solidFill>
            <a:srgbClr val="53A7D8"/>
          </a:solidFill>
          <a:ln>
            <a:noFill/>
          </a:ln>
          <a:effectLst>
            <a:outerShdw blurRad="50800" dist="44519" dir="2700000" algn="tl" rotWithShape="0">
              <a:prstClr val="black">
                <a:alpha val="1654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37A9BD2-B333-0789-1C5C-78CB973BB6D8}"/>
              </a:ext>
            </a:extLst>
          </p:cNvPr>
          <p:cNvSpPr txBox="1"/>
          <p:nvPr/>
        </p:nvSpPr>
        <p:spPr>
          <a:xfrm>
            <a:off x="486512" y="829884"/>
            <a:ext cx="4941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5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XX</a:t>
            </a:r>
            <a:endParaRPr lang="pt-BR" sz="1500" b="1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7ADC148-B77C-0763-06FD-94A4DD0B7DF0}"/>
              </a:ext>
            </a:extLst>
          </p:cNvPr>
          <p:cNvSpPr txBox="1"/>
          <p:nvPr/>
        </p:nvSpPr>
        <p:spPr>
          <a:xfrm>
            <a:off x="1219200" y="668595"/>
            <a:ext cx="1073511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solicitar a cessão dos servidores das carreiras das administrações tributárias e das procuradorias dos Estados, do Distrito Federal e dos Municípios, e servidores de outras carreiras das Secretarias de Economia, Fazenda, Finanças ou Tributação ou das Procuradorias, dos Estados, do Distrito Federal e dos Municípios, para atuarem no CG-IBS, conforme as respectivas áreas de competência, nos termos do regulamento;</a:t>
            </a:r>
          </a:p>
          <a:p>
            <a:pPr algn="just"/>
            <a:endParaRPr lang="pt-BR" sz="20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pt-BR" sz="20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§ 6º </a:t>
            </a:r>
            <a:r>
              <a:rPr lang="pt-BR" sz="20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Os ônus decorrentes da cessão, pelos entes federativos, de servidores das carreiras das administrações tributárias, das procuradorias e das outras carreiras a que se refere o inciso XX do § 1º pelos entes federativos serão do CG-IBS, na forma do regimento interno.</a:t>
            </a:r>
          </a:p>
          <a:p>
            <a:pPr algn="just"/>
            <a:endParaRPr lang="pt-BR" sz="20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pt-BR" sz="20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Art. 11 - Compete ao Conselho Superior do CG-IBS</a:t>
            </a:r>
          </a:p>
          <a:p>
            <a:pPr algn="just"/>
            <a:r>
              <a:rPr lang="pt-BR" sz="20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VIII – dispor sobre vantagens remuneratórias ou indenizatórias aos membros do Conselho Superior e aos servidores de carreira cedidos ao CG-IBS</a:t>
            </a:r>
          </a:p>
          <a:p>
            <a:pPr algn="just"/>
            <a:endParaRPr lang="pt-BR" sz="20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pt-BR" sz="2000" b="1" u="sng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Perguntas:</a:t>
            </a:r>
          </a:p>
          <a:p>
            <a:pPr marL="457200" indent="-457200" algn="just">
              <a:buAutoNum type="alphaLcParenR"/>
            </a:pPr>
            <a:r>
              <a:rPr lang="pt-BR" sz="2000" b="1" u="sng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fiscalização será feita por auditores que serão cedidos ao CG?</a:t>
            </a:r>
          </a:p>
          <a:p>
            <a:pPr marL="457200" indent="-457200" algn="just">
              <a:buAutoNum type="alphaLcParenR"/>
            </a:pPr>
            <a:r>
              <a:rPr lang="pt-BR" sz="2000" b="1" u="sng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Os auditores e os julgadores serão remunerados pelo CG? </a:t>
            </a:r>
          </a:p>
        </p:txBody>
      </p:sp>
    </p:spTree>
    <p:extLst>
      <p:ext uri="{BB962C8B-B14F-4D97-AF65-F5344CB8AC3E}">
        <p14:creationId xmlns:p14="http://schemas.microsoft.com/office/powerpoint/2010/main" val="2114402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5BA62CD-6835-CBA0-FAD1-F75096655568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7ADC148-B77C-0763-06FD-94A4DD0B7DF0}"/>
              </a:ext>
            </a:extLst>
          </p:cNvPr>
          <p:cNvSpPr txBox="1"/>
          <p:nvPr/>
        </p:nvSpPr>
        <p:spPr>
          <a:xfrm>
            <a:off x="1219200" y="668595"/>
            <a:ext cx="107351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20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endParaRPr lang="pt-BR" sz="20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02E1EF3-E099-B47C-B5ED-66D3C8B7EEDC}"/>
              </a:ext>
            </a:extLst>
          </p:cNvPr>
          <p:cNvSpPr txBox="1"/>
          <p:nvPr/>
        </p:nvSpPr>
        <p:spPr>
          <a:xfrm>
            <a:off x="973394" y="963561"/>
            <a:ext cx="99994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>
                <a:solidFill>
                  <a:schemeClr val="bg1"/>
                </a:solidFill>
              </a:rPr>
              <a:t>Art. 51 e seguintes do PLP 108 – dispõem sobre as multas do IBS</a:t>
            </a:r>
          </a:p>
          <a:p>
            <a:pPr algn="just"/>
            <a:endParaRPr lang="pt-BR" sz="2400" b="1">
              <a:solidFill>
                <a:schemeClr val="bg1"/>
              </a:solidFill>
            </a:endParaRPr>
          </a:p>
          <a:p>
            <a:pPr algn="just"/>
            <a:r>
              <a:rPr lang="pt-BR" sz="2400" b="1">
                <a:solidFill>
                  <a:schemeClr val="bg1"/>
                </a:solidFill>
              </a:rPr>
              <a:t>MULTAS CBS  x MULTAS IBS – qual o fundamento de serem estabelecidas multas diferentes para os tributos?</a:t>
            </a:r>
          </a:p>
          <a:p>
            <a:pPr algn="just"/>
            <a:endParaRPr lang="pt-BR" sz="2400" b="1">
              <a:solidFill>
                <a:schemeClr val="bg1"/>
              </a:solidFill>
            </a:endParaRPr>
          </a:p>
          <a:p>
            <a:pPr algn="just"/>
            <a:r>
              <a:rPr lang="pt-BR" sz="2400" b="1">
                <a:solidFill>
                  <a:schemeClr val="bg1"/>
                </a:solidFill>
              </a:rPr>
              <a:t>Art. 54 PLP 108  - O valor integrante do crédito tributário que corresponde às penalidades  previstas neste Capítulo pertence aos entes federativos que  promoverem a fiscalização, observada a proporcionalidade prevista na legislação do IBS.</a:t>
            </a:r>
          </a:p>
        </p:txBody>
      </p:sp>
    </p:spTree>
    <p:extLst>
      <p:ext uri="{BB962C8B-B14F-4D97-AF65-F5344CB8AC3E}">
        <p14:creationId xmlns:p14="http://schemas.microsoft.com/office/powerpoint/2010/main" val="4245754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4C74C-7718-2ECA-B620-7921E8949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38DEA0D6-1817-5C94-5234-94C94B6FF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C3E9491-9C68-472F-A236-9BE339FB0D3C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FAA2CD7-AF41-1282-17FF-09D9B26BD6EE}"/>
              </a:ext>
            </a:extLst>
          </p:cNvPr>
          <p:cNvSpPr txBox="1"/>
          <p:nvPr/>
        </p:nvSpPr>
        <p:spPr>
          <a:xfrm>
            <a:off x="1219200" y="668595"/>
            <a:ext cx="107351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20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endParaRPr lang="pt-BR" sz="20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FC04D03-43B5-D6F1-B71E-23541E46E86B}"/>
              </a:ext>
            </a:extLst>
          </p:cNvPr>
          <p:cNvSpPr txBox="1"/>
          <p:nvPr/>
        </p:nvSpPr>
        <p:spPr>
          <a:xfrm>
            <a:off x="398585" y="539263"/>
            <a:ext cx="10820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u="sng" dirty="0">
                <a:solidFill>
                  <a:schemeClr val="bg1"/>
                </a:solidFill>
              </a:rPr>
              <a:t>Problemas a serem sanados no PLP 108:</a:t>
            </a: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solidFill>
                  <a:schemeClr val="bg1"/>
                </a:solidFill>
              </a:rPr>
              <a:t>Construir um caminho para um Tribunal Único para IBS e CBS:</a:t>
            </a:r>
          </a:p>
          <a:p>
            <a:pPr marL="800100" lvl="1" indent="-342900" algn="just">
              <a:buFontTx/>
              <a:buChar char="-"/>
            </a:pPr>
            <a:r>
              <a:rPr lang="pt-BR" sz="2400" b="1" dirty="0">
                <a:solidFill>
                  <a:schemeClr val="bg1"/>
                </a:solidFill>
              </a:rPr>
              <a:t>Diminuir o tamanho do “Estado” = diminuir o tamanho do tribunal do IBS</a:t>
            </a:r>
          </a:p>
          <a:p>
            <a:pPr marL="1257300" lvl="2" indent="-342900" algn="just">
              <a:buFontTx/>
              <a:buChar char="-"/>
            </a:pPr>
            <a:r>
              <a:rPr lang="pt-BR" sz="2400" b="1" dirty="0">
                <a:solidFill>
                  <a:schemeClr val="bg1"/>
                </a:solidFill>
              </a:rPr>
              <a:t>Câmaras regionais em vez de câmaras estaduais: diminuir de 27 para 5 câmaras</a:t>
            </a:r>
          </a:p>
          <a:p>
            <a:pPr marL="800100" lvl="1" indent="-342900" algn="just">
              <a:buFontTx/>
              <a:buChar char="-"/>
            </a:pPr>
            <a:r>
              <a:rPr lang="pt-BR" sz="2400" b="1" dirty="0">
                <a:solidFill>
                  <a:schemeClr val="bg1"/>
                </a:solidFill>
              </a:rPr>
              <a:t>Ritos iguais – adotar o previsto no PLP 124/2022 já aprovado pelo SF  e PL 2.483/2022 em tramitação no SF</a:t>
            </a:r>
          </a:p>
          <a:p>
            <a:pPr marL="1257300" lvl="2" indent="-342900" algn="just">
              <a:buFontTx/>
              <a:buChar char="-"/>
            </a:pPr>
            <a:r>
              <a:rPr lang="pt-BR" sz="2400" b="1" dirty="0">
                <a:solidFill>
                  <a:schemeClr val="bg1"/>
                </a:solidFill>
              </a:rPr>
              <a:t>Alternativamente, afastar previsão de impossibilidade de afastar atos infralegais.</a:t>
            </a:r>
          </a:p>
          <a:p>
            <a:pPr marL="1257300" lvl="2" indent="-342900" algn="just">
              <a:buFontTx/>
              <a:buChar char="-"/>
            </a:pPr>
            <a:r>
              <a:rPr lang="pt-BR" sz="2400" b="1" dirty="0">
                <a:solidFill>
                  <a:schemeClr val="bg1"/>
                </a:solidFill>
              </a:rPr>
              <a:t>Previsão para julgamento de processos sobre o crédito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solidFill>
                  <a:schemeClr val="bg1"/>
                </a:solidFill>
              </a:rPr>
              <a:t>Comitê de Seleção e critérios técnicos para seleção dos julgadores.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solidFill>
                  <a:schemeClr val="bg1"/>
                </a:solidFill>
              </a:rPr>
              <a:t>Exclusão do artigo 54 do PLP 108</a:t>
            </a:r>
          </a:p>
          <a:p>
            <a:pPr marL="342900" indent="-342900" algn="just">
              <a:buFontTx/>
              <a:buChar char="-"/>
            </a:pPr>
            <a:r>
              <a:rPr lang="pt-BR" sz="2400" b="1" dirty="0">
                <a:solidFill>
                  <a:schemeClr val="bg1"/>
                </a:solidFill>
              </a:rPr>
              <a:t>Alterar a previsão do artigo 58 do PLP para que as multas relativas ao IBS e à CBS sejam idênticas. </a:t>
            </a:r>
          </a:p>
          <a:p>
            <a:pPr marL="800100" lvl="1" indent="-342900" algn="just">
              <a:buFontTx/>
              <a:buChar char="-"/>
            </a:pPr>
            <a:endParaRPr lang="pt-BR" sz="2400" b="1" dirty="0">
              <a:solidFill>
                <a:schemeClr val="bg1"/>
              </a:solidFill>
            </a:endParaRPr>
          </a:p>
          <a:p>
            <a:pPr marL="342900" indent="-342900" algn="just">
              <a:buFontTx/>
              <a:buChar char="-"/>
            </a:pP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10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BDA36F6-476E-B5BF-D902-8B13578D1048}"/>
              </a:ext>
            </a:extLst>
          </p:cNvPr>
          <p:cNvSpPr txBox="1"/>
          <p:nvPr/>
        </p:nvSpPr>
        <p:spPr>
          <a:xfrm>
            <a:off x="329184" y="1412641"/>
            <a:ext cx="10761603" cy="1069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kern="100" dirty="0">
                <a:solidFill>
                  <a:schemeClr val="bg1"/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O projeto de lei partiu de um formato em que </a:t>
            </a:r>
            <a:r>
              <a:rPr lang="pt-BR" sz="2000" b="1" kern="100" dirty="0">
                <a:solidFill>
                  <a:srgbClr val="53A7D8"/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cada Estado deverá ter uma estrutura de 1ª e 2ª instâncias de julgamento e a 3ª. Instância </a:t>
            </a:r>
            <a:r>
              <a:rPr lang="pt-BR" sz="2000" kern="100" dirty="0">
                <a:solidFill>
                  <a:schemeClr val="bg1"/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uniformizadora será formada por representação conjunta de todos os Estados e Municípios.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77F3453-85AE-609B-CBB5-A3487B230758}"/>
              </a:ext>
            </a:extLst>
          </p:cNvPr>
          <p:cNvSpPr txBox="1"/>
          <p:nvPr/>
        </p:nvSpPr>
        <p:spPr>
          <a:xfrm>
            <a:off x="329184" y="2615184"/>
            <a:ext cx="11150392" cy="3872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kern="100" dirty="0">
                <a:solidFill>
                  <a:schemeClr val="bg1"/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Então, de acordo com a proposta, haverá estruturas de julgamento em cada um dos 27 Estados, denominadas Câmaras de Julgamento que serão compostas em primeira instância por turmas com 5 julgadores cada uma. A segunda instância será composta por 27 Câmaras de Julgamento que terão turmas com 9 julgadores cada. E, por fim, a Câmara Superior terá a função de uniformização de entendimentos e será composta por uma turma de 9 julgadores.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400" kern="100" dirty="0">
              <a:solidFill>
                <a:schemeClr val="bg1"/>
              </a:solidFill>
              <a:latin typeface="Poppins" pitchFamily="2" charset="77"/>
              <a:ea typeface="Aptos" panose="020B0004020202020204" pitchFamily="34" charset="0"/>
              <a:cs typeface="Poppins" pitchFamily="2" charset="77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kern="100" dirty="0">
                <a:solidFill>
                  <a:schemeClr val="bg1"/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Com a proposta desenhada no projeto de lei, a estrutura mínima do contencioso administrativo somente do IBS partirá de 387 julgadores (5x27) + (9x27) + 9 = 387.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B261765-E548-1DE3-2B73-1FAB0A0BA665}"/>
              </a:ext>
            </a:extLst>
          </p:cNvPr>
          <p:cNvSpPr txBox="1"/>
          <p:nvPr/>
        </p:nvSpPr>
        <p:spPr>
          <a:xfrm>
            <a:off x="329184" y="475488"/>
            <a:ext cx="1068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CONTENCIOSO ADMINISTRATIVO DO IBS A PARTIR DO PLP 108 </a:t>
            </a:r>
          </a:p>
        </p:txBody>
      </p:sp>
    </p:spTree>
    <p:extLst>
      <p:ext uri="{BB962C8B-B14F-4D97-AF65-F5344CB8AC3E}">
        <p14:creationId xmlns:p14="http://schemas.microsoft.com/office/powerpoint/2010/main" val="227568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95FED5C-7809-06F9-A406-042B32AFAAB7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097477-554E-AE43-4BF7-D847C31FF7BD}"/>
              </a:ext>
            </a:extLst>
          </p:cNvPr>
          <p:cNvSpPr txBox="1"/>
          <p:nvPr/>
        </p:nvSpPr>
        <p:spPr>
          <a:xfrm>
            <a:off x="1465703" y="1963426"/>
            <a:ext cx="59062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Atenção</a:t>
            </a:r>
          </a:p>
        </p:txBody>
      </p:sp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D6AE1169-D306-4DC1-4292-403B97F6A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97" y="1916128"/>
            <a:ext cx="639663" cy="63545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B22074A-18FB-5053-7F7D-825F5CFB09A9}"/>
              </a:ext>
            </a:extLst>
          </p:cNvPr>
          <p:cNvSpPr txBox="1"/>
          <p:nvPr/>
        </p:nvSpPr>
        <p:spPr>
          <a:xfrm>
            <a:off x="550508" y="2916680"/>
            <a:ext cx="5545492" cy="2157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kern="10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Se cada Estado tiver 1 Câmara de </a:t>
            </a:r>
            <a:br>
              <a:rPr lang="pt-BR" b="1" kern="10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</a:br>
            <a:r>
              <a:rPr lang="pt-BR" b="1" kern="10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Julgamento de 1ª. Instância, 1 Câmara </a:t>
            </a:r>
            <a:br>
              <a:rPr lang="pt-BR" b="1" kern="10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</a:br>
            <a:r>
              <a:rPr lang="pt-BR" b="1" kern="10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de 2ª. Instância e a Instância de Uniformização só tiver 1 turma teremos um tribunal com </a:t>
            </a:r>
            <a:r>
              <a:rPr lang="pt-BR" b="1" kern="1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387</a:t>
            </a:r>
            <a:r>
              <a:rPr lang="pt-BR" b="1" kern="10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 julgadores. Se tivermos 2 turmas em cada Câmara o número passa para </a:t>
            </a:r>
            <a:r>
              <a:rPr lang="pt-BR" b="1" kern="1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774 </a:t>
            </a:r>
            <a:r>
              <a:rPr lang="pt-BR" b="1" kern="10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julgadores.</a:t>
            </a:r>
          </a:p>
        </p:txBody>
      </p:sp>
      <p:pic>
        <p:nvPicPr>
          <p:cNvPr id="7" name="Imagem 6" descr="Forma, Seta&#10;&#10;Descrição gerada automaticamente">
            <a:extLst>
              <a:ext uri="{FF2B5EF4-FFF2-40B4-BE49-F238E27FC236}">
                <a16:creationId xmlns:a16="http://schemas.microsoft.com/office/drawing/2014/main" id="{E2852541-F2D4-9E4A-AA4F-BBAC01C26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506" y="0"/>
            <a:ext cx="4943838" cy="69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87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44CB58F-D3D2-DAB5-AE5F-24BEE392DF54}"/>
              </a:ext>
            </a:extLst>
          </p:cNvPr>
          <p:cNvSpPr txBox="1"/>
          <p:nvPr/>
        </p:nvSpPr>
        <p:spPr>
          <a:xfrm>
            <a:off x="625264" y="1941999"/>
            <a:ext cx="880387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EC 132/2023</a:t>
            </a:r>
          </a:p>
          <a:p>
            <a:pPr algn="ctr"/>
            <a:r>
              <a:rPr lang="pt-BR" sz="36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IVA DUAL E O FEDERALISMO BRASILEIRO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5BA62CD-6835-CBA0-FAD1-F75096655568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5555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7637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95FED5C-7809-06F9-A406-042B32AFAAB7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B5CD1AF-26CB-ED15-A7D7-7085766A02CF}"/>
              </a:ext>
            </a:extLst>
          </p:cNvPr>
          <p:cNvSpPr txBox="1"/>
          <p:nvPr/>
        </p:nvSpPr>
        <p:spPr>
          <a:xfrm>
            <a:off x="666092" y="474488"/>
            <a:ext cx="9581493" cy="908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500" b="1" kern="100">
                <a:solidFill>
                  <a:srgbClr val="015C92"/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Na consulta feita no site do CNJ em </a:t>
            </a:r>
            <a:r>
              <a:rPr lang="pt-BR" sz="2500" b="1" kern="100">
                <a:solidFill>
                  <a:srgbClr val="015C92"/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19</a:t>
            </a:r>
            <a:r>
              <a:rPr lang="pt-BR" sz="2500" b="1" kern="100">
                <a:solidFill>
                  <a:srgbClr val="015C92"/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/05/2025, os números de magistrados por Tribunal de Justiça são:</a:t>
            </a:r>
          </a:p>
        </p:txBody>
      </p:sp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AEBADBF5-4010-81EF-515C-8697E3E1F186}"/>
              </a:ext>
            </a:extLst>
          </p:cNvPr>
          <p:cNvSpPr/>
          <p:nvPr/>
        </p:nvSpPr>
        <p:spPr>
          <a:xfrm>
            <a:off x="681858" y="1604024"/>
            <a:ext cx="6101263" cy="4686420"/>
          </a:xfrm>
          <a:prstGeom prst="roundRect">
            <a:avLst/>
          </a:prstGeom>
          <a:solidFill>
            <a:srgbClr val="F2F2F2"/>
          </a:solidFill>
          <a:ln>
            <a:noFill/>
          </a:ln>
          <a:effectLst>
            <a:outerShdw blurRad="169715" dist="75973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D04C002-4BD5-7789-4829-E64BAC1B4AF0}"/>
              </a:ext>
            </a:extLst>
          </p:cNvPr>
          <p:cNvSpPr txBox="1"/>
          <p:nvPr/>
        </p:nvSpPr>
        <p:spPr>
          <a:xfrm>
            <a:off x="1144041" y="1725220"/>
            <a:ext cx="2856019" cy="4865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15C92"/>
              </a:buClr>
              <a:buSzPct val="100000"/>
              <a:buFont typeface="+mj-lt"/>
              <a:buAutoNum type="arabicPeriod"/>
            </a:pP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TJAC – 87 magistrados </a:t>
            </a:r>
          </a:p>
          <a:p>
            <a:pPr marL="342900" indent="-342900">
              <a:lnSpc>
                <a:spcPct val="150000"/>
              </a:lnSpc>
              <a:buClr>
                <a:srgbClr val="015C92"/>
              </a:buClr>
              <a:buSzPct val="100000"/>
              <a:buFont typeface="+mj-lt"/>
              <a:buAutoNum type="arabicPeriod"/>
            </a:pP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TJAL – 187  magistrados</a:t>
            </a:r>
          </a:p>
          <a:p>
            <a:pPr marL="342900" lvl="0" indent="-342900">
              <a:lnSpc>
                <a:spcPct val="150000"/>
              </a:lnSpc>
              <a:buClr>
                <a:srgbClr val="015C92"/>
              </a:buClr>
              <a:buSzPct val="100000"/>
              <a:buFont typeface="+mj-lt"/>
              <a:buAutoNum type="arabicPeriod"/>
            </a:pP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TJAM – </a:t>
            </a: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196</a:t>
            </a: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 magistrados</a:t>
            </a:r>
          </a:p>
          <a:p>
            <a:pPr marL="342900" lvl="0" indent="-342900">
              <a:lnSpc>
                <a:spcPct val="150000"/>
              </a:lnSpc>
              <a:buClr>
                <a:srgbClr val="015C92"/>
              </a:buClr>
              <a:buSzPct val="100000"/>
              <a:buFont typeface="+mj-lt"/>
              <a:buAutoNum type="arabicPeriod"/>
            </a:pP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TJAP – 83 magistrados</a:t>
            </a:r>
          </a:p>
          <a:p>
            <a:pPr marL="342900" lvl="0" indent="-342900">
              <a:lnSpc>
                <a:spcPct val="150000"/>
              </a:lnSpc>
              <a:buClr>
                <a:srgbClr val="015C92"/>
              </a:buClr>
              <a:buSzPct val="100000"/>
              <a:buFont typeface="+mj-lt"/>
              <a:buAutoNum type="arabicPeriod"/>
            </a:pP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TJBA – </a:t>
            </a: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699 </a:t>
            </a: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magistrados</a:t>
            </a:r>
          </a:p>
          <a:p>
            <a:pPr marL="342900" lvl="0" indent="-342900">
              <a:lnSpc>
                <a:spcPct val="150000"/>
              </a:lnSpc>
              <a:buClr>
                <a:srgbClr val="015C92"/>
              </a:buClr>
              <a:buSzPct val="100000"/>
              <a:buFont typeface="+mj-lt"/>
              <a:buAutoNum type="arabicPeriod"/>
            </a:pP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TJCE – 4</a:t>
            </a: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73</a:t>
            </a: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 magistrados</a:t>
            </a:r>
          </a:p>
          <a:p>
            <a:pPr marL="342900" lvl="0" indent="-342900">
              <a:lnSpc>
                <a:spcPct val="150000"/>
              </a:lnSpc>
              <a:buClr>
                <a:srgbClr val="015C92"/>
              </a:buClr>
              <a:buSzPct val="100000"/>
              <a:buFont typeface="+mj-lt"/>
              <a:buAutoNum type="arabicPeriod"/>
            </a:pP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TJDFT – 3</a:t>
            </a: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79</a:t>
            </a: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 magistrados</a:t>
            </a:r>
          </a:p>
          <a:p>
            <a:pPr marL="342900" lvl="0" indent="-342900">
              <a:lnSpc>
                <a:spcPct val="150000"/>
              </a:lnSpc>
              <a:buClr>
                <a:srgbClr val="015C92"/>
              </a:buClr>
              <a:buSzPct val="100000"/>
              <a:buFont typeface="+mj-lt"/>
              <a:buAutoNum type="arabicPeriod"/>
            </a:pP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TJES – 283</a:t>
            </a: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 </a:t>
            </a: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magistrados</a:t>
            </a:r>
          </a:p>
          <a:p>
            <a:pPr marL="342900" lvl="0" indent="-342900">
              <a:lnSpc>
                <a:spcPct val="150000"/>
              </a:lnSpc>
              <a:buClr>
                <a:srgbClr val="015C92"/>
              </a:buClr>
              <a:buSzPct val="100000"/>
              <a:buFont typeface="+mj-lt"/>
              <a:buAutoNum type="arabicPeriod"/>
            </a:pP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TJGO – 477 magistrados</a:t>
            </a:r>
          </a:p>
          <a:p>
            <a:pPr marL="342900" lvl="0" indent="-342900">
              <a:lnSpc>
                <a:spcPct val="150000"/>
              </a:lnSpc>
              <a:buClr>
                <a:srgbClr val="015C92"/>
              </a:buClr>
              <a:buSzPct val="100000"/>
              <a:buFont typeface="+mj-lt"/>
              <a:buAutoNum type="arabicPeriod"/>
            </a:pP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TJMA – 364 magistrados</a:t>
            </a:r>
          </a:p>
          <a:p>
            <a:pPr marL="342900" lvl="0" indent="-342900">
              <a:lnSpc>
                <a:spcPct val="150000"/>
              </a:lnSpc>
              <a:buClr>
                <a:srgbClr val="015C92"/>
              </a:buClr>
              <a:buSzPct val="100000"/>
              <a:buFont typeface="+mj-lt"/>
              <a:buAutoNum type="arabicPeriod"/>
            </a:pP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TJMG – 10</a:t>
            </a: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69</a:t>
            </a: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 magistrados</a:t>
            </a:r>
          </a:p>
          <a:p>
            <a:pPr marL="342900" lvl="0" indent="-342900">
              <a:lnSpc>
                <a:spcPct val="150000"/>
              </a:lnSpc>
              <a:buClr>
                <a:srgbClr val="015C92"/>
              </a:buClr>
              <a:buSzPct val="100000"/>
              <a:buFont typeface="+mj-lt"/>
              <a:buAutoNum type="arabicPeriod"/>
            </a:pP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TJMS – 233 magistrados</a:t>
            </a:r>
          </a:p>
          <a:p>
            <a:pPr marL="342900" lvl="0" indent="-342900">
              <a:lnSpc>
                <a:spcPct val="150000"/>
              </a:lnSpc>
              <a:buClr>
                <a:srgbClr val="015C92"/>
              </a:buClr>
              <a:buSzPct val="100000"/>
              <a:buFont typeface="+mj-lt"/>
              <a:buAutoNum type="arabicPeriod"/>
            </a:pP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TJMT – 32</a:t>
            </a: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3</a:t>
            </a: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 magistrados</a:t>
            </a:r>
          </a:p>
          <a:p>
            <a:pPr marL="342900" lvl="0" indent="-342900">
              <a:lnSpc>
                <a:spcPct val="150000"/>
              </a:lnSpc>
              <a:buClr>
                <a:srgbClr val="015C92"/>
              </a:buClr>
              <a:buSzPct val="100000"/>
              <a:buFont typeface="+mj-lt"/>
              <a:buAutoNum type="arabicPeriod"/>
            </a:pP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TJPA – 372 magistrados</a:t>
            </a:r>
          </a:p>
          <a:p>
            <a:pPr marL="342900" lvl="0" indent="-342900">
              <a:lnSpc>
                <a:spcPct val="150000"/>
              </a:lnSpc>
              <a:buClr>
                <a:srgbClr val="015C92"/>
              </a:buClr>
              <a:buSzPct val="100000"/>
              <a:buFont typeface="+mj-lt"/>
              <a:buAutoNum type="arabicPeriod"/>
            </a:pP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TJPB – 2</a:t>
            </a: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58 </a:t>
            </a: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magistrados</a:t>
            </a:r>
          </a:p>
          <a:p>
            <a:pPr lvl="0">
              <a:lnSpc>
                <a:spcPct val="150000"/>
              </a:lnSpc>
              <a:buClr>
                <a:srgbClr val="015C92"/>
              </a:buClr>
              <a:buSzPct val="100000"/>
            </a:pPr>
            <a:endParaRPr lang="pt-BR" sz="1300" kern="100">
              <a:solidFill>
                <a:schemeClr val="tx1">
                  <a:lumMod val="50000"/>
                  <a:lumOff val="50000"/>
                </a:schemeClr>
              </a:solidFill>
              <a:effectLst/>
              <a:latin typeface="Poppins" pitchFamily="2" charset="77"/>
              <a:ea typeface="Aptos" panose="020B0004020202020204" pitchFamily="34" charset="0"/>
              <a:cs typeface="Poppins" pitchFamily="2" charset="77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8362E6A-FE91-E2A7-8AC7-B50EE0936802}"/>
              </a:ext>
            </a:extLst>
          </p:cNvPr>
          <p:cNvSpPr txBox="1"/>
          <p:nvPr/>
        </p:nvSpPr>
        <p:spPr>
          <a:xfrm>
            <a:off x="3890198" y="1821134"/>
            <a:ext cx="2786581" cy="3782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15C92"/>
              </a:buClr>
              <a:buFont typeface="+mj-lt"/>
              <a:buAutoNum type="arabicPeriod" startAt="16"/>
            </a:pP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TJPE – 552 magistrados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15C92"/>
              </a:buClr>
              <a:buFont typeface="+mj-lt"/>
              <a:buAutoNum type="arabicPeriod" startAt="16"/>
            </a:pP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TJPI – 188 magistrados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15C92"/>
              </a:buClr>
              <a:buFont typeface="+mj-lt"/>
              <a:buAutoNum type="arabicPeriod" startAt="16"/>
            </a:pP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TJPR – 949 magistrados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15C92"/>
              </a:buClr>
              <a:buFont typeface="+mj-lt"/>
              <a:buAutoNum type="arabicPeriod" startAt="16"/>
            </a:pP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TJRJ – 892 magistrados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15C92"/>
              </a:buClr>
              <a:buFont typeface="+mj-lt"/>
              <a:buAutoNum type="arabicPeriod" startAt="16"/>
            </a:pP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TJRN – 240 magistrados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15C92"/>
              </a:buClr>
              <a:buFont typeface="+mj-lt"/>
              <a:buAutoNum type="arabicPeriod" startAt="16"/>
            </a:pP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TJRO – 172 magistrados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15C92"/>
              </a:buClr>
              <a:buFont typeface="+mj-lt"/>
              <a:buAutoNum type="arabicPeriod" startAt="16"/>
            </a:pP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TJRR – 54 magistrados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15C92"/>
              </a:buClr>
              <a:buFont typeface="+mj-lt"/>
              <a:buAutoNum type="arabicPeriod" startAt="16"/>
            </a:pP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TJRS – 898 magistrados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15C92"/>
              </a:buClr>
              <a:buFont typeface="+mj-lt"/>
              <a:buAutoNum type="arabicPeriod" startAt="16"/>
            </a:pP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TJSC – 557 magistrados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15C92"/>
              </a:buClr>
              <a:buFont typeface="+mj-lt"/>
              <a:buAutoNum type="arabicPeriod" startAt="16"/>
            </a:pP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TJSE – 154 magistrados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15C92"/>
              </a:buClr>
              <a:buFont typeface="+mj-lt"/>
              <a:buAutoNum type="arabicPeriod" startAt="16"/>
            </a:pP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TJSP – 2691 magistrados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15C92"/>
              </a:buClr>
              <a:buFont typeface="+mj-lt"/>
              <a:buAutoNum type="arabicPeriod" startAt="16"/>
            </a:pP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TJTO – 144 magistrados</a:t>
            </a:r>
            <a:r>
              <a:rPr lang="pt-BR" sz="1300" kern="1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A61DE57-7F4E-630A-7828-716CCD3A4535}"/>
              </a:ext>
            </a:extLst>
          </p:cNvPr>
          <p:cNvSpPr txBox="1"/>
          <p:nvPr/>
        </p:nvSpPr>
        <p:spPr>
          <a:xfrm>
            <a:off x="7563858" y="2661079"/>
            <a:ext cx="3857075" cy="971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kern="1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Observe-se que dos </a:t>
            </a:r>
            <a:br>
              <a:rPr lang="pt-BR" kern="1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</a:br>
            <a:r>
              <a:rPr lang="pt-BR" b="1" kern="1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2</a:t>
            </a:r>
            <a:r>
              <a:rPr lang="pt-BR" b="1" kern="1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7</a:t>
            </a:r>
            <a:r>
              <a:rPr lang="pt-BR" b="1" kern="1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 Tribunais de Justiça do Brasil</a:t>
            </a:r>
            <a:r>
              <a:rPr lang="pt-BR" sz="1400" kern="1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,</a:t>
            </a:r>
            <a:endParaRPr lang="pt-BR" sz="1400" b="1" kern="100">
              <a:solidFill>
                <a:schemeClr val="tx1">
                  <a:lumMod val="50000"/>
                  <a:lumOff val="50000"/>
                </a:schemeClr>
              </a:solidFill>
              <a:effectLst/>
              <a:latin typeface="Poppins" pitchFamily="2" charset="77"/>
              <a:ea typeface="Aptos" panose="020B0004020202020204" pitchFamily="34" charset="0"/>
              <a:cs typeface="Poppins" pitchFamily="2" charset="77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79CCB40-7799-E647-999E-D5BD73354A72}"/>
              </a:ext>
            </a:extLst>
          </p:cNvPr>
          <p:cNvSpPr txBox="1"/>
          <p:nvPr/>
        </p:nvSpPr>
        <p:spPr>
          <a:xfrm>
            <a:off x="7004776" y="3703819"/>
            <a:ext cx="5196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pt-BR" sz="2000" b="1" kern="100">
                <a:solidFill>
                  <a:srgbClr val="53A7D8"/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16 possuem número inferior ao </a:t>
            </a:r>
            <a:br>
              <a:rPr lang="pt-BR" sz="2000" b="1" kern="100">
                <a:solidFill>
                  <a:srgbClr val="53A7D8"/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</a:br>
            <a:r>
              <a:rPr lang="pt-BR" sz="2000" b="1" kern="100">
                <a:solidFill>
                  <a:srgbClr val="53A7D8"/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número mínimo de julgadores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87168AB-F892-2A88-6390-F786D54442D3}"/>
              </a:ext>
            </a:extLst>
          </p:cNvPr>
          <p:cNvSpPr txBox="1"/>
          <p:nvPr/>
        </p:nvSpPr>
        <p:spPr>
          <a:xfrm>
            <a:off x="7563858" y="4515782"/>
            <a:ext cx="4078490" cy="971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da proposta </a:t>
            </a:r>
            <a:r>
              <a:rPr lang="pt-BR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“mínima” </a:t>
            </a:r>
            <a:r>
              <a:rPr lang="pt-BR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do contencioso administrativo do IBS.</a:t>
            </a:r>
            <a:endParaRPr lang="pt-BR" b="1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Poppins" pitchFamily="2" charset="77"/>
              <a:ea typeface="Aptos" panose="020B0004020202020204" pitchFamily="34" charset="0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99912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95FED5C-7809-06F9-A406-042B32AFAAB7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451BD01-EC19-4D56-77C9-D3D8F83F12F5}"/>
              </a:ext>
            </a:extLst>
          </p:cNvPr>
          <p:cNvSpPr txBox="1"/>
          <p:nvPr/>
        </p:nvSpPr>
        <p:spPr>
          <a:xfrm>
            <a:off x="621189" y="583572"/>
            <a:ext cx="10213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2ª. Instância do contencioso </a:t>
            </a:r>
            <a:br>
              <a:rPr lang="pt-BR" sz="2800" b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</a:br>
            <a:r>
              <a:rPr lang="pt-BR" sz="2800" b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administrativo federal no CARF: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5B182-3F24-11A0-9DBD-C62B14E702CF}"/>
              </a:ext>
            </a:extLst>
          </p:cNvPr>
          <p:cNvSpPr txBox="1"/>
          <p:nvPr/>
        </p:nvSpPr>
        <p:spPr>
          <a:xfrm>
            <a:off x="1234296" y="1958042"/>
            <a:ext cx="2847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3 Seções de Julgamento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EB2BA8D-4A62-C0A3-905A-D532D38239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3824" y="1915810"/>
            <a:ext cx="403692" cy="40369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C8F3011-FEC5-3D3D-BB00-425C294CD2BE}"/>
              </a:ext>
            </a:extLst>
          </p:cNvPr>
          <p:cNvSpPr txBox="1"/>
          <p:nvPr/>
        </p:nvSpPr>
        <p:spPr>
          <a:xfrm>
            <a:off x="1234296" y="2449360"/>
            <a:ext cx="2847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8 turmas ordinárias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2512DBD-969D-7130-8636-8B754C0B3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2830" y="2365752"/>
            <a:ext cx="470306" cy="470306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4C18DA4-6667-37C7-F6CF-EA77003D7882}"/>
              </a:ext>
            </a:extLst>
          </p:cNvPr>
          <p:cNvSpPr txBox="1"/>
          <p:nvPr/>
        </p:nvSpPr>
        <p:spPr>
          <a:xfrm>
            <a:off x="1234296" y="2940678"/>
            <a:ext cx="2847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Turmas</a:t>
            </a:r>
            <a:r>
              <a:rPr lang="pt-BR" sz="14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 extraordinárias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BC6156A-FD32-9B92-B6D4-0676507029A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23824" y="2884798"/>
            <a:ext cx="403692" cy="40369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3AFB6F8C-CD0D-0670-B3D6-64AAADBF7A09}"/>
              </a:ext>
            </a:extLst>
          </p:cNvPr>
          <p:cNvSpPr txBox="1"/>
          <p:nvPr/>
        </p:nvSpPr>
        <p:spPr>
          <a:xfrm>
            <a:off x="1234296" y="3431996"/>
            <a:ext cx="2847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6 julgadores em cada turma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5781273-644F-A561-F765-B3734B53F60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92999" y="3309502"/>
            <a:ext cx="470306" cy="470306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D560160E-A40B-E52F-4D86-7B416545A508}"/>
              </a:ext>
            </a:extLst>
          </p:cNvPr>
          <p:cNvSpPr txBox="1"/>
          <p:nvPr/>
        </p:nvSpPr>
        <p:spPr>
          <a:xfrm>
            <a:off x="4142875" y="2328406"/>
            <a:ext cx="613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>
                <a:solidFill>
                  <a:schemeClr val="tx2">
                    <a:lumMod val="75000"/>
                    <a:lumOff val="25000"/>
                  </a:schemeClr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=</a:t>
            </a:r>
            <a:endParaRPr lang="pt-BR" sz="6000" b="1">
              <a:solidFill>
                <a:schemeClr val="tx2">
                  <a:lumMod val="75000"/>
                  <a:lumOff val="25000"/>
                </a:schemeClr>
              </a:solidFill>
              <a:effectLst/>
              <a:latin typeface="Poppins" pitchFamily="2" charset="77"/>
              <a:ea typeface="Aptos" panose="020B0004020202020204" pitchFamily="34" charset="0"/>
              <a:cs typeface="Poppins" pitchFamily="2" charset="77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3798CD7-0A7E-91D4-84C8-59A4989490EA}"/>
              </a:ext>
            </a:extLst>
          </p:cNvPr>
          <p:cNvSpPr txBox="1"/>
          <p:nvPr/>
        </p:nvSpPr>
        <p:spPr>
          <a:xfrm>
            <a:off x="4989894" y="2571199"/>
            <a:ext cx="15855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>
                <a:solidFill>
                  <a:srgbClr val="53A7D8"/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220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C277452-575C-41DD-0F78-BE3F13E7EBE9}"/>
              </a:ext>
            </a:extLst>
          </p:cNvPr>
          <p:cNvSpPr txBox="1"/>
          <p:nvPr/>
        </p:nvSpPr>
        <p:spPr>
          <a:xfrm>
            <a:off x="5118900" y="3267351"/>
            <a:ext cx="1443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julgadores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22B0B16-8E6E-6EE1-4057-8F2886AD2DAA}"/>
              </a:ext>
            </a:extLst>
          </p:cNvPr>
          <p:cNvSpPr txBox="1"/>
          <p:nvPr/>
        </p:nvSpPr>
        <p:spPr>
          <a:xfrm>
            <a:off x="621190" y="4587626"/>
            <a:ext cx="5699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2ª. Instância do PLP 108: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F31A8C9-2EE6-0AB5-3B1A-5A3A2E2A310C}"/>
              </a:ext>
            </a:extLst>
          </p:cNvPr>
          <p:cNvSpPr txBox="1"/>
          <p:nvPr/>
        </p:nvSpPr>
        <p:spPr>
          <a:xfrm>
            <a:off x="1547303" y="5370268"/>
            <a:ext cx="50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243 julgadores para 1 único tributo que</a:t>
            </a:r>
          </a:p>
          <a:p>
            <a:r>
              <a:rPr lang="pt-BR" sz="14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deve ser mais simples do que os atuais.</a:t>
            </a:r>
            <a:endParaRPr lang="pt-BR" sz="1400">
              <a:solidFill>
                <a:schemeClr val="tx1">
                  <a:lumMod val="50000"/>
                  <a:lumOff val="50000"/>
                </a:schemeClr>
              </a:solidFill>
              <a:effectLst/>
              <a:latin typeface="Poppins" pitchFamily="2" charset="77"/>
              <a:ea typeface="Aptos" panose="020B0004020202020204" pitchFamily="34" charset="0"/>
              <a:cs typeface="Poppins" pitchFamily="2" charset="77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DF73554-2290-6492-7C16-C67B4D6E3613}"/>
              </a:ext>
            </a:extLst>
          </p:cNvPr>
          <p:cNvSpPr txBox="1"/>
          <p:nvPr/>
        </p:nvSpPr>
        <p:spPr>
          <a:xfrm>
            <a:off x="5539556" y="4587626"/>
            <a:ext cx="5699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2ª. Instância do CARF: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EF526D2-1938-46FE-3250-65B638939607}"/>
              </a:ext>
            </a:extLst>
          </p:cNvPr>
          <p:cNvSpPr txBox="1"/>
          <p:nvPr/>
        </p:nvSpPr>
        <p:spPr>
          <a:xfrm>
            <a:off x="6465669" y="5356523"/>
            <a:ext cx="508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220 julgadores para todos os tributos </a:t>
            </a:r>
            <a:r>
              <a:rPr lang="pt-BR" sz="14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federais</a:t>
            </a:r>
            <a:endParaRPr lang="pt-BR" sz="1400">
              <a:solidFill>
                <a:schemeClr val="tx1">
                  <a:lumMod val="50000"/>
                  <a:lumOff val="50000"/>
                </a:schemeClr>
              </a:solidFill>
              <a:effectLst/>
              <a:latin typeface="Poppins" pitchFamily="2" charset="77"/>
              <a:ea typeface="Aptos" panose="020B0004020202020204" pitchFamily="34" charset="0"/>
              <a:cs typeface="Poppins" pitchFamily="2" charset="77"/>
            </a:endParaRPr>
          </a:p>
        </p:txBody>
      </p:sp>
      <p:pic>
        <p:nvPicPr>
          <p:cNvPr id="21" name="Imagem 20" descr="Ícone&#10;&#10;Descrição gerada automaticamente">
            <a:extLst>
              <a:ext uri="{FF2B5EF4-FFF2-40B4-BE49-F238E27FC236}">
                <a16:creationId xmlns:a16="http://schemas.microsoft.com/office/drawing/2014/main" id="{3D1DE680-2829-F8CA-40AF-1561796DEB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1807" y="1760032"/>
            <a:ext cx="1057746" cy="1050788"/>
          </a:xfrm>
          <a:prstGeom prst="rect">
            <a:avLst/>
          </a:prstGeom>
        </p:spPr>
      </p:pic>
      <p:pic>
        <p:nvPicPr>
          <p:cNvPr id="22" name="Imagem 21" descr="Ícone&#10;&#10;Descrição gerada automaticamente">
            <a:extLst>
              <a:ext uri="{FF2B5EF4-FFF2-40B4-BE49-F238E27FC236}">
                <a16:creationId xmlns:a16="http://schemas.microsoft.com/office/drawing/2014/main" id="{39ECC82E-60CC-E505-C2DE-91C3B7BF15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190" y="5008748"/>
            <a:ext cx="907746" cy="901774"/>
          </a:xfrm>
          <a:prstGeom prst="rect">
            <a:avLst/>
          </a:prstGeom>
        </p:spPr>
      </p:pic>
      <p:pic>
        <p:nvPicPr>
          <p:cNvPr id="23" name="Imagem 22" descr="Ícone&#10;&#10;Descrição gerada automaticamente">
            <a:extLst>
              <a:ext uri="{FF2B5EF4-FFF2-40B4-BE49-F238E27FC236}">
                <a16:creationId xmlns:a16="http://schemas.microsoft.com/office/drawing/2014/main" id="{204D4D94-9EAC-9DA5-0497-6EF87CBF39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9556" y="4974514"/>
            <a:ext cx="907746" cy="90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67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95FED5C-7809-06F9-A406-042B32AFAAB7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CF1039B-BA6D-7748-3829-C0A37397B630}"/>
              </a:ext>
            </a:extLst>
          </p:cNvPr>
          <p:cNvSpPr txBox="1"/>
          <p:nvPr/>
        </p:nvSpPr>
        <p:spPr>
          <a:xfrm>
            <a:off x="1790834" y="517061"/>
            <a:ext cx="861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>
                <a:solidFill>
                  <a:srgbClr val="015C92"/>
                </a:solidFill>
                <a:latin typeface="Poppins" pitchFamily="2" charset="77"/>
                <a:cs typeface="Poppins" pitchFamily="2" charset="77"/>
              </a:rPr>
              <a:t>Julgamento CBS </a:t>
            </a:r>
            <a:r>
              <a:rPr lang="pt-BR" sz="28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pela estrutura atual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F703CF8-4B44-1BE7-E09A-4127D8DAC932}"/>
              </a:ext>
            </a:extLst>
          </p:cNvPr>
          <p:cNvGrpSpPr/>
          <p:nvPr/>
        </p:nvGrpSpPr>
        <p:grpSpPr>
          <a:xfrm>
            <a:off x="3258563" y="1309266"/>
            <a:ext cx="5871514" cy="5031673"/>
            <a:chOff x="457570" y="3014030"/>
            <a:chExt cx="5871514" cy="5031673"/>
          </a:xfrm>
        </p:grpSpPr>
        <p:sp>
          <p:nvSpPr>
            <p:cNvPr id="6" name="Retângulo Arredondado 5">
              <a:extLst>
                <a:ext uri="{FF2B5EF4-FFF2-40B4-BE49-F238E27FC236}">
                  <a16:creationId xmlns:a16="http://schemas.microsoft.com/office/drawing/2014/main" id="{B85D3705-671B-DB3D-9702-63BE8575B2F4}"/>
                </a:ext>
              </a:extLst>
            </p:cNvPr>
            <p:cNvSpPr/>
            <p:nvPr/>
          </p:nvSpPr>
          <p:spPr>
            <a:xfrm>
              <a:off x="457570" y="3014030"/>
              <a:ext cx="5871514" cy="664613"/>
            </a:xfrm>
            <a:prstGeom prst="roundRect">
              <a:avLst/>
            </a:prstGeom>
            <a:solidFill>
              <a:srgbClr val="53A7D8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9496B8D9-E5B9-1E1D-5C96-4A3B8CF87011}"/>
                </a:ext>
              </a:extLst>
            </p:cNvPr>
            <p:cNvSpPr txBox="1"/>
            <p:nvPr/>
          </p:nvSpPr>
          <p:spPr>
            <a:xfrm>
              <a:off x="648632" y="3146281"/>
              <a:ext cx="55235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200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RFB</a:t>
              </a:r>
            </a:p>
          </p:txBody>
        </p:sp>
        <p:sp>
          <p:nvSpPr>
            <p:cNvPr id="8" name="Retângulo Arredondado 7">
              <a:extLst>
                <a:ext uri="{FF2B5EF4-FFF2-40B4-BE49-F238E27FC236}">
                  <a16:creationId xmlns:a16="http://schemas.microsoft.com/office/drawing/2014/main" id="{8C38C885-BCF1-4679-4B8E-FA87DB9BA6EF}"/>
                </a:ext>
              </a:extLst>
            </p:cNvPr>
            <p:cNvSpPr/>
            <p:nvPr/>
          </p:nvSpPr>
          <p:spPr>
            <a:xfrm>
              <a:off x="457571" y="4324224"/>
              <a:ext cx="1773648" cy="845017"/>
            </a:xfrm>
            <a:prstGeom prst="roundRect">
              <a:avLst/>
            </a:prstGeom>
            <a:solidFill>
              <a:srgbClr val="015C92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Arredondado 8">
              <a:extLst>
                <a:ext uri="{FF2B5EF4-FFF2-40B4-BE49-F238E27FC236}">
                  <a16:creationId xmlns:a16="http://schemas.microsoft.com/office/drawing/2014/main" id="{04064BB7-AE0B-AF54-7FF5-DC0ABEF07E7A}"/>
                </a:ext>
              </a:extLst>
            </p:cNvPr>
            <p:cNvSpPr/>
            <p:nvPr/>
          </p:nvSpPr>
          <p:spPr>
            <a:xfrm>
              <a:off x="3199802" y="4338104"/>
              <a:ext cx="1773648" cy="845017"/>
            </a:xfrm>
            <a:prstGeom prst="roundRect">
              <a:avLst/>
            </a:prstGeom>
            <a:solidFill>
              <a:srgbClr val="015C92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/>
                <a:t>DRJ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F49CD34E-3BDD-7416-1875-34A75007388C}"/>
                </a:ext>
              </a:extLst>
            </p:cNvPr>
            <p:cNvSpPr txBox="1"/>
            <p:nvPr/>
          </p:nvSpPr>
          <p:spPr>
            <a:xfrm>
              <a:off x="2637706" y="4621174"/>
              <a:ext cx="15825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endParaRPr lang="pt-BR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3AB8C882-9A04-6E0F-EEDB-CD796E9B0078}"/>
                </a:ext>
              </a:extLst>
            </p:cNvPr>
            <p:cNvSpPr txBox="1"/>
            <p:nvPr/>
          </p:nvSpPr>
          <p:spPr>
            <a:xfrm>
              <a:off x="506238" y="4513453"/>
              <a:ext cx="16763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40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Pequeno valor – Julgador único</a:t>
              </a:r>
            </a:p>
          </p:txBody>
        </p:sp>
        <p:sp>
          <p:nvSpPr>
            <p:cNvPr id="14" name="Retângulo Arredondado 13">
              <a:extLst>
                <a:ext uri="{FF2B5EF4-FFF2-40B4-BE49-F238E27FC236}">
                  <a16:creationId xmlns:a16="http://schemas.microsoft.com/office/drawing/2014/main" id="{458C027D-24BF-C3A4-AC2E-097282A0F7B1}"/>
                </a:ext>
              </a:extLst>
            </p:cNvPr>
            <p:cNvSpPr/>
            <p:nvPr/>
          </p:nvSpPr>
          <p:spPr>
            <a:xfrm>
              <a:off x="457571" y="5814358"/>
              <a:ext cx="1773648" cy="845017"/>
            </a:xfrm>
            <a:prstGeom prst="roundRect">
              <a:avLst/>
            </a:prstGeom>
            <a:solidFill>
              <a:srgbClr val="F2F2F2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DECE737F-B568-21EF-DC3D-B3A2A939FE97}"/>
                </a:ext>
              </a:extLst>
            </p:cNvPr>
            <p:cNvSpPr txBox="1"/>
            <p:nvPr/>
          </p:nvSpPr>
          <p:spPr>
            <a:xfrm>
              <a:off x="457571" y="6003587"/>
              <a:ext cx="17736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Pequeno valor – colegiado da DRJ</a:t>
              </a:r>
            </a:p>
          </p:txBody>
        </p:sp>
        <p:sp>
          <p:nvSpPr>
            <p:cNvPr id="16" name="Retângulo Arredondado 15">
              <a:extLst>
                <a:ext uri="{FF2B5EF4-FFF2-40B4-BE49-F238E27FC236}">
                  <a16:creationId xmlns:a16="http://schemas.microsoft.com/office/drawing/2014/main" id="{A6BB44C8-0CFF-EADA-AA00-0214E44AF6B7}"/>
                </a:ext>
              </a:extLst>
            </p:cNvPr>
            <p:cNvSpPr/>
            <p:nvPr/>
          </p:nvSpPr>
          <p:spPr>
            <a:xfrm>
              <a:off x="3312043" y="5814358"/>
              <a:ext cx="1773648" cy="845017"/>
            </a:xfrm>
            <a:prstGeom prst="roundRect">
              <a:avLst/>
            </a:prstGeom>
            <a:solidFill>
              <a:srgbClr val="F2F2F2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8216FFD8-12AA-EE73-21F5-ED121A3AB8A6}"/>
                </a:ext>
              </a:extLst>
            </p:cNvPr>
            <p:cNvSpPr txBox="1"/>
            <p:nvPr/>
          </p:nvSpPr>
          <p:spPr>
            <a:xfrm>
              <a:off x="3375394" y="5963755"/>
              <a:ext cx="17736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Turma Ordinária </a:t>
              </a:r>
              <a:r>
                <a:rPr lang="pt-BR" sz="140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Carf</a:t>
              </a:r>
              <a:r>
                <a:rPr lang="pt-BR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 – 3ª Seção?</a:t>
              </a:r>
            </a:p>
          </p:txBody>
        </p:sp>
        <p:sp>
          <p:nvSpPr>
            <p:cNvPr id="18" name="Retângulo Arredondado 17">
              <a:extLst>
                <a:ext uri="{FF2B5EF4-FFF2-40B4-BE49-F238E27FC236}">
                  <a16:creationId xmlns:a16="http://schemas.microsoft.com/office/drawing/2014/main" id="{55C0B5A7-BAF1-9063-1184-635696D9BF7F}"/>
                </a:ext>
              </a:extLst>
            </p:cNvPr>
            <p:cNvSpPr/>
            <p:nvPr/>
          </p:nvSpPr>
          <p:spPr>
            <a:xfrm>
              <a:off x="3393327" y="7381090"/>
              <a:ext cx="1773648" cy="664613"/>
            </a:xfrm>
            <a:prstGeom prst="roundRect">
              <a:avLst/>
            </a:prstGeom>
            <a:solidFill>
              <a:srgbClr val="F2F2F2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7F10315E-627B-81FF-92A7-E5398E851C1C}"/>
                </a:ext>
              </a:extLst>
            </p:cNvPr>
            <p:cNvSpPr txBox="1"/>
            <p:nvPr/>
          </p:nvSpPr>
          <p:spPr>
            <a:xfrm>
              <a:off x="3333469" y="7506407"/>
              <a:ext cx="17736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itchFamily="2" charset="77"/>
                  <a:cs typeface="Poppins" pitchFamily="2" charset="77"/>
                </a:rPr>
                <a:t>CSRF CARF</a:t>
              </a:r>
            </a:p>
          </p:txBody>
        </p: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EDB83988-F08A-F1E2-F7ED-17647FB12FA3}"/>
                </a:ext>
              </a:extLst>
            </p:cNvPr>
            <p:cNvCxnSpPr>
              <a:cxnSpLocks/>
            </p:cNvCxnSpPr>
            <p:nvPr/>
          </p:nvCxnSpPr>
          <p:spPr>
            <a:xfrm>
              <a:off x="4220293" y="3678643"/>
              <a:ext cx="0" cy="645581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8768169D-7092-EBB3-6437-495FFF77AAB2}"/>
                </a:ext>
              </a:extLst>
            </p:cNvPr>
            <p:cNvCxnSpPr>
              <a:cxnSpLocks/>
            </p:cNvCxnSpPr>
            <p:nvPr/>
          </p:nvCxnSpPr>
          <p:spPr>
            <a:xfrm>
              <a:off x="1348083" y="3678643"/>
              <a:ext cx="0" cy="645581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1B06539A-4F2E-A7F3-D925-D5F5E1D31CAF}"/>
                </a:ext>
              </a:extLst>
            </p:cNvPr>
            <p:cNvCxnSpPr>
              <a:cxnSpLocks/>
            </p:cNvCxnSpPr>
            <p:nvPr/>
          </p:nvCxnSpPr>
          <p:spPr>
            <a:xfrm>
              <a:off x="1294346" y="5169241"/>
              <a:ext cx="0" cy="645117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D2C58804-E67D-5256-8B61-DE60D61EB73A}"/>
                </a:ext>
              </a:extLst>
            </p:cNvPr>
            <p:cNvCxnSpPr>
              <a:cxnSpLocks/>
            </p:cNvCxnSpPr>
            <p:nvPr/>
          </p:nvCxnSpPr>
          <p:spPr>
            <a:xfrm>
              <a:off x="4220293" y="5169241"/>
              <a:ext cx="0" cy="645117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EA5C726D-4133-7319-48AE-61120B79DF11}"/>
                </a:ext>
              </a:extLst>
            </p:cNvPr>
            <p:cNvCxnSpPr>
              <a:cxnSpLocks/>
            </p:cNvCxnSpPr>
            <p:nvPr/>
          </p:nvCxnSpPr>
          <p:spPr>
            <a:xfrm>
              <a:off x="4190764" y="6659375"/>
              <a:ext cx="0" cy="645117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FDCE2FE1-2153-2990-1640-40CD08A9C7F3}"/>
              </a:ext>
            </a:extLst>
          </p:cNvPr>
          <p:cNvSpPr txBox="1"/>
          <p:nvPr/>
        </p:nvSpPr>
        <p:spPr>
          <a:xfrm>
            <a:off x="255639" y="1691148"/>
            <a:ext cx="19360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latin typeface="Poppins" panose="00000500000000000000" pitchFamily="2" charset="0"/>
                <a:cs typeface="Poppins" panose="00000500000000000000" pitchFamily="2" charset="0"/>
              </a:rPr>
              <a:t>Atualmente há 10 </a:t>
            </a:r>
            <a:r>
              <a:rPr lang="pt-BR" err="1">
                <a:latin typeface="Poppins" panose="00000500000000000000" pitchFamily="2" charset="0"/>
                <a:cs typeface="Poppins" panose="00000500000000000000" pitchFamily="2" charset="0"/>
              </a:rPr>
              <a:t>DRJs</a:t>
            </a:r>
            <a:r>
              <a:rPr lang="pt-BR">
                <a:latin typeface="Poppins" panose="00000500000000000000" pitchFamily="2" charset="0"/>
                <a:cs typeface="Poppins" panose="00000500000000000000" pitchFamily="2" charset="0"/>
              </a:rPr>
              <a:t> divididas no Brasil em 10 regiões</a:t>
            </a:r>
          </a:p>
        </p:txBody>
      </p:sp>
    </p:spTree>
    <p:extLst>
      <p:ext uri="{BB962C8B-B14F-4D97-AF65-F5344CB8AC3E}">
        <p14:creationId xmlns:p14="http://schemas.microsoft.com/office/powerpoint/2010/main" val="1902307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95FED5C-7809-06F9-A406-042B32AFAAB7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9" name="Imagem 28" descr="Tela de celular&#10;&#10;Descrição gerada automaticamente">
            <a:extLst>
              <a:ext uri="{FF2B5EF4-FFF2-40B4-BE49-F238E27FC236}">
                <a16:creationId xmlns:a16="http://schemas.microsoft.com/office/drawing/2014/main" id="{896C8F22-BD5C-6373-AC05-72343A477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323" y="1408172"/>
            <a:ext cx="2965710" cy="4041656"/>
          </a:xfrm>
          <a:prstGeom prst="rect">
            <a:avLst/>
          </a:prstGeom>
        </p:spPr>
      </p:pic>
      <p:pic>
        <p:nvPicPr>
          <p:cNvPr id="30" name="Imagem 29" descr="Calculadora ao lado de monitor de computador&#10;&#10;Descrição gerada automaticamente">
            <a:extLst>
              <a:ext uri="{FF2B5EF4-FFF2-40B4-BE49-F238E27FC236}">
                <a16:creationId xmlns:a16="http://schemas.microsoft.com/office/drawing/2014/main" id="{F0B24E1A-B275-2928-3063-E448B69F6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7392" y="1408172"/>
            <a:ext cx="2965710" cy="4041656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F3BCFC7F-3EA7-F008-A75D-5969DEDFA31D}"/>
              </a:ext>
            </a:extLst>
          </p:cNvPr>
          <p:cNvSpPr txBox="1"/>
          <p:nvPr/>
        </p:nvSpPr>
        <p:spPr>
          <a:xfrm>
            <a:off x="-275744" y="2612489"/>
            <a:ext cx="590625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>
                <a:solidFill>
                  <a:srgbClr val="015C92"/>
                </a:solidFill>
                <a:latin typeface="Poppins" pitchFamily="2" charset="77"/>
                <a:cs typeface="Poppins" pitchFamily="2" charset="77"/>
              </a:rPr>
              <a:t>Julgamento CBS</a:t>
            </a:r>
            <a:r>
              <a:rPr lang="pt-BR" sz="30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</a:p>
          <a:p>
            <a:pPr algn="ctr"/>
            <a:r>
              <a:rPr lang="pt-BR" sz="30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vs</a:t>
            </a:r>
            <a:endParaRPr lang="pt-BR" sz="3000">
              <a:solidFill>
                <a:schemeClr val="tx1">
                  <a:lumMod val="50000"/>
                  <a:lumOff val="50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algn="ctr"/>
            <a:r>
              <a:rPr lang="pt-BR" sz="30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pt-BR" sz="3200" b="1">
                <a:solidFill>
                  <a:srgbClr val="53A7D8"/>
                </a:solidFill>
                <a:latin typeface="Poppins" pitchFamily="2" charset="77"/>
                <a:cs typeface="Poppins" pitchFamily="2" charset="77"/>
              </a:rPr>
              <a:t>Julgamento PLP 108</a:t>
            </a:r>
            <a:br>
              <a:rPr lang="pt-BR" sz="3000" b="1">
                <a:solidFill>
                  <a:srgbClr val="53A7D8"/>
                </a:solidFill>
                <a:latin typeface="Poppins" pitchFamily="2" charset="77"/>
                <a:cs typeface="Poppins" pitchFamily="2" charset="77"/>
              </a:rPr>
            </a:br>
            <a:endParaRPr lang="pt-BR" sz="3000">
              <a:solidFill>
                <a:srgbClr val="53A7D8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9985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2D952-FF71-E599-C48A-01ED6E45D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79651A8-F74D-021D-DC3B-48C082A85D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9B5C015-610E-0322-AB1C-AF908E85348F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88FB28B-5C9A-B135-5567-D0C44E5DA052}"/>
              </a:ext>
            </a:extLst>
          </p:cNvPr>
          <p:cNvSpPr txBox="1"/>
          <p:nvPr/>
        </p:nvSpPr>
        <p:spPr>
          <a:xfrm>
            <a:off x="328246" y="594562"/>
            <a:ext cx="78896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>
                <a:solidFill>
                  <a:srgbClr val="015C92"/>
                </a:solidFill>
                <a:latin typeface="Poppins" pitchFamily="2" charset="77"/>
                <a:cs typeface="Poppins" pitchFamily="2" charset="77"/>
              </a:rPr>
              <a:t>Estrutura dual  fiscalização, lançamento e julgamento</a:t>
            </a:r>
          </a:p>
        </p:txBody>
      </p:sp>
      <p:grpSp>
        <p:nvGrpSpPr>
          <p:cNvPr id="121" name="Agrupar 120">
            <a:extLst>
              <a:ext uri="{FF2B5EF4-FFF2-40B4-BE49-F238E27FC236}">
                <a16:creationId xmlns:a16="http://schemas.microsoft.com/office/drawing/2014/main" id="{B43947F7-728B-2A9C-A8E8-05D7B73F149D}"/>
              </a:ext>
            </a:extLst>
          </p:cNvPr>
          <p:cNvGrpSpPr/>
          <p:nvPr/>
        </p:nvGrpSpPr>
        <p:grpSpPr>
          <a:xfrm>
            <a:off x="814826" y="1390056"/>
            <a:ext cx="7061313" cy="4665769"/>
            <a:chOff x="457570" y="1290171"/>
            <a:chExt cx="6142768" cy="7220699"/>
          </a:xfrm>
        </p:grpSpPr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E7A93AC9-A168-7C2C-DE65-8F244296DF91}"/>
                </a:ext>
              </a:extLst>
            </p:cNvPr>
            <p:cNvGrpSpPr/>
            <p:nvPr/>
          </p:nvGrpSpPr>
          <p:grpSpPr>
            <a:xfrm>
              <a:off x="457570" y="4164772"/>
              <a:ext cx="6142768" cy="435394"/>
              <a:chOff x="457570" y="4371110"/>
              <a:chExt cx="6142768" cy="435394"/>
            </a:xfrm>
          </p:grpSpPr>
          <p:sp>
            <p:nvSpPr>
              <p:cNvPr id="9" name="Retângulo Arredondado 8">
                <a:extLst>
                  <a:ext uri="{FF2B5EF4-FFF2-40B4-BE49-F238E27FC236}">
                    <a16:creationId xmlns:a16="http://schemas.microsoft.com/office/drawing/2014/main" id="{0F388B0A-C4B1-A950-CC97-FFF9E3294760}"/>
                  </a:ext>
                </a:extLst>
              </p:cNvPr>
              <p:cNvSpPr/>
              <p:nvPr/>
            </p:nvSpPr>
            <p:spPr>
              <a:xfrm>
                <a:off x="457570" y="4371110"/>
                <a:ext cx="2769474" cy="435394"/>
              </a:xfrm>
              <a:prstGeom prst="roundRect">
                <a:avLst/>
              </a:prstGeom>
              <a:solidFill>
                <a:srgbClr val="015C92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460DC53-4513-F460-C346-68B94FE8B2A9}"/>
                  </a:ext>
                </a:extLst>
              </p:cNvPr>
              <p:cNvSpPr txBox="1"/>
              <p:nvPr/>
            </p:nvSpPr>
            <p:spPr>
              <a:xfrm>
                <a:off x="511358" y="4393553"/>
                <a:ext cx="2656818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120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DRJ</a:t>
                </a:r>
              </a:p>
            </p:txBody>
          </p:sp>
          <p:sp>
            <p:nvSpPr>
              <p:cNvPr id="11" name="Retângulo Arredondado 10">
                <a:extLst>
                  <a:ext uri="{FF2B5EF4-FFF2-40B4-BE49-F238E27FC236}">
                    <a16:creationId xmlns:a16="http://schemas.microsoft.com/office/drawing/2014/main" id="{D4726B29-BAC8-1E8F-F51A-06FDA52DF691}"/>
                  </a:ext>
                </a:extLst>
              </p:cNvPr>
              <p:cNvSpPr/>
              <p:nvPr/>
            </p:nvSpPr>
            <p:spPr>
              <a:xfrm>
                <a:off x="3563841" y="4371110"/>
                <a:ext cx="2769474" cy="435394"/>
              </a:xfrm>
              <a:prstGeom prst="roundRect">
                <a:avLst/>
              </a:prstGeom>
              <a:solidFill>
                <a:srgbClr val="015C92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CBD90D9F-E4BC-4E28-83C8-BF26F890903A}"/>
                  </a:ext>
                </a:extLst>
              </p:cNvPr>
              <p:cNvSpPr txBox="1"/>
              <p:nvPr/>
            </p:nvSpPr>
            <p:spPr>
              <a:xfrm>
                <a:off x="3682696" y="4409710"/>
                <a:ext cx="2917642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120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DJR (SP)</a:t>
                </a:r>
              </a:p>
            </p:txBody>
          </p:sp>
        </p:grp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54FD9D44-B8C3-8ACA-B54F-FEC3E335F207}"/>
                </a:ext>
              </a:extLst>
            </p:cNvPr>
            <p:cNvGrpSpPr/>
            <p:nvPr/>
          </p:nvGrpSpPr>
          <p:grpSpPr>
            <a:xfrm>
              <a:off x="457570" y="5552965"/>
              <a:ext cx="5875745" cy="472883"/>
              <a:chOff x="457570" y="5759303"/>
              <a:chExt cx="5875745" cy="472883"/>
            </a:xfrm>
          </p:grpSpPr>
          <p:sp>
            <p:nvSpPr>
              <p:cNvPr id="14" name="Retângulo Arredondado 13">
                <a:extLst>
                  <a:ext uri="{FF2B5EF4-FFF2-40B4-BE49-F238E27FC236}">
                    <a16:creationId xmlns:a16="http://schemas.microsoft.com/office/drawing/2014/main" id="{D64E6849-786E-7D85-4AE7-DF3A804A14A7}"/>
                  </a:ext>
                </a:extLst>
              </p:cNvPr>
              <p:cNvSpPr/>
              <p:nvPr/>
            </p:nvSpPr>
            <p:spPr>
              <a:xfrm>
                <a:off x="457570" y="5759303"/>
                <a:ext cx="2769474" cy="435394"/>
              </a:xfrm>
              <a:prstGeom prst="roundRect">
                <a:avLst/>
              </a:prstGeom>
              <a:solidFill>
                <a:srgbClr val="015C92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30C561F-9EB8-FFEA-1203-13A586D120CE}"/>
                  </a:ext>
                </a:extLst>
              </p:cNvPr>
              <p:cNvSpPr txBox="1"/>
              <p:nvPr/>
            </p:nvSpPr>
            <p:spPr>
              <a:xfrm>
                <a:off x="511358" y="5784292"/>
                <a:ext cx="2656818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120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CARF</a:t>
                </a:r>
              </a:p>
            </p:txBody>
          </p:sp>
          <p:sp>
            <p:nvSpPr>
              <p:cNvPr id="16" name="Retângulo Arredondado 15">
                <a:extLst>
                  <a:ext uri="{FF2B5EF4-FFF2-40B4-BE49-F238E27FC236}">
                    <a16:creationId xmlns:a16="http://schemas.microsoft.com/office/drawing/2014/main" id="{3BA82339-E1D5-9E88-E3C1-1C0D09DF8848}"/>
                  </a:ext>
                </a:extLst>
              </p:cNvPr>
              <p:cNvSpPr/>
              <p:nvPr/>
            </p:nvSpPr>
            <p:spPr>
              <a:xfrm>
                <a:off x="3563841" y="5759303"/>
                <a:ext cx="2769474" cy="435394"/>
              </a:xfrm>
              <a:prstGeom prst="roundRect">
                <a:avLst/>
              </a:prstGeom>
              <a:solidFill>
                <a:srgbClr val="015C92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B7B9667A-F455-6FE2-0480-1E2BC200AFAF}"/>
                  </a:ext>
                </a:extLst>
              </p:cNvPr>
              <p:cNvSpPr txBox="1"/>
              <p:nvPr/>
            </p:nvSpPr>
            <p:spPr>
              <a:xfrm>
                <a:off x="3816586" y="5803505"/>
                <a:ext cx="2459987" cy="428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Tribunal Paritário SP</a:t>
                </a:r>
              </a:p>
            </p:txBody>
          </p:sp>
        </p:grpSp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EDDEEB27-85DF-631E-FB2C-4BCCE0F7EB7C}"/>
                </a:ext>
              </a:extLst>
            </p:cNvPr>
            <p:cNvGrpSpPr/>
            <p:nvPr/>
          </p:nvGrpSpPr>
          <p:grpSpPr>
            <a:xfrm>
              <a:off x="457570" y="6958545"/>
              <a:ext cx="5947288" cy="435394"/>
              <a:chOff x="457570" y="7164883"/>
              <a:chExt cx="5947288" cy="435394"/>
            </a:xfrm>
          </p:grpSpPr>
          <p:sp>
            <p:nvSpPr>
              <p:cNvPr id="19" name="Retângulo Arredondado 18">
                <a:extLst>
                  <a:ext uri="{FF2B5EF4-FFF2-40B4-BE49-F238E27FC236}">
                    <a16:creationId xmlns:a16="http://schemas.microsoft.com/office/drawing/2014/main" id="{995BD746-D2B9-28B3-910E-9A3021E0E64F}"/>
                  </a:ext>
                </a:extLst>
              </p:cNvPr>
              <p:cNvSpPr/>
              <p:nvPr/>
            </p:nvSpPr>
            <p:spPr>
              <a:xfrm>
                <a:off x="457570" y="7164883"/>
                <a:ext cx="2769474" cy="435394"/>
              </a:xfrm>
              <a:prstGeom prst="roundRect">
                <a:avLst/>
              </a:prstGeom>
              <a:solidFill>
                <a:srgbClr val="015C92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5F653EE8-E3F9-B706-8898-1BB48BCC76EE}"/>
                  </a:ext>
                </a:extLst>
              </p:cNvPr>
              <p:cNvSpPr txBox="1"/>
              <p:nvPr/>
            </p:nvSpPr>
            <p:spPr>
              <a:xfrm>
                <a:off x="511358" y="7172253"/>
                <a:ext cx="2656818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120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CSRF</a:t>
                </a:r>
              </a:p>
            </p:txBody>
          </p:sp>
          <p:sp>
            <p:nvSpPr>
              <p:cNvPr id="21" name="Retângulo Arredondado 20">
                <a:extLst>
                  <a:ext uri="{FF2B5EF4-FFF2-40B4-BE49-F238E27FC236}">
                    <a16:creationId xmlns:a16="http://schemas.microsoft.com/office/drawing/2014/main" id="{8DE5AF35-52E3-3B5B-3E41-6950743717B8}"/>
                  </a:ext>
                </a:extLst>
              </p:cNvPr>
              <p:cNvSpPr/>
              <p:nvPr/>
            </p:nvSpPr>
            <p:spPr>
              <a:xfrm>
                <a:off x="3563841" y="7164883"/>
                <a:ext cx="2769474" cy="435394"/>
              </a:xfrm>
              <a:prstGeom prst="roundRect">
                <a:avLst/>
              </a:prstGeom>
              <a:solidFill>
                <a:srgbClr val="015C92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3D2281B9-E282-A2BE-FC32-F28251F3F663}"/>
                  </a:ext>
                </a:extLst>
              </p:cNvPr>
              <p:cNvSpPr txBox="1"/>
              <p:nvPr/>
            </p:nvSpPr>
            <p:spPr>
              <a:xfrm>
                <a:off x="3487216" y="7198241"/>
                <a:ext cx="2917642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120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Câmara de uniformização</a:t>
                </a:r>
              </a:p>
            </p:txBody>
          </p:sp>
        </p:grpSp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D16C0FF7-DF56-0119-7291-6191A7CE76FB}"/>
                </a:ext>
              </a:extLst>
            </p:cNvPr>
            <p:cNvGrpSpPr/>
            <p:nvPr/>
          </p:nvGrpSpPr>
          <p:grpSpPr>
            <a:xfrm>
              <a:off x="457570" y="8075476"/>
              <a:ext cx="5871514" cy="435394"/>
              <a:chOff x="457570" y="6188602"/>
              <a:chExt cx="5871514" cy="435394"/>
            </a:xfrm>
          </p:grpSpPr>
          <p:sp>
            <p:nvSpPr>
              <p:cNvPr id="24" name="Retângulo Arredondado 23">
                <a:extLst>
                  <a:ext uri="{FF2B5EF4-FFF2-40B4-BE49-F238E27FC236}">
                    <a16:creationId xmlns:a16="http://schemas.microsoft.com/office/drawing/2014/main" id="{B716906C-7F56-7EE6-B8BF-80D996EE238F}"/>
                  </a:ext>
                </a:extLst>
              </p:cNvPr>
              <p:cNvSpPr/>
              <p:nvPr/>
            </p:nvSpPr>
            <p:spPr>
              <a:xfrm>
                <a:off x="457570" y="6188602"/>
                <a:ext cx="5871514" cy="435394"/>
              </a:xfrm>
              <a:prstGeom prst="round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2E206E85-F7BA-AF0E-A6D3-58E9D5503691}"/>
                  </a:ext>
                </a:extLst>
              </p:cNvPr>
              <p:cNvSpPr txBox="1"/>
              <p:nvPr/>
            </p:nvSpPr>
            <p:spPr>
              <a:xfrm>
                <a:off x="849121" y="6191372"/>
                <a:ext cx="5159758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1200" b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Resultados podem ser diferentes</a:t>
                </a:r>
              </a:p>
            </p:txBody>
          </p:sp>
        </p:grpSp>
        <p:grpSp>
          <p:nvGrpSpPr>
            <p:cNvPr id="27" name="Agrupar 26">
              <a:extLst>
                <a:ext uri="{FF2B5EF4-FFF2-40B4-BE49-F238E27FC236}">
                  <a16:creationId xmlns:a16="http://schemas.microsoft.com/office/drawing/2014/main" id="{9F467FA4-9DB2-C535-6872-69F43775C0A7}"/>
                </a:ext>
              </a:extLst>
            </p:cNvPr>
            <p:cNvGrpSpPr/>
            <p:nvPr/>
          </p:nvGrpSpPr>
          <p:grpSpPr>
            <a:xfrm>
              <a:off x="457570" y="1290171"/>
              <a:ext cx="5871514" cy="1141306"/>
              <a:chOff x="457570" y="1496509"/>
              <a:chExt cx="5871514" cy="1141306"/>
            </a:xfrm>
          </p:grpSpPr>
          <p:sp>
            <p:nvSpPr>
              <p:cNvPr id="28" name="Retângulo Arredondado 27">
                <a:extLst>
                  <a:ext uri="{FF2B5EF4-FFF2-40B4-BE49-F238E27FC236}">
                    <a16:creationId xmlns:a16="http://schemas.microsoft.com/office/drawing/2014/main" id="{E3B3470E-3ABE-B01B-8215-D32DAD6F0710}"/>
                  </a:ext>
                </a:extLst>
              </p:cNvPr>
              <p:cNvSpPr/>
              <p:nvPr/>
            </p:nvSpPr>
            <p:spPr>
              <a:xfrm>
                <a:off x="666670" y="2172574"/>
                <a:ext cx="1338976" cy="435394"/>
              </a:xfrm>
              <a:prstGeom prst="roundRect">
                <a:avLst/>
              </a:prstGeom>
              <a:solidFill>
                <a:srgbClr val="53A7D8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9" name="Retângulo Arredondado 28">
                <a:extLst>
                  <a:ext uri="{FF2B5EF4-FFF2-40B4-BE49-F238E27FC236}">
                    <a16:creationId xmlns:a16="http://schemas.microsoft.com/office/drawing/2014/main" id="{8B890817-AB75-C878-2FB3-7961738F693F}"/>
                  </a:ext>
                </a:extLst>
              </p:cNvPr>
              <p:cNvSpPr/>
              <p:nvPr/>
            </p:nvSpPr>
            <p:spPr>
              <a:xfrm>
                <a:off x="457570" y="1509489"/>
                <a:ext cx="5871514" cy="435394"/>
              </a:xfrm>
              <a:prstGeom prst="roundRect">
                <a:avLst/>
              </a:prstGeom>
              <a:solidFill>
                <a:srgbClr val="015C92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AE57C6DB-D821-3250-7124-3A09C8DA2CDD}"/>
                  </a:ext>
                </a:extLst>
              </p:cNvPr>
              <p:cNvSpPr txBox="1"/>
              <p:nvPr/>
            </p:nvSpPr>
            <p:spPr>
              <a:xfrm>
                <a:off x="631543" y="1496509"/>
                <a:ext cx="55235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140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Fato Gerador</a:t>
                </a:r>
              </a:p>
            </p:txBody>
          </p:sp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DF110D33-4A55-1D2C-B9B9-924CD7A86492}"/>
                  </a:ext>
                </a:extLst>
              </p:cNvPr>
              <p:cNvSpPr txBox="1"/>
              <p:nvPr/>
            </p:nvSpPr>
            <p:spPr>
              <a:xfrm>
                <a:off x="631543" y="2209134"/>
                <a:ext cx="1429350" cy="428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120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Rito decreto 70 235</a:t>
                </a:r>
              </a:p>
            </p:txBody>
          </p:sp>
        </p:grpSp>
        <p:cxnSp>
          <p:nvCxnSpPr>
            <p:cNvPr id="38" name="Conector Reto 37">
              <a:extLst>
                <a:ext uri="{FF2B5EF4-FFF2-40B4-BE49-F238E27FC236}">
                  <a16:creationId xmlns:a16="http://schemas.microsoft.com/office/drawing/2014/main" id="{0804A384-BF56-EBED-662E-37F54710DABA}"/>
                </a:ext>
              </a:extLst>
            </p:cNvPr>
            <p:cNvCxnSpPr>
              <a:cxnSpLocks/>
            </p:cNvCxnSpPr>
            <p:nvPr/>
          </p:nvCxnSpPr>
          <p:spPr>
            <a:xfrm>
              <a:off x="1842307" y="3216942"/>
              <a:ext cx="0" cy="94783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>
              <a:extLst>
                <a:ext uri="{FF2B5EF4-FFF2-40B4-BE49-F238E27FC236}">
                  <a16:creationId xmlns:a16="http://schemas.microsoft.com/office/drawing/2014/main" id="{F2FF955D-42C7-B840-FF5B-BC8646CC3D36}"/>
                </a:ext>
              </a:extLst>
            </p:cNvPr>
            <p:cNvCxnSpPr>
              <a:cxnSpLocks/>
            </p:cNvCxnSpPr>
            <p:nvPr/>
          </p:nvCxnSpPr>
          <p:spPr>
            <a:xfrm>
              <a:off x="5141518" y="3216942"/>
              <a:ext cx="0" cy="94783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id="{8F6F8106-06BD-FF42-6472-EBAAC48413AB}"/>
                </a:ext>
              </a:extLst>
            </p:cNvPr>
            <p:cNvCxnSpPr>
              <a:cxnSpLocks/>
            </p:cNvCxnSpPr>
            <p:nvPr/>
          </p:nvCxnSpPr>
          <p:spPr>
            <a:xfrm>
              <a:off x="1842307" y="4600166"/>
              <a:ext cx="0" cy="952799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EA07CF14-75E1-D8EE-F1BD-5D358A0BBCF5}"/>
                </a:ext>
              </a:extLst>
            </p:cNvPr>
            <p:cNvCxnSpPr>
              <a:cxnSpLocks/>
            </p:cNvCxnSpPr>
            <p:nvPr/>
          </p:nvCxnSpPr>
          <p:spPr>
            <a:xfrm>
              <a:off x="5141518" y="4600166"/>
              <a:ext cx="0" cy="948906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>
              <a:extLst>
                <a:ext uri="{FF2B5EF4-FFF2-40B4-BE49-F238E27FC236}">
                  <a16:creationId xmlns:a16="http://schemas.microsoft.com/office/drawing/2014/main" id="{1045561D-B1A6-2A11-7634-50727CC47B09}"/>
                </a:ext>
              </a:extLst>
            </p:cNvPr>
            <p:cNvCxnSpPr>
              <a:cxnSpLocks/>
            </p:cNvCxnSpPr>
            <p:nvPr/>
          </p:nvCxnSpPr>
          <p:spPr>
            <a:xfrm>
              <a:off x="1842307" y="5988359"/>
              <a:ext cx="0" cy="970186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>
              <a:extLst>
                <a:ext uri="{FF2B5EF4-FFF2-40B4-BE49-F238E27FC236}">
                  <a16:creationId xmlns:a16="http://schemas.microsoft.com/office/drawing/2014/main" id="{D0C2DEE9-B2E6-8158-8E94-DD863B6E9099}"/>
                </a:ext>
              </a:extLst>
            </p:cNvPr>
            <p:cNvCxnSpPr>
              <a:cxnSpLocks/>
            </p:cNvCxnSpPr>
            <p:nvPr/>
          </p:nvCxnSpPr>
          <p:spPr>
            <a:xfrm>
              <a:off x="5141518" y="5988359"/>
              <a:ext cx="0" cy="970186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08D28D2B-79F2-6C4D-5D04-8C02CDB76DB5}"/>
                </a:ext>
              </a:extLst>
            </p:cNvPr>
            <p:cNvCxnSpPr>
              <a:cxnSpLocks/>
            </p:cNvCxnSpPr>
            <p:nvPr/>
          </p:nvCxnSpPr>
          <p:spPr>
            <a:xfrm>
              <a:off x="1854032" y="7408412"/>
              <a:ext cx="0" cy="37586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>
              <a:extLst>
                <a:ext uri="{FF2B5EF4-FFF2-40B4-BE49-F238E27FC236}">
                  <a16:creationId xmlns:a16="http://schemas.microsoft.com/office/drawing/2014/main" id="{DC79625C-D864-F93A-597E-5A69E61E0229}"/>
                </a:ext>
              </a:extLst>
            </p:cNvPr>
            <p:cNvCxnSpPr>
              <a:cxnSpLocks/>
            </p:cNvCxnSpPr>
            <p:nvPr/>
          </p:nvCxnSpPr>
          <p:spPr>
            <a:xfrm>
              <a:off x="5141518" y="7408412"/>
              <a:ext cx="0" cy="37586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05A3D0C0-C46C-C1F5-4813-682D82364B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54032" y="1738545"/>
              <a:ext cx="1539295" cy="1048001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>
              <a:extLst>
                <a:ext uri="{FF2B5EF4-FFF2-40B4-BE49-F238E27FC236}">
                  <a16:creationId xmlns:a16="http://schemas.microsoft.com/office/drawing/2014/main" id="{516F6901-FFF9-50AC-AFEB-B691597B0CC1}"/>
                </a:ext>
              </a:extLst>
            </p:cNvPr>
            <p:cNvCxnSpPr>
              <a:cxnSpLocks/>
            </p:cNvCxnSpPr>
            <p:nvPr/>
          </p:nvCxnSpPr>
          <p:spPr>
            <a:xfrm>
              <a:off x="3393327" y="1738545"/>
              <a:ext cx="1748191" cy="1048001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tângulo Arredondado 5">
              <a:extLst>
                <a:ext uri="{FF2B5EF4-FFF2-40B4-BE49-F238E27FC236}">
                  <a16:creationId xmlns:a16="http://schemas.microsoft.com/office/drawing/2014/main" id="{2019BB94-989A-9093-E785-3C7BD0C5242F}"/>
                </a:ext>
              </a:extLst>
            </p:cNvPr>
            <p:cNvSpPr/>
            <p:nvPr/>
          </p:nvSpPr>
          <p:spPr>
            <a:xfrm>
              <a:off x="4910701" y="1965342"/>
              <a:ext cx="1338976" cy="435394"/>
            </a:xfrm>
            <a:prstGeom prst="roundRect">
              <a:avLst/>
            </a:prstGeom>
            <a:solidFill>
              <a:srgbClr val="53A7D8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DA159D79-35A4-00C1-8AAA-DBA6FC53D880}"/>
                </a:ext>
              </a:extLst>
            </p:cNvPr>
            <p:cNvSpPr txBox="1"/>
            <p:nvPr/>
          </p:nvSpPr>
          <p:spPr>
            <a:xfrm>
              <a:off x="4986610" y="1996338"/>
              <a:ext cx="1187158" cy="428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20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Rito PLP 108</a:t>
              </a:r>
            </a:p>
          </p:txBody>
        </p:sp>
        <p:sp>
          <p:nvSpPr>
            <p:cNvPr id="53" name="Retângulo Arredondado 5">
              <a:extLst>
                <a:ext uri="{FF2B5EF4-FFF2-40B4-BE49-F238E27FC236}">
                  <a16:creationId xmlns:a16="http://schemas.microsoft.com/office/drawing/2014/main" id="{09D3D28C-2EA0-2F32-F182-D530085F2F2C}"/>
                </a:ext>
              </a:extLst>
            </p:cNvPr>
            <p:cNvSpPr/>
            <p:nvPr/>
          </p:nvSpPr>
          <p:spPr>
            <a:xfrm>
              <a:off x="4472030" y="3504362"/>
              <a:ext cx="1338976" cy="435394"/>
            </a:xfrm>
            <a:prstGeom prst="roundRect">
              <a:avLst/>
            </a:prstGeom>
            <a:solidFill>
              <a:srgbClr val="53A7D8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542131A5-CAEF-489C-AF68-B6962EDC0B4D}"/>
                </a:ext>
              </a:extLst>
            </p:cNvPr>
            <p:cNvSpPr txBox="1"/>
            <p:nvPr/>
          </p:nvSpPr>
          <p:spPr>
            <a:xfrm>
              <a:off x="4547939" y="3514034"/>
              <a:ext cx="11871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20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Impugnação</a:t>
              </a:r>
            </a:p>
          </p:txBody>
        </p:sp>
        <p:sp>
          <p:nvSpPr>
            <p:cNvPr id="55" name="Retângulo Arredondado 5">
              <a:extLst>
                <a:ext uri="{FF2B5EF4-FFF2-40B4-BE49-F238E27FC236}">
                  <a16:creationId xmlns:a16="http://schemas.microsoft.com/office/drawing/2014/main" id="{5DD445C1-56AB-C205-E64A-0E277B590E13}"/>
                </a:ext>
              </a:extLst>
            </p:cNvPr>
            <p:cNvSpPr/>
            <p:nvPr/>
          </p:nvSpPr>
          <p:spPr>
            <a:xfrm>
              <a:off x="1172819" y="3504362"/>
              <a:ext cx="1338976" cy="435394"/>
            </a:xfrm>
            <a:prstGeom prst="roundRect">
              <a:avLst/>
            </a:prstGeom>
            <a:solidFill>
              <a:srgbClr val="53A7D8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DAFD61DF-473C-8657-6A9D-A94D1C6904CF}"/>
                </a:ext>
              </a:extLst>
            </p:cNvPr>
            <p:cNvSpPr txBox="1"/>
            <p:nvPr/>
          </p:nvSpPr>
          <p:spPr>
            <a:xfrm>
              <a:off x="1248728" y="3514034"/>
              <a:ext cx="11871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20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Impugnação</a:t>
              </a:r>
            </a:p>
          </p:txBody>
        </p:sp>
        <p:sp>
          <p:nvSpPr>
            <p:cNvPr id="57" name="Retângulo Arredondado 5">
              <a:extLst>
                <a:ext uri="{FF2B5EF4-FFF2-40B4-BE49-F238E27FC236}">
                  <a16:creationId xmlns:a16="http://schemas.microsoft.com/office/drawing/2014/main" id="{DD21B884-8F68-BD3D-B27B-57E43E3046B3}"/>
                </a:ext>
              </a:extLst>
            </p:cNvPr>
            <p:cNvSpPr/>
            <p:nvPr/>
          </p:nvSpPr>
          <p:spPr>
            <a:xfrm>
              <a:off x="4472030" y="4857959"/>
              <a:ext cx="1338976" cy="435394"/>
            </a:xfrm>
            <a:prstGeom prst="roundRect">
              <a:avLst/>
            </a:prstGeom>
            <a:solidFill>
              <a:srgbClr val="53A7D8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6" name="CaixaDeTexto 75">
              <a:extLst>
                <a:ext uri="{FF2B5EF4-FFF2-40B4-BE49-F238E27FC236}">
                  <a16:creationId xmlns:a16="http://schemas.microsoft.com/office/drawing/2014/main" id="{95CFB4DD-7A11-1EE1-F9D3-A7634814652C}"/>
                </a:ext>
              </a:extLst>
            </p:cNvPr>
            <p:cNvSpPr txBox="1"/>
            <p:nvPr/>
          </p:nvSpPr>
          <p:spPr>
            <a:xfrm>
              <a:off x="4547939" y="4921425"/>
              <a:ext cx="11871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20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RV</a:t>
              </a:r>
            </a:p>
          </p:txBody>
        </p:sp>
        <p:sp>
          <p:nvSpPr>
            <p:cNvPr id="81" name="Retângulo Arredondado 5">
              <a:extLst>
                <a:ext uri="{FF2B5EF4-FFF2-40B4-BE49-F238E27FC236}">
                  <a16:creationId xmlns:a16="http://schemas.microsoft.com/office/drawing/2014/main" id="{A243BF7A-1E1E-EF75-DA3E-7E4277BD9CF8}"/>
                </a:ext>
              </a:extLst>
            </p:cNvPr>
            <p:cNvSpPr/>
            <p:nvPr/>
          </p:nvSpPr>
          <p:spPr>
            <a:xfrm>
              <a:off x="1172819" y="4855177"/>
              <a:ext cx="1338976" cy="435394"/>
            </a:xfrm>
            <a:prstGeom prst="roundRect">
              <a:avLst/>
            </a:prstGeom>
            <a:solidFill>
              <a:srgbClr val="53A7D8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2" name="CaixaDeTexto 81">
              <a:extLst>
                <a:ext uri="{FF2B5EF4-FFF2-40B4-BE49-F238E27FC236}">
                  <a16:creationId xmlns:a16="http://schemas.microsoft.com/office/drawing/2014/main" id="{AEB6F7C7-42B0-6ABE-5EA3-6A8764A09C7E}"/>
                </a:ext>
              </a:extLst>
            </p:cNvPr>
            <p:cNvSpPr txBox="1"/>
            <p:nvPr/>
          </p:nvSpPr>
          <p:spPr>
            <a:xfrm>
              <a:off x="1248728" y="4887585"/>
              <a:ext cx="11871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20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RV</a:t>
              </a:r>
            </a:p>
          </p:txBody>
        </p:sp>
        <p:sp>
          <p:nvSpPr>
            <p:cNvPr id="98" name="Retângulo Arredondado 5">
              <a:extLst>
                <a:ext uri="{FF2B5EF4-FFF2-40B4-BE49-F238E27FC236}">
                  <a16:creationId xmlns:a16="http://schemas.microsoft.com/office/drawing/2014/main" id="{CA20DD30-13B8-B797-BCEA-805B62C8C72B}"/>
                </a:ext>
              </a:extLst>
            </p:cNvPr>
            <p:cNvSpPr/>
            <p:nvPr/>
          </p:nvSpPr>
          <p:spPr>
            <a:xfrm>
              <a:off x="4407698" y="6256255"/>
              <a:ext cx="1467639" cy="435394"/>
            </a:xfrm>
            <a:prstGeom prst="roundRect">
              <a:avLst/>
            </a:prstGeom>
            <a:solidFill>
              <a:srgbClr val="53A7D8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9" name="CaixaDeTexto 98">
              <a:extLst>
                <a:ext uri="{FF2B5EF4-FFF2-40B4-BE49-F238E27FC236}">
                  <a16:creationId xmlns:a16="http://schemas.microsoft.com/office/drawing/2014/main" id="{0B662F17-1459-3D82-F881-84F90F334B87}"/>
                </a:ext>
              </a:extLst>
            </p:cNvPr>
            <p:cNvSpPr txBox="1"/>
            <p:nvPr/>
          </p:nvSpPr>
          <p:spPr>
            <a:xfrm>
              <a:off x="4458877" y="6262813"/>
              <a:ext cx="1388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200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Uniforrmização</a:t>
              </a:r>
              <a:endParaRPr lang="pt-BR"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  <a:p>
              <a:pPr lvl="0" algn="ctr"/>
              <a:endParaRPr lang="pt-BR"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100" name="Retângulo Arredondado 5">
              <a:extLst>
                <a:ext uri="{FF2B5EF4-FFF2-40B4-BE49-F238E27FC236}">
                  <a16:creationId xmlns:a16="http://schemas.microsoft.com/office/drawing/2014/main" id="{3D9711C8-C23C-402F-31E4-4DF8371C0BD7}"/>
                </a:ext>
              </a:extLst>
            </p:cNvPr>
            <p:cNvSpPr/>
            <p:nvPr/>
          </p:nvSpPr>
          <p:spPr>
            <a:xfrm>
              <a:off x="1172819" y="6260263"/>
              <a:ext cx="1338976" cy="435394"/>
            </a:xfrm>
            <a:prstGeom prst="roundRect">
              <a:avLst/>
            </a:prstGeom>
            <a:solidFill>
              <a:srgbClr val="53A7D8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1" name="CaixaDeTexto 100">
              <a:extLst>
                <a:ext uri="{FF2B5EF4-FFF2-40B4-BE49-F238E27FC236}">
                  <a16:creationId xmlns:a16="http://schemas.microsoft.com/office/drawing/2014/main" id="{BCABF972-9324-84CE-097F-DED5CADF91C9}"/>
                </a:ext>
              </a:extLst>
            </p:cNvPr>
            <p:cNvSpPr txBox="1"/>
            <p:nvPr/>
          </p:nvSpPr>
          <p:spPr>
            <a:xfrm>
              <a:off x="1248728" y="6282495"/>
              <a:ext cx="11871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20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RESP</a:t>
              </a:r>
            </a:p>
          </p:txBody>
        </p:sp>
        <p:cxnSp>
          <p:nvCxnSpPr>
            <p:cNvPr id="102" name="Conector reto 86">
              <a:extLst>
                <a:ext uri="{FF2B5EF4-FFF2-40B4-BE49-F238E27FC236}">
                  <a16:creationId xmlns:a16="http://schemas.microsoft.com/office/drawing/2014/main" id="{2208CD69-428A-4E01-A681-52D2C73B2E79}"/>
                </a:ext>
              </a:extLst>
            </p:cNvPr>
            <p:cNvCxnSpPr>
              <a:cxnSpLocks/>
            </p:cNvCxnSpPr>
            <p:nvPr/>
          </p:nvCxnSpPr>
          <p:spPr>
            <a:xfrm>
              <a:off x="1854032" y="7784272"/>
              <a:ext cx="3287486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3" name="Conector Reto 63">
              <a:extLst>
                <a:ext uri="{FF2B5EF4-FFF2-40B4-BE49-F238E27FC236}">
                  <a16:creationId xmlns:a16="http://schemas.microsoft.com/office/drawing/2014/main" id="{C9477CD4-56DA-6C29-25F5-78BEEACAEB49}"/>
                </a:ext>
              </a:extLst>
            </p:cNvPr>
            <p:cNvCxnSpPr>
              <a:cxnSpLocks/>
            </p:cNvCxnSpPr>
            <p:nvPr/>
          </p:nvCxnSpPr>
          <p:spPr>
            <a:xfrm>
              <a:off x="3319461" y="7776866"/>
              <a:ext cx="0" cy="29861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Agrupar 103">
              <a:extLst>
                <a:ext uri="{FF2B5EF4-FFF2-40B4-BE49-F238E27FC236}">
                  <a16:creationId xmlns:a16="http://schemas.microsoft.com/office/drawing/2014/main" id="{18932D74-4F7C-3977-268F-87CEAFA56124}"/>
                </a:ext>
              </a:extLst>
            </p:cNvPr>
            <p:cNvGrpSpPr/>
            <p:nvPr/>
          </p:nvGrpSpPr>
          <p:grpSpPr>
            <a:xfrm>
              <a:off x="457570" y="2781548"/>
              <a:ext cx="5947288" cy="449225"/>
              <a:chOff x="457570" y="2987886"/>
              <a:chExt cx="5947288" cy="449225"/>
            </a:xfrm>
          </p:grpSpPr>
          <p:sp>
            <p:nvSpPr>
              <p:cNvPr id="105" name="Retângulo Arredondado 104">
                <a:extLst>
                  <a:ext uri="{FF2B5EF4-FFF2-40B4-BE49-F238E27FC236}">
                    <a16:creationId xmlns:a16="http://schemas.microsoft.com/office/drawing/2014/main" id="{DDF34329-46E9-02A7-AC27-2E5E36094579}"/>
                  </a:ext>
                </a:extLst>
              </p:cNvPr>
              <p:cNvSpPr/>
              <p:nvPr/>
            </p:nvSpPr>
            <p:spPr>
              <a:xfrm>
                <a:off x="457570" y="2987886"/>
                <a:ext cx="2769474" cy="435394"/>
              </a:xfrm>
              <a:prstGeom prst="roundRect">
                <a:avLst/>
              </a:prstGeom>
              <a:solidFill>
                <a:srgbClr val="015C92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6" name="CaixaDeTexto 105">
                <a:extLst>
                  <a:ext uri="{FF2B5EF4-FFF2-40B4-BE49-F238E27FC236}">
                    <a16:creationId xmlns:a16="http://schemas.microsoft.com/office/drawing/2014/main" id="{89C9E7C2-B36B-B1E8-75E4-93E5C6E85212}"/>
                  </a:ext>
                </a:extLst>
              </p:cNvPr>
              <p:cNvSpPr txBox="1"/>
              <p:nvPr/>
            </p:nvSpPr>
            <p:spPr>
              <a:xfrm>
                <a:off x="511358" y="3008430"/>
                <a:ext cx="2656818" cy="428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110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Fiscalização CBS e lançamento </a:t>
                </a:r>
                <a:r>
                  <a:rPr lang="pt-BR" sz="100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+ Multas</a:t>
                </a:r>
                <a:r>
                  <a:rPr lang="pt-BR" sz="120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 x</a:t>
                </a:r>
              </a:p>
            </p:txBody>
          </p:sp>
          <p:sp>
            <p:nvSpPr>
              <p:cNvPr id="107" name="Retângulo Arredondado 106">
                <a:extLst>
                  <a:ext uri="{FF2B5EF4-FFF2-40B4-BE49-F238E27FC236}">
                    <a16:creationId xmlns:a16="http://schemas.microsoft.com/office/drawing/2014/main" id="{51401971-C478-A2EE-F80B-882670600EB3}"/>
                  </a:ext>
                </a:extLst>
              </p:cNvPr>
              <p:cNvSpPr/>
              <p:nvPr/>
            </p:nvSpPr>
            <p:spPr>
              <a:xfrm>
                <a:off x="3563841" y="2987886"/>
                <a:ext cx="2769474" cy="435394"/>
              </a:xfrm>
              <a:prstGeom prst="roundRect">
                <a:avLst/>
              </a:prstGeom>
              <a:solidFill>
                <a:srgbClr val="015C92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8" name="CaixaDeTexto 107">
                <a:extLst>
                  <a:ext uri="{FF2B5EF4-FFF2-40B4-BE49-F238E27FC236}">
                    <a16:creationId xmlns:a16="http://schemas.microsoft.com/office/drawing/2014/main" id="{CF30E1C9-CD51-98CE-C3FF-AB2C10188736}"/>
                  </a:ext>
                </a:extLst>
              </p:cNvPr>
              <p:cNvSpPr txBox="1"/>
              <p:nvPr/>
            </p:nvSpPr>
            <p:spPr>
              <a:xfrm>
                <a:off x="3487216" y="3010546"/>
                <a:ext cx="2917642" cy="381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100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Fiscalização IBS (SP) e lançamento + Multas Y </a:t>
                </a:r>
              </a:p>
            </p:txBody>
          </p:sp>
        </p:grpSp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E92A1C0-EB56-86A3-636E-F710436B07D7}"/>
              </a:ext>
            </a:extLst>
          </p:cNvPr>
          <p:cNvSpPr txBox="1"/>
          <p:nvPr/>
        </p:nvSpPr>
        <p:spPr>
          <a:xfrm>
            <a:off x="8030709" y="1186321"/>
            <a:ext cx="383304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4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Na estrutura dual do contencioso haverá 2 fiscalizações diferentes, com dois lançamentos diferentes que percorrerão vias processuais com ritos diferentes e haverá, em muitos casos, resultados diferentes. </a:t>
            </a:r>
          </a:p>
          <a:p>
            <a:pPr algn="just"/>
            <a:r>
              <a:rPr lang="pt-BR" sz="14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Para o PAF do PLP 108 não há previsão de processo para a discussão do crédito.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D427A09A-2295-3345-38F0-402320AFB918}"/>
              </a:ext>
            </a:extLst>
          </p:cNvPr>
          <p:cNvSpPr txBox="1"/>
          <p:nvPr/>
        </p:nvSpPr>
        <p:spPr>
          <a:xfrm>
            <a:off x="8030709" y="3528863"/>
            <a:ext cx="383304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pt-BR" sz="14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Art. 92. § 3º. Do PLP 108 – Ressalvado o disposto neste artigo, fica vedado às autoridades julgadoras, no âmbito do processo administrativo tributário, afastar a aplicação ou deixar de observar a legislação tributária sob o fundamento de inconstitucionalidade </a:t>
            </a:r>
            <a:r>
              <a:rPr lang="pt-BR" sz="1400" b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ou ilegalidade.</a:t>
            </a:r>
          </a:p>
        </p:txBody>
      </p:sp>
    </p:spTree>
    <p:extLst>
      <p:ext uri="{BB962C8B-B14F-4D97-AF65-F5344CB8AC3E}">
        <p14:creationId xmlns:p14="http://schemas.microsoft.com/office/powerpoint/2010/main" val="3157149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95FED5C-7809-06F9-A406-042B32AFAAB7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055B0EA-AA15-3B58-0F47-DF9558A6ACE5}"/>
              </a:ext>
            </a:extLst>
          </p:cNvPr>
          <p:cNvSpPr txBox="1"/>
          <p:nvPr/>
        </p:nvSpPr>
        <p:spPr>
          <a:xfrm>
            <a:off x="328246" y="594562"/>
            <a:ext cx="78896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>
                <a:solidFill>
                  <a:srgbClr val="015C92"/>
                </a:solidFill>
                <a:latin typeface="Poppins" pitchFamily="2" charset="77"/>
                <a:cs typeface="Poppins" pitchFamily="2" charset="77"/>
              </a:rPr>
              <a:t>Estrutura dual  fiscalização, lançamento e julgamento</a:t>
            </a:r>
          </a:p>
        </p:txBody>
      </p:sp>
      <p:grpSp>
        <p:nvGrpSpPr>
          <p:cNvPr id="121" name="Agrupar 120">
            <a:extLst>
              <a:ext uri="{FF2B5EF4-FFF2-40B4-BE49-F238E27FC236}">
                <a16:creationId xmlns:a16="http://schemas.microsoft.com/office/drawing/2014/main" id="{9E7F653F-4F8F-80D3-88EA-464BDABF56D7}"/>
              </a:ext>
            </a:extLst>
          </p:cNvPr>
          <p:cNvGrpSpPr/>
          <p:nvPr/>
        </p:nvGrpSpPr>
        <p:grpSpPr>
          <a:xfrm>
            <a:off x="814826" y="1390056"/>
            <a:ext cx="7061313" cy="4665769"/>
            <a:chOff x="457570" y="1290171"/>
            <a:chExt cx="6142768" cy="7220699"/>
          </a:xfrm>
        </p:grpSpPr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6DD2B20F-CDB8-4464-EFA5-DA427BF76E9B}"/>
                </a:ext>
              </a:extLst>
            </p:cNvPr>
            <p:cNvGrpSpPr/>
            <p:nvPr/>
          </p:nvGrpSpPr>
          <p:grpSpPr>
            <a:xfrm>
              <a:off x="457570" y="4164772"/>
              <a:ext cx="6142768" cy="435394"/>
              <a:chOff x="457570" y="4371110"/>
              <a:chExt cx="6142768" cy="435394"/>
            </a:xfrm>
          </p:grpSpPr>
          <p:sp>
            <p:nvSpPr>
              <p:cNvPr id="9" name="Retângulo Arredondado 8">
                <a:extLst>
                  <a:ext uri="{FF2B5EF4-FFF2-40B4-BE49-F238E27FC236}">
                    <a16:creationId xmlns:a16="http://schemas.microsoft.com/office/drawing/2014/main" id="{B0E0C11E-6689-4645-95E2-11D7F8E5B538}"/>
                  </a:ext>
                </a:extLst>
              </p:cNvPr>
              <p:cNvSpPr/>
              <p:nvPr/>
            </p:nvSpPr>
            <p:spPr>
              <a:xfrm>
                <a:off x="457570" y="4371110"/>
                <a:ext cx="2769474" cy="435394"/>
              </a:xfrm>
              <a:prstGeom prst="roundRect">
                <a:avLst/>
              </a:prstGeom>
              <a:solidFill>
                <a:srgbClr val="015C92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D683D437-21D3-ECDE-1FF2-C2ABBD9552BE}"/>
                  </a:ext>
                </a:extLst>
              </p:cNvPr>
              <p:cNvSpPr txBox="1"/>
              <p:nvPr/>
            </p:nvSpPr>
            <p:spPr>
              <a:xfrm>
                <a:off x="511358" y="4393553"/>
                <a:ext cx="2656818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120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DRJ</a:t>
                </a:r>
              </a:p>
            </p:txBody>
          </p:sp>
          <p:sp>
            <p:nvSpPr>
              <p:cNvPr id="11" name="Retângulo Arredondado 10">
                <a:extLst>
                  <a:ext uri="{FF2B5EF4-FFF2-40B4-BE49-F238E27FC236}">
                    <a16:creationId xmlns:a16="http://schemas.microsoft.com/office/drawing/2014/main" id="{B41DA03A-AA64-DC7E-E7ED-FA000D5E8EAC}"/>
                  </a:ext>
                </a:extLst>
              </p:cNvPr>
              <p:cNvSpPr/>
              <p:nvPr/>
            </p:nvSpPr>
            <p:spPr>
              <a:xfrm>
                <a:off x="3563841" y="4371110"/>
                <a:ext cx="2769474" cy="435394"/>
              </a:xfrm>
              <a:prstGeom prst="roundRect">
                <a:avLst/>
              </a:prstGeom>
              <a:solidFill>
                <a:srgbClr val="015C92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3D65523D-EDC7-8916-EF1A-7421A40FF530}"/>
                  </a:ext>
                </a:extLst>
              </p:cNvPr>
              <p:cNvSpPr txBox="1"/>
              <p:nvPr/>
            </p:nvSpPr>
            <p:spPr>
              <a:xfrm>
                <a:off x="3682696" y="4409710"/>
                <a:ext cx="2917642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120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DJR (SP)</a:t>
                </a:r>
              </a:p>
            </p:txBody>
          </p:sp>
        </p:grp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A8D2D39C-9BFA-2C36-D9CA-BFC5014A9C83}"/>
                </a:ext>
              </a:extLst>
            </p:cNvPr>
            <p:cNvGrpSpPr/>
            <p:nvPr/>
          </p:nvGrpSpPr>
          <p:grpSpPr>
            <a:xfrm>
              <a:off x="457570" y="5552965"/>
              <a:ext cx="5875745" cy="472883"/>
              <a:chOff x="457570" y="5759303"/>
              <a:chExt cx="5875745" cy="472883"/>
            </a:xfrm>
          </p:grpSpPr>
          <p:sp>
            <p:nvSpPr>
              <p:cNvPr id="14" name="Retângulo Arredondado 13">
                <a:extLst>
                  <a:ext uri="{FF2B5EF4-FFF2-40B4-BE49-F238E27FC236}">
                    <a16:creationId xmlns:a16="http://schemas.microsoft.com/office/drawing/2014/main" id="{A178E85D-CC13-B5CD-E6AF-D7C289127400}"/>
                  </a:ext>
                </a:extLst>
              </p:cNvPr>
              <p:cNvSpPr/>
              <p:nvPr/>
            </p:nvSpPr>
            <p:spPr>
              <a:xfrm>
                <a:off x="457570" y="5759303"/>
                <a:ext cx="2769474" cy="435394"/>
              </a:xfrm>
              <a:prstGeom prst="roundRect">
                <a:avLst/>
              </a:prstGeom>
              <a:solidFill>
                <a:srgbClr val="015C92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0109263-1429-CC02-1A00-192D5560B794}"/>
                  </a:ext>
                </a:extLst>
              </p:cNvPr>
              <p:cNvSpPr txBox="1"/>
              <p:nvPr/>
            </p:nvSpPr>
            <p:spPr>
              <a:xfrm>
                <a:off x="511358" y="5784292"/>
                <a:ext cx="2656818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120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CARF</a:t>
                </a:r>
              </a:p>
            </p:txBody>
          </p:sp>
          <p:sp>
            <p:nvSpPr>
              <p:cNvPr id="16" name="Retângulo Arredondado 15">
                <a:extLst>
                  <a:ext uri="{FF2B5EF4-FFF2-40B4-BE49-F238E27FC236}">
                    <a16:creationId xmlns:a16="http://schemas.microsoft.com/office/drawing/2014/main" id="{A3376A2F-062B-E076-7577-2E23E43231D9}"/>
                  </a:ext>
                </a:extLst>
              </p:cNvPr>
              <p:cNvSpPr/>
              <p:nvPr/>
            </p:nvSpPr>
            <p:spPr>
              <a:xfrm>
                <a:off x="3563841" y="5759303"/>
                <a:ext cx="2769474" cy="435394"/>
              </a:xfrm>
              <a:prstGeom prst="roundRect">
                <a:avLst/>
              </a:prstGeom>
              <a:solidFill>
                <a:srgbClr val="015C92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5CFBC53-AFA3-108A-575B-F2F8A821F788}"/>
                  </a:ext>
                </a:extLst>
              </p:cNvPr>
              <p:cNvSpPr txBox="1"/>
              <p:nvPr/>
            </p:nvSpPr>
            <p:spPr>
              <a:xfrm>
                <a:off x="3816586" y="5803505"/>
                <a:ext cx="2459987" cy="428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Tribunal Paritário SP</a:t>
                </a:r>
              </a:p>
            </p:txBody>
          </p:sp>
        </p:grpSp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A8C52611-9A97-7A5D-5E75-7AB2ADB7E75D}"/>
                </a:ext>
              </a:extLst>
            </p:cNvPr>
            <p:cNvGrpSpPr/>
            <p:nvPr/>
          </p:nvGrpSpPr>
          <p:grpSpPr>
            <a:xfrm>
              <a:off x="457570" y="6958545"/>
              <a:ext cx="5947288" cy="435394"/>
              <a:chOff x="457570" y="7164883"/>
              <a:chExt cx="5947288" cy="435394"/>
            </a:xfrm>
          </p:grpSpPr>
          <p:sp>
            <p:nvSpPr>
              <p:cNvPr id="19" name="Retângulo Arredondado 18">
                <a:extLst>
                  <a:ext uri="{FF2B5EF4-FFF2-40B4-BE49-F238E27FC236}">
                    <a16:creationId xmlns:a16="http://schemas.microsoft.com/office/drawing/2014/main" id="{F5E82D5F-8ADF-88D2-4428-E090782BC32E}"/>
                  </a:ext>
                </a:extLst>
              </p:cNvPr>
              <p:cNvSpPr/>
              <p:nvPr/>
            </p:nvSpPr>
            <p:spPr>
              <a:xfrm>
                <a:off x="457570" y="7164883"/>
                <a:ext cx="2769474" cy="435394"/>
              </a:xfrm>
              <a:prstGeom prst="roundRect">
                <a:avLst/>
              </a:prstGeom>
              <a:solidFill>
                <a:srgbClr val="015C92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2384C82C-8D57-97C6-6D98-7C5F8D362DB8}"/>
                  </a:ext>
                </a:extLst>
              </p:cNvPr>
              <p:cNvSpPr txBox="1"/>
              <p:nvPr/>
            </p:nvSpPr>
            <p:spPr>
              <a:xfrm>
                <a:off x="511358" y="7172253"/>
                <a:ext cx="2656818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120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CSRF</a:t>
                </a:r>
              </a:p>
            </p:txBody>
          </p:sp>
          <p:sp>
            <p:nvSpPr>
              <p:cNvPr id="21" name="Retângulo Arredondado 20">
                <a:extLst>
                  <a:ext uri="{FF2B5EF4-FFF2-40B4-BE49-F238E27FC236}">
                    <a16:creationId xmlns:a16="http://schemas.microsoft.com/office/drawing/2014/main" id="{94684CC8-24E9-19B0-E5B4-01E839273BBD}"/>
                  </a:ext>
                </a:extLst>
              </p:cNvPr>
              <p:cNvSpPr/>
              <p:nvPr/>
            </p:nvSpPr>
            <p:spPr>
              <a:xfrm>
                <a:off x="3563841" y="7164883"/>
                <a:ext cx="2769474" cy="435394"/>
              </a:xfrm>
              <a:prstGeom prst="roundRect">
                <a:avLst/>
              </a:prstGeom>
              <a:solidFill>
                <a:srgbClr val="015C92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C810115F-2970-D25F-0CC3-24599B3E7EEA}"/>
                  </a:ext>
                </a:extLst>
              </p:cNvPr>
              <p:cNvSpPr txBox="1"/>
              <p:nvPr/>
            </p:nvSpPr>
            <p:spPr>
              <a:xfrm>
                <a:off x="3487216" y="7198241"/>
                <a:ext cx="2917642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120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Câmara de uniformização</a:t>
                </a:r>
              </a:p>
            </p:txBody>
          </p:sp>
        </p:grpSp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5DAE4D58-4C3A-7CFD-E9A6-74FFC71D816E}"/>
                </a:ext>
              </a:extLst>
            </p:cNvPr>
            <p:cNvGrpSpPr/>
            <p:nvPr/>
          </p:nvGrpSpPr>
          <p:grpSpPr>
            <a:xfrm>
              <a:off x="457570" y="8075476"/>
              <a:ext cx="5871514" cy="435394"/>
              <a:chOff x="457570" y="6188602"/>
              <a:chExt cx="5871514" cy="435394"/>
            </a:xfrm>
          </p:grpSpPr>
          <p:sp>
            <p:nvSpPr>
              <p:cNvPr id="24" name="Retângulo Arredondado 23">
                <a:extLst>
                  <a:ext uri="{FF2B5EF4-FFF2-40B4-BE49-F238E27FC236}">
                    <a16:creationId xmlns:a16="http://schemas.microsoft.com/office/drawing/2014/main" id="{8E788F49-5B26-A548-4E83-38522D99974B}"/>
                  </a:ext>
                </a:extLst>
              </p:cNvPr>
              <p:cNvSpPr/>
              <p:nvPr/>
            </p:nvSpPr>
            <p:spPr>
              <a:xfrm>
                <a:off x="457570" y="6188602"/>
                <a:ext cx="5871514" cy="435394"/>
              </a:xfrm>
              <a:prstGeom prst="round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D9B50CF9-C989-0187-5396-68FC288F3849}"/>
                  </a:ext>
                </a:extLst>
              </p:cNvPr>
              <p:cNvSpPr txBox="1"/>
              <p:nvPr/>
            </p:nvSpPr>
            <p:spPr>
              <a:xfrm>
                <a:off x="849121" y="6191372"/>
                <a:ext cx="5159758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1200" b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Resultados podem ser diferentes</a:t>
                </a:r>
              </a:p>
            </p:txBody>
          </p:sp>
        </p:grpSp>
        <p:grpSp>
          <p:nvGrpSpPr>
            <p:cNvPr id="27" name="Agrupar 26">
              <a:extLst>
                <a:ext uri="{FF2B5EF4-FFF2-40B4-BE49-F238E27FC236}">
                  <a16:creationId xmlns:a16="http://schemas.microsoft.com/office/drawing/2014/main" id="{3EC4136B-97D3-3CD9-4403-1B49DAA706E2}"/>
                </a:ext>
              </a:extLst>
            </p:cNvPr>
            <p:cNvGrpSpPr/>
            <p:nvPr/>
          </p:nvGrpSpPr>
          <p:grpSpPr>
            <a:xfrm>
              <a:off x="457570" y="1290171"/>
              <a:ext cx="5871514" cy="1141306"/>
              <a:chOff x="457570" y="1496509"/>
              <a:chExt cx="5871514" cy="1141306"/>
            </a:xfrm>
          </p:grpSpPr>
          <p:sp>
            <p:nvSpPr>
              <p:cNvPr id="28" name="Retângulo Arredondado 27">
                <a:extLst>
                  <a:ext uri="{FF2B5EF4-FFF2-40B4-BE49-F238E27FC236}">
                    <a16:creationId xmlns:a16="http://schemas.microsoft.com/office/drawing/2014/main" id="{522D9DD4-B21E-CEE6-F0DA-3D81A7E0895C}"/>
                  </a:ext>
                </a:extLst>
              </p:cNvPr>
              <p:cNvSpPr/>
              <p:nvPr/>
            </p:nvSpPr>
            <p:spPr>
              <a:xfrm>
                <a:off x="666670" y="2172574"/>
                <a:ext cx="1338976" cy="435394"/>
              </a:xfrm>
              <a:prstGeom prst="roundRect">
                <a:avLst/>
              </a:prstGeom>
              <a:solidFill>
                <a:srgbClr val="53A7D8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9" name="Retângulo Arredondado 28">
                <a:extLst>
                  <a:ext uri="{FF2B5EF4-FFF2-40B4-BE49-F238E27FC236}">
                    <a16:creationId xmlns:a16="http://schemas.microsoft.com/office/drawing/2014/main" id="{0D9CBC19-1021-8077-7965-C76FF8D57775}"/>
                  </a:ext>
                </a:extLst>
              </p:cNvPr>
              <p:cNvSpPr/>
              <p:nvPr/>
            </p:nvSpPr>
            <p:spPr>
              <a:xfrm>
                <a:off x="457570" y="1509489"/>
                <a:ext cx="5871514" cy="435394"/>
              </a:xfrm>
              <a:prstGeom prst="roundRect">
                <a:avLst/>
              </a:prstGeom>
              <a:solidFill>
                <a:srgbClr val="015C92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40A406DD-1201-5195-4ADB-12D3D3DE2F82}"/>
                  </a:ext>
                </a:extLst>
              </p:cNvPr>
              <p:cNvSpPr txBox="1"/>
              <p:nvPr/>
            </p:nvSpPr>
            <p:spPr>
              <a:xfrm>
                <a:off x="631543" y="1496509"/>
                <a:ext cx="55235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140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Fato Gerador</a:t>
                </a:r>
              </a:p>
            </p:txBody>
          </p:sp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8DF3B176-55FC-65CD-B7E9-8A5622FBEC68}"/>
                  </a:ext>
                </a:extLst>
              </p:cNvPr>
              <p:cNvSpPr txBox="1"/>
              <p:nvPr/>
            </p:nvSpPr>
            <p:spPr>
              <a:xfrm>
                <a:off x="631543" y="2209134"/>
                <a:ext cx="1429350" cy="428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120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Rito decreto 70 235</a:t>
                </a:r>
              </a:p>
            </p:txBody>
          </p:sp>
        </p:grpSp>
        <p:cxnSp>
          <p:nvCxnSpPr>
            <p:cNvPr id="38" name="Conector Reto 37">
              <a:extLst>
                <a:ext uri="{FF2B5EF4-FFF2-40B4-BE49-F238E27FC236}">
                  <a16:creationId xmlns:a16="http://schemas.microsoft.com/office/drawing/2014/main" id="{12A4A3A2-7486-170E-165C-F8815E682990}"/>
                </a:ext>
              </a:extLst>
            </p:cNvPr>
            <p:cNvCxnSpPr>
              <a:cxnSpLocks/>
            </p:cNvCxnSpPr>
            <p:nvPr/>
          </p:nvCxnSpPr>
          <p:spPr>
            <a:xfrm>
              <a:off x="1842307" y="3216942"/>
              <a:ext cx="0" cy="94783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>
              <a:extLst>
                <a:ext uri="{FF2B5EF4-FFF2-40B4-BE49-F238E27FC236}">
                  <a16:creationId xmlns:a16="http://schemas.microsoft.com/office/drawing/2014/main" id="{9A68A084-7399-6EE9-7C26-041BB438F8CC}"/>
                </a:ext>
              </a:extLst>
            </p:cNvPr>
            <p:cNvCxnSpPr>
              <a:cxnSpLocks/>
            </p:cNvCxnSpPr>
            <p:nvPr/>
          </p:nvCxnSpPr>
          <p:spPr>
            <a:xfrm>
              <a:off x="5141518" y="3216942"/>
              <a:ext cx="0" cy="94783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id="{D8B9782F-EFB0-392B-578E-37990E1AD750}"/>
                </a:ext>
              </a:extLst>
            </p:cNvPr>
            <p:cNvCxnSpPr>
              <a:cxnSpLocks/>
            </p:cNvCxnSpPr>
            <p:nvPr/>
          </p:nvCxnSpPr>
          <p:spPr>
            <a:xfrm>
              <a:off x="1842307" y="4600166"/>
              <a:ext cx="0" cy="952799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BF688359-BF95-FCF5-49B7-5ABBCBDBC210}"/>
                </a:ext>
              </a:extLst>
            </p:cNvPr>
            <p:cNvCxnSpPr>
              <a:cxnSpLocks/>
            </p:cNvCxnSpPr>
            <p:nvPr/>
          </p:nvCxnSpPr>
          <p:spPr>
            <a:xfrm>
              <a:off x="5141518" y="4600166"/>
              <a:ext cx="0" cy="948906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>
              <a:extLst>
                <a:ext uri="{FF2B5EF4-FFF2-40B4-BE49-F238E27FC236}">
                  <a16:creationId xmlns:a16="http://schemas.microsoft.com/office/drawing/2014/main" id="{8F191B5B-42DD-6C5D-022D-B8E7AD8DD549}"/>
                </a:ext>
              </a:extLst>
            </p:cNvPr>
            <p:cNvCxnSpPr>
              <a:cxnSpLocks/>
            </p:cNvCxnSpPr>
            <p:nvPr/>
          </p:nvCxnSpPr>
          <p:spPr>
            <a:xfrm>
              <a:off x="1842307" y="5988359"/>
              <a:ext cx="0" cy="970186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>
              <a:extLst>
                <a:ext uri="{FF2B5EF4-FFF2-40B4-BE49-F238E27FC236}">
                  <a16:creationId xmlns:a16="http://schemas.microsoft.com/office/drawing/2014/main" id="{717BA412-41C2-3DEB-E09A-7E78464D2889}"/>
                </a:ext>
              </a:extLst>
            </p:cNvPr>
            <p:cNvCxnSpPr>
              <a:cxnSpLocks/>
            </p:cNvCxnSpPr>
            <p:nvPr/>
          </p:nvCxnSpPr>
          <p:spPr>
            <a:xfrm>
              <a:off x="5141518" y="5988359"/>
              <a:ext cx="0" cy="970186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65DEF876-6789-6133-BC34-3D98DC57B86B}"/>
                </a:ext>
              </a:extLst>
            </p:cNvPr>
            <p:cNvCxnSpPr>
              <a:cxnSpLocks/>
            </p:cNvCxnSpPr>
            <p:nvPr/>
          </p:nvCxnSpPr>
          <p:spPr>
            <a:xfrm>
              <a:off x="1854032" y="7408412"/>
              <a:ext cx="0" cy="37586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>
              <a:extLst>
                <a:ext uri="{FF2B5EF4-FFF2-40B4-BE49-F238E27FC236}">
                  <a16:creationId xmlns:a16="http://schemas.microsoft.com/office/drawing/2014/main" id="{91285833-992A-9FA3-C4EE-75D9D7C68BE8}"/>
                </a:ext>
              </a:extLst>
            </p:cNvPr>
            <p:cNvCxnSpPr>
              <a:cxnSpLocks/>
            </p:cNvCxnSpPr>
            <p:nvPr/>
          </p:nvCxnSpPr>
          <p:spPr>
            <a:xfrm>
              <a:off x="5141518" y="7408412"/>
              <a:ext cx="0" cy="37586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608B13AA-0482-04A0-010E-42FE320EF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54032" y="1738545"/>
              <a:ext cx="1539295" cy="1048001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>
              <a:extLst>
                <a:ext uri="{FF2B5EF4-FFF2-40B4-BE49-F238E27FC236}">
                  <a16:creationId xmlns:a16="http://schemas.microsoft.com/office/drawing/2014/main" id="{45B7141C-969F-F6E0-0CFC-6DD26BBD62ED}"/>
                </a:ext>
              </a:extLst>
            </p:cNvPr>
            <p:cNvCxnSpPr>
              <a:cxnSpLocks/>
            </p:cNvCxnSpPr>
            <p:nvPr/>
          </p:nvCxnSpPr>
          <p:spPr>
            <a:xfrm>
              <a:off x="3393327" y="1738545"/>
              <a:ext cx="1748191" cy="1048001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tângulo Arredondado 5">
              <a:extLst>
                <a:ext uri="{FF2B5EF4-FFF2-40B4-BE49-F238E27FC236}">
                  <a16:creationId xmlns:a16="http://schemas.microsoft.com/office/drawing/2014/main" id="{293C2918-94BD-C633-522D-66F1740951EC}"/>
                </a:ext>
              </a:extLst>
            </p:cNvPr>
            <p:cNvSpPr/>
            <p:nvPr/>
          </p:nvSpPr>
          <p:spPr>
            <a:xfrm>
              <a:off x="4910701" y="1965342"/>
              <a:ext cx="1338976" cy="435394"/>
            </a:xfrm>
            <a:prstGeom prst="roundRect">
              <a:avLst/>
            </a:prstGeom>
            <a:solidFill>
              <a:srgbClr val="53A7D8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DB02D6E7-64E8-261E-1898-AF803D23998C}"/>
                </a:ext>
              </a:extLst>
            </p:cNvPr>
            <p:cNvSpPr txBox="1"/>
            <p:nvPr/>
          </p:nvSpPr>
          <p:spPr>
            <a:xfrm>
              <a:off x="4986610" y="1996338"/>
              <a:ext cx="1187158" cy="428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20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Rito PLP 108</a:t>
              </a:r>
            </a:p>
          </p:txBody>
        </p:sp>
        <p:sp>
          <p:nvSpPr>
            <p:cNvPr id="53" name="Retângulo Arredondado 5">
              <a:extLst>
                <a:ext uri="{FF2B5EF4-FFF2-40B4-BE49-F238E27FC236}">
                  <a16:creationId xmlns:a16="http://schemas.microsoft.com/office/drawing/2014/main" id="{C1D5A4A6-9091-65EE-2FD7-61E11ED22331}"/>
                </a:ext>
              </a:extLst>
            </p:cNvPr>
            <p:cNvSpPr/>
            <p:nvPr/>
          </p:nvSpPr>
          <p:spPr>
            <a:xfrm>
              <a:off x="4472030" y="3504362"/>
              <a:ext cx="1338976" cy="435394"/>
            </a:xfrm>
            <a:prstGeom prst="roundRect">
              <a:avLst/>
            </a:prstGeom>
            <a:solidFill>
              <a:srgbClr val="53A7D8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73D47512-BF90-3C82-2FB4-293ABBB78654}"/>
                </a:ext>
              </a:extLst>
            </p:cNvPr>
            <p:cNvSpPr txBox="1"/>
            <p:nvPr/>
          </p:nvSpPr>
          <p:spPr>
            <a:xfrm>
              <a:off x="4547939" y="3514034"/>
              <a:ext cx="11871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20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Impugnação</a:t>
              </a:r>
            </a:p>
          </p:txBody>
        </p:sp>
        <p:sp>
          <p:nvSpPr>
            <p:cNvPr id="55" name="Retângulo Arredondado 5">
              <a:extLst>
                <a:ext uri="{FF2B5EF4-FFF2-40B4-BE49-F238E27FC236}">
                  <a16:creationId xmlns:a16="http://schemas.microsoft.com/office/drawing/2014/main" id="{75AA736E-DE16-C5A8-F101-1BB2B07A27DD}"/>
                </a:ext>
              </a:extLst>
            </p:cNvPr>
            <p:cNvSpPr/>
            <p:nvPr/>
          </p:nvSpPr>
          <p:spPr>
            <a:xfrm>
              <a:off x="1172819" y="3504362"/>
              <a:ext cx="1338976" cy="435394"/>
            </a:xfrm>
            <a:prstGeom prst="roundRect">
              <a:avLst/>
            </a:prstGeom>
            <a:solidFill>
              <a:srgbClr val="53A7D8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42257701-857C-DD63-BACF-1D77AF251571}"/>
                </a:ext>
              </a:extLst>
            </p:cNvPr>
            <p:cNvSpPr txBox="1"/>
            <p:nvPr/>
          </p:nvSpPr>
          <p:spPr>
            <a:xfrm>
              <a:off x="1248728" y="3514034"/>
              <a:ext cx="11871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20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Impugnação</a:t>
              </a:r>
            </a:p>
          </p:txBody>
        </p:sp>
        <p:sp>
          <p:nvSpPr>
            <p:cNvPr id="57" name="Retângulo Arredondado 5">
              <a:extLst>
                <a:ext uri="{FF2B5EF4-FFF2-40B4-BE49-F238E27FC236}">
                  <a16:creationId xmlns:a16="http://schemas.microsoft.com/office/drawing/2014/main" id="{1F934C34-4212-D590-7DD7-49F41F134258}"/>
                </a:ext>
              </a:extLst>
            </p:cNvPr>
            <p:cNvSpPr/>
            <p:nvPr/>
          </p:nvSpPr>
          <p:spPr>
            <a:xfrm>
              <a:off x="4472030" y="4857959"/>
              <a:ext cx="1338976" cy="435394"/>
            </a:xfrm>
            <a:prstGeom prst="roundRect">
              <a:avLst/>
            </a:prstGeom>
            <a:solidFill>
              <a:srgbClr val="53A7D8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6" name="CaixaDeTexto 75">
              <a:extLst>
                <a:ext uri="{FF2B5EF4-FFF2-40B4-BE49-F238E27FC236}">
                  <a16:creationId xmlns:a16="http://schemas.microsoft.com/office/drawing/2014/main" id="{5D4A5169-DA3B-1B85-FC1F-85DA94880F16}"/>
                </a:ext>
              </a:extLst>
            </p:cNvPr>
            <p:cNvSpPr txBox="1"/>
            <p:nvPr/>
          </p:nvSpPr>
          <p:spPr>
            <a:xfrm>
              <a:off x="4547939" y="4921425"/>
              <a:ext cx="11871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20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RV</a:t>
              </a:r>
            </a:p>
          </p:txBody>
        </p:sp>
        <p:sp>
          <p:nvSpPr>
            <p:cNvPr id="81" name="Retângulo Arredondado 5">
              <a:extLst>
                <a:ext uri="{FF2B5EF4-FFF2-40B4-BE49-F238E27FC236}">
                  <a16:creationId xmlns:a16="http://schemas.microsoft.com/office/drawing/2014/main" id="{C89FCABB-F00C-8127-A9F4-0B08F5A13CEA}"/>
                </a:ext>
              </a:extLst>
            </p:cNvPr>
            <p:cNvSpPr/>
            <p:nvPr/>
          </p:nvSpPr>
          <p:spPr>
            <a:xfrm>
              <a:off x="1172819" y="4855177"/>
              <a:ext cx="1338976" cy="435394"/>
            </a:xfrm>
            <a:prstGeom prst="roundRect">
              <a:avLst/>
            </a:prstGeom>
            <a:solidFill>
              <a:srgbClr val="53A7D8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2" name="CaixaDeTexto 81">
              <a:extLst>
                <a:ext uri="{FF2B5EF4-FFF2-40B4-BE49-F238E27FC236}">
                  <a16:creationId xmlns:a16="http://schemas.microsoft.com/office/drawing/2014/main" id="{7658491E-8E24-E115-B2BC-F1161E1B2242}"/>
                </a:ext>
              </a:extLst>
            </p:cNvPr>
            <p:cNvSpPr txBox="1"/>
            <p:nvPr/>
          </p:nvSpPr>
          <p:spPr>
            <a:xfrm>
              <a:off x="1248728" y="4887585"/>
              <a:ext cx="11871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20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RV</a:t>
              </a:r>
            </a:p>
          </p:txBody>
        </p:sp>
        <p:sp>
          <p:nvSpPr>
            <p:cNvPr id="98" name="Retângulo Arredondado 5">
              <a:extLst>
                <a:ext uri="{FF2B5EF4-FFF2-40B4-BE49-F238E27FC236}">
                  <a16:creationId xmlns:a16="http://schemas.microsoft.com/office/drawing/2014/main" id="{0BB596B1-CA85-95B4-9AFC-9C3639D7EBC1}"/>
                </a:ext>
              </a:extLst>
            </p:cNvPr>
            <p:cNvSpPr/>
            <p:nvPr/>
          </p:nvSpPr>
          <p:spPr>
            <a:xfrm>
              <a:off x="4407698" y="6256255"/>
              <a:ext cx="1467639" cy="435394"/>
            </a:xfrm>
            <a:prstGeom prst="roundRect">
              <a:avLst/>
            </a:prstGeom>
            <a:solidFill>
              <a:srgbClr val="53A7D8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9" name="CaixaDeTexto 98">
              <a:extLst>
                <a:ext uri="{FF2B5EF4-FFF2-40B4-BE49-F238E27FC236}">
                  <a16:creationId xmlns:a16="http://schemas.microsoft.com/office/drawing/2014/main" id="{75318C67-918A-5A6A-B303-EB6787945E78}"/>
                </a:ext>
              </a:extLst>
            </p:cNvPr>
            <p:cNvSpPr txBox="1"/>
            <p:nvPr/>
          </p:nvSpPr>
          <p:spPr>
            <a:xfrm>
              <a:off x="4458877" y="6262813"/>
              <a:ext cx="1388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200" err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Uniforrmização</a:t>
              </a:r>
              <a:endParaRPr lang="pt-BR"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  <a:p>
              <a:pPr lvl="0" algn="ctr"/>
              <a:endParaRPr lang="pt-BR"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100" name="Retângulo Arredondado 5">
              <a:extLst>
                <a:ext uri="{FF2B5EF4-FFF2-40B4-BE49-F238E27FC236}">
                  <a16:creationId xmlns:a16="http://schemas.microsoft.com/office/drawing/2014/main" id="{9DC5F8F2-4775-35C6-A8C2-CC7B3EE8D6D1}"/>
                </a:ext>
              </a:extLst>
            </p:cNvPr>
            <p:cNvSpPr/>
            <p:nvPr/>
          </p:nvSpPr>
          <p:spPr>
            <a:xfrm>
              <a:off x="1172819" y="6260263"/>
              <a:ext cx="1338976" cy="435394"/>
            </a:xfrm>
            <a:prstGeom prst="roundRect">
              <a:avLst/>
            </a:prstGeom>
            <a:solidFill>
              <a:srgbClr val="53A7D8"/>
            </a:solidFill>
            <a:ln>
              <a:noFill/>
            </a:ln>
            <a:effectLst>
              <a:outerShdw blurRad="169715" dist="75973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1" name="CaixaDeTexto 100">
              <a:extLst>
                <a:ext uri="{FF2B5EF4-FFF2-40B4-BE49-F238E27FC236}">
                  <a16:creationId xmlns:a16="http://schemas.microsoft.com/office/drawing/2014/main" id="{440285EA-1AC1-B35B-BEB7-00CD827C1B81}"/>
                </a:ext>
              </a:extLst>
            </p:cNvPr>
            <p:cNvSpPr txBox="1"/>
            <p:nvPr/>
          </p:nvSpPr>
          <p:spPr>
            <a:xfrm>
              <a:off x="1248728" y="6282495"/>
              <a:ext cx="11871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20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RESP</a:t>
              </a:r>
            </a:p>
          </p:txBody>
        </p:sp>
        <p:cxnSp>
          <p:nvCxnSpPr>
            <p:cNvPr id="102" name="Conector reto 86">
              <a:extLst>
                <a:ext uri="{FF2B5EF4-FFF2-40B4-BE49-F238E27FC236}">
                  <a16:creationId xmlns:a16="http://schemas.microsoft.com/office/drawing/2014/main" id="{A389C30B-EA1D-C0AB-B32C-E80EFF7899E9}"/>
                </a:ext>
              </a:extLst>
            </p:cNvPr>
            <p:cNvCxnSpPr>
              <a:cxnSpLocks/>
            </p:cNvCxnSpPr>
            <p:nvPr/>
          </p:nvCxnSpPr>
          <p:spPr>
            <a:xfrm>
              <a:off x="1854032" y="7784272"/>
              <a:ext cx="3287486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3" name="Conector Reto 63">
              <a:extLst>
                <a:ext uri="{FF2B5EF4-FFF2-40B4-BE49-F238E27FC236}">
                  <a16:creationId xmlns:a16="http://schemas.microsoft.com/office/drawing/2014/main" id="{3588ADEB-ED50-2B7D-DAA9-24781599B1E8}"/>
                </a:ext>
              </a:extLst>
            </p:cNvPr>
            <p:cNvCxnSpPr>
              <a:cxnSpLocks/>
            </p:cNvCxnSpPr>
            <p:nvPr/>
          </p:nvCxnSpPr>
          <p:spPr>
            <a:xfrm>
              <a:off x="3319461" y="7776866"/>
              <a:ext cx="0" cy="29861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Agrupar 103">
              <a:extLst>
                <a:ext uri="{FF2B5EF4-FFF2-40B4-BE49-F238E27FC236}">
                  <a16:creationId xmlns:a16="http://schemas.microsoft.com/office/drawing/2014/main" id="{A7F24C39-7EBA-3656-B1CF-F3CBC7AAEDCC}"/>
                </a:ext>
              </a:extLst>
            </p:cNvPr>
            <p:cNvGrpSpPr/>
            <p:nvPr/>
          </p:nvGrpSpPr>
          <p:grpSpPr>
            <a:xfrm>
              <a:off x="457570" y="2781548"/>
              <a:ext cx="5947288" cy="449225"/>
              <a:chOff x="457570" y="2987886"/>
              <a:chExt cx="5947288" cy="449225"/>
            </a:xfrm>
          </p:grpSpPr>
          <p:sp>
            <p:nvSpPr>
              <p:cNvPr id="105" name="Retângulo Arredondado 104">
                <a:extLst>
                  <a:ext uri="{FF2B5EF4-FFF2-40B4-BE49-F238E27FC236}">
                    <a16:creationId xmlns:a16="http://schemas.microsoft.com/office/drawing/2014/main" id="{DD8772BE-64AE-4655-B883-B73FC531C6F9}"/>
                  </a:ext>
                </a:extLst>
              </p:cNvPr>
              <p:cNvSpPr/>
              <p:nvPr/>
            </p:nvSpPr>
            <p:spPr>
              <a:xfrm>
                <a:off x="457570" y="2987886"/>
                <a:ext cx="2769474" cy="435394"/>
              </a:xfrm>
              <a:prstGeom prst="roundRect">
                <a:avLst/>
              </a:prstGeom>
              <a:solidFill>
                <a:srgbClr val="015C92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6" name="CaixaDeTexto 105">
                <a:extLst>
                  <a:ext uri="{FF2B5EF4-FFF2-40B4-BE49-F238E27FC236}">
                    <a16:creationId xmlns:a16="http://schemas.microsoft.com/office/drawing/2014/main" id="{672984A1-7696-7E50-1683-2FD8F0616BB3}"/>
                  </a:ext>
                </a:extLst>
              </p:cNvPr>
              <p:cNvSpPr txBox="1"/>
              <p:nvPr/>
            </p:nvSpPr>
            <p:spPr>
              <a:xfrm>
                <a:off x="511358" y="3008430"/>
                <a:ext cx="2656818" cy="428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110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Fiscalização CBS e lançamento </a:t>
                </a:r>
                <a:r>
                  <a:rPr lang="pt-BR" sz="100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+ Multas</a:t>
                </a:r>
                <a:r>
                  <a:rPr lang="pt-BR" sz="120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 x</a:t>
                </a:r>
              </a:p>
            </p:txBody>
          </p:sp>
          <p:sp>
            <p:nvSpPr>
              <p:cNvPr id="107" name="Retângulo Arredondado 106">
                <a:extLst>
                  <a:ext uri="{FF2B5EF4-FFF2-40B4-BE49-F238E27FC236}">
                    <a16:creationId xmlns:a16="http://schemas.microsoft.com/office/drawing/2014/main" id="{8FD0FFCD-647C-3B7B-DBC2-9D02A7366180}"/>
                  </a:ext>
                </a:extLst>
              </p:cNvPr>
              <p:cNvSpPr/>
              <p:nvPr/>
            </p:nvSpPr>
            <p:spPr>
              <a:xfrm>
                <a:off x="3563841" y="2987886"/>
                <a:ext cx="2769474" cy="435394"/>
              </a:xfrm>
              <a:prstGeom prst="roundRect">
                <a:avLst/>
              </a:prstGeom>
              <a:solidFill>
                <a:srgbClr val="015C92"/>
              </a:solidFill>
              <a:ln>
                <a:noFill/>
              </a:ln>
              <a:effectLst>
                <a:outerShdw blurRad="169715" dist="75973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8" name="CaixaDeTexto 107">
                <a:extLst>
                  <a:ext uri="{FF2B5EF4-FFF2-40B4-BE49-F238E27FC236}">
                    <a16:creationId xmlns:a16="http://schemas.microsoft.com/office/drawing/2014/main" id="{3BB3C876-2175-2CB7-F971-66AEC27D491C}"/>
                  </a:ext>
                </a:extLst>
              </p:cNvPr>
              <p:cNvSpPr txBox="1"/>
              <p:nvPr/>
            </p:nvSpPr>
            <p:spPr>
              <a:xfrm>
                <a:off x="3487216" y="3010546"/>
                <a:ext cx="2917642" cy="381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100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Fiscalização IBS (SP) e lançamento + Multas Y </a:t>
                </a:r>
              </a:p>
            </p:txBody>
          </p:sp>
        </p:grpSp>
      </p:grp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8C36C47B-ED09-83D7-36BF-0EFBC5B35ECE}"/>
              </a:ext>
            </a:extLst>
          </p:cNvPr>
          <p:cNvSpPr/>
          <p:nvPr/>
        </p:nvSpPr>
        <p:spPr>
          <a:xfrm>
            <a:off x="7840408" y="2032274"/>
            <a:ext cx="978408" cy="3164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B59F8D4-112D-4FF3-1F4F-602B9063AF78}"/>
              </a:ext>
            </a:extLst>
          </p:cNvPr>
          <p:cNvSpPr txBox="1"/>
          <p:nvPr/>
        </p:nvSpPr>
        <p:spPr>
          <a:xfrm>
            <a:off x="9027013" y="1846357"/>
            <a:ext cx="2350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/>
              <a:t>Valor das multas ficará para o ente fiscalizador.</a:t>
            </a:r>
          </a:p>
        </p:txBody>
      </p:sp>
      <p:sp>
        <p:nvSpPr>
          <p:cNvPr id="31" name="Seta: para a Direita 30">
            <a:extLst>
              <a:ext uri="{FF2B5EF4-FFF2-40B4-BE49-F238E27FC236}">
                <a16:creationId xmlns:a16="http://schemas.microsoft.com/office/drawing/2014/main" id="{39DA3025-6078-ADF8-C900-0C86424764A2}"/>
              </a:ext>
            </a:extLst>
          </p:cNvPr>
          <p:cNvSpPr/>
          <p:nvPr/>
        </p:nvSpPr>
        <p:spPr>
          <a:xfrm>
            <a:off x="7803960" y="2578429"/>
            <a:ext cx="1014856" cy="3462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5DFE09AE-D201-6802-703B-A34AFF40BD40}"/>
              </a:ext>
            </a:extLst>
          </p:cNvPr>
          <p:cNvSpPr txBox="1"/>
          <p:nvPr/>
        </p:nvSpPr>
        <p:spPr>
          <a:xfrm>
            <a:off x="9027014" y="2353733"/>
            <a:ext cx="2496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/>
              <a:t>Lançamento será julgado pela Câmara do mesmo Estado em que foi feito o lançamento. (art. 105)</a:t>
            </a:r>
          </a:p>
        </p:txBody>
      </p:sp>
      <p:sp>
        <p:nvSpPr>
          <p:cNvPr id="33" name="Seta: para a Direita 32">
            <a:extLst>
              <a:ext uri="{FF2B5EF4-FFF2-40B4-BE49-F238E27FC236}">
                <a16:creationId xmlns:a16="http://schemas.microsoft.com/office/drawing/2014/main" id="{4F05B50C-199D-B5EF-A09D-9CC779427F53}"/>
              </a:ext>
            </a:extLst>
          </p:cNvPr>
          <p:cNvSpPr/>
          <p:nvPr/>
        </p:nvSpPr>
        <p:spPr>
          <a:xfrm>
            <a:off x="7769045" y="3486667"/>
            <a:ext cx="1029162" cy="3462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C11CCCC7-23A6-95A1-85E2-9921A69442C0}"/>
              </a:ext>
            </a:extLst>
          </p:cNvPr>
          <p:cNvSpPr txBox="1"/>
          <p:nvPr/>
        </p:nvSpPr>
        <p:spPr>
          <a:xfrm>
            <a:off x="9063291" y="3451454"/>
            <a:ext cx="24601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/>
              <a:t>Julgadores indicados por Estados e Municípios – cedidos e remunerados pelo CG, sem necessidade de comprovação de conhecimento técnico</a:t>
            </a:r>
          </a:p>
        </p:txBody>
      </p:sp>
    </p:spTree>
    <p:extLst>
      <p:ext uri="{BB962C8B-B14F-4D97-AF65-F5344CB8AC3E}">
        <p14:creationId xmlns:p14="http://schemas.microsoft.com/office/powerpoint/2010/main" val="283833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32759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95FED5C-7809-06F9-A406-042B32AFAAB7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055B0EA-AA15-3B58-0F47-DF9558A6ACE5}"/>
              </a:ext>
            </a:extLst>
          </p:cNvPr>
          <p:cNvSpPr txBox="1"/>
          <p:nvPr/>
        </p:nvSpPr>
        <p:spPr>
          <a:xfrm>
            <a:off x="1151537" y="594562"/>
            <a:ext cx="86315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>
                <a:solidFill>
                  <a:srgbClr val="015C92"/>
                </a:solidFill>
                <a:latin typeface="Poppins" pitchFamily="2" charset="77"/>
                <a:cs typeface="Poppins" pitchFamily="2" charset="77"/>
              </a:rPr>
              <a:t>Estrutura dual  fiscalização, lançamento e julgamento</a:t>
            </a: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8C36C47B-ED09-83D7-36BF-0EFBC5B35ECE}"/>
              </a:ext>
            </a:extLst>
          </p:cNvPr>
          <p:cNvSpPr/>
          <p:nvPr/>
        </p:nvSpPr>
        <p:spPr>
          <a:xfrm>
            <a:off x="1176914" y="21296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B59F8D4-112D-4FF3-1F4F-602B9063AF78}"/>
              </a:ext>
            </a:extLst>
          </p:cNvPr>
          <p:cNvSpPr txBox="1"/>
          <p:nvPr/>
        </p:nvSpPr>
        <p:spPr>
          <a:xfrm>
            <a:off x="2517059" y="2079611"/>
            <a:ext cx="41197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Valor das multas ficará para o ente fiscalizador. Lançamento será julgado pela Câmara do mesmo Estado em que foi feito o lançamento. (art. 105)</a:t>
            </a:r>
          </a:p>
        </p:txBody>
      </p:sp>
      <p:sp>
        <p:nvSpPr>
          <p:cNvPr id="31" name="Seta: para a Direita 30">
            <a:extLst>
              <a:ext uri="{FF2B5EF4-FFF2-40B4-BE49-F238E27FC236}">
                <a16:creationId xmlns:a16="http://schemas.microsoft.com/office/drawing/2014/main" id="{39DA3025-6078-ADF8-C900-0C86424764A2}"/>
              </a:ext>
            </a:extLst>
          </p:cNvPr>
          <p:cNvSpPr/>
          <p:nvPr/>
        </p:nvSpPr>
        <p:spPr>
          <a:xfrm>
            <a:off x="1065103" y="3186684"/>
            <a:ext cx="1125229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: para a Direita 32">
            <a:extLst>
              <a:ext uri="{FF2B5EF4-FFF2-40B4-BE49-F238E27FC236}">
                <a16:creationId xmlns:a16="http://schemas.microsoft.com/office/drawing/2014/main" id="{4F05B50C-199D-B5EF-A09D-9CC779427F53}"/>
              </a:ext>
            </a:extLst>
          </p:cNvPr>
          <p:cNvSpPr/>
          <p:nvPr/>
        </p:nvSpPr>
        <p:spPr>
          <a:xfrm>
            <a:off x="1151537" y="4293758"/>
            <a:ext cx="102916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C11CCCC7-23A6-95A1-85E2-9921A69442C0}"/>
              </a:ext>
            </a:extLst>
          </p:cNvPr>
          <p:cNvSpPr txBox="1"/>
          <p:nvPr/>
        </p:nvSpPr>
        <p:spPr>
          <a:xfrm>
            <a:off x="2399071" y="4282275"/>
            <a:ext cx="3451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Julgadores indicados por Estados e Municípios – cedidos e “bem” remunerados pelo CG.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60EAA9D3-28D2-A15D-5FE5-300C509B20A7}"/>
              </a:ext>
            </a:extLst>
          </p:cNvPr>
          <p:cNvSpPr/>
          <p:nvPr/>
        </p:nvSpPr>
        <p:spPr>
          <a:xfrm>
            <a:off x="1211924" y="54904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D1D1AAA2-0F47-4457-C4A5-3E738774A97A}"/>
              </a:ext>
            </a:extLst>
          </p:cNvPr>
          <p:cNvSpPr txBox="1"/>
          <p:nvPr/>
        </p:nvSpPr>
        <p:spPr>
          <a:xfrm>
            <a:off x="2436137" y="5380892"/>
            <a:ext cx="3168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/>
              <a:t>Alto número de julgadores que poderão ingressar sem passar por avaliação técnica</a:t>
            </a:r>
          </a:p>
        </p:txBody>
      </p:sp>
      <p:sp>
        <p:nvSpPr>
          <p:cNvPr id="30" name="Chave Direita 29">
            <a:extLst>
              <a:ext uri="{FF2B5EF4-FFF2-40B4-BE49-F238E27FC236}">
                <a16:creationId xmlns:a16="http://schemas.microsoft.com/office/drawing/2014/main" id="{94608858-A292-A58B-89B1-231E8FF08FB9}"/>
              </a:ext>
            </a:extLst>
          </p:cNvPr>
          <p:cNvSpPr/>
          <p:nvPr/>
        </p:nvSpPr>
        <p:spPr>
          <a:xfrm>
            <a:off x="6095999" y="2129682"/>
            <a:ext cx="1111045" cy="396631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Fluxograma: Processo 34">
            <a:extLst>
              <a:ext uri="{FF2B5EF4-FFF2-40B4-BE49-F238E27FC236}">
                <a16:creationId xmlns:a16="http://schemas.microsoft.com/office/drawing/2014/main" id="{9276515E-9608-EF0E-7B93-D2F700D988A2}"/>
              </a:ext>
            </a:extLst>
          </p:cNvPr>
          <p:cNvSpPr/>
          <p:nvPr/>
        </p:nvSpPr>
        <p:spPr>
          <a:xfrm>
            <a:off x="7402208" y="2209906"/>
            <a:ext cx="3562237" cy="3411684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Dispositivos que IMPOSSIBILITAM que seja possível um caminho de unificação da FISCALIZAÇÃO, ADMINISTRAÇÃO, LANÇAMENTO E PAT.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97D90D7-8350-7F05-5124-6F73679C9A96}"/>
              </a:ext>
            </a:extLst>
          </p:cNvPr>
          <p:cNvSpPr txBox="1"/>
          <p:nvPr/>
        </p:nvSpPr>
        <p:spPr>
          <a:xfrm>
            <a:off x="2517059" y="3206900"/>
            <a:ext cx="3792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Ritos procedimentais diferentes</a:t>
            </a:r>
          </a:p>
        </p:txBody>
      </p:sp>
    </p:spTree>
    <p:extLst>
      <p:ext uri="{BB962C8B-B14F-4D97-AF65-F5344CB8AC3E}">
        <p14:creationId xmlns:p14="http://schemas.microsoft.com/office/powerpoint/2010/main" val="1616723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93F53-A80C-436B-343F-01E3D927F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D49C53A5-0011-0CAD-DB14-20C7DB76B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A233ECA-3235-E50F-F5B4-2648C31FD5DD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50DF75D-E25F-A7CD-E2BC-5EBD9FDDA6F5}"/>
              </a:ext>
            </a:extLst>
          </p:cNvPr>
          <p:cNvSpPr txBox="1"/>
          <p:nvPr/>
        </p:nvSpPr>
        <p:spPr>
          <a:xfrm>
            <a:off x="1219200" y="668595"/>
            <a:ext cx="107351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20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endParaRPr lang="pt-BR" sz="20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2929E55-A68E-811D-D32A-43E28D289F27}"/>
              </a:ext>
            </a:extLst>
          </p:cNvPr>
          <p:cNvSpPr txBox="1"/>
          <p:nvPr/>
        </p:nvSpPr>
        <p:spPr>
          <a:xfrm>
            <a:off x="398585" y="539263"/>
            <a:ext cx="10820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u="sng">
                <a:solidFill>
                  <a:schemeClr val="bg1"/>
                </a:solidFill>
              </a:rPr>
              <a:t>Problemas a serem sanados no PLP 108:</a:t>
            </a:r>
          </a:p>
          <a:p>
            <a:pPr algn="just"/>
            <a:endParaRPr lang="pt-BR" sz="2400" b="1">
              <a:solidFill>
                <a:schemeClr val="bg1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t-BR" sz="2400" b="1">
                <a:solidFill>
                  <a:schemeClr val="bg1"/>
                </a:solidFill>
              </a:rPr>
              <a:t>Construir um caminho para um Tribunal Único para IBS e CBS:</a:t>
            </a:r>
          </a:p>
          <a:p>
            <a:pPr marL="800100" lvl="1" indent="-342900" algn="just">
              <a:buFontTx/>
              <a:buChar char="-"/>
            </a:pPr>
            <a:r>
              <a:rPr lang="pt-BR" sz="2400" b="1">
                <a:solidFill>
                  <a:schemeClr val="bg1"/>
                </a:solidFill>
              </a:rPr>
              <a:t>Diminuir o tamanho do “Estado” = diminuir o tamanho do tribunal do IBS</a:t>
            </a:r>
          </a:p>
          <a:p>
            <a:pPr marL="1257300" lvl="2" indent="-342900" algn="just">
              <a:buFontTx/>
              <a:buChar char="-"/>
            </a:pPr>
            <a:r>
              <a:rPr lang="pt-BR" sz="2400" b="1">
                <a:solidFill>
                  <a:schemeClr val="bg1"/>
                </a:solidFill>
              </a:rPr>
              <a:t>Câmaras regionais em vez de câmaras estaduais: diminuir de 27 para 5 câmaras</a:t>
            </a:r>
          </a:p>
          <a:p>
            <a:pPr marL="800100" lvl="1" indent="-342900" algn="just">
              <a:buFontTx/>
              <a:buChar char="-"/>
            </a:pPr>
            <a:r>
              <a:rPr lang="pt-BR" sz="2400" b="1">
                <a:solidFill>
                  <a:schemeClr val="bg1"/>
                </a:solidFill>
              </a:rPr>
              <a:t>Ritos iguais – adotar o previsto no PLP 124/2022 já aprovado pelo SF  e PL 2.483/2022 em tramitação no SF</a:t>
            </a:r>
          </a:p>
          <a:p>
            <a:pPr marL="1257300" lvl="2" indent="-342900" algn="just">
              <a:buFontTx/>
              <a:buChar char="-"/>
            </a:pPr>
            <a:r>
              <a:rPr lang="pt-BR" sz="2400" b="1">
                <a:solidFill>
                  <a:schemeClr val="bg1"/>
                </a:solidFill>
              </a:rPr>
              <a:t>Alternativamente, afastar previsão de impossibilidade de afastar atos infralegais.</a:t>
            </a:r>
          </a:p>
          <a:p>
            <a:pPr marL="1257300" lvl="2" indent="-342900" algn="just">
              <a:buFontTx/>
              <a:buChar char="-"/>
            </a:pPr>
            <a:r>
              <a:rPr lang="pt-BR" sz="2400" b="1">
                <a:solidFill>
                  <a:schemeClr val="bg1"/>
                </a:solidFill>
              </a:rPr>
              <a:t>Previsão para julgamento de processos sobre o crédito</a:t>
            </a:r>
          </a:p>
          <a:p>
            <a:pPr marL="342900" indent="-342900" algn="just">
              <a:buFontTx/>
              <a:buChar char="-"/>
            </a:pPr>
            <a:r>
              <a:rPr lang="pt-BR" sz="2400" b="1">
                <a:solidFill>
                  <a:schemeClr val="bg1"/>
                </a:solidFill>
              </a:rPr>
              <a:t>Comitê de Seleção e critérios técnicos para seleção dos julgadores.</a:t>
            </a:r>
          </a:p>
          <a:p>
            <a:pPr marL="342900" indent="-342900" algn="just">
              <a:buFontTx/>
              <a:buChar char="-"/>
            </a:pPr>
            <a:r>
              <a:rPr lang="pt-BR" sz="2400" b="1">
                <a:solidFill>
                  <a:schemeClr val="bg1"/>
                </a:solidFill>
              </a:rPr>
              <a:t>Veto ao artigo 54 do PLP 108</a:t>
            </a:r>
          </a:p>
          <a:p>
            <a:pPr marL="342900" indent="-342900" algn="just">
              <a:buFontTx/>
              <a:buChar char="-"/>
            </a:pPr>
            <a:r>
              <a:rPr lang="pt-BR" sz="2400" b="1">
                <a:solidFill>
                  <a:schemeClr val="bg1"/>
                </a:solidFill>
              </a:rPr>
              <a:t>Alterar a previsão do artigo 58 do PLP para que as multas relativas ao IBS e à CBS sejam idênticas. </a:t>
            </a:r>
          </a:p>
          <a:p>
            <a:pPr marL="800100" lvl="1" indent="-342900" algn="just">
              <a:buFontTx/>
              <a:buChar char="-"/>
            </a:pPr>
            <a:endParaRPr lang="pt-BR" sz="2400" b="1">
              <a:solidFill>
                <a:schemeClr val="bg1"/>
              </a:solidFill>
            </a:endParaRPr>
          </a:p>
          <a:p>
            <a:pPr marL="342900" indent="-342900" algn="just">
              <a:buFontTx/>
              <a:buChar char="-"/>
            </a:pPr>
            <a:endParaRPr lang="pt-BR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28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95FED5C-7809-06F9-A406-042B32AFAAB7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7890072-944E-187A-B4B0-2023030BA1B0}"/>
              </a:ext>
            </a:extLst>
          </p:cNvPr>
          <p:cNvSpPr txBox="1"/>
          <p:nvPr/>
        </p:nvSpPr>
        <p:spPr>
          <a:xfrm>
            <a:off x="1873318" y="970996"/>
            <a:ext cx="844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>
                <a:solidFill>
                  <a:srgbClr val="015C92"/>
                </a:solidFill>
                <a:latin typeface="Poppins" pitchFamily="2" charset="77"/>
                <a:cs typeface="Poppins" pitchFamily="2" charset="77"/>
              </a:rPr>
              <a:t>Como sugestões </a:t>
            </a:r>
            <a:r>
              <a:rPr lang="pt-BR" sz="28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para os projetos de lei: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514F0E4-78D7-1E41-E165-063620E688C3}"/>
              </a:ext>
            </a:extLst>
          </p:cNvPr>
          <p:cNvSpPr txBox="1"/>
          <p:nvPr/>
        </p:nvSpPr>
        <p:spPr>
          <a:xfrm>
            <a:off x="445477" y="1793631"/>
            <a:ext cx="1119553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pt-BR" dirty="0"/>
              <a:t>Artigo 101 - § 1º e demais correlatos: alterar para organização do Tribunal por regiões do País e previsão de que não há vinculação entre o local do lançamento tributário e a competência para julgá-lo;</a:t>
            </a:r>
          </a:p>
          <a:p>
            <a:pPr marL="342900" indent="-342900">
              <a:buAutoNum type="alphaLcParenR"/>
            </a:pPr>
            <a:r>
              <a:rPr lang="pt-BR" dirty="0"/>
              <a:t>Excluir todos os artigos relativos ao processo administrativo tributário. Adotar o previsto no PLP 124/2022, PL 2483/2022. Enquanto tais leis não são aprovadas adotar o que está previsto no Decreto 70.235/1972.</a:t>
            </a:r>
          </a:p>
          <a:p>
            <a:pPr marL="342900" indent="-342900">
              <a:buAutoNum type="alphaLcParenR"/>
            </a:pPr>
            <a:r>
              <a:rPr lang="pt-BR" dirty="0"/>
              <a:t>Alternativamente, excluir do parágrafo 3º do artigo 92 a palavra “ilegalidade”.</a:t>
            </a:r>
          </a:p>
          <a:p>
            <a:pPr marL="342900" indent="-342900">
              <a:buAutoNum type="alphaLcParenR"/>
            </a:pPr>
            <a:r>
              <a:rPr lang="pt-BR" dirty="0"/>
              <a:t>Alternativamente a adotar o previsto no item “b” trazer expressa menção ao processo administrativo sobre a discussão do “crédito do contribuinte”.</a:t>
            </a:r>
          </a:p>
          <a:p>
            <a:pPr marL="342900" indent="-342900">
              <a:buAutoNum type="alphaLcParenR"/>
            </a:pPr>
            <a:r>
              <a:rPr lang="pt-BR" dirty="0"/>
              <a:t>Art. 101 § 1º, incisos I e II – requisitos para o exercício da função de julgador: a) representantes das fazendas e dos contribuintes se submeterem a prova técnica elaborada por instituição contratada para esse fim; b) comprovado conhecimento técnico sendo exigido título de especialista com reconhecimento do MEC; c) prova oral realizada por Comissão de Especialistas com Notório Saber  Jurídico; </a:t>
            </a:r>
            <a:r>
              <a:rPr lang="pt-BR" dirty="0" err="1"/>
              <a:t>d,c</a:t>
            </a:r>
            <a:r>
              <a:rPr lang="pt-BR" dirty="0"/>
              <a:t>) formação de lista tríplice formado pela somatória das notas da prova objetiva, da prova oral, e da pontuação dos títulos de acordo com previsão em Edital.</a:t>
            </a:r>
          </a:p>
          <a:p>
            <a:pPr marL="342900" indent="-342900">
              <a:buAutoNum type="alphaLcParenR"/>
            </a:pPr>
            <a:r>
              <a:rPr lang="pt-BR" dirty="0"/>
              <a:t>Exclusão do artigo 54 do PLP 108.</a:t>
            </a:r>
          </a:p>
          <a:p>
            <a:pPr marL="342900" indent="-342900">
              <a:buAutoNum type="alphaLcParenR"/>
            </a:pPr>
            <a:r>
              <a:rPr lang="pt-BR" dirty="0"/>
              <a:t>Alteração dos artigos 56 a 60 do PLP 108 para que as multas sejam iguais às previstas para a CBS.</a:t>
            </a:r>
          </a:p>
          <a:p>
            <a:pPr marL="342900" indent="-342900">
              <a:buAutoNum type="alphaLcParenR"/>
            </a:pPr>
            <a:endParaRPr lang="pt-BR" dirty="0"/>
          </a:p>
          <a:p>
            <a:pPr marL="342900" indent="-342900">
              <a:buAutoNum type="alphaLcParenR"/>
            </a:pPr>
            <a:endParaRPr lang="pt-BR" dirty="0"/>
          </a:p>
          <a:p>
            <a:pPr marL="342900" indent="-342900">
              <a:buAutoNum type="alphaLcParenR"/>
            </a:pPr>
            <a:endParaRPr lang="pt-BR" dirty="0"/>
          </a:p>
          <a:p>
            <a:pPr marL="342900" indent="-342900">
              <a:buAutoNum type="alphaLcParenR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3252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Padrão do plano de fundo&#10;&#10;Descrição gerada automaticamente">
            <a:extLst>
              <a:ext uri="{FF2B5EF4-FFF2-40B4-BE49-F238E27FC236}">
                <a16:creationId xmlns:a16="http://schemas.microsoft.com/office/drawing/2014/main" id="{D4FE538A-4EA6-91AC-2A05-6B7395EE3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95FED5C-7809-06F9-A406-042B32AFAAB7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EEF8087-C808-6F8B-9B29-71BE03E5CAC2}"/>
              </a:ext>
            </a:extLst>
          </p:cNvPr>
          <p:cNvSpPr txBox="1"/>
          <p:nvPr/>
        </p:nvSpPr>
        <p:spPr>
          <a:xfrm>
            <a:off x="630841" y="4627957"/>
            <a:ext cx="3434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0" err="1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  <a:t>Susy</a:t>
            </a:r>
            <a:r>
              <a:rPr lang="pt-BR" b="0" i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pt-BR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Gomes Hoffmann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15ECA49-0AF9-9DF2-4BDB-594752E8F995}"/>
              </a:ext>
            </a:extLst>
          </p:cNvPr>
          <p:cNvSpPr txBox="1"/>
          <p:nvPr/>
        </p:nvSpPr>
        <p:spPr>
          <a:xfrm>
            <a:off x="630840" y="5076898"/>
            <a:ext cx="580806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3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</a:t>
            </a:r>
            <a:r>
              <a:rPr lang="pt-BR" sz="1300" i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  <a:t>dvogada, Mestra e Doutora em Direito Tributário pela PUC-SP</a:t>
            </a:r>
            <a:endParaRPr lang="pt-BR" sz="130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79E22CC4-D2A7-9D4D-2F4A-D8F9CDFF571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/>
        </p:blipFill>
        <p:spPr>
          <a:xfrm>
            <a:off x="733631" y="5483359"/>
            <a:ext cx="191319" cy="191319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CE800B40-3E57-88FF-CB84-DF4458A9E112}"/>
              </a:ext>
            </a:extLst>
          </p:cNvPr>
          <p:cNvSpPr txBox="1"/>
          <p:nvPr/>
        </p:nvSpPr>
        <p:spPr>
          <a:xfrm>
            <a:off x="928751" y="5439007"/>
            <a:ext cx="22929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sgh@ghbp.com.br</a:t>
            </a:r>
          </a:p>
        </p:txBody>
      </p:sp>
      <p:pic>
        <p:nvPicPr>
          <p:cNvPr id="16" name="Imagem 15" descr="Forma&#10;&#10;Descrição gerada automaticamente com confiança baixa">
            <a:extLst>
              <a:ext uri="{FF2B5EF4-FFF2-40B4-BE49-F238E27FC236}">
                <a16:creationId xmlns:a16="http://schemas.microsoft.com/office/drawing/2014/main" id="{3C08E518-B759-93A6-9A22-8EFF455116A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733631" y="5849830"/>
            <a:ext cx="191319" cy="191319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1FA7E398-2F2E-1D74-93B6-C206D1777973}"/>
              </a:ext>
            </a:extLst>
          </p:cNvPr>
          <p:cNvSpPr txBox="1"/>
          <p:nvPr/>
        </p:nvSpPr>
        <p:spPr>
          <a:xfrm>
            <a:off x="928751" y="5798654"/>
            <a:ext cx="16582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(19) 99648-2888</a:t>
            </a:r>
          </a:p>
        </p:txBody>
      </p:sp>
    </p:spTree>
    <p:extLst>
      <p:ext uri="{BB962C8B-B14F-4D97-AF65-F5344CB8AC3E}">
        <p14:creationId xmlns:p14="http://schemas.microsoft.com/office/powerpoint/2010/main" val="429715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5BA62CD-6835-CBA0-FAD1-F75096655568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88F985E-DDEB-80D5-5609-B717F0355EC1}"/>
              </a:ext>
            </a:extLst>
          </p:cNvPr>
          <p:cNvSpPr txBox="1"/>
          <p:nvPr/>
        </p:nvSpPr>
        <p:spPr>
          <a:xfrm>
            <a:off x="625264" y="2966845"/>
            <a:ext cx="102805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i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Poppins" panose="00000500000000000000" pitchFamily="2" charset="0"/>
                <a:ea typeface="Calibri"/>
                <a:cs typeface="Poppins" panose="00000500000000000000" pitchFamily="2" charset="0"/>
              </a:rPr>
              <a:t>Art. 1º A República Federativa do Brasil, formada pela união indissolúvel dos Estados e Municípios e do Distrito Federal, constitui-se em Estado Democrático de Direito e tem </a:t>
            </a:r>
            <a:r>
              <a:rPr lang="de-DE" sz="2800" i="0" err="1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Poppins" panose="00000500000000000000" pitchFamily="2" charset="0"/>
                <a:ea typeface="Calibri"/>
                <a:cs typeface="Poppins" panose="00000500000000000000" pitchFamily="2" charset="0"/>
              </a:rPr>
              <a:t>como</a:t>
            </a:r>
            <a:r>
              <a:rPr lang="de-DE" sz="2800" i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Poppins" panose="00000500000000000000" pitchFamily="2" charset="0"/>
                <a:ea typeface="Calibri"/>
                <a:cs typeface="Poppins" panose="00000500000000000000" pitchFamily="2" charset="0"/>
              </a:rPr>
              <a:t> </a:t>
            </a:r>
            <a:r>
              <a:rPr lang="de-DE" sz="2800" i="0" err="1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Poppins" panose="00000500000000000000" pitchFamily="2" charset="0"/>
                <a:ea typeface="Calibri"/>
                <a:cs typeface="Poppins" panose="00000500000000000000" pitchFamily="2" charset="0"/>
              </a:rPr>
              <a:t>fundamentos</a:t>
            </a:r>
            <a:r>
              <a:rPr lang="de-DE" sz="2000" i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Poppins" panose="00000500000000000000" pitchFamily="2" charset="0"/>
                <a:ea typeface="Calibri"/>
                <a:cs typeface="Poppins" panose="00000500000000000000" pitchFamily="2" charset="0"/>
              </a:rPr>
              <a:t>:</a:t>
            </a:r>
          </a:p>
          <a:p>
            <a:r>
              <a:rPr lang="de-DE" sz="200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Poppins" panose="00000500000000000000" pitchFamily="2" charset="0"/>
                <a:ea typeface="Calibri"/>
                <a:cs typeface="Poppins" panose="00000500000000000000" pitchFamily="2" charset="0"/>
              </a:rPr>
              <a:t>…</a:t>
            </a:r>
            <a:endParaRPr lang="de-DE" sz="2000" i="0">
              <a:ln>
                <a:solidFill>
                  <a:prstClr val="white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bg1"/>
              </a:solidFill>
              <a:effectLst>
                <a:outerShdw blurRad="9525" dist="25400" dir="14640000" algn="tl" rotWithShape="0">
                  <a:prstClr val="white">
                    <a:alpha val="30000"/>
                  </a:prstClr>
                </a:outerShdw>
              </a:effectLst>
              <a:latin typeface="Poppins" panose="00000500000000000000" pitchFamily="2" charset="0"/>
              <a:ea typeface="Calibri"/>
              <a:cs typeface="Poppins" panose="00000500000000000000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AD65C-A723-5142-8B7F-33B638DEA648}"/>
              </a:ext>
            </a:extLst>
          </p:cNvPr>
          <p:cNvSpPr txBox="1"/>
          <p:nvPr/>
        </p:nvSpPr>
        <p:spPr>
          <a:xfrm>
            <a:off x="660400" y="1757939"/>
            <a:ext cx="70482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i="0" err="1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53A7D8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Poppins" panose="00000500000000000000" pitchFamily="2" charset="0"/>
                <a:ea typeface="Calibri"/>
                <a:cs typeface="Poppins" panose="00000500000000000000" pitchFamily="2" charset="0"/>
              </a:rPr>
              <a:t>Pacto</a:t>
            </a:r>
            <a:r>
              <a:rPr lang="de-DE" sz="2500" b="1" i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53A7D8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Poppins" panose="00000500000000000000" pitchFamily="2" charset="0"/>
                <a:ea typeface="Calibri"/>
                <a:cs typeface="Poppins" panose="00000500000000000000" pitchFamily="2" charset="0"/>
              </a:rPr>
              <a:t> </a:t>
            </a:r>
            <a:r>
              <a:rPr lang="de-DE" sz="2500" b="1" i="0" err="1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53A7D8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Poppins" panose="00000500000000000000" pitchFamily="2" charset="0"/>
                <a:ea typeface="Calibri"/>
                <a:cs typeface="Poppins" panose="00000500000000000000" pitchFamily="2" charset="0"/>
              </a:rPr>
              <a:t>federativo</a:t>
            </a:r>
            <a:r>
              <a:rPr lang="de-DE" sz="2500" b="1" i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53A7D8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Poppins" panose="00000500000000000000" pitchFamily="2" charset="0"/>
                <a:ea typeface="Calibri"/>
                <a:cs typeface="Poppins" panose="00000500000000000000" pitchFamily="2" charset="0"/>
              </a:rPr>
              <a:t>: </a:t>
            </a:r>
            <a:br>
              <a:rPr lang="de-DE" sz="2500" b="1" i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53A7D8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Poppins" panose="00000500000000000000" pitchFamily="2" charset="0"/>
                <a:ea typeface="Calibri"/>
                <a:cs typeface="Poppins" panose="00000500000000000000" pitchFamily="2" charset="0"/>
              </a:rPr>
            </a:br>
            <a:r>
              <a:rPr lang="de-DE" sz="2500" b="1" i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53A7D8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Poppins" panose="00000500000000000000" pitchFamily="2" charset="0"/>
                <a:ea typeface="Calibri"/>
                <a:cs typeface="Poppins" panose="00000500000000000000" pitchFamily="2" charset="0"/>
              </a:rPr>
              <a:t>(</a:t>
            </a:r>
            <a:r>
              <a:rPr lang="de-DE" sz="2500" b="1" i="0" err="1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53A7D8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Poppins" panose="00000500000000000000" pitchFamily="2" charset="0"/>
                <a:ea typeface="Calibri"/>
                <a:cs typeface="Poppins" panose="00000500000000000000" pitchFamily="2" charset="0"/>
              </a:rPr>
              <a:t>federação</a:t>
            </a:r>
            <a:r>
              <a:rPr lang="de-DE" sz="2500" b="1" i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53A7D8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Poppins" panose="00000500000000000000" pitchFamily="2" charset="0"/>
                <a:ea typeface="Calibri"/>
                <a:cs typeface="Poppins" panose="00000500000000000000" pitchFamily="2" charset="0"/>
              </a:rPr>
              <a:t> </a:t>
            </a:r>
            <a:r>
              <a:rPr lang="de-DE" sz="2500" b="1" i="0" err="1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53A7D8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Poppins" panose="00000500000000000000" pitchFamily="2" charset="0"/>
                <a:ea typeface="Calibri"/>
                <a:cs typeface="Poppins" panose="00000500000000000000" pitchFamily="2" charset="0"/>
              </a:rPr>
              <a:t>como</a:t>
            </a:r>
            <a:r>
              <a:rPr lang="de-DE" sz="2500" b="1" i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53A7D8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Poppins" panose="00000500000000000000" pitchFamily="2" charset="0"/>
                <a:ea typeface="Calibri"/>
                <a:cs typeface="Poppins" panose="00000500000000000000" pitchFamily="2" charset="0"/>
              </a:rPr>
              <a:t> </a:t>
            </a:r>
            <a:r>
              <a:rPr lang="de-DE" sz="2500" b="1" i="0" err="1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53A7D8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Poppins" panose="00000500000000000000" pitchFamily="2" charset="0"/>
                <a:ea typeface="Calibri"/>
                <a:cs typeface="Poppins" panose="00000500000000000000" pitchFamily="2" charset="0"/>
              </a:rPr>
              <a:t>cláusula</a:t>
            </a:r>
            <a:r>
              <a:rPr lang="de-DE" sz="2500" b="1" i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53A7D8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Poppins" panose="00000500000000000000" pitchFamily="2" charset="0"/>
                <a:ea typeface="Calibri"/>
                <a:cs typeface="Poppins" panose="00000500000000000000" pitchFamily="2" charset="0"/>
              </a:rPr>
              <a:t> </a:t>
            </a:r>
            <a:r>
              <a:rPr lang="de-DE" sz="2500" b="1" i="0" err="1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53A7D8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Poppins" panose="00000500000000000000" pitchFamily="2" charset="0"/>
                <a:ea typeface="Calibri"/>
                <a:cs typeface="Poppins" panose="00000500000000000000" pitchFamily="2" charset="0"/>
              </a:rPr>
              <a:t>pétrea</a:t>
            </a:r>
            <a:r>
              <a:rPr lang="de-DE" sz="2500" b="1" i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53A7D8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Poppins" panose="00000500000000000000" pitchFamily="2" charset="0"/>
                <a:ea typeface="Calibri"/>
                <a:cs typeface="Poppins" panose="000005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4807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5BA62CD-6835-CBA0-FAD1-F75096655568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C41D6E-F8EB-0DE9-57A3-964598CEC661}"/>
              </a:ext>
            </a:extLst>
          </p:cNvPr>
          <p:cNvSpPr txBox="1"/>
          <p:nvPr/>
        </p:nvSpPr>
        <p:spPr>
          <a:xfrm>
            <a:off x="855406" y="757084"/>
            <a:ext cx="107073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>
                <a:solidFill>
                  <a:schemeClr val="bg1"/>
                </a:solidFill>
              </a:rPr>
              <a:t>Federalismo:</a:t>
            </a:r>
          </a:p>
          <a:p>
            <a:pPr marL="285750" indent="-285750">
              <a:buFontTx/>
              <a:buChar char="-"/>
            </a:pPr>
            <a:r>
              <a:rPr lang="pt-BR" sz="3200">
                <a:solidFill>
                  <a:schemeClr val="bg1"/>
                </a:solidFill>
              </a:rPr>
              <a:t>Dual – autonomia dos entes</a:t>
            </a:r>
          </a:p>
          <a:p>
            <a:pPr marL="285750" indent="-285750">
              <a:buFontTx/>
              <a:buChar char="-"/>
            </a:pPr>
            <a:r>
              <a:rPr lang="pt-BR" sz="3200">
                <a:solidFill>
                  <a:schemeClr val="bg1"/>
                </a:solidFill>
              </a:rPr>
              <a:t>Cooperativo</a:t>
            </a:r>
          </a:p>
          <a:p>
            <a:pPr marL="742950" lvl="1" indent="-285750">
              <a:buFontTx/>
              <a:buChar char="-"/>
            </a:pPr>
            <a:r>
              <a:rPr lang="pt-BR" sz="3200">
                <a:solidFill>
                  <a:schemeClr val="bg1"/>
                </a:solidFill>
              </a:rPr>
              <a:t>O Brasil adotou o Federalismo cooperativo</a:t>
            </a:r>
          </a:p>
          <a:p>
            <a:pPr lvl="3"/>
            <a:r>
              <a:rPr lang="pt-BR" sz="3200">
                <a:solidFill>
                  <a:schemeClr val="bg1"/>
                </a:solidFill>
                <a:effectLst/>
                <a:ea typeface="Arial" panose="020B0604020202020204" pitchFamily="34" charset="0"/>
              </a:rPr>
              <a:t>i) c</a:t>
            </a:r>
            <a:r>
              <a:rPr lang="pt-BR" sz="3200">
                <a:solidFill>
                  <a:schemeClr val="bg1"/>
                </a:solidFill>
                <a:effectLst/>
                <a:ea typeface="Aptos" panose="020B0004020202020204" pitchFamily="34" charset="0"/>
              </a:rPr>
              <a:t>olaboração e coordenação;</a:t>
            </a:r>
          </a:p>
          <a:p>
            <a:pPr lvl="3"/>
            <a:r>
              <a:rPr lang="pt-BR" sz="3200" err="1">
                <a:solidFill>
                  <a:schemeClr val="bg1"/>
                </a:solidFill>
                <a:ea typeface="Aptos" panose="020B0004020202020204" pitchFamily="34" charset="0"/>
              </a:rPr>
              <a:t>ii</a:t>
            </a:r>
            <a:r>
              <a:rPr lang="pt-BR" sz="3200">
                <a:solidFill>
                  <a:schemeClr val="bg1"/>
                </a:solidFill>
                <a:ea typeface="Aptos" panose="020B0004020202020204" pitchFamily="34" charset="0"/>
              </a:rPr>
              <a:t>)</a:t>
            </a:r>
            <a:r>
              <a:rPr lang="pt-BR" sz="3200">
                <a:solidFill>
                  <a:schemeClr val="bg1"/>
                </a:solidFill>
                <a:effectLst/>
                <a:ea typeface="Aptos" panose="020B0004020202020204" pitchFamily="34" charset="0"/>
              </a:rPr>
              <a:t>compartilhamento de recursos;</a:t>
            </a:r>
            <a:endParaRPr lang="pt-BR" sz="3200">
              <a:solidFill>
                <a:schemeClr val="bg1"/>
              </a:solidFill>
              <a:ea typeface="Aptos" panose="020B0004020202020204" pitchFamily="34" charset="0"/>
            </a:endParaRPr>
          </a:p>
          <a:p>
            <a:pPr lvl="3"/>
            <a:r>
              <a:rPr lang="pt-BR" sz="3200" err="1">
                <a:solidFill>
                  <a:schemeClr val="bg1"/>
                </a:solidFill>
                <a:effectLst/>
                <a:ea typeface="Aptos" panose="020B0004020202020204" pitchFamily="34" charset="0"/>
              </a:rPr>
              <a:t>iii</a:t>
            </a:r>
            <a:r>
              <a:rPr lang="pt-BR" sz="3200">
                <a:solidFill>
                  <a:schemeClr val="bg1"/>
                </a:solidFill>
                <a:effectLst/>
                <a:ea typeface="Aptos" panose="020B0004020202020204" pitchFamily="34" charset="0"/>
              </a:rPr>
              <a:t>) legislação compartilhada ou concorrente;</a:t>
            </a:r>
          </a:p>
          <a:p>
            <a:pPr lvl="3"/>
            <a:r>
              <a:rPr lang="pt-BR" sz="3200" err="1">
                <a:solidFill>
                  <a:schemeClr val="bg1"/>
                </a:solidFill>
                <a:ea typeface="Aptos" panose="020B0004020202020204" pitchFamily="34" charset="0"/>
              </a:rPr>
              <a:t>i</a:t>
            </a:r>
            <a:r>
              <a:rPr lang="pt-BR" sz="3200" err="1">
                <a:solidFill>
                  <a:schemeClr val="bg1"/>
                </a:solidFill>
                <a:effectLst/>
                <a:ea typeface="Aptos" panose="020B0004020202020204" pitchFamily="34" charset="0"/>
              </a:rPr>
              <a:t>v</a:t>
            </a:r>
            <a:r>
              <a:rPr lang="pt-BR" sz="3200">
                <a:solidFill>
                  <a:schemeClr val="bg1"/>
                </a:solidFill>
                <a:effectLst/>
                <a:ea typeface="Aptos" panose="020B0004020202020204" pitchFamily="34" charset="0"/>
              </a:rPr>
              <a:t>) sistemas integrados;</a:t>
            </a:r>
            <a:endParaRPr lang="pt-BR" sz="3200">
              <a:solidFill>
                <a:schemeClr val="bg1"/>
              </a:solidFill>
              <a:ea typeface="Aptos" panose="020B0004020202020204" pitchFamily="34" charset="0"/>
            </a:endParaRPr>
          </a:p>
          <a:p>
            <a:pPr lvl="3"/>
            <a:r>
              <a:rPr lang="pt-BR" sz="3200">
                <a:solidFill>
                  <a:schemeClr val="bg1"/>
                </a:solidFill>
                <a:effectLst/>
                <a:ea typeface="Aptos" panose="020B0004020202020204" pitchFamily="34" charset="0"/>
              </a:rPr>
              <a:t>v) transferências intergovernamentais. </a:t>
            </a:r>
            <a:endParaRPr lang="pt-BR" sz="3200">
              <a:solidFill>
                <a:schemeClr val="bg1"/>
              </a:solidFill>
            </a:endParaRP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1042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5BA62CD-6835-CBA0-FAD1-F75096655568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EC04096-E7BD-4DD9-7D23-FAE3F8E78C59}"/>
              </a:ext>
            </a:extLst>
          </p:cNvPr>
          <p:cNvSpPr/>
          <p:nvPr/>
        </p:nvSpPr>
        <p:spPr>
          <a:xfrm>
            <a:off x="625264" y="854302"/>
            <a:ext cx="1852122" cy="393404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4DCA535-495E-FBF4-E624-A93B539D06A4}"/>
              </a:ext>
            </a:extLst>
          </p:cNvPr>
          <p:cNvSpPr txBox="1"/>
          <p:nvPr/>
        </p:nvSpPr>
        <p:spPr>
          <a:xfrm>
            <a:off x="673647" y="838499"/>
            <a:ext cx="175535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300" b="1">
                <a:solidFill>
                  <a:schemeClr val="bg1"/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Art. 149C</a:t>
            </a:r>
            <a:endParaRPr lang="pt-BR" sz="2300">
              <a:solidFill>
                <a:srgbClr val="53A7D8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E37259E-EF71-135A-9901-ACA4D2C3391F}"/>
              </a:ext>
            </a:extLst>
          </p:cNvPr>
          <p:cNvSpPr txBox="1"/>
          <p:nvPr/>
        </p:nvSpPr>
        <p:spPr>
          <a:xfrm>
            <a:off x="625263" y="1707552"/>
            <a:ext cx="1090797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b="0" i="0">
                <a:solidFill>
                  <a:schemeClr val="bg1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Os tributos previstos nos </a:t>
            </a:r>
            <a:r>
              <a:rPr lang="pt-BR" sz="1800" b="0" i="0" err="1">
                <a:solidFill>
                  <a:schemeClr val="bg1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arts</a:t>
            </a:r>
            <a:r>
              <a:rPr lang="pt-BR" sz="1800" b="0" i="0">
                <a:solidFill>
                  <a:schemeClr val="bg1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. 156-A e 195, V, observarão as mesmas regras em relação a:</a:t>
            </a:r>
          </a:p>
          <a:p>
            <a:pPr algn="just"/>
            <a:endParaRPr lang="pt-BR">
              <a:solidFill>
                <a:schemeClr val="bg1"/>
              </a:solidFill>
              <a:latin typeface="Poppins" pitchFamily="2" charset="77"/>
              <a:ea typeface="Calibri" panose="020F0502020204030204" pitchFamily="34" charset="0"/>
              <a:cs typeface="Poppins" pitchFamily="2" charset="77"/>
            </a:endParaRPr>
          </a:p>
          <a:p>
            <a:pPr algn="just"/>
            <a:r>
              <a:rPr lang="pt-BR" sz="1800" b="0" i="0">
                <a:solidFill>
                  <a:schemeClr val="bg1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I – fatos geradores, bases de cálculo, hipóteses de não incidência e sujeitos passivos;</a:t>
            </a:r>
          </a:p>
          <a:p>
            <a:pPr algn="just"/>
            <a:endParaRPr lang="pt-BR">
              <a:solidFill>
                <a:schemeClr val="bg1"/>
              </a:solidFill>
              <a:latin typeface="Poppins" pitchFamily="2" charset="77"/>
              <a:ea typeface="Calibri" panose="020F0502020204030204" pitchFamily="34" charset="0"/>
              <a:cs typeface="Poppins" pitchFamily="2" charset="77"/>
            </a:endParaRPr>
          </a:p>
          <a:p>
            <a:pPr algn="just"/>
            <a:r>
              <a:rPr lang="pt-BR" sz="1800" b="0" i="0">
                <a:solidFill>
                  <a:schemeClr val="bg1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II – Imunidades;</a:t>
            </a:r>
          </a:p>
          <a:p>
            <a:pPr algn="just"/>
            <a:endParaRPr lang="pt-BR">
              <a:solidFill>
                <a:schemeClr val="bg1"/>
              </a:solidFill>
              <a:latin typeface="Poppins" pitchFamily="2" charset="77"/>
              <a:ea typeface="Calibri" panose="020F0502020204030204" pitchFamily="34" charset="0"/>
              <a:cs typeface="Poppins" pitchFamily="2" charset="77"/>
            </a:endParaRPr>
          </a:p>
          <a:p>
            <a:pPr algn="just"/>
            <a:r>
              <a:rPr lang="pt-BR" sz="1800" b="0" i="0">
                <a:solidFill>
                  <a:schemeClr val="bg1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III – regimes específicos, diferenciados ou favorecidos de tributação;</a:t>
            </a:r>
          </a:p>
          <a:p>
            <a:pPr algn="just"/>
            <a:endParaRPr lang="pt-BR">
              <a:solidFill>
                <a:schemeClr val="bg1"/>
              </a:solidFill>
              <a:latin typeface="Poppins" pitchFamily="2" charset="77"/>
              <a:ea typeface="Calibri" panose="020F0502020204030204" pitchFamily="34" charset="0"/>
              <a:cs typeface="Poppins" pitchFamily="2" charset="77"/>
            </a:endParaRPr>
          </a:p>
          <a:p>
            <a:pPr algn="just"/>
            <a:r>
              <a:rPr lang="pt-BR" sz="1800" b="0" i="0">
                <a:solidFill>
                  <a:schemeClr val="bg1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IV – regras de não cumulatividade e de creditamento;</a:t>
            </a:r>
          </a:p>
          <a:p>
            <a:pPr algn="just"/>
            <a:endParaRPr lang="pt-BR">
              <a:solidFill>
                <a:schemeClr val="bg1"/>
              </a:solidFill>
              <a:latin typeface="Poppins" pitchFamily="2" charset="77"/>
              <a:ea typeface="Calibri" panose="020F0502020204030204" pitchFamily="34" charset="0"/>
              <a:cs typeface="Poppins" pitchFamily="2" charset="77"/>
            </a:endParaRPr>
          </a:p>
          <a:p>
            <a:pPr algn="just"/>
            <a:r>
              <a:rPr lang="pt-BR" sz="1800" b="0" i="0">
                <a:solidFill>
                  <a:schemeClr val="bg1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Parágrafo único. Os tributos de que trata o caput observarão as imunidades previstas no art. 150, VI, não se aplicando a ambos os tributos  o disposto no art. 195,  7º.</a:t>
            </a:r>
            <a:endParaRPr lang="pt-BR">
              <a:solidFill>
                <a:schemeClr val="bg1"/>
              </a:solidFill>
              <a:latin typeface="Poppins" pitchFamily="2" charset="77"/>
              <a:ea typeface="Calibri" panose="020F0502020204030204" pitchFamily="34" charset="0"/>
              <a:cs typeface="Poppins" pitchFamily="2" charset="77"/>
            </a:endParaRPr>
          </a:p>
          <a:p>
            <a:pPr algn="just"/>
            <a:endParaRPr lang="pt-BR" sz="1800" b="0" i="0">
              <a:solidFill>
                <a:schemeClr val="bg1"/>
              </a:solidFill>
              <a:effectLst/>
              <a:latin typeface="Poppins" pitchFamily="2" charset="77"/>
              <a:ea typeface="Calibri" panose="020F0502020204030204" pitchFamily="34" charset="0"/>
              <a:cs typeface="Poppins" pitchFamily="2" charset="77"/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7C706B29-432F-B90B-7515-3522E52C7E49}"/>
              </a:ext>
            </a:extLst>
          </p:cNvPr>
          <p:cNvSpPr/>
          <p:nvPr/>
        </p:nvSpPr>
        <p:spPr>
          <a:xfrm>
            <a:off x="625264" y="5465067"/>
            <a:ext cx="3307758" cy="487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F251C91A-2743-FF23-4D35-C3AC1BE360E7}"/>
              </a:ext>
            </a:extLst>
          </p:cNvPr>
          <p:cNvSpPr txBox="1"/>
          <p:nvPr/>
        </p:nvSpPr>
        <p:spPr>
          <a:xfrm>
            <a:off x="837137" y="5543504"/>
            <a:ext cx="2834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>
                <a:solidFill>
                  <a:srgbClr val="7F7F7F"/>
                </a:solidFill>
                <a:latin typeface="Poppins" pitchFamily="2" charset="77"/>
                <a:cs typeface="Poppins" pitchFamily="2" charset="77"/>
              </a:rPr>
              <a:t>Artigo inserido pela EC 132</a:t>
            </a:r>
          </a:p>
        </p:txBody>
      </p:sp>
    </p:spTree>
    <p:extLst>
      <p:ext uri="{BB962C8B-B14F-4D97-AF65-F5344CB8AC3E}">
        <p14:creationId xmlns:p14="http://schemas.microsoft.com/office/powerpoint/2010/main" val="1626522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5BA62CD-6835-CBA0-FAD1-F75096655568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5B772B15-422A-6103-2B0B-8875E801DE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876007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Gráfico 12" descr="Selo Tick1 com preenchimento sólido">
            <a:extLst>
              <a:ext uri="{FF2B5EF4-FFF2-40B4-BE49-F238E27FC236}">
                <a16:creationId xmlns:a16="http://schemas.microsoft.com/office/drawing/2014/main" id="{5C41BB45-8AA3-0DC2-C214-DE1723CA11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93509" y="2892056"/>
            <a:ext cx="914400" cy="914400"/>
          </a:xfrm>
          <a:prstGeom prst="rect">
            <a:avLst/>
          </a:prstGeom>
        </p:spPr>
      </p:pic>
      <p:pic>
        <p:nvPicPr>
          <p:cNvPr id="15" name="Gráfico 14" descr="Selo Tick1 com preenchimento sólido">
            <a:extLst>
              <a:ext uri="{FF2B5EF4-FFF2-40B4-BE49-F238E27FC236}">
                <a16:creationId xmlns:a16="http://schemas.microsoft.com/office/drawing/2014/main" id="{E56AE095-FAE4-ABD4-CD24-408EA340F7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93509" y="4068922"/>
            <a:ext cx="914400" cy="914400"/>
          </a:xfrm>
          <a:prstGeom prst="rect">
            <a:avLst/>
          </a:prstGeom>
        </p:spPr>
      </p:pic>
      <p:pic>
        <p:nvPicPr>
          <p:cNvPr id="17" name="Gráfico 16" descr="Selo Tick1 com preenchimento sólido">
            <a:extLst>
              <a:ext uri="{FF2B5EF4-FFF2-40B4-BE49-F238E27FC236}">
                <a16:creationId xmlns:a16="http://schemas.microsoft.com/office/drawing/2014/main" id="{88A8E765-4D0A-7F7A-4B4B-A90E5976B9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93509" y="5223933"/>
            <a:ext cx="914400" cy="914400"/>
          </a:xfrm>
          <a:prstGeom prst="rect">
            <a:avLst/>
          </a:prstGeom>
        </p:spPr>
      </p:pic>
      <p:sp>
        <p:nvSpPr>
          <p:cNvPr id="18" name="Chave Esquerda 17">
            <a:extLst>
              <a:ext uri="{FF2B5EF4-FFF2-40B4-BE49-F238E27FC236}">
                <a16:creationId xmlns:a16="http://schemas.microsoft.com/office/drawing/2014/main" id="{BE3A9D5A-FCDB-5B9D-DDC6-5BAC8C928309}"/>
              </a:ext>
            </a:extLst>
          </p:cNvPr>
          <p:cNvSpPr/>
          <p:nvPr/>
        </p:nvSpPr>
        <p:spPr>
          <a:xfrm>
            <a:off x="3392129" y="3331633"/>
            <a:ext cx="155448" cy="914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have Esquerda 18">
            <a:extLst>
              <a:ext uri="{FF2B5EF4-FFF2-40B4-BE49-F238E27FC236}">
                <a16:creationId xmlns:a16="http://schemas.microsoft.com/office/drawing/2014/main" id="{03D3EEC5-71C0-B57C-9860-C684D63AA92F}"/>
              </a:ext>
            </a:extLst>
          </p:cNvPr>
          <p:cNvSpPr/>
          <p:nvPr/>
        </p:nvSpPr>
        <p:spPr>
          <a:xfrm>
            <a:off x="3205315" y="3215147"/>
            <a:ext cx="481781" cy="269403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3C8AB76-1B12-F46B-DB8E-A3AE0EBB3FD1}"/>
              </a:ext>
            </a:extLst>
          </p:cNvPr>
          <p:cNvSpPr txBox="1"/>
          <p:nvPr/>
        </p:nvSpPr>
        <p:spPr>
          <a:xfrm>
            <a:off x="648929" y="4345858"/>
            <a:ext cx="255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Antecedente da RMI</a:t>
            </a:r>
          </a:p>
        </p:txBody>
      </p:sp>
    </p:spTree>
    <p:extLst>
      <p:ext uri="{BB962C8B-B14F-4D97-AF65-F5344CB8AC3E}">
        <p14:creationId xmlns:p14="http://schemas.microsoft.com/office/powerpoint/2010/main" val="3608635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5BA62CD-6835-CBA0-FAD1-F75096655568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5B772B15-422A-6103-2B0B-8875E801DE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9717629"/>
              </p:ext>
            </p:extLst>
          </p:nvPr>
        </p:nvGraphicFramePr>
        <p:xfrm>
          <a:off x="1638709" y="462116"/>
          <a:ext cx="8128000" cy="5645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Chave Esquerda 17">
            <a:extLst>
              <a:ext uri="{FF2B5EF4-FFF2-40B4-BE49-F238E27FC236}">
                <a16:creationId xmlns:a16="http://schemas.microsoft.com/office/drawing/2014/main" id="{BE3A9D5A-FCDB-5B9D-DDC6-5BAC8C928309}"/>
              </a:ext>
            </a:extLst>
          </p:cNvPr>
          <p:cNvSpPr/>
          <p:nvPr/>
        </p:nvSpPr>
        <p:spPr>
          <a:xfrm>
            <a:off x="3392129" y="3331633"/>
            <a:ext cx="155448" cy="914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have Esquerda 18">
            <a:extLst>
              <a:ext uri="{FF2B5EF4-FFF2-40B4-BE49-F238E27FC236}">
                <a16:creationId xmlns:a16="http://schemas.microsoft.com/office/drawing/2014/main" id="{03D3EEC5-71C0-B57C-9860-C684D63AA92F}"/>
              </a:ext>
            </a:extLst>
          </p:cNvPr>
          <p:cNvSpPr/>
          <p:nvPr/>
        </p:nvSpPr>
        <p:spPr>
          <a:xfrm>
            <a:off x="3205315" y="3215147"/>
            <a:ext cx="481781" cy="269403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3C8AB76-1B12-F46B-DB8E-A3AE0EBB3FD1}"/>
              </a:ext>
            </a:extLst>
          </p:cNvPr>
          <p:cNvSpPr txBox="1"/>
          <p:nvPr/>
        </p:nvSpPr>
        <p:spPr>
          <a:xfrm>
            <a:off x="648929" y="4345858"/>
            <a:ext cx="255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Consequente da RMI</a:t>
            </a:r>
          </a:p>
        </p:txBody>
      </p:sp>
      <p:pic>
        <p:nvPicPr>
          <p:cNvPr id="10" name="Gráfico 9" descr="Caixa de seleção marcada com preenchimento sólido">
            <a:extLst>
              <a:ext uri="{FF2B5EF4-FFF2-40B4-BE49-F238E27FC236}">
                <a16:creationId xmlns:a16="http://schemas.microsoft.com/office/drawing/2014/main" id="{4B28E0F8-8A0C-4FC2-5FF1-FEC847E778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90506" y="3283046"/>
            <a:ext cx="914400" cy="914400"/>
          </a:xfrm>
          <a:prstGeom prst="rect">
            <a:avLst/>
          </a:prstGeom>
        </p:spPr>
      </p:pic>
      <p:pic>
        <p:nvPicPr>
          <p:cNvPr id="12" name="Gráfico 11" descr="Caixa de seleção marcada com preenchimento sólido">
            <a:extLst>
              <a:ext uri="{FF2B5EF4-FFF2-40B4-BE49-F238E27FC236}">
                <a16:creationId xmlns:a16="http://schemas.microsoft.com/office/drawing/2014/main" id="{B019DA88-9025-CCAA-D21D-83EA738789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72209" y="4258381"/>
            <a:ext cx="914400" cy="914400"/>
          </a:xfrm>
          <a:prstGeom prst="rect">
            <a:avLst/>
          </a:prstGeom>
        </p:spPr>
      </p:pic>
      <p:pic>
        <p:nvPicPr>
          <p:cNvPr id="16" name="Gráfico 15" descr="Caixa de Seleção Cruzada com preenchimento sólido">
            <a:extLst>
              <a:ext uri="{FF2B5EF4-FFF2-40B4-BE49-F238E27FC236}">
                <a16:creationId xmlns:a16="http://schemas.microsoft.com/office/drawing/2014/main" id="{8C15111E-603C-198B-5168-E62B13F442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08110" y="2264445"/>
            <a:ext cx="914400" cy="914400"/>
          </a:xfrm>
          <a:prstGeom prst="rect">
            <a:avLst/>
          </a:prstGeom>
        </p:spPr>
      </p:pic>
      <p:pic>
        <p:nvPicPr>
          <p:cNvPr id="24" name="Gráfico 23" descr="Caixa de Seleção Cruzada com preenchimento sólido">
            <a:extLst>
              <a:ext uri="{FF2B5EF4-FFF2-40B4-BE49-F238E27FC236}">
                <a16:creationId xmlns:a16="http://schemas.microsoft.com/office/drawing/2014/main" id="{A16AD778-A7FB-C75A-4904-403A57AA7C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72209" y="52041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35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5BA62CD-6835-CBA0-FAD1-F75096655568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EC04096-E7BD-4DD9-7D23-FAE3F8E78C59}"/>
              </a:ext>
            </a:extLst>
          </p:cNvPr>
          <p:cNvSpPr/>
          <p:nvPr/>
        </p:nvSpPr>
        <p:spPr>
          <a:xfrm>
            <a:off x="625264" y="854302"/>
            <a:ext cx="1852122" cy="393404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4DCA535-495E-FBF4-E624-A93B539D06A4}"/>
              </a:ext>
            </a:extLst>
          </p:cNvPr>
          <p:cNvSpPr txBox="1"/>
          <p:nvPr/>
        </p:nvSpPr>
        <p:spPr>
          <a:xfrm>
            <a:off x="673647" y="838499"/>
            <a:ext cx="175535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300" b="1">
                <a:solidFill>
                  <a:schemeClr val="bg1"/>
                </a:solidFill>
                <a:effectLst/>
                <a:latin typeface="Poppins" pitchFamily="2" charset="77"/>
                <a:ea typeface="Aptos" panose="020B0004020202020204" pitchFamily="34" charset="0"/>
                <a:cs typeface="Poppins" pitchFamily="2" charset="77"/>
              </a:rPr>
              <a:t>Art. 156-B.</a:t>
            </a:r>
            <a:endParaRPr lang="pt-BR" sz="2300">
              <a:solidFill>
                <a:srgbClr val="53A7D8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E37259E-EF71-135A-9901-ACA4D2C3391F}"/>
              </a:ext>
            </a:extLst>
          </p:cNvPr>
          <p:cNvSpPr txBox="1"/>
          <p:nvPr/>
        </p:nvSpPr>
        <p:spPr>
          <a:xfrm>
            <a:off x="625264" y="1707552"/>
            <a:ext cx="101139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b="0" i="0">
                <a:solidFill>
                  <a:schemeClr val="bg1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Os Estados, o Distrito Federal e os Municípios exercerão de forma integrada, exclusivamente por meio do Comitê Gestor do Imposto sobre Bens e Serviços, nos termos e limites estabelecidos nesta Constituição e em lei complementar, as seguintes competências administrativas relativas ao imposto de que trata o art. 156-A:</a:t>
            </a: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5988EDEA-3C80-69AB-5951-4726D619481E}"/>
              </a:ext>
            </a:extLst>
          </p:cNvPr>
          <p:cNvGrpSpPr/>
          <p:nvPr/>
        </p:nvGrpSpPr>
        <p:grpSpPr>
          <a:xfrm>
            <a:off x="595983" y="3244506"/>
            <a:ext cx="10673896" cy="1736892"/>
            <a:chOff x="595983" y="3795547"/>
            <a:chExt cx="10673896" cy="173689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8CA502C-EE46-9CDF-AC7D-0446CDB3F3A5}"/>
                </a:ext>
              </a:extLst>
            </p:cNvPr>
            <p:cNvSpPr/>
            <p:nvPr/>
          </p:nvSpPr>
          <p:spPr>
            <a:xfrm>
              <a:off x="673647" y="3850434"/>
              <a:ext cx="338554" cy="338554"/>
            </a:xfrm>
            <a:prstGeom prst="ellipse">
              <a:avLst/>
            </a:prstGeom>
            <a:solidFill>
              <a:srgbClr val="53A7D8"/>
            </a:solidFill>
            <a:ln>
              <a:noFill/>
            </a:ln>
            <a:effectLst>
              <a:outerShdw blurRad="50800" dist="44519" dir="2700000" algn="tl" rotWithShape="0">
                <a:prstClr val="black">
                  <a:alpha val="16548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DA4B1739-973F-7259-99B6-286D347FDDD7}"/>
                </a:ext>
              </a:extLst>
            </p:cNvPr>
            <p:cNvSpPr txBox="1"/>
            <p:nvPr/>
          </p:nvSpPr>
          <p:spPr>
            <a:xfrm>
              <a:off x="595983" y="3892785"/>
              <a:ext cx="4823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200" b="1">
                  <a:solidFill>
                    <a:schemeClr val="bg1">
                      <a:lumMod val="95000"/>
                    </a:schemeClr>
                  </a:solidFill>
                  <a:latin typeface="Poppins" pitchFamily="2" charset="77"/>
                  <a:cs typeface="Poppins" pitchFamily="2" charset="77"/>
                </a:rPr>
                <a:t>01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14CDF9E3-1695-99FB-7586-D5B6FCCB9D4D}"/>
                </a:ext>
              </a:extLst>
            </p:cNvPr>
            <p:cNvSpPr txBox="1"/>
            <p:nvPr/>
          </p:nvSpPr>
          <p:spPr>
            <a:xfrm>
              <a:off x="1155955" y="3795547"/>
              <a:ext cx="10113924" cy="4097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1500" b="0" i="0">
                  <a:solidFill>
                    <a:schemeClr val="bg1"/>
                  </a:solidFill>
                  <a:effectLst/>
                  <a:latin typeface="Poppins" pitchFamily="2" charset="77"/>
                  <a:ea typeface="Calibri" panose="020F0502020204030204" pitchFamily="34" charset="0"/>
                  <a:cs typeface="Poppins" pitchFamily="2" charset="77"/>
                </a:rPr>
                <a:t>editar regulamento único e uniformizar a interpretação e a aplicação da legislação do imposto;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7640127-403D-6A72-55AF-2AA4681501F0}"/>
                </a:ext>
              </a:extLst>
            </p:cNvPr>
            <p:cNvSpPr/>
            <p:nvPr/>
          </p:nvSpPr>
          <p:spPr>
            <a:xfrm>
              <a:off x="673647" y="4517682"/>
              <a:ext cx="338554" cy="338554"/>
            </a:xfrm>
            <a:prstGeom prst="ellipse">
              <a:avLst/>
            </a:prstGeom>
            <a:solidFill>
              <a:srgbClr val="53A7D8"/>
            </a:solidFill>
            <a:ln>
              <a:noFill/>
            </a:ln>
            <a:effectLst>
              <a:outerShdw blurRad="50800" dist="44519" dir="2700000" algn="tl" rotWithShape="0">
                <a:prstClr val="black">
                  <a:alpha val="16548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3126B30C-A4A4-50A5-D1E9-1CC97517317A}"/>
                </a:ext>
              </a:extLst>
            </p:cNvPr>
            <p:cNvSpPr txBox="1"/>
            <p:nvPr/>
          </p:nvSpPr>
          <p:spPr>
            <a:xfrm>
              <a:off x="595983" y="4560033"/>
              <a:ext cx="4823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200" b="1">
                  <a:solidFill>
                    <a:schemeClr val="bg1">
                      <a:lumMod val="95000"/>
                    </a:schemeClr>
                  </a:solidFill>
                  <a:latin typeface="Poppins" pitchFamily="2" charset="77"/>
                  <a:cs typeface="Poppins" pitchFamily="2" charset="77"/>
                </a:rPr>
                <a:t>02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792375EB-362A-A3AF-A74C-6C85E6249A71}"/>
                </a:ext>
              </a:extLst>
            </p:cNvPr>
            <p:cNvSpPr txBox="1"/>
            <p:nvPr/>
          </p:nvSpPr>
          <p:spPr>
            <a:xfrm>
              <a:off x="1155955" y="4462795"/>
              <a:ext cx="1011392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pt-BR" sz="1500" b="0" i="0">
                  <a:solidFill>
                    <a:schemeClr val="bg1"/>
                  </a:solidFill>
                  <a:effectLst/>
                  <a:latin typeface="Poppins" pitchFamily="2" charset="77"/>
                  <a:ea typeface="Calibri" panose="020F0502020204030204" pitchFamily="34" charset="0"/>
                  <a:cs typeface="Poppins" pitchFamily="2" charset="77"/>
                </a:rPr>
                <a:t>arrecadar o imposto, efetuar as compensações e distribuir o produto da arrecadação entre Estados, Distrito Federal e Municípios;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548DE3D-5427-67F4-4255-59E955BB3E28}"/>
                </a:ext>
              </a:extLst>
            </p:cNvPr>
            <p:cNvSpPr/>
            <p:nvPr/>
          </p:nvSpPr>
          <p:spPr>
            <a:xfrm>
              <a:off x="673647" y="5189711"/>
              <a:ext cx="338554" cy="338554"/>
            </a:xfrm>
            <a:prstGeom prst="ellipse">
              <a:avLst/>
            </a:prstGeom>
            <a:solidFill>
              <a:srgbClr val="53A7D8"/>
            </a:solidFill>
            <a:ln>
              <a:noFill/>
            </a:ln>
            <a:effectLst>
              <a:outerShdw blurRad="50800" dist="44519" dir="2700000" algn="tl" rotWithShape="0">
                <a:prstClr val="black">
                  <a:alpha val="16548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5F4D1FF2-5BCF-1632-11CB-67A85BAB40BA}"/>
                </a:ext>
              </a:extLst>
            </p:cNvPr>
            <p:cNvSpPr txBox="1"/>
            <p:nvPr/>
          </p:nvSpPr>
          <p:spPr>
            <a:xfrm>
              <a:off x="595983" y="5232062"/>
              <a:ext cx="4823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200" b="1">
                  <a:solidFill>
                    <a:schemeClr val="bg1">
                      <a:lumMod val="95000"/>
                    </a:schemeClr>
                  </a:solidFill>
                  <a:latin typeface="Poppins" pitchFamily="2" charset="77"/>
                  <a:cs typeface="Poppins" pitchFamily="2" charset="77"/>
                </a:rPr>
                <a:t>03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D06BD48B-3998-DCD2-BDC3-847C0EB3771F}"/>
                </a:ext>
              </a:extLst>
            </p:cNvPr>
            <p:cNvSpPr txBox="1"/>
            <p:nvPr/>
          </p:nvSpPr>
          <p:spPr>
            <a:xfrm>
              <a:off x="1155955" y="5209274"/>
              <a:ext cx="10113924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pt-BR" sz="1500" b="0" i="0">
                  <a:solidFill>
                    <a:schemeClr val="bg1"/>
                  </a:solidFill>
                  <a:effectLst/>
                  <a:latin typeface="Poppins" pitchFamily="2" charset="77"/>
                  <a:ea typeface="Calibri" panose="020F0502020204030204" pitchFamily="34" charset="0"/>
                  <a:cs typeface="Poppins" pitchFamily="2" charset="77"/>
                </a:rPr>
                <a:t>Decidir o contencioso administrativo</a:t>
              </a:r>
            </a:p>
          </p:txBody>
        </p:sp>
      </p:grpSp>
      <p:sp>
        <p:nvSpPr>
          <p:cNvPr id="28" name="Retângulo 27">
            <a:extLst>
              <a:ext uri="{FF2B5EF4-FFF2-40B4-BE49-F238E27FC236}">
                <a16:creationId xmlns:a16="http://schemas.microsoft.com/office/drawing/2014/main" id="{7C706B29-432F-B90B-7515-3522E52C7E49}"/>
              </a:ext>
            </a:extLst>
          </p:cNvPr>
          <p:cNvSpPr/>
          <p:nvPr/>
        </p:nvSpPr>
        <p:spPr>
          <a:xfrm>
            <a:off x="625264" y="5465067"/>
            <a:ext cx="3307758" cy="487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F251C91A-2743-FF23-4D35-C3AC1BE360E7}"/>
              </a:ext>
            </a:extLst>
          </p:cNvPr>
          <p:cNvSpPr txBox="1"/>
          <p:nvPr/>
        </p:nvSpPr>
        <p:spPr>
          <a:xfrm>
            <a:off x="837137" y="5543504"/>
            <a:ext cx="2834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>
                <a:solidFill>
                  <a:srgbClr val="7F7F7F"/>
                </a:solidFill>
                <a:latin typeface="Poppins" pitchFamily="2" charset="77"/>
                <a:cs typeface="Poppins" pitchFamily="2" charset="77"/>
              </a:rPr>
              <a:t>Artigo inserido pela EC 132</a:t>
            </a:r>
          </a:p>
        </p:txBody>
      </p:sp>
    </p:spTree>
    <p:extLst>
      <p:ext uri="{BB962C8B-B14F-4D97-AF65-F5344CB8AC3E}">
        <p14:creationId xmlns:p14="http://schemas.microsoft.com/office/powerpoint/2010/main" val="2831398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5162F8E9-9F86-FFB0-1E5B-C0D96202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5BA62CD-6835-CBA0-FAD1-F75096655568}"/>
              </a:ext>
            </a:extLst>
          </p:cNvPr>
          <p:cNvSpPr/>
          <p:nvPr/>
        </p:nvSpPr>
        <p:spPr>
          <a:xfrm>
            <a:off x="0" y="6698512"/>
            <a:ext cx="12192000" cy="159488"/>
          </a:xfrm>
          <a:prstGeom prst="rect">
            <a:avLst/>
          </a:prstGeom>
          <a:solidFill>
            <a:srgbClr val="53A7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E37259E-EF71-135A-9901-ACA4D2C3391F}"/>
              </a:ext>
            </a:extLst>
          </p:cNvPr>
          <p:cNvSpPr txBox="1"/>
          <p:nvPr/>
        </p:nvSpPr>
        <p:spPr>
          <a:xfrm>
            <a:off x="625264" y="1707552"/>
            <a:ext cx="10113924" cy="681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>
                <a:solidFill>
                  <a:srgbClr val="53A7D8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§ 2º Na forma da lei complementar: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7C706B29-432F-B90B-7515-3522E52C7E49}"/>
              </a:ext>
            </a:extLst>
          </p:cNvPr>
          <p:cNvSpPr/>
          <p:nvPr/>
        </p:nvSpPr>
        <p:spPr>
          <a:xfrm>
            <a:off x="625263" y="5049561"/>
            <a:ext cx="3583179" cy="487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F251C91A-2743-FF23-4D35-C3AC1BE360E7}"/>
              </a:ext>
            </a:extLst>
          </p:cNvPr>
          <p:cNvSpPr txBox="1"/>
          <p:nvPr/>
        </p:nvSpPr>
        <p:spPr>
          <a:xfrm>
            <a:off x="673647" y="5127998"/>
            <a:ext cx="3448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>
                <a:solidFill>
                  <a:srgbClr val="7F7F7F"/>
                </a:solidFill>
                <a:latin typeface="Poppins" pitchFamily="2" charset="77"/>
                <a:cs typeface="Poppins" pitchFamily="2" charset="77"/>
              </a:rPr>
              <a:t>Artigo 156B inserido pela EC 132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AEE2A97-D045-F689-C077-7A9CDDD98B36}"/>
              </a:ext>
            </a:extLst>
          </p:cNvPr>
          <p:cNvSpPr/>
          <p:nvPr/>
        </p:nvSpPr>
        <p:spPr>
          <a:xfrm>
            <a:off x="673647" y="3034988"/>
            <a:ext cx="338554" cy="338554"/>
          </a:xfrm>
          <a:prstGeom prst="ellipse">
            <a:avLst/>
          </a:prstGeom>
          <a:solidFill>
            <a:srgbClr val="53A7D8"/>
          </a:solidFill>
          <a:ln>
            <a:noFill/>
          </a:ln>
          <a:effectLst>
            <a:outerShdw blurRad="50800" dist="44519" dir="2700000" algn="tl" rotWithShape="0">
              <a:prstClr val="black">
                <a:alpha val="1654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CD4B08B-935A-480B-F70E-05A6C72CA919}"/>
              </a:ext>
            </a:extLst>
          </p:cNvPr>
          <p:cNvSpPr txBox="1"/>
          <p:nvPr/>
        </p:nvSpPr>
        <p:spPr>
          <a:xfrm>
            <a:off x="595983" y="3077339"/>
            <a:ext cx="48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200" b="1">
                <a:solidFill>
                  <a:schemeClr val="bg1">
                    <a:lumMod val="95000"/>
                  </a:schemeClr>
                </a:solidFill>
                <a:latin typeface="Poppins" pitchFamily="2" charset="77"/>
                <a:cs typeface="Poppins" pitchFamily="2" charset="77"/>
              </a:rPr>
              <a:t>V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430E3D5-349E-E8E4-8E69-75D8D9E22D34}"/>
              </a:ext>
            </a:extLst>
          </p:cNvPr>
          <p:cNvSpPr txBox="1"/>
          <p:nvPr/>
        </p:nvSpPr>
        <p:spPr>
          <a:xfrm>
            <a:off x="1155955" y="2980101"/>
            <a:ext cx="1011392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500" b="0" i="0" strike="noStrike" baseline="0">
                <a:solidFill>
                  <a:schemeClr val="bg1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 fiscalização, o lançamento, a cobrança e a representação administrativa ou judicial do imposto </a:t>
            </a:r>
            <a:r>
              <a:rPr lang="pt-BR" sz="1500" b="1" i="0" strike="noStrike" baseline="0">
                <a:solidFill>
                  <a:schemeClr val="bg1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serão realizadas pelas administrações tributárias e procuradorias</a:t>
            </a:r>
            <a:r>
              <a:rPr lang="pt-BR" sz="1500" i="0" strike="noStrike" baseline="0">
                <a:solidFill>
                  <a:schemeClr val="bg1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pt-BR" sz="1500" b="0" i="0" strike="noStrike" baseline="0">
                <a:solidFill>
                  <a:schemeClr val="bg1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dos Estados, do Distrito Federal e dos Municípios, que poderão definir hipóteses de delegação ou de compartilhamento de competências, cabendo ao Comitê Gestor a coordenação dessas atividades administrativas com vistas à integração entre os referidos entes federativos.</a:t>
            </a:r>
            <a:endParaRPr lang="pt-BR" sz="1500">
              <a:solidFill>
                <a:schemeClr val="bg1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4279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247a65-4b6e-4054-be7a-9fa9b6364cc3">
      <Terms xmlns="http://schemas.microsoft.com/office/infopath/2007/PartnerControls"/>
    </lcf76f155ced4ddcb4097134ff3c332f>
    <TaxCatchAll xmlns="eefe3cac-756d-4aa8-8013-3b33f285f7f6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16EF20963A0C40A8D969C0E140442C" ma:contentTypeVersion="18" ma:contentTypeDescription="Crie um novo documento." ma:contentTypeScope="" ma:versionID="4cf778d7658de1a440d3a8273c035722">
  <xsd:schema xmlns:xsd="http://www.w3.org/2001/XMLSchema" xmlns:xs="http://www.w3.org/2001/XMLSchema" xmlns:p="http://schemas.microsoft.com/office/2006/metadata/properties" xmlns:ns1="http://schemas.microsoft.com/sharepoint/v3" xmlns:ns2="d3247a65-4b6e-4054-be7a-9fa9b6364cc3" xmlns:ns3="eefe3cac-756d-4aa8-8013-3b33f285f7f6" targetNamespace="http://schemas.microsoft.com/office/2006/metadata/properties" ma:root="true" ma:fieldsID="f1ba7669106eaa1f4331195235abe6e4" ns1:_="" ns2:_="" ns3:_="">
    <xsd:import namespace="http://schemas.microsoft.com/sharepoint/v3"/>
    <xsd:import namespace="d3247a65-4b6e-4054-be7a-9fa9b6364cc3"/>
    <xsd:import namespace="eefe3cac-756d-4aa8-8013-3b33f285f7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247a65-4b6e-4054-be7a-9fa9b6364c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796a7fe1-7e11-49b4-a44d-5553bf005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fe3cac-756d-4aa8-8013-3b33f285f7f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2a30a62-50c6-42ad-987c-2672b7dd93fb}" ma:internalName="TaxCatchAll" ma:showField="CatchAllData" ma:web="eefe3cac-756d-4aa8-8013-3b33f285f7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6F2CF8-EB6A-4F17-AF4E-FB3479C947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4B2A28-F76B-432F-862A-F4DE5C082F07}">
  <ds:schemaRefs>
    <ds:schemaRef ds:uri="http://schemas.microsoft.com/office/2006/documentManagement/types"/>
    <ds:schemaRef ds:uri="http://schemas.microsoft.com/sharepoint/v3"/>
    <ds:schemaRef ds:uri="eefe3cac-756d-4aa8-8013-3b33f285f7f6"/>
    <ds:schemaRef ds:uri="http://schemas.microsoft.com/office/2006/metadata/properties"/>
    <ds:schemaRef ds:uri="d3247a65-4b6e-4054-be7a-9fa9b6364cc3"/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DFB254B0-2E2A-4DDB-ABE2-E9936B805179}">
  <ds:schemaRefs>
    <ds:schemaRef ds:uri="d3247a65-4b6e-4054-be7a-9fa9b6364cc3"/>
    <ds:schemaRef ds:uri="eefe3cac-756d-4aa8-8013-3b33f285f7f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2653</Words>
  <Application>Microsoft Office PowerPoint</Application>
  <PresentationFormat>Widescreen</PresentationFormat>
  <Paragraphs>261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Poppins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Rafaela Baena</dc:creator>
  <cp:lastModifiedBy>Susy Gomes Hoffmann | GHBP Advogados</cp:lastModifiedBy>
  <cp:revision>3</cp:revision>
  <dcterms:created xsi:type="dcterms:W3CDTF">2024-07-26T13:31:23Z</dcterms:created>
  <dcterms:modified xsi:type="dcterms:W3CDTF">2025-05-19T23:39:32Z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0x0101000D16EF20963A0C40A8D969C0E140442C</vt:lpwstr>
  </property>
  <property fmtid="{D5CDD505-2E9C-101B-9397-08002B2CF9AE}" pid="3" name="MediaServiceImageTags">
    <vt:lpwstr/>
  </property>
</Properties>
</file>