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8" r:id="rId3"/>
    <p:sldMasterId id="2147483673" r:id="rId4"/>
    <p:sldMasterId id="2147483686" r:id="rId5"/>
  </p:sldMasterIdLst>
  <p:notesMasterIdLst>
    <p:notesMasterId r:id="rId19"/>
  </p:notesMasterIdLst>
  <p:sldIdLst>
    <p:sldId id="4444" r:id="rId6"/>
    <p:sldId id="4567" r:id="rId7"/>
    <p:sldId id="4562" r:id="rId8"/>
    <p:sldId id="4443" r:id="rId9"/>
    <p:sldId id="4404" r:id="rId10"/>
    <p:sldId id="4489" r:id="rId11"/>
    <p:sldId id="4511" r:id="rId12"/>
    <p:sldId id="4564" r:id="rId13"/>
    <p:sldId id="4552" r:id="rId14"/>
    <p:sldId id="4536" r:id="rId15"/>
    <p:sldId id="4554" r:id="rId16"/>
    <p:sldId id="4555" r:id="rId17"/>
    <p:sldId id="2393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46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708"/>
  </p:normalViewPr>
  <p:slideViewPr>
    <p:cSldViewPr snapToGrid="0" showGuides="1">
      <p:cViewPr varScale="1">
        <p:scale>
          <a:sx n="118" d="100"/>
          <a:sy n="118" d="100"/>
        </p:scale>
        <p:origin x="496" y="200"/>
      </p:cViewPr>
      <p:guideLst>
        <p:guide orient="horz" pos="1842"/>
        <p:guide pos="46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34A9E-E6C0-408C-B67B-333C201238FD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51D4D-163A-4A77-A1AB-13CBA360BB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25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280C8-E1A5-4ADA-9AB2-545B481710E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08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76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E7707D-CB6A-D7C2-7074-A3425F05D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3F9605F-5D33-ABCC-6F43-59FAAA5F4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89FAA2-7687-7CF2-CF8E-C32837E7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D71F-B468-47A1-B6B7-A881057D4935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07ABB9-7FC1-9858-DA1F-2073D934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1B35DF-3800-BBF4-474A-7547621A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FB-CC2E-4EBE-B66A-22C6F23FD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87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94C6D-A518-8477-5943-158E7603D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F877D7-B2BA-5451-33C2-5714543C8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F09555-DD79-95BE-430E-48C5EE82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D3EC-260D-4612-95CA-5DCAE875E676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5B3C2C-0D83-1C7C-B354-99B943C0E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7A7539-45AA-2574-4702-49043EB7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51C-20FA-4536-8568-52BC51FDC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725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0FC12-BC0E-9A05-F56B-7CC7151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470068-925D-8174-005D-C9C184219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6F1425-4C30-9DA2-FD18-49BD406B3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D3EC-260D-4612-95CA-5DCAE875E676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9D79F6-0D2D-9ABD-9E48-41EA48EB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43B5B0-D733-19CB-F145-8B3F77C8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51C-20FA-4536-8568-52BC51FDC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143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451EF-C984-140E-DD2C-E4A84E98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E4E70B-AF03-C42C-7982-1D969A3D9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26943B-E7BD-4BC5-1A4A-BB6A2088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D3EC-260D-4612-95CA-5DCAE875E676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26E9B9-CE88-D928-47CB-679B03B6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C196D3-ECFB-151F-F5D4-CBEB5DF7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51C-20FA-4536-8568-52BC51FDC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27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9B218-917C-A913-81D0-C626E028E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625EB-2D76-AC9D-A7B8-39EF6D892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662D701-0C85-E45E-B455-16E081A4D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B8A629-AD99-10BF-9743-ED0FBF9B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D3EC-260D-4612-95CA-5DCAE875E676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EE1D45-EF4E-AA24-D728-C94A4608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AEE215-303F-4FA0-D346-0F58C8C1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51C-20FA-4536-8568-52BC51FDC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886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29E69-B693-340C-F5C6-D360D5FA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93608E-6679-9D43-AC0C-F3506A8E1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66F973-6D0D-A6E5-77B4-48F0176B8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55FA442-7438-EDF3-750A-C23BC38D0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283E47F-BD68-AA28-C205-EC5BDF335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C46E6F6-40A0-8DA2-B511-CA1984A2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D3EC-260D-4612-95CA-5DCAE875E676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C7B82E-61B4-8D0F-1A06-FD64FE71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983B717-C8D1-4771-7F3D-D91548C2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51C-20FA-4536-8568-52BC51FDC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6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9B9CE-F172-9207-FE0F-EB05807A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EF94A14-8603-E081-14E2-AB1CDD07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D3EC-260D-4612-95CA-5DCAE875E676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D9DB5F-C3C3-385C-ADE2-A31BCECC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BF76B7F-AFC3-158A-E747-73ECF64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51C-20FA-4536-8568-52BC51FDC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01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ED7DB41-1DD0-BC10-D7D6-555262E6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D3EC-260D-4612-95CA-5DCAE875E676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6E59D1C-E56F-AFF1-DD31-EDB3EF2E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31EE97-D8D6-0D7C-FB8A-4773E7E4D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51C-20FA-4536-8568-52BC51FDC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35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01EF4-F3C0-2B29-FAC3-84806EEA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593C20-954C-5160-D316-BD12EE54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084B34-0D14-8FD9-199D-A31020954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0AC8A1-F512-F0A8-94EC-78F6E817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D3EC-260D-4612-95CA-5DCAE875E676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F8167D-534C-8C26-2713-302B210C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8A5CF6-93FF-CEB7-AFA8-8F4D2D45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51C-20FA-4536-8568-52BC51FDC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330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8C5429-93E3-14F8-BA74-1D3AA631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EBA75B-948D-2AD4-240E-DA90678E0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07D109-1D8E-F14F-A908-834AC1D13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3B82BC-7264-7648-B588-A27B808B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D3EC-260D-4612-95CA-5DCAE875E676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31EBCA-1883-D468-F27A-42EB6D50A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53FCCB-BE2B-4120-9242-707C1322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51C-20FA-4536-8568-52BC51FDC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14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984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D6807-A1E3-B741-31BB-0C71111F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346B60-5E50-1865-5B59-89E4CFBDF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B59AAD-76C1-1894-E470-D4801180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D3EC-260D-4612-95CA-5DCAE875E676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199C85-CE5D-219F-ED2F-AF717FBC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227FC5-0CA5-DB95-253C-2EFACEF0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51C-20FA-4536-8568-52BC51FDC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140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BAE3A1-0226-3225-B25E-A0043C52D0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471FBD-2845-4696-DA7F-2C7E4450A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50205E-F7E4-F2D4-8F89-D9216584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D3EC-260D-4612-95CA-5DCAE875E676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9AF840-F4A0-DD87-31C8-BA83ACDC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304933-62B3-7C89-43B5-426F4DC5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51C-20FA-4536-8568-52BC51FDC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90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268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Descrição gerada automaticamente">
            <a:extLst>
              <a:ext uri="{FF2B5EF4-FFF2-40B4-BE49-F238E27FC236}">
                <a16:creationId xmlns:a16="http://schemas.microsoft.com/office/drawing/2014/main" id="{E6B8CD9A-E265-F12E-9704-A41D96FE5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34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895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380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E7707D-CB6A-D7C2-7074-A3425F05D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3F9605F-5D33-ABCC-6F43-59FAAA5F4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89FAA2-7687-7CF2-CF8E-C32837E7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D71F-B468-47A1-B6B7-A881057D4935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07ABB9-7FC1-9858-DA1F-2073D934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1B35DF-3800-BBF4-474A-7547621A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FB-CC2E-4EBE-B66A-22C6F23FD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42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867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E7707D-CB6A-D7C2-7074-A3425F05D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3F9605F-5D33-ABCC-6F43-59FAAA5F4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89FAA2-7687-7CF2-CF8E-C32837E7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D71F-B468-47A1-B6B7-A881057D4935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07ABB9-7FC1-9858-DA1F-2073D934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1B35DF-3800-BBF4-474A-7547621A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FB-CC2E-4EBE-B66A-22C6F23FD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09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1782CF40-F1C1-97DB-7FCB-D0183EB88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3297" y="211449"/>
            <a:ext cx="2741096" cy="35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24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Descrição gerada automaticamente">
            <a:extLst>
              <a:ext uri="{FF2B5EF4-FFF2-40B4-BE49-F238E27FC236}">
                <a16:creationId xmlns:a16="http://schemas.microsoft.com/office/drawing/2014/main" id="{E6B8CD9A-E265-F12E-9704-A41D96FE5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5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5570F53-323D-D45E-34D6-879B34450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3297" y="211449"/>
            <a:ext cx="2741096" cy="35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8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512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064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C8D4AAF-363C-E562-2B79-20E6D7899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6623B7-6330-ED12-A50D-B8FDDA70E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9DCA1-7861-58A4-1DB6-F32E5FE42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8D71F-B468-47A1-B6B7-A881057D4935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758C30-53AB-BA36-F7C5-7221C2C16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8BFCAC-E6BB-5F4E-21CB-A9B224F7E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DEBFB-CC2E-4EBE-B66A-22C6F23FD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1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Forma&#10;&#10;Descrição gerada automaticamente">
            <a:extLst>
              <a:ext uri="{FF2B5EF4-FFF2-40B4-BE49-F238E27FC236}">
                <a16:creationId xmlns:a16="http://schemas.microsoft.com/office/drawing/2014/main" id="{04FEA452-5139-CAD4-355D-46C057621D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4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C8D4AAF-363C-E562-2B79-20E6D7899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6623B7-6330-ED12-A50D-B8FDDA70E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9DCA1-7861-58A4-1DB6-F32E5FE42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8D71F-B468-47A1-B6B7-A881057D4935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758C30-53AB-BA36-F7C5-7221C2C16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8BFCAC-E6BB-5F4E-21CB-A9B224F7E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DEBFB-CC2E-4EBE-B66A-22C6F23FD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84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72B855C-B00E-ACA4-C1B6-4630DAC2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BB9788-7853-0E77-22A3-D8A2547FE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42DE3A-CA03-2461-705C-7F6368590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0BD3EC-260D-4612-95CA-5DCAE875E676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BE331D-07B3-F434-8D34-2B46BE47B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099D6C-61BD-CA72-D2B9-627348CBA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0F551C-20FA-4536-8568-52BC51FDC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91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C8D4AAF-363C-E562-2B79-20E6D7899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6623B7-6330-ED12-A50D-B8FDDA70E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9DCA1-7861-58A4-1DB6-F32E5FE42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8D71F-B468-47A1-B6B7-A881057D4935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758C30-53AB-BA36-F7C5-7221C2C16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8BFCAC-E6BB-5F4E-21CB-A9B224F7E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DEBFB-CC2E-4EBE-B66A-22C6F23FD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46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057BB-6EA6-CB8C-D436-5A1F9D6C4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Uma imagem contendo Forma&#10;&#10;Descrição gerada automaticamente">
            <a:extLst>
              <a:ext uri="{FF2B5EF4-FFF2-40B4-BE49-F238E27FC236}">
                <a16:creationId xmlns:a16="http://schemas.microsoft.com/office/drawing/2014/main" id="{07A420DE-78C3-A07A-3081-53E0E0378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31D8CE94-B668-56FC-3B24-8FFAA33E4FC7}"/>
              </a:ext>
            </a:extLst>
          </p:cNvPr>
          <p:cNvSpPr txBox="1"/>
          <p:nvPr/>
        </p:nvSpPr>
        <p:spPr>
          <a:xfrm>
            <a:off x="353292" y="3286740"/>
            <a:ext cx="1122218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IMPACTO DA REFORMA TRIBUTÁRIA DE CONSUMO (PL 68/2024)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SETOR DE SUPERMERCADOS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AUDIÊNCIA PÚBLICA DA COMISSÃO DE ASSUNTOS ECONÔMICOS DO SENADO FEDERAL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 DE SETEMBRO DE 2024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0005ECD-3392-243F-1DFB-CD7380B3E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7004" y="1486199"/>
            <a:ext cx="6811093" cy="8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DB68C-D3C1-C401-7E77-4E22A078B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Uma imagem contendo Forma&#10;&#10;Descrição gerada automaticamente">
            <a:extLst>
              <a:ext uri="{FF2B5EF4-FFF2-40B4-BE49-F238E27FC236}">
                <a16:creationId xmlns:a16="http://schemas.microsoft.com/office/drawing/2014/main" id="{309C30EA-5219-7C5F-CC3B-512BB3EE9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12192000" cy="6858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C863337-8780-01AA-E8A3-B74E9DFE4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30733"/>
            <a:ext cx="4972051" cy="497205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4AED573-34FC-4301-44D0-6E1321487B83}"/>
              </a:ext>
            </a:extLst>
          </p:cNvPr>
          <p:cNvSpPr txBox="1"/>
          <p:nvPr/>
        </p:nvSpPr>
        <p:spPr>
          <a:xfrm>
            <a:off x="308359" y="51725"/>
            <a:ext cx="10184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Produtos de cuidados básicos à saúde menstrual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100% de desconto Artigo 9º: 1.VI e 3.II. 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8104CEEA-1F44-BB81-2A36-4B9403647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3297" y="211449"/>
            <a:ext cx="2741096" cy="35753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A5F2F6-0C42-774A-13B8-16BE573D5B62}"/>
              </a:ext>
            </a:extLst>
          </p:cNvPr>
          <p:cNvSpPr txBox="1"/>
          <p:nvPr/>
        </p:nvSpPr>
        <p:spPr>
          <a:xfrm>
            <a:off x="5947550" y="1110229"/>
            <a:ext cx="59505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Absorventes higiênicos internos          ou externos, descartáveis;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Tampões higiênicos;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Calcinhas absorventes.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F2E9025-D008-8F6C-71C5-E21EC160B6FA}"/>
              </a:ext>
            </a:extLst>
          </p:cNvPr>
          <p:cNvSpPr txBox="1"/>
          <p:nvPr/>
        </p:nvSpPr>
        <p:spPr>
          <a:xfrm>
            <a:off x="304801" y="6373636"/>
            <a:ext cx="11593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Fonte: ABRAS – Associação Brasileira de Supermercados. Ilustração (ChatGPT).  </a:t>
            </a:r>
          </a:p>
        </p:txBody>
      </p:sp>
    </p:spTree>
    <p:extLst>
      <p:ext uri="{BB962C8B-B14F-4D97-AF65-F5344CB8AC3E}">
        <p14:creationId xmlns:p14="http://schemas.microsoft.com/office/powerpoint/2010/main" val="2501238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DB68C-D3C1-C401-7E77-4E22A078B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Uma imagem contendo Forma&#10;&#10;Descrição gerada automaticamente">
            <a:extLst>
              <a:ext uri="{FF2B5EF4-FFF2-40B4-BE49-F238E27FC236}">
                <a16:creationId xmlns:a16="http://schemas.microsoft.com/office/drawing/2014/main" id="{309C30EA-5219-7C5F-CC3B-512BB3EE9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5"/>
            <a:ext cx="12192000" cy="6858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6A152F7-2046-33D4-7F1C-F58A40C6C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94072"/>
            <a:ext cx="4972051" cy="49720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AF2AA56F-D243-4BFA-3446-3ED801BFD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3297" y="211449"/>
            <a:ext cx="2741096" cy="3575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4AED573-34FC-4301-44D0-6E1321487B83}"/>
              </a:ext>
            </a:extLst>
          </p:cNvPr>
          <p:cNvSpPr txBox="1"/>
          <p:nvPr/>
        </p:nvSpPr>
        <p:spPr>
          <a:xfrm>
            <a:off x="308359" y="51725"/>
            <a:ext cx="117421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Produtos de Higiene pessoal                                                                  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Majoritariamente consumidos por famílias de baixa renda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 60% de desconto (Artigo 9º.)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024798A-F5D2-1583-EF25-695FFD3D6581}"/>
              </a:ext>
            </a:extLst>
          </p:cNvPr>
          <p:cNvSpPr txBox="1"/>
          <p:nvPr/>
        </p:nvSpPr>
        <p:spPr>
          <a:xfrm>
            <a:off x="6096000" y="1060747"/>
            <a:ext cx="512049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APROVADO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Sabões de toucador;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Dentifrícios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E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scova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 de dentes;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Papel higiênico;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SUGESTÃO ABRAS DE INCLUSÃO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Protetor solar.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Xampus;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Enxaguante bucal;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Repelentes e inseticidas;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Fraldas descartáveis;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Desodorantes;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023D20F-5306-D1BD-B355-14C80BF67184}"/>
              </a:ext>
            </a:extLst>
          </p:cNvPr>
          <p:cNvSpPr txBox="1"/>
          <p:nvPr/>
        </p:nvSpPr>
        <p:spPr>
          <a:xfrm>
            <a:off x="304801" y="6373636"/>
            <a:ext cx="11593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Fonte: ABRAS – Associação Brasileira de Supermercados. Ilustração (ChatGPT).  </a:t>
            </a:r>
          </a:p>
        </p:txBody>
      </p:sp>
    </p:spTree>
    <p:extLst>
      <p:ext uri="{BB962C8B-B14F-4D97-AF65-F5344CB8AC3E}">
        <p14:creationId xmlns:p14="http://schemas.microsoft.com/office/powerpoint/2010/main" val="360147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DB68C-D3C1-C401-7E77-4E22A078B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Uma imagem contendo Forma&#10;&#10;Descrição gerada automaticamente">
            <a:extLst>
              <a:ext uri="{FF2B5EF4-FFF2-40B4-BE49-F238E27FC236}">
                <a16:creationId xmlns:a16="http://schemas.microsoft.com/office/drawing/2014/main" id="{309C30EA-5219-7C5F-CC3B-512BB3EE9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4" y="0"/>
            <a:ext cx="12192000" cy="68580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C90A7394-47F0-65A4-A6DB-9616BCCBC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01853"/>
            <a:ext cx="4972051" cy="49720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AF2AA56F-D243-4BFA-3446-3ED801BFD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3297" y="211449"/>
            <a:ext cx="2741096" cy="3575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4AED573-34FC-4301-44D0-6E1321487B83}"/>
              </a:ext>
            </a:extLst>
          </p:cNvPr>
          <p:cNvSpPr txBox="1"/>
          <p:nvPr/>
        </p:nvSpPr>
        <p:spPr>
          <a:xfrm>
            <a:off x="308359" y="51725"/>
            <a:ext cx="12090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Produtos de Limpeza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Majoritariamente consumidos por famílias de baixa renda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 60% de desconto (Artigo 9º.)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9EA58B-F26C-092E-EA59-8FC401D49DCB}"/>
              </a:ext>
            </a:extLst>
          </p:cNvPr>
          <p:cNvSpPr txBox="1"/>
          <p:nvPr/>
        </p:nvSpPr>
        <p:spPr>
          <a:xfrm>
            <a:off x="304801" y="6373636"/>
            <a:ext cx="11593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Fonte: ABRAS – Associação Brasileira de Supermercados. Ilustração (ChatGPT).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EE8D3BC-D580-9314-7E7B-574AA279BF23}"/>
              </a:ext>
            </a:extLst>
          </p:cNvPr>
          <p:cNvSpPr txBox="1"/>
          <p:nvPr/>
        </p:nvSpPr>
        <p:spPr>
          <a:xfrm>
            <a:off x="5947550" y="1181349"/>
            <a:ext cx="623628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APROVADO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Água sanitária;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Sabões em barra.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SUGESTÃO ABRAS DE INCLUSÃO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Detergente líquido;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Sabão em pó para lavar roupas;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Desinfetantes;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Inseticidas e repelentes;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5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&#10;&#10;Descrição gerada automaticamente com confiança média">
            <a:extLst>
              <a:ext uri="{FF2B5EF4-FFF2-40B4-BE49-F238E27FC236}">
                <a16:creationId xmlns:a16="http://schemas.microsoft.com/office/drawing/2014/main" id="{1C8624CC-380C-B388-6B16-6195AE6B9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4F43FFF2-3A63-2F51-118D-7AC3A62FDE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2" t="18286" r="19584" b="61297"/>
          <a:stretch/>
        </p:blipFill>
        <p:spPr>
          <a:xfrm>
            <a:off x="5182298" y="1323171"/>
            <a:ext cx="4263571" cy="1364344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71D23FC-3A92-7583-14BB-DBBFDF075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3297" y="211449"/>
            <a:ext cx="2741096" cy="35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057BB-6EA6-CB8C-D436-5A1F9D6C4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Uma imagem contendo Forma&#10;&#10;Descrição gerada automaticamente">
            <a:extLst>
              <a:ext uri="{FF2B5EF4-FFF2-40B4-BE49-F238E27FC236}">
                <a16:creationId xmlns:a16="http://schemas.microsoft.com/office/drawing/2014/main" id="{07A420DE-78C3-A07A-3081-53E0E0378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73"/>
            <a:ext cx="12192000" cy="6858000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BCF4C66-67D9-E671-8BB3-D2A2686BC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373325"/>
              </p:ext>
            </p:extLst>
          </p:nvPr>
        </p:nvGraphicFramePr>
        <p:xfrm>
          <a:off x="945199" y="1282202"/>
          <a:ext cx="9953026" cy="4907280"/>
        </p:xfrm>
        <a:graphic>
          <a:graphicData uri="http://schemas.openxmlformats.org/drawingml/2006/table">
            <a:tbl>
              <a:tblPr/>
              <a:tblGrid>
                <a:gridCol w="5018333">
                  <a:extLst>
                    <a:ext uri="{9D8B030D-6E8A-4147-A177-3AD203B41FA5}">
                      <a16:colId xmlns:a16="http://schemas.microsoft.com/office/drawing/2014/main" val="3794310009"/>
                    </a:ext>
                  </a:extLst>
                </a:gridCol>
                <a:gridCol w="104549">
                  <a:extLst>
                    <a:ext uri="{9D8B030D-6E8A-4147-A177-3AD203B41FA5}">
                      <a16:colId xmlns:a16="http://schemas.microsoft.com/office/drawing/2014/main" val="846772389"/>
                    </a:ext>
                  </a:extLst>
                </a:gridCol>
                <a:gridCol w="1610048">
                  <a:extLst>
                    <a:ext uri="{9D8B030D-6E8A-4147-A177-3AD203B41FA5}">
                      <a16:colId xmlns:a16="http://schemas.microsoft.com/office/drawing/2014/main" val="3828279910"/>
                    </a:ext>
                  </a:extLst>
                </a:gridCol>
                <a:gridCol w="1610048">
                  <a:extLst>
                    <a:ext uri="{9D8B030D-6E8A-4147-A177-3AD203B41FA5}">
                      <a16:colId xmlns:a16="http://schemas.microsoft.com/office/drawing/2014/main" val="3300409404"/>
                    </a:ext>
                  </a:extLst>
                </a:gridCol>
                <a:gridCol w="1610048">
                  <a:extLst>
                    <a:ext uri="{9D8B030D-6E8A-4147-A177-3AD203B41FA5}">
                      <a16:colId xmlns:a16="http://schemas.microsoft.com/office/drawing/2014/main" val="4117342529"/>
                    </a:ext>
                  </a:extLst>
                </a:gridCol>
              </a:tblGrid>
              <a:tr h="3042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20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Representatividade nas Vendas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8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211897"/>
                  </a:ext>
                </a:extLst>
              </a:tr>
              <a:tr h="613390">
                <a:tc>
                  <a:txBody>
                    <a:bodyPr/>
                    <a:lstStyle/>
                    <a:p>
                      <a:pPr marL="920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CENÁRIOS DO IMPOSTO DE CONSUMO                    NOS SUPERMERCADOS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PLP 68 aprovada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Proposta            ABRAS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Carga Atual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310670"/>
                  </a:ext>
                </a:extLst>
              </a:tr>
              <a:tr h="2615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CBNA</a:t>
                      </a:r>
                      <a:r>
                        <a:rPr lang="pt-BR" sz="24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(Redução de 100%)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20,6%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27,6%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340907"/>
                  </a:ext>
                </a:extLst>
              </a:tr>
              <a:tr h="2615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FLVO </a:t>
                      </a:r>
                      <a:r>
                        <a:rPr lang="pt-BR" sz="24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(Redução de 100%)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6,1%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7,1%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931048"/>
                  </a:ext>
                </a:extLst>
              </a:tr>
              <a:tr h="2615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Outros Alimentos </a:t>
                      </a:r>
                      <a:r>
                        <a:rPr lang="pt-BR" sz="24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(Redução de 60%)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20,5%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9131"/>
                  </a:ext>
                </a:extLst>
              </a:tr>
              <a:tr h="2615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Higiene/Limpeza</a:t>
                      </a:r>
                      <a:r>
                        <a:rPr lang="pt-BR" sz="24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(Redução de 60%)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769930"/>
                  </a:ext>
                </a:extLst>
              </a:tr>
              <a:tr h="2615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Higiene Menstrual </a:t>
                      </a:r>
                      <a:r>
                        <a:rPr lang="pt-BR" sz="24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(Redução de 100%)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32967"/>
                  </a:ext>
                </a:extLst>
              </a:tr>
              <a:tr h="2615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Bens com Alíquotas Diferenciadas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2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35,1%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60,6%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695260"/>
                  </a:ext>
                </a:extLst>
              </a:tr>
              <a:tr h="261579">
                <a:tc>
                  <a:txBody>
                    <a:bodyPr/>
                    <a:lstStyle/>
                    <a:p>
                      <a:pPr algn="l" fontAlgn="ctr"/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039470"/>
                  </a:ext>
                </a:extLst>
              </a:tr>
              <a:tr h="2615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 Bens com Alíquota Cheia (28%)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2400" b="1" i="0" u="none" strike="noStrike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64,9%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39,4%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4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001225"/>
                  </a:ext>
                </a:extLst>
              </a:tr>
              <a:tr h="294909">
                <a:tc>
                  <a:txBody>
                    <a:bodyPr/>
                    <a:lstStyle/>
                    <a:p>
                      <a:pPr algn="l" fontAlgn="ctr"/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996906"/>
                  </a:ext>
                </a:extLst>
              </a:tr>
              <a:tr h="2615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 Alíquota Efetiva Supermercados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2400" b="1" i="0" u="none" strike="noStrike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13,8%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13,8%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016725"/>
                  </a:ext>
                </a:extLst>
              </a:tr>
            </a:tbl>
          </a:graphicData>
        </a:graphic>
      </p:graphicFrame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FB8C9FEC-7094-A092-3AD4-1B3E4BEB1DE8}"/>
              </a:ext>
            </a:extLst>
          </p:cNvPr>
          <p:cNvCxnSpPr>
            <a:cxnSpLocks/>
          </p:cNvCxnSpPr>
          <p:nvPr/>
        </p:nvCxnSpPr>
        <p:spPr>
          <a:xfrm>
            <a:off x="7356930" y="3401412"/>
            <a:ext cx="703035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1D010AA-8F79-5EFE-00F2-BA48E9352EBF}"/>
              </a:ext>
            </a:extLst>
          </p:cNvPr>
          <p:cNvCxnSpPr>
            <a:cxnSpLocks/>
          </p:cNvCxnSpPr>
          <p:nvPr/>
        </p:nvCxnSpPr>
        <p:spPr>
          <a:xfrm>
            <a:off x="7338605" y="4473292"/>
            <a:ext cx="71628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57AFC9CF-65A9-4AFA-8E35-FD880C2CDDAC}"/>
              </a:ext>
            </a:extLst>
          </p:cNvPr>
          <p:cNvSpPr/>
          <p:nvPr/>
        </p:nvSpPr>
        <p:spPr>
          <a:xfrm>
            <a:off x="7911737" y="5791624"/>
            <a:ext cx="2667000" cy="4159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AB541412-EE28-939E-7394-C65BAF9CFCCF}"/>
              </a:ext>
            </a:extLst>
          </p:cNvPr>
          <p:cNvSpPr/>
          <p:nvPr/>
        </p:nvSpPr>
        <p:spPr>
          <a:xfrm>
            <a:off x="9728016" y="2622686"/>
            <a:ext cx="767080" cy="300413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0AB4454-410B-587B-B711-46FE5D89BAE2}"/>
              </a:ext>
            </a:extLst>
          </p:cNvPr>
          <p:cNvSpPr txBox="1"/>
          <p:nvPr/>
        </p:nvSpPr>
        <p:spPr>
          <a:xfrm>
            <a:off x="9046357" y="5687316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25609115-E0A6-788C-9E26-FC9F15881336}"/>
              </a:ext>
            </a:extLst>
          </p:cNvPr>
          <p:cNvCxnSpPr>
            <a:cxnSpLocks/>
          </p:cNvCxnSpPr>
          <p:nvPr/>
        </p:nvCxnSpPr>
        <p:spPr>
          <a:xfrm>
            <a:off x="7351850" y="2622686"/>
            <a:ext cx="703035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9660FF80-A50D-B62D-9022-22E6A6B477CD}"/>
              </a:ext>
            </a:extLst>
          </p:cNvPr>
          <p:cNvSpPr/>
          <p:nvPr/>
        </p:nvSpPr>
        <p:spPr>
          <a:xfrm>
            <a:off x="9313680" y="3073854"/>
            <a:ext cx="1589313" cy="15893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NEUTRA</a:t>
            </a: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C2A6F8-3D9D-8B6F-F251-0EB8974C7D43}"/>
              </a:ext>
            </a:extLst>
          </p:cNvPr>
          <p:cNvSpPr txBox="1"/>
          <p:nvPr/>
        </p:nvSpPr>
        <p:spPr>
          <a:xfrm>
            <a:off x="217748" y="56984"/>
            <a:ext cx="11726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ABRAS propõe carga neutra e recomenda recompor alimentos de consumo humano com 60% de desconto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EF20938-3F79-6A03-3D4C-59718C10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46257" y="6434556"/>
            <a:ext cx="2277503" cy="29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4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057BB-6EA6-CB8C-D436-5A1F9D6C4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Uma imagem contendo Forma&#10;&#10;Descrição gerada automaticamente">
            <a:extLst>
              <a:ext uri="{FF2B5EF4-FFF2-40B4-BE49-F238E27FC236}">
                <a16:creationId xmlns:a16="http://schemas.microsoft.com/office/drawing/2014/main" id="{07A420DE-78C3-A07A-3081-53E0E0378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D69BC712-1CAE-934C-C746-746A7EAD5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48070"/>
              </p:ext>
            </p:extLst>
          </p:nvPr>
        </p:nvGraphicFramePr>
        <p:xfrm>
          <a:off x="318416" y="2345969"/>
          <a:ext cx="11479000" cy="311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49">
                  <a:extLst>
                    <a:ext uri="{9D8B030D-6E8A-4147-A177-3AD203B41FA5}">
                      <a16:colId xmlns:a16="http://schemas.microsoft.com/office/drawing/2014/main" val="272522348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78449498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3336115682"/>
                    </a:ext>
                  </a:extLst>
                </a:gridCol>
                <a:gridCol w="218771">
                  <a:extLst>
                    <a:ext uri="{9D8B030D-6E8A-4147-A177-3AD203B41FA5}">
                      <a16:colId xmlns:a16="http://schemas.microsoft.com/office/drawing/2014/main" val="937859037"/>
                    </a:ext>
                  </a:extLst>
                </a:gridCol>
                <a:gridCol w="2227784">
                  <a:extLst>
                    <a:ext uri="{9D8B030D-6E8A-4147-A177-3AD203B41FA5}">
                      <a16:colId xmlns:a16="http://schemas.microsoft.com/office/drawing/2014/main" val="3503555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17452938"/>
                    </a:ext>
                  </a:extLst>
                </a:gridCol>
                <a:gridCol w="2164805">
                  <a:extLst>
                    <a:ext uri="{9D8B030D-6E8A-4147-A177-3AD203B41FA5}">
                      <a16:colId xmlns:a16="http://schemas.microsoft.com/office/drawing/2014/main" val="1557734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70680279"/>
                    </a:ext>
                  </a:extLst>
                </a:gridCol>
                <a:gridCol w="1605455">
                  <a:extLst>
                    <a:ext uri="{9D8B030D-6E8A-4147-A177-3AD203B41FA5}">
                      <a16:colId xmlns:a16="http://schemas.microsoft.com/office/drawing/2014/main" val="631534823"/>
                    </a:ext>
                  </a:extLst>
                </a:gridCol>
                <a:gridCol w="236562">
                  <a:extLst>
                    <a:ext uri="{9D8B030D-6E8A-4147-A177-3AD203B41FA5}">
                      <a16:colId xmlns:a16="http://schemas.microsoft.com/office/drawing/2014/main" val="3871678346"/>
                    </a:ext>
                  </a:extLst>
                </a:gridCol>
                <a:gridCol w="1299805">
                  <a:extLst>
                    <a:ext uri="{9D8B030D-6E8A-4147-A177-3AD203B41FA5}">
                      <a16:colId xmlns:a16="http://schemas.microsoft.com/office/drawing/2014/main" val="1950524102"/>
                    </a:ext>
                  </a:extLst>
                </a:gridCol>
              </a:tblGrid>
              <a:tr h="22969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IVA CALCULADO PELO GOVERNO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CENÁRIOS</a:t>
                      </a:r>
                      <a:endParaRPr lang="pt-BR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CARNES + PEIXES</a:t>
                      </a:r>
                      <a:endParaRPr lang="pt-BR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QUEIJOS</a:t>
                      </a:r>
                      <a:endParaRPr lang="pt-BR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IMPACTO</a:t>
                      </a:r>
                      <a:endParaRPr lang="pt-BR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NOVO IVA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48792"/>
                  </a:ext>
                </a:extLst>
              </a:tr>
              <a:tr h="7350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  <a:p>
                      <a:endParaRPr lang="pt-BR" sz="1200" dirty="0"/>
                    </a:p>
                    <a:p>
                      <a:endParaRPr lang="pt-BR" sz="1200" dirty="0"/>
                    </a:p>
                    <a:p>
                      <a:endParaRPr lang="pt-BR" sz="1200" dirty="0"/>
                    </a:p>
                    <a:p>
                      <a:endParaRPr lang="pt-BR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651156"/>
                  </a:ext>
                </a:extLst>
              </a:tr>
              <a:tr h="413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381114"/>
                  </a:ext>
                </a:extLst>
              </a:tr>
              <a:tr h="41345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</a:rPr>
                        <a:t>26,5%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ABRAS</a:t>
                      </a:r>
                      <a:endParaRPr lang="pt-BR" sz="240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+0,18 </a:t>
                      </a:r>
                      <a:r>
                        <a:rPr kumimoji="0" lang="pt-BR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p.p</a:t>
                      </a: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240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+0,06 </a:t>
                      </a:r>
                      <a:r>
                        <a:rPr kumimoji="0" lang="pt-BR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p.p</a:t>
                      </a: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240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+0,24 </a:t>
                      </a:r>
                      <a:r>
                        <a:rPr kumimoji="0" lang="pt-BR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p.p</a:t>
                      </a: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240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rgbClr val="000066"/>
                          </a:solidFill>
                        </a:rPr>
                        <a:t>26,74%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08007"/>
                  </a:ext>
                </a:extLst>
              </a:tr>
              <a:tr h="41345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106628"/>
                  </a:ext>
                </a:extLst>
              </a:tr>
              <a:tr h="3902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GOVERNO</a:t>
                      </a:r>
                      <a:endParaRPr lang="pt-BR" sz="240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+0,56 </a:t>
                      </a:r>
                      <a:r>
                        <a:rPr kumimoji="0" lang="pt-BR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p.p</a:t>
                      </a: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24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+0,13 </a:t>
                      </a:r>
                      <a:r>
                        <a:rPr kumimoji="0" lang="pt-BR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p.p</a:t>
                      </a: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24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+0,69  </a:t>
                      </a:r>
                      <a:r>
                        <a:rPr kumimoji="0" lang="pt-BR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p.p</a:t>
                      </a: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24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rgbClr val="000066"/>
                          </a:solidFill>
                        </a:rPr>
                        <a:t>27,19%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131693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7E7BC9E8-A786-CCBF-861E-5D6B95186BB3}"/>
              </a:ext>
            </a:extLst>
          </p:cNvPr>
          <p:cNvSpPr txBox="1"/>
          <p:nvPr/>
        </p:nvSpPr>
        <p:spPr>
          <a:xfrm>
            <a:off x="217748" y="56984"/>
            <a:ext cx="1168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Carnes e queijos não são vilões do 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prstClr val="white"/>
                </a:solidFill>
                <a:latin typeface="Calibri" panose="020F0502020204030204"/>
              </a:rPr>
              <a:t>Seu impacto é inferior ao calculado pelo Governo</a:t>
            </a:r>
            <a:endParaRPr kumimoji="0" lang="pt-BR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 descr="Sustainability | DPI Global">
            <a:extLst>
              <a:ext uri="{FF2B5EF4-FFF2-40B4-BE49-F238E27FC236}">
                <a16:creationId xmlns:a16="http://schemas.microsoft.com/office/drawing/2014/main" id="{58911EAE-4301-1D6F-97D3-93CFA082F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18" y="2428967"/>
            <a:ext cx="1734918" cy="173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roteína - Iconos gratis de comida">
            <a:extLst>
              <a:ext uri="{FF2B5EF4-FFF2-40B4-BE49-F238E27FC236}">
                <a16:creationId xmlns:a16="http://schemas.microsoft.com/office/drawing/2014/main" id="{123B1978-AA47-016E-83C5-BFF2C34FA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79"/>
          <a:stretch/>
        </p:blipFill>
        <p:spPr bwMode="auto">
          <a:xfrm flipH="1">
            <a:off x="3741515" y="3155847"/>
            <a:ext cx="1047872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DE85F67D-C615-5E83-E85F-7A3EA0B71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86" y="2994434"/>
            <a:ext cx="974178" cy="715411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19A817A3-7055-616A-9331-AAFFE490F2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6257" y="6434556"/>
            <a:ext cx="2277503" cy="29706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73F01EE-FD52-6160-A8E2-12257378FB48}"/>
              </a:ext>
            </a:extLst>
          </p:cNvPr>
          <p:cNvSpPr txBox="1"/>
          <p:nvPr/>
        </p:nvSpPr>
        <p:spPr>
          <a:xfrm>
            <a:off x="250406" y="5541877"/>
            <a:ext cx="7827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ABRAS e SERT – Secretaria Extraordinária da Reforma Tributária do Ministério da Fazenda.    </a:t>
            </a:r>
          </a:p>
        </p:txBody>
      </p:sp>
    </p:spTree>
    <p:extLst>
      <p:ext uri="{BB962C8B-B14F-4D97-AF65-F5344CB8AC3E}">
        <p14:creationId xmlns:p14="http://schemas.microsoft.com/office/powerpoint/2010/main" val="413274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Forma&#10;&#10;Descrição gerada automaticamente">
            <a:extLst>
              <a:ext uri="{FF2B5EF4-FFF2-40B4-BE49-F238E27FC236}">
                <a16:creationId xmlns:a16="http://schemas.microsoft.com/office/drawing/2014/main" id="{20285679-966F-C1CC-EADD-B6E5A42A8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5759DB37-E33D-C58C-FF64-2F15FB7A9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3297" y="211449"/>
            <a:ext cx="2741096" cy="3575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0D21972-ED9C-BF9D-D618-E42C61F76845}"/>
              </a:ext>
            </a:extLst>
          </p:cNvPr>
          <p:cNvSpPr txBox="1"/>
          <p:nvPr/>
        </p:nvSpPr>
        <p:spPr>
          <a:xfrm>
            <a:off x="228836" y="6354084"/>
            <a:ext cx="3672072" cy="43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urich BT" panose="020B0603020202030204" pitchFamily="34" charset="0"/>
                <a:ea typeface="+mn-ea"/>
                <a:cs typeface="+mn-cs"/>
              </a:rPr>
              <a:t>Fonte: IBGE/POF 2017-2018</a:t>
            </a:r>
          </a:p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urich BT" panose="020B0603020202030204" pitchFamily="34" charset="0"/>
                <a:ea typeface="+mn-ea"/>
                <a:cs typeface="+mn-cs"/>
              </a:rPr>
              <a:t>Elaboração: RC Consultores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1E3144D-93C5-56F7-BCF7-55A05FCADB8B}"/>
              </a:ext>
            </a:extLst>
          </p:cNvPr>
          <p:cNvGrpSpPr/>
          <p:nvPr/>
        </p:nvGrpSpPr>
        <p:grpSpPr>
          <a:xfrm>
            <a:off x="931423" y="1088467"/>
            <a:ext cx="10270749" cy="5265617"/>
            <a:chOff x="1416426" y="1008714"/>
            <a:chExt cx="9202955" cy="5232519"/>
          </a:xfrm>
        </p:grpSpPr>
        <p:sp>
          <p:nvSpPr>
            <p:cNvPr id="3" name="CaixaDeTexto 1">
              <a:extLst>
                <a:ext uri="{FF2B5EF4-FFF2-40B4-BE49-F238E27FC236}">
                  <a16:creationId xmlns:a16="http://schemas.microsoft.com/office/drawing/2014/main" id="{8AD8AF5B-C56B-2119-859F-07CFCFCB1C28}"/>
                </a:ext>
              </a:extLst>
            </p:cNvPr>
            <p:cNvSpPr txBox="1"/>
            <p:nvPr/>
          </p:nvSpPr>
          <p:spPr>
            <a:xfrm>
              <a:off x="8381768" y="1735056"/>
              <a:ext cx="1644746" cy="54687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MUITO ALTA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R$ 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15.322</a:t>
              </a:r>
              <a:endPara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Zurich Blk BT" panose="020B0804030502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Zurich Blk BT" panose="020B0804030502030204" pitchFamily="34" charset="0"/>
                <a:ea typeface="+mn-ea"/>
                <a:cs typeface="+mn-cs"/>
              </a:endParaRPr>
            </a:p>
          </p:txBody>
        </p:sp>
        <p:sp>
          <p:nvSpPr>
            <p:cNvPr id="4" name="CaixaDeTexto 1">
              <a:extLst>
                <a:ext uri="{FF2B5EF4-FFF2-40B4-BE49-F238E27FC236}">
                  <a16:creationId xmlns:a16="http://schemas.microsoft.com/office/drawing/2014/main" id="{E607AB94-B0E3-A816-9C84-493DB60A58BB}"/>
                </a:ext>
              </a:extLst>
            </p:cNvPr>
            <p:cNvSpPr txBox="1"/>
            <p:nvPr/>
          </p:nvSpPr>
          <p:spPr>
            <a:xfrm>
              <a:off x="8653766" y="2629267"/>
              <a:ext cx="1644746" cy="742950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ALTA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R$ 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7.181</a:t>
              </a:r>
              <a:endPara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Zurich Blk BT" panose="020B0804030502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C89800"/>
                </a:solidFill>
                <a:effectLst/>
                <a:uLnTx/>
                <a:uFillTx/>
                <a:latin typeface="Zurich Blk BT" panose="020B0804030502030204" pitchFamily="34" charset="0"/>
                <a:ea typeface="+mn-ea"/>
                <a:cs typeface="+mn-cs"/>
              </a:endParaRPr>
            </a:p>
          </p:txBody>
        </p:sp>
        <p:sp>
          <p:nvSpPr>
            <p:cNvPr id="5" name="CaixaDeTexto 1">
              <a:extLst>
                <a:ext uri="{FF2B5EF4-FFF2-40B4-BE49-F238E27FC236}">
                  <a16:creationId xmlns:a16="http://schemas.microsoft.com/office/drawing/2014/main" id="{8E062C62-878C-9EB7-20AD-9B9401D24828}"/>
                </a:ext>
              </a:extLst>
            </p:cNvPr>
            <p:cNvSpPr txBox="1"/>
            <p:nvPr/>
          </p:nvSpPr>
          <p:spPr>
            <a:xfrm>
              <a:off x="8174315" y="3490991"/>
              <a:ext cx="1660746" cy="54687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MÉDIA ALTA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R$ 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4.524</a:t>
              </a:r>
              <a:endPara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Zurich Blk BT" panose="020B0804030502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Zurich Blk BT" panose="020B0804030502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CaixaDeTexto 1">
              <a:extLst>
                <a:ext uri="{FF2B5EF4-FFF2-40B4-BE49-F238E27FC236}">
                  <a16:creationId xmlns:a16="http://schemas.microsoft.com/office/drawing/2014/main" id="{06FD64D0-26A6-11B3-01E4-7289573A3820}"/>
                </a:ext>
              </a:extLst>
            </p:cNvPr>
            <p:cNvSpPr txBox="1"/>
            <p:nvPr/>
          </p:nvSpPr>
          <p:spPr>
            <a:xfrm>
              <a:off x="2103992" y="4380547"/>
              <a:ext cx="1936487" cy="1141522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MUITO BAIXA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R$ 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599</a:t>
              </a:r>
              <a:endPara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Zurich Blk BT" panose="020B0804030502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CaixaDeTexto 1">
              <a:extLst>
                <a:ext uri="{FF2B5EF4-FFF2-40B4-BE49-F238E27FC236}">
                  <a16:creationId xmlns:a16="http://schemas.microsoft.com/office/drawing/2014/main" id="{BF9D1942-8B52-1614-7D2E-FA211A54A634}"/>
                </a:ext>
              </a:extLst>
            </p:cNvPr>
            <p:cNvSpPr txBox="1"/>
            <p:nvPr/>
          </p:nvSpPr>
          <p:spPr>
            <a:xfrm>
              <a:off x="5564056" y="4194018"/>
              <a:ext cx="2567998" cy="986306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MÉDIA BAIXA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R$ 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1.642</a:t>
              </a:r>
              <a:endPara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Zurich Blk BT" panose="020B0804030502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CaixaDeTexto 1">
              <a:extLst>
                <a:ext uri="{FF2B5EF4-FFF2-40B4-BE49-F238E27FC236}">
                  <a16:creationId xmlns:a16="http://schemas.microsoft.com/office/drawing/2014/main" id="{1C240AA6-C79D-8AC3-68AD-EF33BEDF1C51}"/>
                </a:ext>
              </a:extLst>
            </p:cNvPr>
            <p:cNvSpPr txBox="1"/>
            <p:nvPr/>
          </p:nvSpPr>
          <p:spPr>
            <a:xfrm>
              <a:off x="4066177" y="4292731"/>
              <a:ext cx="1508372" cy="102722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5608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BAIXA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5608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R$ 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5608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1.091</a:t>
              </a:r>
              <a:endPara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60000"/>
                    <a:lumOff val="40000"/>
                  </a:srgbClr>
                </a:solidFill>
                <a:effectLst/>
                <a:uLnTx/>
                <a:uFillTx/>
                <a:latin typeface="Zurich Blk BT" panose="020B0804030502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CaixaDeTexto 1">
              <a:extLst>
                <a:ext uri="{FF2B5EF4-FFF2-40B4-BE49-F238E27FC236}">
                  <a16:creationId xmlns:a16="http://schemas.microsoft.com/office/drawing/2014/main" id="{31687D4A-2CBF-E5DB-1977-BE16AC5D3450}"/>
                </a:ext>
              </a:extLst>
            </p:cNvPr>
            <p:cNvSpPr txBox="1"/>
            <p:nvPr/>
          </p:nvSpPr>
          <p:spPr>
            <a:xfrm>
              <a:off x="8055487" y="3965153"/>
              <a:ext cx="1283109" cy="908995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MÉDIA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R$ 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2.785</a:t>
              </a:r>
              <a:endPara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Zurich Blk BT" panose="020B0804030502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Zurich Blk BT" panose="020B0804030502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CaixaDeTexto 1">
              <a:extLst>
                <a:ext uri="{FF2B5EF4-FFF2-40B4-BE49-F238E27FC236}">
                  <a16:creationId xmlns:a16="http://schemas.microsoft.com/office/drawing/2014/main" id="{8246EB72-B2D8-AFA0-6EFC-1976298B1521}"/>
                </a:ext>
              </a:extLst>
            </p:cNvPr>
            <p:cNvSpPr txBox="1"/>
            <p:nvPr/>
          </p:nvSpPr>
          <p:spPr>
            <a:xfrm>
              <a:off x="2116098" y="5405099"/>
              <a:ext cx="1950907" cy="54693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Zurich Cn BT" panose="020B0506020202040204" pitchFamily="34" charset="0"/>
                  <a:ea typeface="+mn-ea"/>
                  <a:cs typeface="+mn-cs"/>
                </a:rPr>
                <a:t>24%</a:t>
              </a:r>
              <a:endPara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Zurich Cn BT" panose="020B0506020202040204" pitchFamily="34" charset="0"/>
                <a:ea typeface="+mn-ea"/>
                <a:cs typeface="+mn-cs"/>
              </a:endParaRPr>
            </a:p>
          </p:txBody>
        </p:sp>
        <p:sp>
          <p:nvSpPr>
            <p:cNvPr id="19" name="CaixaDeTexto 1">
              <a:extLst>
                <a:ext uri="{FF2B5EF4-FFF2-40B4-BE49-F238E27FC236}">
                  <a16:creationId xmlns:a16="http://schemas.microsoft.com/office/drawing/2014/main" id="{D88230AA-6641-BC27-234F-C62EAA51CD82}"/>
                </a:ext>
              </a:extLst>
            </p:cNvPr>
            <p:cNvSpPr txBox="1"/>
            <p:nvPr/>
          </p:nvSpPr>
          <p:spPr>
            <a:xfrm>
              <a:off x="4103058" y="5405099"/>
              <a:ext cx="1491192" cy="54693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5608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Zurich Cn BT" panose="020B0506020202040204" pitchFamily="34" charset="0"/>
                  <a:ea typeface="+mn-ea"/>
                  <a:cs typeface="+mn-cs"/>
                </a:rPr>
                <a:t>19%</a:t>
              </a:r>
              <a:endPara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60000"/>
                    <a:lumOff val="40000"/>
                  </a:srgbClr>
                </a:solidFill>
                <a:effectLst/>
                <a:uLnTx/>
                <a:uFillTx/>
                <a:latin typeface="Zurich Cn BT" panose="020B0506020202040204" pitchFamily="34" charset="0"/>
                <a:ea typeface="+mn-ea"/>
                <a:cs typeface="+mn-cs"/>
              </a:endParaRPr>
            </a:p>
          </p:txBody>
        </p:sp>
        <p:sp>
          <p:nvSpPr>
            <p:cNvPr id="20" name="CaixaDeTexto 1">
              <a:extLst>
                <a:ext uri="{FF2B5EF4-FFF2-40B4-BE49-F238E27FC236}">
                  <a16:creationId xmlns:a16="http://schemas.microsoft.com/office/drawing/2014/main" id="{96D787A0-5990-59D0-4B26-3AEB43520021}"/>
                </a:ext>
              </a:extLst>
            </p:cNvPr>
            <p:cNvSpPr txBox="1"/>
            <p:nvPr/>
          </p:nvSpPr>
          <p:spPr>
            <a:xfrm>
              <a:off x="5565947" y="5405099"/>
              <a:ext cx="2559363" cy="54693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Zurich Cn BT" panose="020B0506020202040204" pitchFamily="34" charset="0"/>
                  <a:ea typeface="+mn-ea"/>
                  <a:cs typeface="+mn-cs"/>
                </a:rPr>
                <a:t>31%</a:t>
              </a:r>
              <a:endPara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Zurich Cn BT" panose="020B0506020202040204" pitchFamily="34" charset="0"/>
                <a:ea typeface="+mn-ea"/>
                <a:cs typeface="+mn-cs"/>
              </a:endParaRPr>
            </a:p>
          </p:txBody>
        </p:sp>
        <p:sp>
          <p:nvSpPr>
            <p:cNvPr id="21" name="CaixaDeTexto 1">
              <a:extLst>
                <a:ext uri="{FF2B5EF4-FFF2-40B4-BE49-F238E27FC236}">
                  <a16:creationId xmlns:a16="http://schemas.microsoft.com/office/drawing/2014/main" id="{3D6E442A-CB03-84DB-0C2C-092BA624DAC8}"/>
                </a:ext>
              </a:extLst>
            </p:cNvPr>
            <p:cNvSpPr txBox="1"/>
            <p:nvPr/>
          </p:nvSpPr>
          <p:spPr>
            <a:xfrm>
              <a:off x="8221942" y="5405099"/>
              <a:ext cx="1021179" cy="54693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Zurich Cn BT" panose="020B0506020202040204" pitchFamily="34" charset="0"/>
                  <a:ea typeface="+mn-ea"/>
                  <a:cs typeface="+mn-cs"/>
                </a:rPr>
                <a:t>14%</a:t>
              </a:r>
              <a:endPara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Zurich Cn BT" panose="020B0506020202040204" pitchFamily="34" charset="0"/>
                <a:ea typeface="+mn-ea"/>
                <a:cs typeface="+mn-cs"/>
              </a:endParaRPr>
            </a:p>
          </p:txBody>
        </p:sp>
        <p:sp>
          <p:nvSpPr>
            <p:cNvPr id="22" name="CaixaDeTexto 1">
              <a:extLst>
                <a:ext uri="{FF2B5EF4-FFF2-40B4-BE49-F238E27FC236}">
                  <a16:creationId xmlns:a16="http://schemas.microsoft.com/office/drawing/2014/main" id="{7E2E4DC7-8F5B-EA8B-A7BC-F83D9184BAFB}"/>
                </a:ext>
              </a:extLst>
            </p:cNvPr>
            <p:cNvSpPr txBox="1"/>
            <p:nvPr/>
          </p:nvSpPr>
          <p:spPr>
            <a:xfrm>
              <a:off x="9243121" y="5405099"/>
              <a:ext cx="470121" cy="54693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Zurich Cn BT" panose="020B0506020202040204" pitchFamily="34" charset="0"/>
                  <a:ea typeface="+mn-ea"/>
                  <a:cs typeface="+mn-cs"/>
                </a:rPr>
                <a:t>6%</a:t>
              </a:r>
              <a:endPara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Zurich Cn BT" panose="020B0506020202040204" pitchFamily="34" charset="0"/>
                <a:ea typeface="+mn-ea"/>
                <a:cs typeface="+mn-cs"/>
              </a:endParaRPr>
            </a:p>
          </p:txBody>
        </p:sp>
        <p:sp>
          <p:nvSpPr>
            <p:cNvPr id="23" name="CaixaDeTexto 1">
              <a:extLst>
                <a:ext uri="{FF2B5EF4-FFF2-40B4-BE49-F238E27FC236}">
                  <a16:creationId xmlns:a16="http://schemas.microsoft.com/office/drawing/2014/main" id="{68CDF824-B428-C9C8-8D3E-1741E39DD2C1}"/>
                </a:ext>
              </a:extLst>
            </p:cNvPr>
            <p:cNvSpPr txBox="1"/>
            <p:nvPr/>
          </p:nvSpPr>
          <p:spPr>
            <a:xfrm>
              <a:off x="9683048" y="5405099"/>
              <a:ext cx="470121" cy="54693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Zurich Cn BT" panose="020B0506020202040204" pitchFamily="34" charset="0"/>
                  <a:ea typeface="+mn-ea"/>
                  <a:cs typeface="+mn-cs"/>
                </a:rPr>
                <a:t>4%</a:t>
              </a:r>
              <a:endPara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Zurich Cn BT" panose="020B0506020202040204" pitchFamily="34" charset="0"/>
                <a:ea typeface="+mn-ea"/>
                <a:cs typeface="+mn-cs"/>
              </a:endParaRPr>
            </a:p>
          </p:txBody>
        </p: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C0DBCA30-DD10-9C09-2228-B4C98A254403}"/>
                </a:ext>
              </a:extLst>
            </p:cNvPr>
            <p:cNvGrpSpPr/>
            <p:nvPr/>
          </p:nvGrpSpPr>
          <p:grpSpPr>
            <a:xfrm>
              <a:off x="2119766" y="1364244"/>
              <a:ext cx="8126821" cy="4038288"/>
              <a:chOff x="2454057" y="5097983"/>
              <a:chExt cx="8126821" cy="4038288"/>
            </a:xfrm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5B1872B-5800-4ADC-B5CA-C6C4226991D9}"/>
                  </a:ext>
                </a:extLst>
              </p:cNvPr>
              <p:cNvSpPr/>
              <p:nvPr/>
            </p:nvSpPr>
            <p:spPr>
              <a:xfrm>
                <a:off x="2454057" y="8983871"/>
                <a:ext cx="1950907" cy="15240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90494077-9088-D8B3-9092-DD3075905C01}"/>
                  </a:ext>
                </a:extLst>
              </p:cNvPr>
              <p:cNvSpPr/>
              <p:nvPr/>
            </p:nvSpPr>
            <p:spPr>
              <a:xfrm>
                <a:off x="4402716" y="8857881"/>
                <a:ext cx="1528073" cy="2783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511ABC1-C3EF-C20E-98FF-BBC83329F831}"/>
                  </a:ext>
                </a:extLst>
              </p:cNvPr>
              <p:cNvSpPr/>
              <p:nvPr/>
            </p:nvSpPr>
            <p:spPr>
              <a:xfrm>
                <a:off x="5928541" y="8715376"/>
                <a:ext cx="2542300" cy="42089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5E1F2E80-9354-2DFC-0DDB-A1C94C30F0C0}"/>
                  </a:ext>
                </a:extLst>
              </p:cNvPr>
              <p:cNvSpPr/>
              <p:nvPr/>
            </p:nvSpPr>
            <p:spPr>
              <a:xfrm>
                <a:off x="8468593" y="8419731"/>
                <a:ext cx="1136718" cy="716540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5364DC3-1050-20CD-EA70-158DEE779507}"/>
                  </a:ext>
                </a:extLst>
              </p:cNvPr>
              <p:cNvSpPr/>
              <p:nvPr/>
            </p:nvSpPr>
            <p:spPr>
              <a:xfrm>
                <a:off x="9603063" y="7948104"/>
                <a:ext cx="489005" cy="1188167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0C8AC314-50CA-61CF-0174-647D1858582E}"/>
                  </a:ext>
                </a:extLst>
              </p:cNvPr>
              <p:cNvSpPr/>
              <p:nvPr/>
            </p:nvSpPr>
            <p:spPr>
              <a:xfrm>
                <a:off x="10089820" y="7256594"/>
                <a:ext cx="325160" cy="187967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1EFB3B47-BD5C-26E5-87F9-8B21E664DA23}"/>
                  </a:ext>
                </a:extLst>
              </p:cNvPr>
              <p:cNvSpPr/>
              <p:nvPr/>
            </p:nvSpPr>
            <p:spPr>
              <a:xfrm>
                <a:off x="10412730" y="5097983"/>
                <a:ext cx="168148" cy="4038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32" name="CaixaDeTexto 1">
              <a:extLst>
                <a:ext uri="{FF2B5EF4-FFF2-40B4-BE49-F238E27FC236}">
                  <a16:creationId xmlns:a16="http://schemas.microsoft.com/office/drawing/2014/main" id="{5677EA90-3243-A9EC-AEC5-004B373A6883}"/>
                </a:ext>
              </a:extLst>
            </p:cNvPr>
            <p:cNvSpPr txBox="1"/>
            <p:nvPr/>
          </p:nvSpPr>
          <p:spPr>
            <a:xfrm>
              <a:off x="10149260" y="5405099"/>
              <a:ext cx="470121" cy="54693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Zurich Cn BT" panose="020B0506020202040204" pitchFamily="34" charset="0"/>
                  <a:ea typeface="+mn-ea"/>
                  <a:cs typeface="+mn-cs"/>
                </a:rPr>
                <a:t>2%</a:t>
              </a:r>
              <a:endPara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Zurich Cn BT" panose="020B0506020202040204" pitchFamily="34" charset="0"/>
                <a:ea typeface="+mn-ea"/>
                <a:cs typeface="+mn-cs"/>
              </a:endParaRP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24CB5EF0-55BF-00D2-51E9-512C3F5B630C}"/>
                </a:ext>
              </a:extLst>
            </p:cNvPr>
            <p:cNvSpPr txBox="1"/>
            <p:nvPr/>
          </p:nvSpPr>
          <p:spPr>
            <a:xfrm>
              <a:off x="2059493" y="5902679"/>
              <a:ext cx="1924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urich BT" panose="020B0603020202030204" pitchFamily="34" charset="0"/>
                  <a:ea typeface="+mn-ea"/>
                  <a:cs typeface="+mn-cs"/>
                </a:rPr>
                <a:t>n</a:t>
              </a:r>
              <a:r>
                <a:rPr kumimoji="0" lang="pt-BR" sz="1600" b="0" i="0" u="sng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urich BT" panose="020B0603020202030204" pitchFamily="34" charset="0"/>
                  <a:ea typeface="+mn-ea"/>
                  <a:cs typeface="+mn-cs"/>
                </a:rPr>
                <a:t>o</a:t>
              </a: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urich BT" panose="020B0603020202030204" pitchFamily="34" charset="0"/>
                  <a:ea typeface="+mn-ea"/>
                  <a:cs typeface="+mn-cs"/>
                </a:rPr>
                <a:t> Consumidores</a:t>
              </a:r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EBF4F5B7-46F7-DC81-7D8E-77FAF5E8F244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>
              <a:off x="3983874" y="6071956"/>
              <a:ext cx="6262713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6187C7AC-3656-B612-326F-296396A19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17558" y="2246204"/>
              <a:ext cx="0" cy="2705104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8424429A-2A98-F148-A840-9504E449FDC7}"/>
                </a:ext>
              </a:extLst>
            </p:cNvPr>
            <p:cNvSpPr txBox="1"/>
            <p:nvPr/>
          </p:nvSpPr>
          <p:spPr>
            <a:xfrm rot="16200000">
              <a:off x="623512" y="3331225"/>
              <a:ext cx="1924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urich BT" panose="020B0603020202030204" pitchFamily="34" charset="0"/>
                  <a:ea typeface="+mn-ea"/>
                  <a:cs typeface="+mn-cs"/>
                </a:rPr>
                <a:t>Renda</a:t>
              </a:r>
            </a:p>
          </p:txBody>
        </p: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96A33C43-EC9E-5337-34A5-4F57B6AB7A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6098" y="2447266"/>
              <a:ext cx="0" cy="26768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68583F92-0DC5-46A4-CFE4-A3D7A8F6B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25900" y="2447266"/>
              <a:ext cx="15146" cy="21656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2926F8D9-B34A-A4FD-30DA-5A415087D957}"/>
                </a:ext>
              </a:extLst>
            </p:cNvPr>
            <p:cNvCxnSpPr>
              <a:cxnSpLocks/>
            </p:cNvCxnSpPr>
            <p:nvPr/>
          </p:nvCxnSpPr>
          <p:spPr>
            <a:xfrm>
              <a:off x="6750669" y="3134212"/>
              <a:ext cx="1304818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84DDD04D-B126-50F3-FC9C-9B1AFD288C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7976" y="3134212"/>
              <a:ext cx="1325366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3A43B3FA-0EC7-1786-0BD2-7BF807D96D26}"/>
                </a:ext>
              </a:extLst>
            </p:cNvPr>
            <p:cNvSpPr txBox="1"/>
            <p:nvPr/>
          </p:nvSpPr>
          <p:spPr>
            <a:xfrm>
              <a:off x="3548488" y="2425772"/>
              <a:ext cx="3187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74% do total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urich Blk BT" panose="020B0804030502030204" pitchFamily="34" charset="0"/>
                  <a:ea typeface="+mn-ea"/>
                  <a:cs typeface="+mn-cs"/>
                </a:rPr>
                <a:t>das famílias</a:t>
              </a:r>
              <a:endPara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D1E53E0D-2747-01A7-3595-EEDC855D82B0}"/>
                </a:ext>
              </a:extLst>
            </p:cNvPr>
            <p:cNvSpPr txBox="1"/>
            <p:nvPr/>
          </p:nvSpPr>
          <p:spPr>
            <a:xfrm>
              <a:off x="1854199" y="1008714"/>
              <a:ext cx="837509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REPRESENTATIVIDADE DAS FAMÍLIAS POR CLASSE E RENDA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Perfil da população brasileira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E90275-8597-ABA8-2AC3-09015F7420E3}"/>
              </a:ext>
            </a:extLst>
          </p:cNvPr>
          <p:cNvSpPr txBox="1"/>
          <p:nvPr/>
        </p:nvSpPr>
        <p:spPr>
          <a:xfrm>
            <a:off x="217749" y="56984"/>
            <a:ext cx="8087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Perfil dos pagadores de impostos de consumo no Brasil</a:t>
            </a:r>
          </a:p>
        </p:txBody>
      </p:sp>
    </p:spTree>
    <p:extLst>
      <p:ext uri="{BB962C8B-B14F-4D97-AF65-F5344CB8AC3E}">
        <p14:creationId xmlns:p14="http://schemas.microsoft.com/office/powerpoint/2010/main" val="41112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663DF-B911-34A2-8284-7743D35D0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Uma imagem contendo Forma&#10;&#10;Descrição gerada automaticamente">
            <a:extLst>
              <a:ext uri="{FF2B5EF4-FFF2-40B4-BE49-F238E27FC236}">
                <a16:creationId xmlns:a16="http://schemas.microsoft.com/office/drawing/2014/main" id="{B64B5E6E-4641-C33E-77DC-0F0F25DC8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" y="-830"/>
            <a:ext cx="12192000" cy="685800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F09E98C9-38B5-B265-F771-1AE2D8CD9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3297" y="211449"/>
            <a:ext cx="2741096" cy="357534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167D2831-9F25-2425-DCA6-4B3FBAFA314C}"/>
              </a:ext>
            </a:extLst>
          </p:cNvPr>
          <p:cNvSpPr txBox="1"/>
          <p:nvPr/>
        </p:nvSpPr>
        <p:spPr>
          <a:xfrm>
            <a:off x="217748" y="56984"/>
            <a:ext cx="119742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Premissas constitucionais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Cesta Básica Nacional de Alimentos (CBNA)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8º. Fica criada a Cesta Básica Nacional de Alimentos, que considerará a diversidade regional e cultural            da alimentação do País e garantirá a alimentação saudável e nutricionalmente adequada, em observância                  ao direito social à alimentação previsto no Art. 6º. Da Constituição Federal.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DCD7DB18-2C05-0056-2845-623B9BA46965}"/>
              </a:ext>
            </a:extLst>
          </p:cNvPr>
          <p:cNvGrpSpPr/>
          <p:nvPr/>
        </p:nvGrpSpPr>
        <p:grpSpPr>
          <a:xfrm>
            <a:off x="3249100" y="2363679"/>
            <a:ext cx="1200311" cy="1200311"/>
            <a:chOff x="5365665" y="5545900"/>
            <a:chExt cx="1000707" cy="1000707"/>
          </a:xfrm>
        </p:grpSpPr>
        <p:sp>
          <p:nvSpPr>
            <p:cNvPr id="4" name="Freeform 594">
              <a:extLst>
                <a:ext uri="{FF2B5EF4-FFF2-40B4-BE49-F238E27FC236}">
                  <a16:creationId xmlns:a16="http://schemas.microsoft.com/office/drawing/2014/main" id="{9EA7E370-8CD0-A4FF-9DD7-86B9F043EF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6972" y="5645708"/>
              <a:ext cx="382267" cy="748352"/>
            </a:xfrm>
            <a:custGeom>
              <a:avLst/>
              <a:gdLst/>
              <a:ahLst/>
              <a:cxnLst>
                <a:cxn ang="0">
                  <a:pos x="548" y="745"/>
                </a:cxn>
                <a:cxn ang="0">
                  <a:pos x="360" y="985"/>
                </a:cxn>
                <a:cxn ang="0">
                  <a:pos x="88" y="1851"/>
                </a:cxn>
                <a:cxn ang="0">
                  <a:pos x="196" y="1861"/>
                </a:cxn>
                <a:cxn ang="0">
                  <a:pos x="599" y="1456"/>
                </a:cxn>
                <a:cxn ang="0">
                  <a:pos x="493" y="1784"/>
                </a:cxn>
                <a:cxn ang="0">
                  <a:pos x="390" y="2130"/>
                </a:cxn>
                <a:cxn ang="0">
                  <a:pos x="320" y="2374"/>
                </a:cxn>
                <a:cxn ang="0">
                  <a:pos x="596" y="2439"/>
                </a:cxn>
                <a:cxn ang="0">
                  <a:pos x="658" y="3256"/>
                </a:cxn>
                <a:cxn ang="0">
                  <a:pos x="1044" y="3257"/>
                </a:cxn>
                <a:cxn ang="0">
                  <a:pos x="1017" y="3146"/>
                </a:cxn>
                <a:cxn ang="0">
                  <a:pos x="1341" y="2230"/>
                </a:cxn>
                <a:cxn ang="0">
                  <a:pos x="1246" y="1902"/>
                </a:cxn>
                <a:cxn ang="0">
                  <a:pos x="1137" y="1554"/>
                </a:cxn>
                <a:cxn ang="0">
                  <a:pos x="1483" y="1827"/>
                </a:cxn>
                <a:cxn ang="0">
                  <a:pos x="1569" y="1879"/>
                </a:cxn>
                <a:cxn ang="0">
                  <a:pos x="1631" y="1792"/>
                </a:cxn>
                <a:cxn ang="0">
                  <a:pos x="1259" y="842"/>
                </a:cxn>
                <a:cxn ang="0">
                  <a:pos x="1029" y="694"/>
                </a:cxn>
                <a:cxn ang="0">
                  <a:pos x="773" y="83"/>
                </a:cxn>
                <a:cxn ang="0">
                  <a:pos x="622" y="234"/>
                </a:cxn>
                <a:cxn ang="0">
                  <a:pos x="656" y="450"/>
                </a:cxn>
                <a:cxn ang="0">
                  <a:pos x="849" y="549"/>
                </a:cxn>
                <a:cxn ang="0">
                  <a:pos x="1042" y="450"/>
                </a:cxn>
                <a:cxn ang="0">
                  <a:pos x="1076" y="234"/>
                </a:cxn>
                <a:cxn ang="0">
                  <a:pos x="925" y="83"/>
                </a:cxn>
                <a:cxn ang="0">
                  <a:pos x="980" y="28"/>
                </a:cxn>
                <a:cxn ang="0">
                  <a:pos x="1146" y="220"/>
                </a:cxn>
                <a:cxn ang="0">
                  <a:pos x="1112" y="472"/>
                </a:cxn>
                <a:cxn ang="0">
                  <a:pos x="912" y="613"/>
                </a:cxn>
                <a:cxn ang="0">
                  <a:pos x="1190" y="683"/>
                </a:cxn>
                <a:cxn ang="0">
                  <a:pos x="1406" y="955"/>
                </a:cxn>
                <a:cxn ang="0">
                  <a:pos x="1693" y="1850"/>
                </a:cxn>
                <a:cxn ang="0">
                  <a:pos x="1583" y="1949"/>
                </a:cxn>
                <a:cxn ang="0">
                  <a:pos x="1443" y="1899"/>
                </a:cxn>
                <a:cxn ang="0">
                  <a:pos x="1190" y="1490"/>
                </a:cxn>
                <a:cxn ang="0">
                  <a:pos x="1297" y="1828"/>
                </a:cxn>
                <a:cxn ang="0">
                  <a:pos x="1397" y="2164"/>
                </a:cxn>
                <a:cxn ang="0">
                  <a:pos x="1453" y="2371"/>
                </a:cxn>
                <a:cxn ang="0">
                  <a:pos x="1398" y="2445"/>
                </a:cxn>
                <a:cxn ang="0">
                  <a:pos x="1113" y="3200"/>
                </a:cxn>
                <a:cxn ang="0">
                  <a:pos x="1079" y="3318"/>
                </a:cxn>
                <a:cxn ang="0">
                  <a:pos x="851" y="3309"/>
                </a:cxn>
                <a:cxn ang="0">
                  <a:pos x="623" y="3318"/>
                </a:cxn>
                <a:cxn ang="0">
                  <a:pos x="589" y="3200"/>
                </a:cxn>
                <a:cxn ang="0">
                  <a:pos x="304" y="2445"/>
                </a:cxn>
                <a:cxn ang="0">
                  <a:pos x="249" y="2371"/>
                </a:cxn>
                <a:cxn ang="0">
                  <a:pos x="305" y="2165"/>
                </a:cxn>
                <a:cxn ang="0">
                  <a:pos x="404" y="1830"/>
                </a:cxn>
                <a:cxn ang="0">
                  <a:pos x="512" y="1491"/>
                </a:cxn>
                <a:cxn ang="0">
                  <a:pos x="258" y="1899"/>
                </a:cxn>
                <a:cxn ang="0">
                  <a:pos x="120" y="1949"/>
                </a:cxn>
                <a:cxn ang="0">
                  <a:pos x="9" y="1850"/>
                </a:cxn>
                <a:cxn ang="0">
                  <a:pos x="297" y="955"/>
                </a:cxn>
                <a:cxn ang="0">
                  <a:pos x="514" y="683"/>
                </a:cxn>
                <a:cxn ang="0">
                  <a:pos x="787" y="613"/>
                </a:cxn>
                <a:cxn ang="0">
                  <a:pos x="586" y="472"/>
                </a:cxn>
                <a:cxn ang="0">
                  <a:pos x="552" y="220"/>
                </a:cxn>
                <a:cxn ang="0">
                  <a:pos x="719" y="28"/>
                </a:cxn>
              </a:cxnLst>
              <a:rect l="0" t="0" r="r" b="b"/>
              <a:pathLst>
                <a:path w="1702" h="3328">
                  <a:moveTo>
                    <a:pt x="771" y="684"/>
                  </a:moveTo>
                  <a:lnTo>
                    <a:pt x="722" y="686"/>
                  </a:lnTo>
                  <a:lnTo>
                    <a:pt x="674" y="694"/>
                  </a:lnTo>
                  <a:lnTo>
                    <a:pt x="630" y="706"/>
                  </a:lnTo>
                  <a:lnTo>
                    <a:pt x="587" y="722"/>
                  </a:lnTo>
                  <a:lnTo>
                    <a:pt x="548" y="745"/>
                  </a:lnTo>
                  <a:lnTo>
                    <a:pt x="511" y="772"/>
                  </a:lnTo>
                  <a:lnTo>
                    <a:pt x="476" y="804"/>
                  </a:lnTo>
                  <a:lnTo>
                    <a:pt x="443" y="842"/>
                  </a:lnTo>
                  <a:lnTo>
                    <a:pt x="414" y="884"/>
                  </a:lnTo>
                  <a:lnTo>
                    <a:pt x="385" y="933"/>
                  </a:lnTo>
                  <a:lnTo>
                    <a:pt x="360" y="985"/>
                  </a:lnTo>
                  <a:lnTo>
                    <a:pt x="336" y="1045"/>
                  </a:lnTo>
                  <a:lnTo>
                    <a:pt x="77" y="1770"/>
                  </a:lnTo>
                  <a:lnTo>
                    <a:pt x="72" y="1792"/>
                  </a:lnTo>
                  <a:lnTo>
                    <a:pt x="73" y="1813"/>
                  </a:lnTo>
                  <a:lnTo>
                    <a:pt x="78" y="1833"/>
                  </a:lnTo>
                  <a:lnTo>
                    <a:pt x="88" y="1851"/>
                  </a:lnTo>
                  <a:lnTo>
                    <a:pt x="102" y="1866"/>
                  </a:lnTo>
                  <a:lnTo>
                    <a:pt x="121" y="1876"/>
                  </a:lnTo>
                  <a:lnTo>
                    <a:pt x="140" y="1880"/>
                  </a:lnTo>
                  <a:lnTo>
                    <a:pt x="159" y="1879"/>
                  </a:lnTo>
                  <a:lnTo>
                    <a:pt x="179" y="1872"/>
                  </a:lnTo>
                  <a:lnTo>
                    <a:pt x="196" y="1861"/>
                  </a:lnTo>
                  <a:lnTo>
                    <a:pt x="210" y="1846"/>
                  </a:lnTo>
                  <a:lnTo>
                    <a:pt x="220" y="1827"/>
                  </a:lnTo>
                  <a:lnTo>
                    <a:pt x="533" y="1022"/>
                  </a:lnTo>
                  <a:lnTo>
                    <a:pt x="619" y="1402"/>
                  </a:lnTo>
                  <a:lnTo>
                    <a:pt x="614" y="1412"/>
                  </a:lnTo>
                  <a:lnTo>
                    <a:pt x="599" y="1456"/>
                  </a:lnTo>
                  <a:lnTo>
                    <a:pt x="583" y="1504"/>
                  </a:lnTo>
                  <a:lnTo>
                    <a:pt x="565" y="1555"/>
                  </a:lnTo>
                  <a:lnTo>
                    <a:pt x="548" y="1609"/>
                  </a:lnTo>
                  <a:lnTo>
                    <a:pt x="529" y="1666"/>
                  </a:lnTo>
                  <a:lnTo>
                    <a:pt x="511" y="1724"/>
                  </a:lnTo>
                  <a:lnTo>
                    <a:pt x="493" y="1784"/>
                  </a:lnTo>
                  <a:lnTo>
                    <a:pt x="474" y="1843"/>
                  </a:lnTo>
                  <a:lnTo>
                    <a:pt x="457" y="1903"/>
                  </a:lnTo>
                  <a:lnTo>
                    <a:pt x="439" y="1962"/>
                  </a:lnTo>
                  <a:lnTo>
                    <a:pt x="421" y="2020"/>
                  </a:lnTo>
                  <a:lnTo>
                    <a:pt x="405" y="2076"/>
                  </a:lnTo>
                  <a:lnTo>
                    <a:pt x="390" y="2130"/>
                  </a:lnTo>
                  <a:lnTo>
                    <a:pt x="374" y="2181"/>
                  </a:lnTo>
                  <a:lnTo>
                    <a:pt x="361" y="2230"/>
                  </a:lnTo>
                  <a:lnTo>
                    <a:pt x="348" y="2272"/>
                  </a:lnTo>
                  <a:lnTo>
                    <a:pt x="337" y="2312"/>
                  </a:lnTo>
                  <a:lnTo>
                    <a:pt x="328" y="2346"/>
                  </a:lnTo>
                  <a:lnTo>
                    <a:pt x="320" y="2374"/>
                  </a:lnTo>
                  <a:lnTo>
                    <a:pt x="525" y="2376"/>
                  </a:lnTo>
                  <a:lnTo>
                    <a:pt x="545" y="2379"/>
                  </a:lnTo>
                  <a:lnTo>
                    <a:pt x="564" y="2388"/>
                  </a:lnTo>
                  <a:lnTo>
                    <a:pt x="579" y="2401"/>
                  </a:lnTo>
                  <a:lnTo>
                    <a:pt x="590" y="2418"/>
                  </a:lnTo>
                  <a:lnTo>
                    <a:pt x="596" y="2439"/>
                  </a:lnTo>
                  <a:lnTo>
                    <a:pt x="686" y="3146"/>
                  </a:lnTo>
                  <a:lnTo>
                    <a:pt x="686" y="3165"/>
                  </a:lnTo>
                  <a:lnTo>
                    <a:pt x="680" y="3182"/>
                  </a:lnTo>
                  <a:lnTo>
                    <a:pt x="671" y="3199"/>
                  </a:lnTo>
                  <a:lnTo>
                    <a:pt x="659" y="3215"/>
                  </a:lnTo>
                  <a:lnTo>
                    <a:pt x="658" y="3256"/>
                  </a:lnTo>
                  <a:lnTo>
                    <a:pt x="802" y="3257"/>
                  </a:lnTo>
                  <a:lnTo>
                    <a:pt x="803" y="2376"/>
                  </a:lnTo>
                  <a:lnTo>
                    <a:pt x="900" y="2376"/>
                  </a:lnTo>
                  <a:lnTo>
                    <a:pt x="900" y="3256"/>
                  </a:lnTo>
                  <a:lnTo>
                    <a:pt x="1043" y="3257"/>
                  </a:lnTo>
                  <a:lnTo>
                    <a:pt x="1044" y="3257"/>
                  </a:lnTo>
                  <a:lnTo>
                    <a:pt x="1044" y="3256"/>
                  </a:lnTo>
                  <a:lnTo>
                    <a:pt x="1044" y="3215"/>
                  </a:lnTo>
                  <a:lnTo>
                    <a:pt x="1031" y="3199"/>
                  </a:lnTo>
                  <a:lnTo>
                    <a:pt x="1022" y="3182"/>
                  </a:lnTo>
                  <a:lnTo>
                    <a:pt x="1018" y="3165"/>
                  </a:lnTo>
                  <a:lnTo>
                    <a:pt x="1017" y="3146"/>
                  </a:lnTo>
                  <a:lnTo>
                    <a:pt x="1115" y="2376"/>
                  </a:lnTo>
                  <a:lnTo>
                    <a:pt x="1382" y="2376"/>
                  </a:lnTo>
                  <a:lnTo>
                    <a:pt x="1374" y="2347"/>
                  </a:lnTo>
                  <a:lnTo>
                    <a:pt x="1364" y="2313"/>
                  </a:lnTo>
                  <a:lnTo>
                    <a:pt x="1353" y="2274"/>
                  </a:lnTo>
                  <a:lnTo>
                    <a:pt x="1341" y="2230"/>
                  </a:lnTo>
                  <a:lnTo>
                    <a:pt x="1327" y="2181"/>
                  </a:lnTo>
                  <a:lnTo>
                    <a:pt x="1313" y="2131"/>
                  </a:lnTo>
                  <a:lnTo>
                    <a:pt x="1297" y="2076"/>
                  </a:lnTo>
                  <a:lnTo>
                    <a:pt x="1281" y="2020"/>
                  </a:lnTo>
                  <a:lnTo>
                    <a:pt x="1263" y="1961"/>
                  </a:lnTo>
                  <a:lnTo>
                    <a:pt x="1246" y="1902"/>
                  </a:lnTo>
                  <a:lnTo>
                    <a:pt x="1228" y="1843"/>
                  </a:lnTo>
                  <a:lnTo>
                    <a:pt x="1210" y="1782"/>
                  </a:lnTo>
                  <a:lnTo>
                    <a:pt x="1191" y="1723"/>
                  </a:lnTo>
                  <a:lnTo>
                    <a:pt x="1174" y="1665"/>
                  </a:lnTo>
                  <a:lnTo>
                    <a:pt x="1155" y="1609"/>
                  </a:lnTo>
                  <a:lnTo>
                    <a:pt x="1137" y="1554"/>
                  </a:lnTo>
                  <a:lnTo>
                    <a:pt x="1120" y="1504"/>
                  </a:lnTo>
                  <a:lnTo>
                    <a:pt x="1103" y="1456"/>
                  </a:lnTo>
                  <a:lnTo>
                    <a:pt x="1088" y="1412"/>
                  </a:lnTo>
                  <a:lnTo>
                    <a:pt x="1084" y="1402"/>
                  </a:lnTo>
                  <a:lnTo>
                    <a:pt x="1169" y="1022"/>
                  </a:lnTo>
                  <a:lnTo>
                    <a:pt x="1483" y="1827"/>
                  </a:lnTo>
                  <a:lnTo>
                    <a:pt x="1492" y="1845"/>
                  </a:lnTo>
                  <a:lnTo>
                    <a:pt x="1505" y="1860"/>
                  </a:lnTo>
                  <a:lnTo>
                    <a:pt x="1520" y="1871"/>
                  </a:lnTo>
                  <a:lnTo>
                    <a:pt x="1538" y="1878"/>
                  </a:lnTo>
                  <a:lnTo>
                    <a:pt x="1556" y="1881"/>
                  </a:lnTo>
                  <a:lnTo>
                    <a:pt x="1569" y="1879"/>
                  </a:lnTo>
                  <a:lnTo>
                    <a:pt x="1583" y="1876"/>
                  </a:lnTo>
                  <a:lnTo>
                    <a:pt x="1600" y="1866"/>
                  </a:lnTo>
                  <a:lnTo>
                    <a:pt x="1614" y="1851"/>
                  </a:lnTo>
                  <a:lnTo>
                    <a:pt x="1624" y="1833"/>
                  </a:lnTo>
                  <a:lnTo>
                    <a:pt x="1630" y="1813"/>
                  </a:lnTo>
                  <a:lnTo>
                    <a:pt x="1631" y="1792"/>
                  </a:lnTo>
                  <a:lnTo>
                    <a:pt x="1625" y="1770"/>
                  </a:lnTo>
                  <a:lnTo>
                    <a:pt x="1367" y="1045"/>
                  </a:lnTo>
                  <a:lnTo>
                    <a:pt x="1342" y="985"/>
                  </a:lnTo>
                  <a:lnTo>
                    <a:pt x="1317" y="932"/>
                  </a:lnTo>
                  <a:lnTo>
                    <a:pt x="1289" y="884"/>
                  </a:lnTo>
                  <a:lnTo>
                    <a:pt x="1259" y="842"/>
                  </a:lnTo>
                  <a:lnTo>
                    <a:pt x="1226" y="804"/>
                  </a:lnTo>
                  <a:lnTo>
                    <a:pt x="1192" y="772"/>
                  </a:lnTo>
                  <a:lnTo>
                    <a:pt x="1155" y="745"/>
                  </a:lnTo>
                  <a:lnTo>
                    <a:pt x="1115" y="722"/>
                  </a:lnTo>
                  <a:lnTo>
                    <a:pt x="1074" y="706"/>
                  </a:lnTo>
                  <a:lnTo>
                    <a:pt x="1029" y="694"/>
                  </a:lnTo>
                  <a:lnTo>
                    <a:pt x="982" y="686"/>
                  </a:lnTo>
                  <a:lnTo>
                    <a:pt x="931" y="684"/>
                  </a:lnTo>
                  <a:lnTo>
                    <a:pt x="771" y="684"/>
                  </a:lnTo>
                  <a:close/>
                  <a:moveTo>
                    <a:pt x="849" y="71"/>
                  </a:moveTo>
                  <a:lnTo>
                    <a:pt x="811" y="73"/>
                  </a:lnTo>
                  <a:lnTo>
                    <a:pt x="773" y="83"/>
                  </a:lnTo>
                  <a:lnTo>
                    <a:pt x="739" y="97"/>
                  </a:lnTo>
                  <a:lnTo>
                    <a:pt x="708" y="117"/>
                  </a:lnTo>
                  <a:lnTo>
                    <a:pt x="680" y="141"/>
                  </a:lnTo>
                  <a:lnTo>
                    <a:pt x="656" y="169"/>
                  </a:lnTo>
                  <a:lnTo>
                    <a:pt x="636" y="199"/>
                  </a:lnTo>
                  <a:lnTo>
                    <a:pt x="622" y="234"/>
                  </a:lnTo>
                  <a:lnTo>
                    <a:pt x="613" y="271"/>
                  </a:lnTo>
                  <a:lnTo>
                    <a:pt x="610" y="310"/>
                  </a:lnTo>
                  <a:lnTo>
                    <a:pt x="613" y="348"/>
                  </a:lnTo>
                  <a:lnTo>
                    <a:pt x="622" y="385"/>
                  </a:lnTo>
                  <a:lnTo>
                    <a:pt x="636" y="420"/>
                  </a:lnTo>
                  <a:lnTo>
                    <a:pt x="656" y="450"/>
                  </a:lnTo>
                  <a:lnTo>
                    <a:pt x="680" y="479"/>
                  </a:lnTo>
                  <a:lnTo>
                    <a:pt x="708" y="503"/>
                  </a:lnTo>
                  <a:lnTo>
                    <a:pt x="739" y="522"/>
                  </a:lnTo>
                  <a:lnTo>
                    <a:pt x="773" y="537"/>
                  </a:lnTo>
                  <a:lnTo>
                    <a:pt x="811" y="546"/>
                  </a:lnTo>
                  <a:lnTo>
                    <a:pt x="849" y="549"/>
                  </a:lnTo>
                  <a:lnTo>
                    <a:pt x="887" y="546"/>
                  </a:lnTo>
                  <a:lnTo>
                    <a:pt x="925" y="537"/>
                  </a:lnTo>
                  <a:lnTo>
                    <a:pt x="959" y="522"/>
                  </a:lnTo>
                  <a:lnTo>
                    <a:pt x="991" y="503"/>
                  </a:lnTo>
                  <a:lnTo>
                    <a:pt x="1018" y="479"/>
                  </a:lnTo>
                  <a:lnTo>
                    <a:pt x="1042" y="450"/>
                  </a:lnTo>
                  <a:lnTo>
                    <a:pt x="1062" y="420"/>
                  </a:lnTo>
                  <a:lnTo>
                    <a:pt x="1076" y="385"/>
                  </a:lnTo>
                  <a:lnTo>
                    <a:pt x="1085" y="348"/>
                  </a:lnTo>
                  <a:lnTo>
                    <a:pt x="1088" y="310"/>
                  </a:lnTo>
                  <a:lnTo>
                    <a:pt x="1085" y="271"/>
                  </a:lnTo>
                  <a:lnTo>
                    <a:pt x="1076" y="234"/>
                  </a:lnTo>
                  <a:lnTo>
                    <a:pt x="1062" y="199"/>
                  </a:lnTo>
                  <a:lnTo>
                    <a:pt x="1042" y="169"/>
                  </a:lnTo>
                  <a:lnTo>
                    <a:pt x="1018" y="141"/>
                  </a:lnTo>
                  <a:lnTo>
                    <a:pt x="991" y="117"/>
                  </a:lnTo>
                  <a:lnTo>
                    <a:pt x="959" y="97"/>
                  </a:lnTo>
                  <a:lnTo>
                    <a:pt x="925" y="83"/>
                  </a:lnTo>
                  <a:lnTo>
                    <a:pt x="887" y="73"/>
                  </a:lnTo>
                  <a:lnTo>
                    <a:pt x="849" y="71"/>
                  </a:lnTo>
                  <a:close/>
                  <a:moveTo>
                    <a:pt x="849" y="0"/>
                  </a:moveTo>
                  <a:lnTo>
                    <a:pt x="895" y="3"/>
                  </a:lnTo>
                  <a:lnTo>
                    <a:pt x="939" y="13"/>
                  </a:lnTo>
                  <a:lnTo>
                    <a:pt x="980" y="28"/>
                  </a:lnTo>
                  <a:lnTo>
                    <a:pt x="1018" y="50"/>
                  </a:lnTo>
                  <a:lnTo>
                    <a:pt x="1052" y="75"/>
                  </a:lnTo>
                  <a:lnTo>
                    <a:pt x="1083" y="106"/>
                  </a:lnTo>
                  <a:lnTo>
                    <a:pt x="1109" y="141"/>
                  </a:lnTo>
                  <a:lnTo>
                    <a:pt x="1130" y="180"/>
                  </a:lnTo>
                  <a:lnTo>
                    <a:pt x="1146" y="220"/>
                  </a:lnTo>
                  <a:lnTo>
                    <a:pt x="1156" y="264"/>
                  </a:lnTo>
                  <a:lnTo>
                    <a:pt x="1159" y="310"/>
                  </a:lnTo>
                  <a:lnTo>
                    <a:pt x="1156" y="354"/>
                  </a:lnTo>
                  <a:lnTo>
                    <a:pt x="1147" y="396"/>
                  </a:lnTo>
                  <a:lnTo>
                    <a:pt x="1132" y="435"/>
                  </a:lnTo>
                  <a:lnTo>
                    <a:pt x="1112" y="472"/>
                  </a:lnTo>
                  <a:lnTo>
                    <a:pt x="1088" y="506"/>
                  </a:lnTo>
                  <a:lnTo>
                    <a:pt x="1060" y="537"/>
                  </a:lnTo>
                  <a:lnTo>
                    <a:pt x="1028" y="563"/>
                  </a:lnTo>
                  <a:lnTo>
                    <a:pt x="992" y="585"/>
                  </a:lnTo>
                  <a:lnTo>
                    <a:pt x="953" y="602"/>
                  </a:lnTo>
                  <a:lnTo>
                    <a:pt x="912" y="613"/>
                  </a:lnTo>
                  <a:lnTo>
                    <a:pt x="931" y="613"/>
                  </a:lnTo>
                  <a:lnTo>
                    <a:pt x="988" y="616"/>
                  </a:lnTo>
                  <a:lnTo>
                    <a:pt x="1043" y="625"/>
                  </a:lnTo>
                  <a:lnTo>
                    <a:pt x="1095" y="638"/>
                  </a:lnTo>
                  <a:lnTo>
                    <a:pt x="1144" y="658"/>
                  </a:lnTo>
                  <a:lnTo>
                    <a:pt x="1190" y="683"/>
                  </a:lnTo>
                  <a:lnTo>
                    <a:pt x="1233" y="713"/>
                  </a:lnTo>
                  <a:lnTo>
                    <a:pt x="1273" y="751"/>
                  </a:lnTo>
                  <a:lnTo>
                    <a:pt x="1311" y="792"/>
                  </a:lnTo>
                  <a:lnTo>
                    <a:pt x="1345" y="841"/>
                  </a:lnTo>
                  <a:lnTo>
                    <a:pt x="1376" y="894"/>
                  </a:lnTo>
                  <a:lnTo>
                    <a:pt x="1406" y="955"/>
                  </a:lnTo>
                  <a:lnTo>
                    <a:pt x="1432" y="1020"/>
                  </a:lnTo>
                  <a:lnTo>
                    <a:pt x="1692" y="1747"/>
                  </a:lnTo>
                  <a:lnTo>
                    <a:pt x="1700" y="1774"/>
                  </a:lnTo>
                  <a:lnTo>
                    <a:pt x="1702" y="1800"/>
                  </a:lnTo>
                  <a:lnTo>
                    <a:pt x="1700" y="1825"/>
                  </a:lnTo>
                  <a:lnTo>
                    <a:pt x="1693" y="1850"/>
                  </a:lnTo>
                  <a:lnTo>
                    <a:pt x="1683" y="1875"/>
                  </a:lnTo>
                  <a:lnTo>
                    <a:pt x="1669" y="1895"/>
                  </a:lnTo>
                  <a:lnTo>
                    <a:pt x="1652" y="1914"/>
                  </a:lnTo>
                  <a:lnTo>
                    <a:pt x="1631" y="1930"/>
                  </a:lnTo>
                  <a:lnTo>
                    <a:pt x="1608" y="1941"/>
                  </a:lnTo>
                  <a:lnTo>
                    <a:pt x="1583" y="1949"/>
                  </a:lnTo>
                  <a:lnTo>
                    <a:pt x="1556" y="1951"/>
                  </a:lnTo>
                  <a:lnTo>
                    <a:pt x="1531" y="1949"/>
                  </a:lnTo>
                  <a:lnTo>
                    <a:pt x="1506" y="1942"/>
                  </a:lnTo>
                  <a:lnTo>
                    <a:pt x="1483" y="1932"/>
                  </a:lnTo>
                  <a:lnTo>
                    <a:pt x="1462" y="1916"/>
                  </a:lnTo>
                  <a:lnTo>
                    <a:pt x="1443" y="1899"/>
                  </a:lnTo>
                  <a:lnTo>
                    <a:pt x="1428" y="1877"/>
                  </a:lnTo>
                  <a:lnTo>
                    <a:pt x="1417" y="1853"/>
                  </a:lnTo>
                  <a:lnTo>
                    <a:pt x="1188" y="1264"/>
                  </a:lnTo>
                  <a:lnTo>
                    <a:pt x="1158" y="1398"/>
                  </a:lnTo>
                  <a:lnTo>
                    <a:pt x="1174" y="1441"/>
                  </a:lnTo>
                  <a:lnTo>
                    <a:pt x="1190" y="1490"/>
                  </a:lnTo>
                  <a:lnTo>
                    <a:pt x="1208" y="1541"/>
                  </a:lnTo>
                  <a:lnTo>
                    <a:pt x="1225" y="1596"/>
                  </a:lnTo>
                  <a:lnTo>
                    <a:pt x="1244" y="1652"/>
                  </a:lnTo>
                  <a:lnTo>
                    <a:pt x="1261" y="1710"/>
                  </a:lnTo>
                  <a:lnTo>
                    <a:pt x="1280" y="1769"/>
                  </a:lnTo>
                  <a:lnTo>
                    <a:pt x="1297" y="1828"/>
                  </a:lnTo>
                  <a:lnTo>
                    <a:pt x="1316" y="1888"/>
                  </a:lnTo>
                  <a:lnTo>
                    <a:pt x="1334" y="1947"/>
                  </a:lnTo>
                  <a:lnTo>
                    <a:pt x="1350" y="2005"/>
                  </a:lnTo>
                  <a:lnTo>
                    <a:pt x="1367" y="2060"/>
                  </a:lnTo>
                  <a:lnTo>
                    <a:pt x="1382" y="2114"/>
                  </a:lnTo>
                  <a:lnTo>
                    <a:pt x="1397" y="2164"/>
                  </a:lnTo>
                  <a:lnTo>
                    <a:pt x="1410" y="2211"/>
                  </a:lnTo>
                  <a:lnTo>
                    <a:pt x="1422" y="2255"/>
                  </a:lnTo>
                  <a:lnTo>
                    <a:pt x="1433" y="2293"/>
                  </a:lnTo>
                  <a:lnTo>
                    <a:pt x="1443" y="2327"/>
                  </a:lnTo>
                  <a:lnTo>
                    <a:pt x="1451" y="2355"/>
                  </a:lnTo>
                  <a:lnTo>
                    <a:pt x="1453" y="2371"/>
                  </a:lnTo>
                  <a:lnTo>
                    <a:pt x="1452" y="2388"/>
                  </a:lnTo>
                  <a:lnTo>
                    <a:pt x="1448" y="2404"/>
                  </a:lnTo>
                  <a:lnTo>
                    <a:pt x="1439" y="2418"/>
                  </a:lnTo>
                  <a:lnTo>
                    <a:pt x="1427" y="2430"/>
                  </a:lnTo>
                  <a:lnTo>
                    <a:pt x="1414" y="2439"/>
                  </a:lnTo>
                  <a:lnTo>
                    <a:pt x="1398" y="2445"/>
                  </a:lnTo>
                  <a:lnTo>
                    <a:pt x="1382" y="2447"/>
                  </a:lnTo>
                  <a:lnTo>
                    <a:pt x="1178" y="2447"/>
                  </a:lnTo>
                  <a:lnTo>
                    <a:pt x="1088" y="3155"/>
                  </a:lnTo>
                  <a:lnTo>
                    <a:pt x="1100" y="3173"/>
                  </a:lnTo>
                  <a:lnTo>
                    <a:pt x="1108" y="3186"/>
                  </a:lnTo>
                  <a:lnTo>
                    <a:pt x="1113" y="3200"/>
                  </a:lnTo>
                  <a:lnTo>
                    <a:pt x="1114" y="3215"/>
                  </a:lnTo>
                  <a:lnTo>
                    <a:pt x="1114" y="3256"/>
                  </a:lnTo>
                  <a:lnTo>
                    <a:pt x="1112" y="3276"/>
                  </a:lnTo>
                  <a:lnTo>
                    <a:pt x="1105" y="3292"/>
                  </a:lnTo>
                  <a:lnTo>
                    <a:pt x="1094" y="3307"/>
                  </a:lnTo>
                  <a:lnTo>
                    <a:pt x="1079" y="3318"/>
                  </a:lnTo>
                  <a:lnTo>
                    <a:pt x="1062" y="3326"/>
                  </a:lnTo>
                  <a:lnTo>
                    <a:pt x="1043" y="3328"/>
                  </a:lnTo>
                  <a:lnTo>
                    <a:pt x="902" y="3328"/>
                  </a:lnTo>
                  <a:lnTo>
                    <a:pt x="883" y="3326"/>
                  </a:lnTo>
                  <a:lnTo>
                    <a:pt x="866" y="3318"/>
                  </a:lnTo>
                  <a:lnTo>
                    <a:pt x="851" y="3309"/>
                  </a:lnTo>
                  <a:lnTo>
                    <a:pt x="837" y="3318"/>
                  </a:lnTo>
                  <a:lnTo>
                    <a:pt x="821" y="3326"/>
                  </a:lnTo>
                  <a:lnTo>
                    <a:pt x="802" y="3328"/>
                  </a:lnTo>
                  <a:lnTo>
                    <a:pt x="659" y="3328"/>
                  </a:lnTo>
                  <a:lnTo>
                    <a:pt x="641" y="3326"/>
                  </a:lnTo>
                  <a:lnTo>
                    <a:pt x="623" y="3318"/>
                  </a:lnTo>
                  <a:lnTo>
                    <a:pt x="609" y="3307"/>
                  </a:lnTo>
                  <a:lnTo>
                    <a:pt x="598" y="3292"/>
                  </a:lnTo>
                  <a:lnTo>
                    <a:pt x="590" y="3276"/>
                  </a:lnTo>
                  <a:lnTo>
                    <a:pt x="588" y="3256"/>
                  </a:lnTo>
                  <a:lnTo>
                    <a:pt x="588" y="3215"/>
                  </a:lnTo>
                  <a:lnTo>
                    <a:pt x="589" y="3200"/>
                  </a:lnTo>
                  <a:lnTo>
                    <a:pt x="595" y="3186"/>
                  </a:lnTo>
                  <a:lnTo>
                    <a:pt x="602" y="3172"/>
                  </a:lnTo>
                  <a:lnTo>
                    <a:pt x="614" y="3156"/>
                  </a:lnTo>
                  <a:lnTo>
                    <a:pt x="526" y="2448"/>
                  </a:lnTo>
                  <a:lnTo>
                    <a:pt x="321" y="2447"/>
                  </a:lnTo>
                  <a:lnTo>
                    <a:pt x="304" y="2445"/>
                  </a:lnTo>
                  <a:lnTo>
                    <a:pt x="289" y="2439"/>
                  </a:lnTo>
                  <a:lnTo>
                    <a:pt x="276" y="2430"/>
                  </a:lnTo>
                  <a:lnTo>
                    <a:pt x="264" y="2418"/>
                  </a:lnTo>
                  <a:lnTo>
                    <a:pt x="255" y="2404"/>
                  </a:lnTo>
                  <a:lnTo>
                    <a:pt x="250" y="2388"/>
                  </a:lnTo>
                  <a:lnTo>
                    <a:pt x="249" y="2371"/>
                  </a:lnTo>
                  <a:lnTo>
                    <a:pt x="252" y="2355"/>
                  </a:lnTo>
                  <a:lnTo>
                    <a:pt x="259" y="2327"/>
                  </a:lnTo>
                  <a:lnTo>
                    <a:pt x="269" y="2293"/>
                  </a:lnTo>
                  <a:lnTo>
                    <a:pt x="280" y="2255"/>
                  </a:lnTo>
                  <a:lnTo>
                    <a:pt x="292" y="2212"/>
                  </a:lnTo>
                  <a:lnTo>
                    <a:pt x="305" y="2165"/>
                  </a:lnTo>
                  <a:lnTo>
                    <a:pt x="321" y="2115"/>
                  </a:lnTo>
                  <a:lnTo>
                    <a:pt x="336" y="2061"/>
                  </a:lnTo>
                  <a:lnTo>
                    <a:pt x="352" y="2005"/>
                  </a:lnTo>
                  <a:lnTo>
                    <a:pt x="369" y="1948"/>
                  </a:lnTo>
                  <a:lnTo>
                    <a:pt x="386" y="1889"/>
                  </a:lnTo>
                  <a:lnTo>
                    <a:pt x="404" y="1830"/>
                  </a:lnTo>
                  <a:lnTo>
                    <a:pt x="423" y="1770"/>
                  </a:lnTo>
                  <a:lnTo>
                    <a:pt x="441" y="1711"/>
                  </a:lnTo>
                  <a:lnTo>
                    <a:pt x="459" y="1653"/>
                  </a:lnTo>
                  <a:lnTo>
                    <a:pt x="477" y="1596"/>
                  </a:lnTo>
                  <a:lnTo>
                    <a:pt x="495" y="1542"/>
                  </a:lnTo>
                  <a:lnTo>
                    <a:pt x="512" y="1491"/>
                  </a:lnTo>
                  <a:lnTo>
                    <a:pt x="529" y="1443"/>
                  </a:lnTo>
                  <a:lnTo>
                    <a:pt x="545" y="1398"/>
                  </a:lnTo>
                  <a:lnTo>
                    <a:pt x="515" y="1264"/>
                  </a:lnTo>
                  <a:lnTo>
                    <a:pt x="286" y="1853"/>
                  </a:lnTo>
                  <a:lnTo>
                    <a:pt x="275" y="1877"/>
                  </a:lnTo>
                  <a:lnTo>
                    <a:pt x="258" y="1899"/>
                  </a:lnTo>
                  <a:lnTo>
                    <a:pt x="239" y="1916"/>
                  </a:lnTo>
                  <a:lnTo>
                    <a:pt x="219" y="1930"/>
                  </a:lnTo>
                  <a:lnTo>
                    <a:pt x="196" y="1941"/>
                  </a:lnTo>
                  <a:lnTo>
                    <a:pt x="170" y="1948"/>
                  </a:lnTo>
                  <a:lnTo>
                    <a:pt x="145" y="1950"/>
                  </a:lnTo>
                  <a:lnTo>
                    <a:pt x="120" y="1949"/>
                  </a:lnTo>
                  <a:lnTo>
                    <a:pt x="95" y="1941"/>
                  </a:lnTo>
                  <a:lnTo>
                    <a:pt x="72" y="1929"/>
                  </a:lnTo>
                  <a:lnTo>
                    <a:pt x="51" y="1914"/>
                  </a:lnTo>
                  <a:lnTo>
                    <a:pt x="33" y="1895"/>
                  </a:lnTo>
                  <a:lnTo>
                    <a:pt x="19" y="1875"/>
                  </a:lnTo>
                  <a:lnTo>
                    <a:pt x="9" y="1850"/>
                  </a:lnTo>
                  <a:lnTo>
                    <a:pt x="3" y="1825"/>
                  </a:lnTo>
                  <a:lnTo>
                    <a:pt x="0" y="1800"/>
                  </a:lnTo>
                  <a:lnTo>
                    <a:pt x="4" y="1774"/>
                  </a:lnTo>
                  <a:lnTo>
                    <a:pt x="10" y="1747"/>
                  </a:lnTo>
                  <a:lnTo>
                    <a:pt x="270" y="1020"/>
                  </a:lnTo>
                  <a:lnTo>
                    <a:pt x="297" y="955"/>
                  </a:lnTo>
                  <a:lnTo>
                    <a:pt x="326" y="894"/>
                  </a:lnTo>
                  <a:lnTo>
                    <a:pt x="358" y="841"/>
                  </a:lnTo>
                  <a:lnTo>
                    <a:pt x="393" y="792"/>
                  </a:lnTo>
                  <a:lnTo>
                    <a:pt x="430" y="751"/>
                  </a:lnTo>
                  <a:lnTo>
                    <a:pt x="470" y="713"/>
                  </a:lnTo>
                  <a:lnTo>
                    <a:pt x="514" y="683"/>
                  </a:lnTo>
                  <a:lnTo>
                    <a:pt x="559" y="658"/>
                  </a:lnTo>
                  <a:lnTo>
                    <a:pt x="608" y="638"/>
                  </a:lnTo>
                  <a:lnTo>
                    <a:pt x="659" y="625"/>
                  </a:lnTo>
                  <a:lnTo>
                    <a:pt x="714" y="616"/>
                  </a:lnTo>
                  <a:lnTo>
                    <a:pt x="771" y="613"/>
                  </a:lnTo>
                  <a:lnTo>
                    <a:pt x="787" y="613"/>
                  </a:lnTo>
                  <a:lnTo>
                    <a:pt x="745" y="602"/>
                  </a:lnTo>
                  <a:lnTo>
                    <a:pt x="707" y="584"/>
                  </a:lnTo>
                  <a:lnTo>
                    <a:pt x="670" y="563"/>
                  </a:lnTo>
                  <a:lnTo>
                    <a:pt x="639" y="537"/>
                  </a:lnTo>
                  <a:lnTo>
                    <a:pt x="610" y="506"/>
                  </a:lnTo>
                  <a:lnTo>
                    <a:pt x="586" y="472"/>
                  </a:lnTo>
                  <a:lnTo>
                    <a:pt x="566" y="435"/>
                  </a:lnTo>
                  <a:lnTo>
                    <a:pt x="551" y="396"/>
                  </a:lnTo>
                  <a:lnTo>
                    <a:pt x="542" y="354"/>
                  </a:lnTo>
                  <a:lnTo>
                    <a:pt x="539" y="310"/>
                  </a:lnTo>
                  <a:lnTo>
                    <a:pt x="542" y="264"/>
                  </a:lnTo>
                  <a:lnTo>
                    <a:pt x="552" y="220"/>
                  </a:lnTo>
                  <a:lnTo>
                    <a:pt x="568" y="180"/>
                  </a:lnTo>
                  <a:lnTo>
                    <a:pt x="589" y="141"/>
                  </a:lnTo>
                  <a:lnTo>
                    <a:pt x="616" y="106"/>
                  </a:lnTo>
                  <a:lnTo>
                    <a:pt x="646" y="75"/>
                  </a:lnTo>
                  <a:lnTo>
                    <a:pt x="680" y="50"/>
                  </a:lnTo>
                  <a:lnTo>
                    <a:pt x="719" y="28"/>
                  </a:lnTo>
                  <a:lnTo>
                    <a:pt x="760" y="13"/>
                  </a:lnTo>
                  <a:lnTo>
                    <a:pt x="803" y="3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 595">
              <a:extLst>
                <a:ext uri="{FF2B5EF4-FFF2-40B4-BE49-F238E27FC236}">
                  <a16:creationId xmlns:a16="http://schemas.microsoft.com/office/drawing/2014/main" id="{C85D4AA0-009A-79D6-9463-ACDA0FA25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7893" y="6005727"/>
              <a:ext cx="101129" cy="101129"/>
            </a:xfrm>
            <a:custGeom>
              <a:avLst/>
              <a:gdLst/>
              <a:ahLst/>
              <a:cxnLst>
                <a:cxn ang="0">
                  <a:pos x="194" y="75"/>
                </a:cxn>
                <a:cxn ang="0">
                  <a:pos x="138" y="98"/>
                </a:cxn>
                <a:cxn ang="0">
                  <a:pos x="96" y="139"/>
                </a:cxn>
                <a:cxn ang="0">
                  <a:pos x="73" y="194"/>
                </a:cxn>
                <a:cxn ang="0">
                  <a:pos x="73" y="257"/>
                </a:cxn>
                <a:cxn ang="0">
                  <a:pos x="96" y="313"/>
                </a:cxn>
                <a:cxn ang="0">
                  <a:pos x="138" y="354"/>
                </a:cxn>
                <a:cxn ang="0">
                  <a:pos x="194" y="377"/>
                </a:cxn>
                <a:cxn ang="0">
                  <a:pos x="255" y="377"/>
                </a:cxn>
                <a:cxn ang="0">
                  <a:pos x="311" y="354"/>
                </a:cxn>
                <a:cxn ang="0">
                  <a:pos x="353" y="313"/>
                </a:cxn>
                <a:cxn ang="0">
                  <a:pos x="376" y="257"/>
                </a:cxn>
                <a:cxn ang="0">
                  <a:pos x="376" y="194"/>
                </a:cxn>
                <a:cxn ang="0">
                  <a:pos x="353" y="139"/>
                </a:cxn>
                <a:cxn ang="0">
                  <a:pos x="311" y="98"/>
                </a:cxn>
                <a:cxn ang="0">
                  <a:pos x="255" y="75"/>
                </a:cxn>
                <a:cxn ang="0">
                  <a:pos x="225" y="0"/>
                </a:cxn>
                <a:cxn ang="0">
                  <a:pos x="296" y="12"/>
                </a:cxn>
                <a:cxn ang="0">
                  <a:pos x="357" y="44"/>
                </a:cxn>
                <a:cxn ang="0">
                  <a:pos x="407" y="93"/>
                </a:cxn>
                <a:cxn ang="0">
                  <a:pos x="438" y="155"/>
                </a:cxn>
                <a:cxn ang="0">
                  <a:pos x="450" y="226"/>
                </a:cxn>
                <a:cxn ang="0">
                  <a:pos x="438" y="297"/>
                </a:cxn>
                <a:cxn ang="0">
                  <a:pos x="407" y="359"/>
                </a:cxn>
                <a:cxn ang="0">
                  <a:pos x="357" y="408"/>
                </a:cxn>
                <a:cxn ang="0">
                  <a:pos x="296" y="440"/>
                </a:cxn>
                <a:cxn ang="0">
                  <a:pos x="225" y="451"/>
                </a:cxn>
                <a:cxn ang="0">
                  <a:pos x="153" y="440"/>
                </a:cxn>
                <a:cxn ang="0">
                  <a:pos x="92" y="408"/>
                </a:cxn>
                <a:cxn ang="0">
                  <a:pos x="43" y="359"/>
                </a:cxn>
                <a:cxn ang="0">
                  <a:pos x="11" y="297"/>
                </a:cxn>
                <a:cxn ang="0">
                  <a:pos x="0" y="226"/>
                </a:cxn>
                <a:cxn ang="0">
                  <a:pos x="11" y="155"/>
                </a:cxn>
                <a:cxn ang="0">
                  <a:pos x="43" y="93"/>
                </a:cxn>
                <a:cxn ang="0">
                  <a:pos x="92" y="44"/>
                </a:cxn>
                <a:cxn ang="0">
                  <a:pos x="153" y="12"/>
                </a:cxn>
                <a:cxn ang="0">
                  <a:pos x="225" y="0"/>
                </a:cxn>
              </a:cxnLst>
              <a:rect l="0" t="0" r="r" b="b"/>
              <a:pathLst>
                <a:path w="450" h="451">
                  <a:moveTo>
                    <a:pt x="225" y="71"/>
                  </a:moveTo>
                  <a:lnTo>
                    <a:pt x="194" y="75"/>
                  </a:lnTo>
                  <a:lnTo>
                    <a:pt x="164" y="84"/>
                  </a:lnTo>
                  <a:lnTo>
                    <a:pt x="138" y="98"/>
                  </a:lnTo>
                  <a:lnTo>
                    <a:pt x="115" y="116"/>
                  </a:lnTo>
                  <a:lnTo>
                    <a:pt x="96" y="139"/>
                  </a:lnTo>
                  <a:lnTo>
                    <a:pt x="82" y="166"/>
                  </a:lnTo>
                  <a:lnTo>
                    <a:pt x="73" y="194"/>
                  </a:lnTo>
                  <a:lnTo>
                    <a:pt x="70" y="226"/>
                  </a:lnTo>
                  <a:lnTo>
                    <a:pt x="73" y="257"/>
                  </a:lnTo>
                  <a:lnTo>
                    <a:pt x="82" y="286"/>
                  </a:lnTo>
                  <a:lnTo>
                    <a:pt x="96" y="313"/>
                  </a:lnTo>
                  <a:lnTo>
                    <a:pt x="115" y="335"/>
                  </a:lnTo>
                  <a:lnTo>
                    <a:pt x="138" y="354"/>
                  </a:lnTo>
                  <a:lnTo>
                    <a:pt x="164" y="369"/>
                  </a:lnTo>
                  <a:lnTo>
                    <a:pt x="194" y="377"/>
                  </a:lnTo>
                  <a:lnTo>
                    <a:pt x="225" y="381"/>
                  </a:lnTo>
                  <a:lnTo>
                    <a:pt x="255" y="377"/>
                  </a:lnTo>
                  <a:lnTo>
                    <a:pt x="285" y="369"/>
                  </a:lnTo>
                  <a:lnTo>
                    <a:pt x="311" y="354"/>
                  </a:lnTo>
                  <a:lnTo>
                    <a:pt x="334" y="335"/>
                  </a:lnTo>
                  <a:lnTo>
                    <a:pt x="353" y="313"/>
                  </a:lnTo>
                  <a:lnTo>
                    <a:pt x="367" y="286"/>
                  </a:lnTo>
                  <a:lnTo>
                    <a:pt x="376" y="257"/>
                  </a:lnTo>
                  <a:lnTo>
                    <a:pt x="379" y="226"/>
                  </a:lnTo>
                  <a:lnTo>
                    <a:pt x="376" y="194"/>
                  </a:lnTo>
                  <a:lnTo>
                    <a:pt x="367" y="166"/>
                  </a:lnTo>
                  <a:lnTo>
                    <a:pt x="353" y="139"/>
                  </a:lnTo>
                  <a:lnTo>
                    <a:pt x="334" y="116"/>
                  </a:lnTo>
                  <a:lnTo>
                    <a:pt x="311" y="98"/>
                  </a:lnTo>
                  <a:lnTo>
                    <a:pt x="285" y="84"/>
                  </a:lnTo>
                  <a:lnTo>
                    <a:pt x="255" y="75"/>
                  </a:lnTo>
                  <a:lnTo>
                    <a:pt x="225" y="71"/>
                  </a:lnTo>
                  <a:close/>
                  <a:moveTo>
                    <a:pt x="225" y="0"/>
                  </a:moveTo>
                  <a:lnTo>
                    <a:pt x="261" y="4"/>
                  </a:lnTo>
                  <a:lnTo>
                    <a:pt x="296" y="12"/>
                  </a:lnTo>
                  <a:lnTo>
                    <a:pt x="328" y="25"/>
                  </a:lnTo>
                  <a:lnTo>
                    <a:pt x="357" y="44"/>
                  </a:lnTo>
                  <a:lnTo>
                    <a:pt x="384" y="67"/>
                  </a:lnTo>
                  <a:lnTo>
                    <a:pt x="407" y="93"/>
                  </a:lnTo>
                  <a:lnTo>
                    <a:pt x="425" y="122"/>
                  </a:lnTo>
                  <a:lnTo>
                    <a:pt x="438" y="155"/>
                  </a:lnTo>
                  <a:lnTo>
                    <a:pt x="447" y="190"/>
                  </a:lnTo>
                  <a:lnTo>
                    <a:pt x="450" y="226"/>
                  </a:lnTo>
                  <a:lnTo>
                    <a:pt x="447" y="262"/>
                  </a:lnTo>
                  <a:lnTo>
                    <a:pt x="438" y="297"/>
                  </a:lnTo>
                  <a:lnTo>
                    <a:pt x="425" y="329"/>
                  </a:lnTo>
                  <a:lnTo>
                    <a:pt x="407" y="359"/>
                  </a:lnTo>
                  <a:lnTo>
                    <a:pt x="384" y="385"/>
                  </a:lnTo>
                  <a:lnTo>
                    <a:pt x="357" y="408"/>
                  </a:lnTo>
                  <a:lnTo>
                    <a:pt x="328" y="426"/>
                  </a:lnTo>
                  <a:lnTo>
                    <a:pt x="296" y="440"/>
                  </a:lnTo>
                  <a:lnTo>
                    <a:pt x="261" y="449"/>
                  </a:lnTo>
                  <a:lnTo>
                    <a:pt x="225" y="451"/>
                  </a:lnTo>
                  <a:lnTo>
                    <a:pt x="188" y="449"/>
                  </a:lnTo>
                  <a:lnTo>
                    <a:pt x="153" y="440"/>
                  </a:lnTo>
                  <a:lnTo>
                    <a:pt x="121" y="426"/>
                  </a:lnTo>
                  <a:lnTo>
                    <a:pt x="92" y="408"/>
                  </a:lnTo>
                  <a:lnTo>
                    <a:pt x="66" y="385"/>
                  </a:lnTo>
                  <a:lnTo>
                    <a:pt x="43" y="359"/>
                  </a:lnTo>
                  <a:lnTo>
                    <a:pt x="24" y="329"/>
                  </a:lnTo>
                  <a:lnTo>
                    <a:pt x="11" y="297"/>
                  </a:lnTo>
                  <a:lnTo>
                    <a:pt x="2" y="262"/>
                  </a:lnTo>
                  <a:lnTo>
                    <a:pt x="0" y="226"/>
                  </a:lnTo>
                  <a:lnTo>
                    <a:pt x="2" y="190"/>
                  </a:lnTo>
                  <a:lnTo>
                    <a:pt x="11" y="155"/>
                  </a:lnTo>
                  <a:lnTo>
                    <a:pt x="24" y="122"/>
                  </a:lnTo>
                  <a:lnTo>
                    <a:pt x="43" y="93"/>
                  </a:lnTo>
                  <a:lnTo>
                    <a:pt x="66" y="67"/>
                  </a:lnTo>
                  <a:lnTo>
                    <a:pt x="92" y="44"/>
                  </a:lnTo>
                  <a:lnTo>
                    <a:pt x="121" y="25"/>
                  </a:lnTo>
                  <a:lnTo>
                    <a:pt x="153" y="12"/>
                  </a:lnTo>
                  <a:lnTo>
                    <a:pt x="188" y="4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596">
              <a:extLst>
                <a:ext uri="{FF2B5EF4-FFF2-40B4-BE49-F238E27FC236}">
                  <a16:creationId xmlns:a16="http://schemas.microsoft.com/office/drawing/2014/main" id="{C582C21E-3048-3347-E9B6-D7E7793328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0698" y="6040110"/>
              <a:ext cx="289229" cy="353950"/>
            </a:xfrm>
            <a:custGeom>
              <a:avLst/>
              <a:gdLst/>
              <a:ahLst/>
              <a:cxnLst>
                <a:cxn ang="0">
                  <a:pos x="176" y="154"/>
                </a:cxn>
                <a:cxn ang="0">
                  <a:pos x="118" y="188"/>
                </a:cxn>
                <a:cxn ang="0">
                  <a:pos x="409" y="1160"/>
                </a:cxn>
                <a:cxn ang="0">
                  <a:pos x="522" y="1171"/>
                </a:cxn>
                <a:cxn ang="0">
                  <a:pos x="555" y="1211"/>
                </a:cxn>
                <a:cxn ang="0">
                  <a:pos x="529" y="1489"/>
                </a:cxn>
                <a:cxn ang="0">
                  <a:pos x="657" y="1161"/>
                </a:cxn>
                <a:cxn ang="0">
                  <a:pos x="885" y="1499"/>
                </a:cxn>
                <a:cxn ang="0">
                  <a:pos x="887" y="1490"/>
                </a:cxn>
                <a:cxn ang="0">
                  <a:pos x="860" y="1211"/>
                </a:cxn>
                <a:cxn ang="0">
                  <a:pos x="893" y="1171"/>
                </a:cxn>
                <a:cxn ang="0">
                  <a:pos x="1007" y="1161"/>
                </a:cxn>
                <a:cxn ang="0">
                  <a:pos x="1137" y="920"/>
                </a:cxn>
                <a:cxn ang="0">
                  <a:pos x="1176" y="937"/>
                </a:cxn>
                <a:cxn ang="0">
                  <a:pos x="1210" y="917"/>
                </a:cxn>
                <a:cxn ang="0">
                  <a:pos x="1214" y="877"/>
                </a:cxn>
                <a:cxn ang="0">
                  <a:pos x="1012" y="448"/>
                </a:cxn>
                <a:cxn ang="0">
                  <a:pos x="932" y="366"/>
                </a:cxn>
                <a:cxn ang="0">
                  <a:pos x="834" y="330"/>
                </a:cxn>
                <a:cxn ang="0">
                  <a:pos x="209" y="109"/>
                </a:cxn>
                <a:cxn ang="0">
                  <a:pos x="796" y="257"/>
                </a:cxn>
                <a:cxn ang="0">
                  <a:pos x="877" y="267"/>
                </a:cxn>
                <a:cxn ang="0">
                  <a:pos x="964" y="303"/>
                </a:cxn>
                <a:cxn ang="0">
                  <a:pos x="1046" y="376"/>
                </a:cxn>
                <a:cxn ang="0">
                  <a:pos x="1119" y="498"/>
                </a:cxn>
                <a:cxn ang="0">
                  <a:pos x="1288" y="896"/>
                </a:cxn>
                <a:cxn ang="0">
                  <a:pos x="1268" y="959"/>
                </a:cxn>
                <a:cxn ang="0">
                  <a:pos x="1216" y="1000"/>
                </a:cxn>
                <a:cxn ang="0">
                  <a:pos x="1152" y="1006"/>
                </a:cxn>
                <a:cxn ang="0">
                  <a:pos x="1092" y="975"/>
                </a:cxn>
                <a:cxn ang="0">
                  <a:pos x="1024" y="860"/>
                </a:cxn>
                <a:cxn ang="0">
                  <a:pos x="1074" y="1189"/>
                </a:cxn>
                <a:cxn ang="0">
                  <a:pos x="1038" y="1226"/>
                </a:cxn>
                <a:cxn ang="0">
                  <a:pos x="928" y="1233"/>
                </a:cxn>
                <a:cxn ang="0">
                  <a:pos x="938" y="1440"/>
                </a:cxn>
                <a:cxn ang="0">
                  <a:pos x="958" y="1490"/>
                </a:cxn>
                <a:cxn ang="0">
                  <a:pos x="948" y="1534"/>
                </a:cxn>
                <a:cxn ang="0">
                  <a:pos x="905" y="1568"/>
                </a:cxn>
                <a:cxn ang="0">
                  <a:pos x="749" y="1568"/>
                </a:cxn>
                <a:cxn ang="0">
                  <a:pos x="708" y="1540"/>
                </a:cxn>
                <a:cxn ang="0">
                  <a:pos x="666" y="1568"/>
                </a:cxn>
                <a:cxn ang="0">
                  <a:pos x="510" y="1568"/>
                </a:cxn>
                <a:cxn ang="0">
                  <a:pos x="467" y="1534"/>
                </a:cxn>
                <a:cxn ang="0">
                  <a:pos x="458" y="1490"/>
                </a:cxn>
                <a:cxn ang="0">
                  <a:pos x="477" y="1440"/>
                </a:cxn>
                <a:cxn ang="0">
                  <a:pos x="488" y="1234"/>
                </a:cxn>
                <a:cxn ang="0">
                  <a:pos x="380" y="1226"/>
                </a:cxn>
                <a:cxn ang="0">
                  <a:pos x="345" y="1189"/>
                </a:cxn>
                <a:cxn ang="0">
                  <a:pos x="461" y="504"/>
                </a:cxn>
                <a:cxn ang="0">
                  <a:pos x="33" y="204"/>
                </a:cxn>
                <a:cxn ang="0">
                  <a:pos x="0" y="103"/>
                </a:cxn>
                <a:cxn ang="0">
                  <a:pos x="89" y="122"/>
                </a:cxn>
                <a:cxn ang="0">
                  <a:pos x="136" y="92"/>
                </a:cxn>
                <a:cxn ang="0">
                  <a:pos x="158" y="0"/>
                </a:cxn>
              </a:cxnLst>
              <a:rect l="0" t="0" r="r" b="b"/>
              <a:pathLst>
                <a:path w="1288" h="1570">
                  <a:moveTo>
                    <a:pt x="209" y="109"/>
                  </a:moveTo>
                  <a:lnTo>
                    <a:pt x="194" y="133"/>
                  </a:lnTo>
                  <a:lnTo>
                    <a:pt x="176" y="154"/>
                  </a:lnTo>
                  <a:lnTo>
                    <a:pt x="155" y="171"/>
                  </a:lnTo>
                  <a:lnTo>
                    <a:pt x="130" y="183"/>
                  </a:lnTo>
                  <a:lnTo>
                    <a:pt x="118" y="188"/>
                  </a:lnTo>
                  <a:lnTo>
                    <a:pt x="534" y="468"/>
                  </a:lnTo>
                  <a:lnTo>
                    <a:pt x="534" y="498"/>
                  </a:lnTo>
                  <a:lnTo>
                    <a:pt x="409" y="1160"/>
                  </a:lnTo>
                  <a:lnTo>
                    <a:pt x="487" y="1161"/>
                  </a:lnTo>
                  <a:lnTo>
                    <a:pt x="506" y="1165"/>
                  </a:lnTo>
                  <a:lnTo>
                    <a:pt x="522" y="1171"/>
                  </a:lnTo>
                  <a:lnTo>
                    <a:pt x="537" y="1181"/>
                  </a:lnTo>
                  <a:lnTo>
                    <a:pt x="547" y="1195"/>
                  </a:lnTo>
                  <a:lnTo>
                    <a:pt x="555" y="1211"/>
                  </a:lnTo>
                  <a:lnTo>
                    <a:pt x="560" y="1229"/>
                  </a:lnTo>
                  <a:lnTo>
                    <a:pt x="574" y="1462"/>
                  </a:lnTo>
                  <a:lnTo>
                    <a:pt x="529" y="1489"/>
                  </a:lnTo>
                  <a:lnTo>
                    <a:pt x="528" y="1498"/>
                  </a:lnTo>
                  <a:lnTo>
                    <a:pt x="648" y="1499"/>
                  </a:lnTo>
                  <a:lnTo>
                    <a:pt x="657" y="1161"/>
                  </a:lnTo>
                  <a:lnTo>
                    <a:pt x="758" y="1161"/>
                  </a:lnTo>
                  <a:lnTo>
                    <a:pt x="766" y="1498"/>
                  </a:lnTo>
                  <a:lnTo>
                    <a:pt x="885" y="1499"/>
                  </a:lnTo>
                  <a:lnTo>
                    <a:pt x="886" y="1499"/>
                  </a:lnTo>
                  <a:lnTo>
                    <a:pt x="887" y="1498"/>
                  </a:lnTo>
                  <a:lnTo>
                    <a:pt x="887" y="1490"/>
                  </a:lnTo>
                  <a:lnTo>
                    <a:pt x="841" y="1462"/>
                  </a:lnTo>
                  <a:lnTo>
                    <a:pt x="857" y="1229"/>
                  </a:lnTo>
                  <a:lnTo>
                    <a:pt x="860" y="1211"/>
                  </a:lnTo>
                  <a:lnTo>
                    <a:pt x="868" y="1195"/>
                  </a:lnTo>
                  <a:lnTo>
                    <a:pt x="879" y="1181"/>
                  </a:lnTo>
                  <a:lnTo>
                    <a:pt x="893" y="1171"/>
                  </a:lnTo>
                  <a:lnTo>
                    <a:pt x="909" y="1165"/>
                  </a:lnTo>
                  <a:lnTo>
                    <a:pt x="928" y="1161"/>
                  </a:lnTo>
                  <a:lnTo>
                    <a:pt x="1007" y="1161"/>
                  </a:lnTo>
                  <a:lnTo>
                    <a:pt x="871" y="427"/>
                  </a:lnTo>
                  <a:lnTo>
                    <a:pt x="1130" y="907"/>
                  </a:lnTo>
                  <a:lnTo>
                    <a:pt x="1137" y="920"/>
                  </a:lnTo>
                  <a:lnTo>
                    <a:pt x="1149" y="930"/>
                  </a:lnTo>
                  <a:lnTo>
                    <a:pt x="1163" y="935"/>
                  </a:lnTo>
                  <a:lnTo>
                    <a:pt x="1176" y="937"/>
                  </a:lnTo>
                  <a:lnTo>
                    <a:pt x="1190" y="934"/>
                  </a:lnTo>
                  <a:lnTo>
                    <a:pt x="1202" y="927"/>
                  </a:lnTo>
                  <a:lnTo>
                    <a:pt x="1210" y="917"/>
                  </a:lnTo>
                  <a:lnTo>
                    <a:pt x="1215" y="905"/>
                  </a:lnTo>
                  <a:lnTo>
                    <a:pt x="1216" y="892"/>
                  </a:lnTo>
                  <a:lnTo>
                    <a:pt x="1214" y="877"/>
                  </a:lnTo>
                  <a:lnTo>
                    <a:pt x="1054" y="525"/>
                  </a:lnTo>
                  <a:lnTo>
                    <a:pt x="1034" y="485"/>
                  </a:lnTo>
                  <a:lnTo>
                    <a:pt x="1012" y="448"/>
                  </a:lnTo>
                  <a:lnTo>
                    <a:pt x="987" y="416"/>
                  </a:lnTo>
                  <a:lnTo>
                    <a:pt x="961" y="388"/>
                  </a:lnTo>
                  <a:lnTo>
                    <a:pt x="932" y="366"/>
                  </a:lnTo>
                  <a:lnTo>
                    <a:pt x="902" y="350"/>
                  </a:lnTo>
                  <a:lnTo>
                    <a:pt x="869" y="337"/>
                  </a:lnTo>
                  <a:lnTo>
                    <a:pt x="834" y="330"/>
                  </a:lnTo>
                  <a:lnTo>
                    <a:pt x="796" y="327"/>
                  </a:lnTo>
                  <a:lnTo>
                    <a:pt x="598" y="327"/>
                  </a:lnTo>
                  <a:lnTo>
                    <a:pt x="209" y="109"/>
                  </a:lnTo>
                  <a:close/>
                  <a:moveTo>
                    <a:pt x="158" y="0"/>
                  </a:moveTo>
                  <a:lnTo>
                    <a:pt x="617" y="257"/>
                  </a:lnTo>
                  <a:lnTo>
                    <a:pt x="796" y="257"/>
                  </a:lnTo>
                  <a:lnTo>
                    <a:pt x="823" y="258"/>
                  </a:lnTo>
                  <a:lnTo>
                    <a:pt x="849" y="260"/>
                  </a:lnTo>
                  <a:lnTo>
                    <a:pt x="877" y="267"/>
                  </a:lnTo>
                  <a:lnTo>
                    <a:pt x="906" y="274"/>
                  </a:lnTo>
                  <a:lnTo>
                    <a:pt x="934" y="286"/>
                  </a:lnTo>
                  <a:lnTo>
                    <a:pt x="964" y="303"/>
                  </a:lnTo>
                  <a:lnTo>
                    <a:pt x="991" y="323"/>
                  </a:lnTo>
                  <a:lnTo>
                    <a:pt x="1020" y="347"/>
                  </a:lnTo>
                  <a:lnTo>
                    <a:pt x="1046" y="376"/>
                  </a:lnTo>
                  <a:lnTo>
                    <a:pt x="1073" y="410"/>
                  </a:lnTo>
                  <a:lnTo>
                    <a:pt x="1097" y="451"/>
                  </a:lnTo>
                  <a:lnTo>
                    <a:pt x="1119" y="498"/>
                  </a:lnTo>
                  <a:lnTo>
                    <a:pt x="1279" y="850"/>
                  </a:lnTo>
                  <a:lnTo>
                    <a:pt x="1285" y="873"/>
                  </a:lnTo>
                  <a:lnTo>
                    <a:pt x="1288" y="896"/>
                  </a:lnTo>
                  <a:lnTo>
                    <a:pt x="1284" y="918"/>
                  </a:lnTo>
                  <a:lnTo>
                    <a:pt x="1278" y="939"/>
                  </a:lnTo>
                  <a:lnTo>
                    <a:pt x="1268" y="959"/>
                  </a:lnTo>
                  <a:lnTo>
                    <a:pt x="1254" y="975"/>
                  </a:lnTo>
                  <a:lnTo>
                    <a:pt x="1236" y="989"/>
                  </a:lnTo>
                  <a:lnTo>
                    <a:pt x="1216" y="1000"/>
                  </a:lnTo>
                  <a:lnTo>
                    <a:pt x="1195" y="1006"/>
                  </a:lnTo>
                  <a:lnTo>
                    <a:pt x="1175" y="1008"/>
                  </a:lnTo>
                  <a:lnTo>
                    <a:pt x="1152" y="1006"/>
                  </a:lnTo>
                  <a:lnTo>
                    <a:pt x="1130" y="999"/>
                  </a:lnTo>
                  <a:lnTo>
                    <a:pt x="1110" y="989"/>
                  </a:lnTo>
                  <a:lnTo>
                    <a:pt x="1092" y="975"/>
                  </a:lnTo>
                  <a:lnTo>
                    <a:pt x="1077" y="957"/>
                  </a:lnTo>
                  <a:lnTo>
                    <a:pt x="1066" y="938"/>
                  </a:lnTo>
                  <a:lnTo>
                    <a:pt x="1024" y="860"/>
                  </a:lnTo>
                  <a:lnTo>
                    <a:pt x="1078" y="1147"/>
                  </a:lnTo>
                  <a:lnTo>
                    <a:pt x="1078" y="1168"/>
                  </a:lnTo>
                  <a:lnTo>
                    <a:pt x="1074" y="1189"/>
                  </a:lnTo>
                  <a:lnTo>
                    <a:pt x="1063" y="1206"/>
                  </a:lnTo>
                  <a:lnTo>
                    <a:pt x="1051" y="1217"/>
                  </a:lnTo>
                  <a:lnTo>
                    <a:pt x="1038" y="1226"/>
                  </a:lnTo>
                  <a:lnTo>
                    <a:pt x="1023" y="1230"/>
                  </a:lnTo>
                  <a:lnTo>
                    <a:pt x="1007" y="1233"/>
                  </a:lnTo>
                  <a:lnTo>
                    <a:pt x="928" y="1233"/>
                  </a:lnTo>
                  <a:lnTo>
                    <a:pt x="915" y="1423"/>
                  </a:lnTo>
                  <a:lnTo>
                    <a:pt x="924" y="1429"/>
                  </a:lnTo>
                  <a:lnTo>
                    <a:pt x="938" y="1440"/>
                  </a:lnTo>
                  <a:lnTo>
                    <a:pt x="949" y="1455"/>
                  </a:lnTo>
                  <a:lnTo>
                    <a:pt x="955" y="1472"/>
                  </a:lnTo>
                  <a:lnTo>
                    <a:pt x="958" y="1490"/>
                  </a:lnTo>
                  <a:lnTo>
                    <a:pt x="958" y="1498"/>
                  </a:lnTo>
                  <a:lnTo>
                    <a:pt x="955" y="1518"/>
                  </a:lnTo>
                  <a:lnTo>
                    <a:pt x="948" y="1534"/>
                  </a:lnTo>
                  <a:lnTo>
                    <a:pt x="937" y="1549"/>
                  </a:lnTo>
                  <a:lnTo>
                    <a:pt x="922" y="1560"/>
                  </a:lnTo>
                  <a:lnTo>
                    <a:pt x="905" y="1568"/>
                  </a:lnTo>
                  <a:lnTo>
                    <a:pt x="885" y="1570"/>
                  </a:lnTo>
                  <a:lnTo>
                    <a:pt x="767" y="1570"/>
                  </a:lnTo>
                  <a:lnTo>
                    <a:pt x="749" y="1568"/>
                  </a:lnTo>
                  <a:lnTo>
                    <a:pt x="733" y="1562"/>
                  </a:lnTo>
                  <a:lnTo>
                    <a:pt x="719" y="1552"/>
                  </a:lnTo>
                  <a:lnTo>
                    <a:pt x="708" y="1540"/>
                  </a:lnTo>
                  <a:lnTo>
                    <a:pt x="697" y="1552"/>
                  </a:lnTo>
                  <a:lnTo>
                    <a:pt x="682" y="1562"/>
                  </a:lnTo>
                  <a:lnTo>
                    <a:pt x="666" y="1568"/>
                  </a:lnTo>
                  <a:lnTo>
                    <a:pt x="648" y="1570"/>
                  </a:lnTo>
                  <a:lnTo>
                    <a:pt x="530" y="1570"/>
                  </a:lnTo>
                  <a:lnTo>
                    <a:pt x="510" y="1568"/>
                  </a:lnTo>
                  <a:lnTo>
                    <a:pt x="493" y="1560"/>
                  </a:lnTo>
                  <a:lnTo>
                    <a:pt x="478" y="1549"/>
                  </a:lnTo>
                  <a:lnTo>
                    <a:pt x="467" y="1534"/>
                  </a:lnTo>
                  <a:lnTo>
                    <a:pt x="460" y="1518"/>
                  </a:lnTo>
                  <a:lnTo>
                    <a:pt x="458" y="1498"/>
                  </a:lnTo>
                  <a:lnTo>
                    <a:pt x="458" y="1490"/>
                  </a:lnTo>
                  <a:lnTo>
                    <a:pt x="460" y="1472"/>
                  </a:lnTo>
                  <a:lnTo>
                    <a:pt x="466" y="1455"/>
                  </a:lnTo>
                  <a:lnTo>
                    <a:pt x="477" y="1440"/>
                  </a:lnTo>
                  <a:lnTo>
                    <a:pt x="492" y="1429"/>
                  </a:lnTo>
                  <a:lnTo>
                    <a:pt x="500" y="1423"/>
                  </a:lnTo>
                  <a:lnTo>
                    <a:pt x="488" y="1234"/>
                  </a:lnTo>
                  <a:lnTo>
                    <a:pt x="412" y="1233"/>
                  </a:lnTo>
                  <a:lnTo>
                    <a:pt x="395" y="1230"/>
                  </a:lnTo>
                  <a:lnTo>
                    <a:pt x="380" y="1226"/>
                  </a:lnTo>
                  <a:lnTo>
                    <a:pt x="367" y="1217"/>
                  </a:lnTo>
                  <a:lnTo>
                    <a:pt x="356" y="1206"/>
                  </a:lnTo>
                  <a:lnTo>
                    <a:pt x="345" y="1189"/>
                  </a:lnTo>
                  <a:lnTo>
                    <a:pt x="339" y="1168"/>
                  </a:lnTo>
                  <a:lnTo>
                    <a:pt x="340" y="1147"/>
                  </a:lnTo>
                  <a:lnTo>
                    <a:pt x="461" y="504"/>
                  </a:lnTo>
                  <a:lnTo>
                    <a:pt x="65" y="237"/>
                  </a:lnTo>
                  <a:lnTo>
                    <a:pt x="48" y="223"/>
                  </a:lnTo>
                  <a:lnTo>
                    <a:pt x="33" y="204"/>
                  </a:lnTo>
                  <a:lnTo>
                    <a:pt x="22" y="184"/>
                  </a:lnTo>
                  <a:lnTo>
                    <a:pt x="15" y="163"/>
                  </a:lnTo>
                  <a:lnTo>
                    <a:pt x="0" y="103"/>
                  </a:lnTo>
                  <a:lnTo>
                    <a:pt x="60" y="120"/>
                  </a:lnTo>
                  <a:lnTo>
                    <a:pt x="74" y="122"/>
                  </a:lnTo>
                  <a:lnTo>
                    <a:pt x="89" y="122"/>
                  </a:lnTo>
                  <a:lnTo>
                    <a:pt x="105" y="118"/>
                  </a:lnTo>
                  <a:lnTo>
                    <a:pt x="122" y="108"/>
                  </a:lnTo>
                  <a:lnTo>
                    <a:pt x="136" y="92"/>
                  </a:lnTo>
                  <a:lnTo>
                    <a:pt x="146" y="74"/>
                  </a:lnTo>
                  <a:lnTo>
                    <a:pt x="152" y="5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que 60">
              <a:extLst>
                <a:ext uri="{FF2B5EF4-FFF2-40B4-BE49-F238E27FC236}">
                  <a16:creationId xmlns:a16="http://schemas.microsoft.com/office/drawing/2014/main" id="{7B929ED8-7179-D13D-B1A1-34F46C8C8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65665" y="5545900"/>
              <a:ext cx="1000707" cy="100070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" name="Grouper 3">
            <a:extLst>
              <a:ext uri="{FF2B5EF4-FFF2-40B4-BE49-F238E27FC236}">
                <a16:creationId xmlns:a16="http://schemas.microsoft.com/office/drawing/2014/main" id="{50AE80B6-15B9-2B46-CFD9-A151CB040CD2}"/>
              </a:ext>
            </a:extLst>
          </p:cNvPr>
          <p:cNvGrpSpPr/>
          <p:nvPr/>
        </p:nvGrpSpPr>
        <p:grpSpPr>
          <a:xfrm>
            <a:off x="7538531" y="2385196"/>
            <a:ext cx="1200311" cy="1181355"/>
            <a:chOff x="3821919" y="1185187"/>
            <a:chExt cx="576000" cy="576000"/>
          </a:xfrm>
          <a:solidFill>
            <a:schemeClr val="bg1"/>
          </a:solidFill>
        </p:grpSpPr>
        <p:pic>
          <p:nvPicPr>
            <p:cNvPr id="9" name="Graphique 60">
              <a:extLst>
                <a:ext uri="{FF2B5EF4-FFF2-40B4-BE49-F238E27FC236}">
                  <a16:creationId xmlns:a16="http://schemas.microsoft.com/office/drawing/2014/main" id="{53777AB2-090B-D05D-7A60-DA7F5722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21919" y="1185187"/>
              <a:ext cx="576000" cy="576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0" name="Skupina 10">
              <a:extLst>
                <a:ext uri="{FF2B5EF4-FFF2-40B4-BE49-F238E27FC236}">
                  <a16:creationId xmlns:a16="http://schemas.microsoft.com/office/drawing/2014/main" id="{9D5A47FA-B53E-5DEA-9835-F2ECF9660585}"/>
                </a:ext>
              </a:extLst>
            </p:cNvPr>
            <p:cNvGrpSpPr/>
            <p:nvPr/>
          </p:nvGrpSpPr>
          <p:grpSpPr>
            <a:xfrm>
              <a:off x="3906683" y="1345774"/>
              <a:ext cx="435403" cy="279403"/>
              <a:chOff x="1707087" y="4092196"/>
              <a:chExt cx="435403" cy="279403"/>
            </a:xfrm>
            <a:grpFill/>
          </p:grpSpPr>
          <p:sp>
            <p:nvSpPr>
              <p:cNvPr id="11" name="Freeform 1468">
                <a:extLst>
                  <a:ext uri="{FF2B5EF4-FFF2-40B4-BE49-F238E27FC236}">
                    <a16:creationId xmlns:a16="http://schemas.microsoft.com/office/drawing/2014/main" id="{4509958D-F9D5-4F46-A2B1-0518AF0DF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057" y="4278465"/>
                <a:ext cx="16299" cy="16299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126" y="4"/>
                  </a:cxn>
                  <a:cxn ang="0">
                    <a:pos x="126" y="14"/>
                  </a:cxn>
                  <a:cxn ang="0">
                    <a:pos x="126" y="27"/>
                  </a:cxn>
                  <a:cxn ang="0">
                    <a:pos x="125" y="44"/>
                  </a:cxn>
                  <a:cxn ang="0">
                    <a:pos x="122" y="63"/>
                  </a:cxn>
                  <a:cxn ang="0">
                    <a:pos x="117" y="83"/>
                  </a:cxn>
                  <a:cxn ang="0">
                    <a:pos x="111" y="100"/>
                  </a:cxn>
                  <a:cxn ang="0">
                    <a:pos x="101" y="117"/>
                  </a:cxn>
                  <a:cxn ang="0">
                    <a:pos x="98" y="120"/>
                  </a:cxn>
                  <a:cxn ang="0">
                    <a:pos x="94" y="123"/>
                  </a:cxn>
                  <a:cxn ang="0">
                    <a:pos x="7" y="123"/>
                  </a:cxn>
                  <a:cxn ang="0">
                    <a:pos x="1" y="112"/>
                  </a:cxn>
                  <a:cxn ang="0">
                    <a:pos x="0" y="99"/>
                  </a:cxn>
                  <a:cxn ang="0">
                    <a:pos x="2" y="85"/>
                  </a:cxn>
                  <a:cxn ang="0">
                    <a:pos x="9" y="70"/>
                  </a:cxn>
                  <a:cxn ang="0">
                    <a:pos x="20" y="52"/>
                  </a:cxn>
                  <a:cxn ang="0">
                    <a:pos x="33" y="39"/>
                  </a:cxn>
                  <a:cxn ang="0">
                    <a:pos x="48" y="28"/>
                  </a:cxn>
                  <a:cxn ang="0">
                    <a:pos x="66" y="19"/>
                  </a:cxn>
                  <a:cxn ang="0">
                    <a:pos x="84" y="13"/>
                  </a:cxn>
                  <a:cxn ang="0">
                    <a:pos x="100" y="7"/>
                  </a:cxn>
                  <a:cxn ang="0">
                    <a:pos x="114" y="4"/>
                  </a:cxn>
                  <a:cxn ang="0">
                    <a:pos x="123" y="2"/>
                  </a:cxn>
                  <a:cxn ang="0">
                    <a:pos x="126" y="0"/>
                  </a:cxn>
                </a:cxnLst>
                <a:rect l="0" t="0" r="r" b="b"/>
                <a:pathLst>
                  <a:path w="126" h="123">
                    <a:moveTo>
                      <a:pt x="126" y="0"/>
                    </a:moveTo>
                    <a:lnTo>
                      <a:pt x="126" y="4"/>
                    </a:lnTo>
                    <a:lnTo>
                      <a:pt x="126" y="14"/>
                    </a:lnTo>
                    <a:lnTo>
                      <a:pt x="126" y="27"/>
                    </a:lnTo>
                    <a:lnTo>
                      <a:pt x="125" y="44"/>
                    </a:lnTo>
                    <a:lnTo>
                      <a:pt x="122" y="63"/>
                    </a:lnTo>
                    <a:lnTo>
                      <a:pt x="117" y="83"/>
                    </a:lnTo>
                    <a:lnTo>
                      <a:pt x="111" y="100"/>
                    </a:lnTo>
                    <a:lnTo>
                      <a:pt x="101" y="117"/>
                    </a:lnTo>
                    <a:lnTo>
                      <a:pt x="98" y="120"/>
                    </a:lnTo>
                    <a:lnTo>
                      <a:pt x="94" y="123"/>
                    </a:lnTo>
                    <a:lnTo>
                      <a:pt x="7" y="123"/>
                    </a:lnTo>
                    <a:lnTo>
                      <a:pt x="1" y="112"/>
                    </a:lnTo>
                    <a:lnTo>
                      <a:pt x="0" y="99"/>
                    </a:lnTo>
                    <a:lnTo>
                      <a:pt x="2" y="85"/>
                    </a:lnTo>
                    <a:lnTo>
                      <a:pt x="9" y="70"/>
                    </a:lnTo>
                    <a:lnTo>
                      <a:pt x="20" y="52"/>
                    </a:lnTo>
                    <a:lnTo>
                      <a:pt x="33" y="39"/>
                    </a:lnTo>
                    <a:lnTo>
                      <a:pt x="48" y="28"/>
                    </a:lnTo>
                    <a:lnTo>
                      <a:pt x="66" y="19"/>
                    </a:lnTo>
                    <a:lnTo>
                      <a:pt x="84" y="13"/>
                    </a:lnTo>
                    <a:lnTo>
                      <a:pt x="100" y="7"/>
                    </a:lnTo>
                    <a:lnTo>
                      <a:pt x="114" y="4"/>
                    </a:lnTo>
                    <a:lnTo>
                      <a:pt x="123" y="2"/>
                    </a:lnTo>
                    <a:lnTo>
                      <a:pt x="12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469">
                <a:extLst>
                  <a:ext uri="{FF2B5EF4-FFF2-40B4-BE49-F238E27FC236}">
                    <a16:creationId xmlns:a16="http://schemas.microsoft.com/office/drawing/2014/main" id="{E0F0BA66-C7EC-44C1-A3D5-16C7AE4FF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117" y="4255181"/>
                <a:ext cx="22119" cy="1397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99" y="1"/>
                  </a:cxn>
                  <a:cxn ang="0">
                    <a:pos x="117" y="3"/>
                  </a:cxn>
                  <a:cxn ang="0">
                    <a:pos x="132" y="7"/>
                  </a:cxn>
                  <a:cxn ang="0">
                    <a:pos x="146" y="10"/>
                  </a:cxn>
                  <a:cxn ang="0">
                    <a:pos x="157" y="13"/>
                  </a:cxn>
                  <a:cxn ang="0">
                    <a:pos x="164" y="15"/>
                  </a:cxn>
                  <a:cxn ang="0">
                    <a:pos x="167" y="16"/>
                  </a:cxn>
                  <a:cxn ang="0">
                    <a:pos x="166" y="19"/>
                  </a:cxn>
                  <a:cxn ang="0">
                    <a:pos x="162" y="25"/>
                  </a:cxn>
                  <a:cxn ang="0">
                    <a:pos x="156" y="35"/>
                  </a:cxn>
                  <a:cxn ang="0">
                    <a:pos x="147" y="46"/>
                  </a:cxn>
                  <a:cxn ang="0">
                    <a:pos x="138" y="59"/>
                  </a:cxn>
                  <a:cxn ang="0">
                    <a:pos x="127" y="72"/>
                  </a:cxn>
                  <a:cxn ang="0">
                    <a:pos x="113" y="84"/>
                  </a:cxn>
                  <a:cxn ang="0">
                    <a:pos x="100" y="94"/>
                  </a:cxn>
                  <a:cxn ang="0">
                    <a:pos x="85" y="102"/>
                  </a:cxn>
                  <a:cxn ang="0">
                    <a:pos x="64" y="109"/>
                  </a:cxn>
                  <a:cxn ang="0">
                    <a:pos x="47" y="110"/>
                  </a:cxn>
                  <a:cxn ang="0">
                    <a:pos x="32" y="106"/>
                  </a:cxn>
                  <a:cxn ang="0">
                    <a:pos x="20" y="100"/>
                  </a:cxn>
                  <a:cxn ang="0">
                    <a:pos x="10" y="90"/>
                  </a:cxn>
                  <a:cxn ang="0">
                    <a:pos x="4" y="78"/>
                  </a:cxn>
                  <a:cxn ang="0">
                    <a:pos x="0" y="64"/>
                  </a:cxn>
                  <a:cxn ang="0">
                    <a:pos x="2" y="50"/>
                  </a:cxn>
                  <a:cxn ang="0">
                    <a:pos x="6" y="37"/>
                  </a:cxn>
                  <a:cxn ang="0">
                    <a:pos x="15" y="25"/>
                  </a:cxn>
                  <a:cxn ang="0">
                    <a:pos x="29" y="14"/>
                  </a:cxn>
                  <a:cxn ang="0">
                    <a:pos x="49" y="5"/>
                  </a:cxn>
                  <a:cxn ang="0">
                    <a:pos x="65" y="1"/>
                  </a:cxn>
                  <a:cxn ang="0">
                    <a:pos x="82" y="0"/>
                  </a:cxn>
                </a:cxnLst>
                <a:rect l="0" t="0" r="r" b="b"/>
                <a:pathLst>
                  <a:path w="167" h="110">
                    <a:moveTo>
                      <a:pt x="82" y="0"/>
                    </a:moveTo>
                    <a:lnTo>
                      <a:pt x="99" y="1"/>
                    </a:lnTo>
                    <a:lnTo>
                      <a:pt x="117" y="3"/>
                    </a:lnTo>
                    <a:lnTo>
                      <a:pt x="132" y="7"/>
                    </a:lnTo>
                    <a:lnTo>
                      <a:pt x="146" y="10"/>
                    </a:lnTo>
                    <a:lnTo>
                      <a:pt x="157" y="13"/>
                    </a:lnTo>
                    <a:lnTo>
                      <a:pt x="164" y="15"/>
                    </a:lnTo>
                    <a:lnTo>
                      <a:pt x="167" y="16"/>
                    </a:lnTo>
                    <a:lnTo>
                      <a:pt x="166" y="19"/>
                    </a:lnTo>
                    <a:lnTo>
                      <a:pt x="162" y="25"/>
                    </a:lnTo>
                    <a:lnTo>
                      <a:pt x="156" y="35"/>
                    </a:lnTo>
                    <a:lnTo>
                      <a:pt x="147" y="46"/>
                    </a:lnTo>
                    <a:lnTo>
                      <a:pt x="138" y="59"/>
                    </a:lnTo>
                    <a:lnTo>
                      <a:pt x="127" y="72"/>
                    </a:lnTo>
                    <a:lnTo>
                      <a:pt x="113" y="84"/>
                    </a:lnTo>
                    <a:lnTo>
                      <a:pt x="100" y="94"/>
                    </a:lnTo>
                    <a:lnTo>
                      <a:pt x="85" y="102"/>
                    </a:lnTo>
                    <a:lnTo>
                      <a:pt x="64" y="109"/>
                    </a:lnTo>
                    <a:lnTo>
                      <a:pt x="47" y="110"/>
                    </a:lnTo>
                    <a:lnTo>
                      <a:pt x="32" y="106"/>
                    </a:lnTo>
                    <a:lnTo>
                      <a:pt x="20" y="100"/>
                    </a:lnTo>
                    <a:lnTo>
                      <a:pt x="10" y="90"/>
                    </a:lnTo>
                    <a:lnTo>
                      <a:pt x="4" y="78"/>
                    </a:lnTo>
                    <a:lnTo>
                      <a:pt x="0" y="64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5" y="25"/>
                    </a:lnTo>
                    <a:lnTo>
                      <a:pt x="29" y="14"/>
                    </a:lnTo>
                    <a:lnTo>
                      <a:pt x="49" y="5"/>
                    </a:lnTo>
                    <a:lnTo>
                      <a:pt x="65" y="1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470">
                <a:extLst>
                  <a:ext uri="{FF2B5EF4-FFF2-40B4-BE49-F238E27FC236}">
                    <a16:creationId xmlns:a16="http://schemas.microsoft.com/office/drawing/2014/main" id="{62A2DAA0-802C-2D44-F9BD-181C6AAB5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132" y="4216763"/>
                <a:ext cx="22119" cy="1397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77" y="2"/>
                  </a:cxn>
                  <a:cxn ang="0">
                    <a:pos x="92" y="7"/>
                  </a:cxn>
                  <a:cxn ang="0">
                    <a:pos x="108" y="14"/>
                  </a:cxn>
                  <a:cxn ang="0">
                    <a:pos x="123" y="24"/>
                  </a:cxn>
                  <a:cxn ang="0">
                    <a:pos x="136" y="35"/>
                  </a:cxn>
                  <a:cxn ang="0">
                    <a:pos x="148" y="46"/>
                  </a:cxn>
                  <a:cxn ang="0">
                    <a:pos x="158" y="56"/>
                  </a:cxn>
                  <a:cxn ang="0">
                    <a:pos x="166" y="65"/>
                  </a:cxn>
                  <a:cxn ang="0">
                    <a:pos x="170" y="70"/>
                  </a:cxn>
                  <a:cxn ang="0">
                    <a:pos x="172" y="73"/>
                  </a:cxn>
                  <a:cxn ang="0">
                    <a:pos x="170" y="75"/>
                  </a:cxn>
                  <a:cxn ang="0">
                    <a:pos x="164" y="78"/>
                  </a:cxn>
                  <a:cxn ang="0">
                    <a:pos x="153" y="82"/>
                  </a:cxn>
                  <a:cxn ang="0">
                    <a:pos x="141" y="89"/>
                  </a:cxn>
                  <a:cxn ang="0">
                    <a:pos x="125" y="95"/>
                  </a:cxn>
                  <a:cxn ang="0">
                    <a:pos x="109" y="100"/>
                  </a:cxn>
                  <a:cxn ang="0">
                    <a:pos x="91" y="103"/>
                  </a:cxn>
                  <a:cxn ang="0">
                    <a:pos x="74" y="105"/>
                  </a:cxn>
                  <a:cxn ang="0">
                    <a:pos x="58" y="104"/>
                  </a:cxn>
                  <a:cxn ang="0">
                    <a:pos x="38" y="98"/>
                  </a:cxn>
                  <a:cxn ang="0">
                    <a:pos x="21" y="90"/>
                  </a:cxn>
                  <a:cxn ang="0">
                    <a:pos x="10" y="79"/>
                  </a:cxn>
                  <a:cxn ang="0">
                    <a:pos x="4" y="68"/>
                  </a:cxn>
                  <a:cxn ang="0">
                    <a:pos x="0" y="55"/>
                  </a:cxn>
                  <a:cxn ang="0">
                    <a:pos x="1" y="41"/>
                  </a:cxn>
                  <a:cxn ang="0">
                    <a:pos x="6" y="28"/>
                  </a:cxn>
                  <a:cxn ang="0">
                    <a:pos x="13" y="17"/>
                  </a:cxn>
                  <a:cxn ang="0">
                    <a:pos x="23" y="8"/>
                  </a:cxn>
                  <a:cxn ang="0">
                    <a:pos x="38" y="2"/>
                  </a:cxn>
                  <a:cxn ang="0">
                    <a:pos x="55" y="0"/>
                  </a:cxn>
                </a:cxnLst>
                <a:rect l="0" t="0" r="r" b="b"/>
                <a:pathLst>
                  <a:path w="172" h="105">
                    <a:moveTo>
                      <a:pt x="55" y="0"/>
                    </a:moveTo>
                    <a:lnTo>
                      <a:pt x="77" y="2"/>
                    </a:lnTo>
                    <a:lnTo>
                      <a:pt x="92" y="7"/>
                    </a:lnTo>
                    <a:lnTo>
                      <a:pt x="108" y="14"/>
                    </a:lnTo>
                    <a:lnTo>
                      <a:pt x="123" y="24"/>
                    </a:lnTo>
                    <a:lnTo>
                      <a:pt x="136" y="35"/>
                    </a:lnTo>
                    <a:lnTo>
                      <a:pt x="148" y="46"/>
                    </a:lnTo>
                    <a:lnTo>
                      <a:pt x="158" y="56"/>
                    </a:lnTo>
                    <a:lnTo>
                      <a:pt x="166" y="65"/>
                    </a:lnTo>
                    <a:lnTo>
                      <a:pt x="170" y="70"/>
                    </a:lnTo>
                    <a:lnTo>
                      <a:pt x="172" y="73"/>
                    </a:lnTo>
                    <a:lnTo>
                      <a:pt x="170" y="75"/>
                    </a:lnTo>
                    <a:lnTo>
                      <a:pt x="164" y="78"/>
                    </a:lnTo>
                    <a:lnTo>
                      <a:pt x="153" y="82"/>
                    </a:lnTo>
                    <a:lnTo>
                      <a:pt x="141" y="89"/>
                    </a:lnTo>
                    <a:lnTo>
                      <a:pt x="125" y="95"/>
                    </a:lnTo>
                    <a:lnTo>
                      <a:pt x="109" y="100"/>
                    </a:lnTo>
                    <a:lnTo>
                      <a:pt x="91" y="103"/>
                    </a:lnTo>
                    <a:lnTo>
                      <a:pt x="74" y="105"/>
                    </a:lnTo>
                    <a:lnTo>
                      <a:pt x="58" y="104"/>
                    </a:lnTo>
                    <a:lnTo>
                      <a:pt x="38" y="98"/>
                    </a:lnTo>
                    <a:lnTo>
                      <a:pt x="21" y="90"/>
                    </a:lnTo>
                    <a:lnTo>
                      <a:pt x="10" y="79"/>
                    </a:lnTo>
                    <a:lnTo>
                      <a:pt x="4" y="68"/>
                    </a:lnTo>
                    <a:lnTo>
                      <a:pt x="0" y="55"/>
                    </a:lnTo>
                    <a:lnTo>
                      <a:pt x="1" y="41"/>
                    </a:lnTo>
                    <a:lnTo>
                      <a:pt x="6" y="28"/>
                    </a:lnTo>
                    <a:lnTo>
                      <a:pt x="13" y="17"/>
                    </a:lnTo>
                    <a:lnTo>
                      <a:pt x="23" y="8"/>
                    </a:lnTo>
                    <a:lnTo>
                      <a:pt x="38" y="2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471">
                <a:extLst>
                  <a:ext uri="{FF2B5EF4-FFF2-40B4-BE49-F238E27FC236}">
                    <a16:creationId xmlns:a16="http://schemas.microsoft.com/office/drawing/2014/main" id="{0098E432-ED5F-2EE4-94F5-90FFB73C7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102" y="4178345"/>
                <a:ext cx="17463" cy="17463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3" y="3"/>
                  </a:cxn>
                  <a:cxn ang="0">
                    <a:pos x="80" y="10"/>
                  </a:cxn>
                  <a:cxn ang="0">
                    <a:pos x="97" y="23"/>
                  </a:cxn>
                  <a:cxn ang="0">
                    <a:pos x="109" y="38"/>
                  </a:cxn>
                  <a:cxn ang="0">
                    <a:pos x="119" y="54"/>
                  </a:cxn>
                  <a:cxn ang="0">
                    <a:pos x="127" y="72"/>
                  </a:cxn>
                  <a:cxn ang="0">
                    <a:pos x="132" y="90"/>
                  </a:cxn>
                  <a:cxn ang="0">
                    <a:pos x="137" y="107"/>
                  </a:cxn>
                  <a:cxn ang="0">
                    <a:pos x="140" y="120"/>
                  </a:cxn>
                  <a:cxn ang="0">
                    <a:pos x="141" y="130"/>
                  </a:cxn>
                  <a:cxn ang="0">
                    <a:pos x="142" y="133"/>
                  </a:cxn>
                  <a:cxn ang="0">
                    <a:pos x="139" y="133"/>
                  </a:cxn>
                  <a:cxn ang="0">
                    <a:pos x="129" y="132"/>
                  </a:cxn>
                  <a:cxn ang="0">
                    <a:pos x="115" y="131"/>
                  </a:cxn>
                  <a:cxn ang="0">
                    <a:pos x="98" y="129"/>
                  </a:cxn>
                  <a:cxn ang="0">
                    <a:pos x="80" y="124"/>
                  </a:cxn>
                  <a:cxn ang="0">
                    <a:pos x="61" y="119"/>
                  </a:cxn>
                  <a:cxn ang="0">
                    <a:pos x="43" y="111"/>
                  </a:cxn>
                  <a:cxn ang="0">
                    <a:pos x="28" y="100"/>
                  </a:cxn>
                  <a:cxn ang="0">
                    <a:pos x="13" y="85"/>
                  </a:cxn>
                  <a:cxn ang="0">
                    <a:pos x="4" y="69"/>
                  </a:cxn>
                  <a:cxn ang="0">
                    <a:pos x="0" y="54"/>
                  </a:cxn>
                  <a:cxn ang="0">
                    <a:pos x="0" y="41"/>
                  </a:cxn>
                  <a:cxn ang="0">
                    <a:pos x="4" y="29"/>
                  </a:cxn>
                  <a:cxn ang="0">
                    <a:pos x="13" y="17"/>
                  </a:cxn>
                  <a:cxn ang="0">
                    <a:pos x="23" y="8"/>
                  </a:cxn>
                  <a:cxn ang="0">
                    <a:pos x="35" y="3"/>
                  </a:cxn>
                  <a:cxn ang="0">
                    <a:pos x="48" y="0"/>
                  </a:cxn>
                </a:cxnLst>
                <a:rect l="0" t="0" r="r" b="b"/>
                <a:pathLst>
                  <a:path w="142" h="133">
                    <a:moveTo>
                      <a:pt x="48" y="0"/>
                    </a:moveTo>
                    <a:lnTo>
                      <a:pt x="63" y="3"/>
                    </a:lnTo>
                    <a:lnTo>
                      <a:pt x="80" y="10"/>
                    </a:lnTo>
                    <a:lnTo>
                      <a:pt x="97" y="23"/>
                    </a:lnTo>
                    <a:lnTo>
                      <a:pt x="109" y="38"/>
                    </a:lnTo>
                    <a:lnTo>
                      <a:pt x="119" y="54"/>
                    </a:lnTo>
                    <a:lnTo>
                      <a:pt x="127" y="72"/>
                    </a:lnTo>
                    <a:lnTo>
                      <a:pt x="132" y="90"/>
                    </a:lnTo>
                    <a:lnTo>
                      <a:pt x="137" y="107"/>
                    </a:lnTo>
                    <a:lnTo>
                      <a:pt x="140" y="120"/>
                    </a:lnTo>
                    <a:lnTo>
                      <a:pt x="141" y="130"/>
                    </a:lnTo>
                    <a:lnTo>
                      <a:pt x="142" y="133"/>
                    </a:lnTo>
                    <a:lnTo>
                      <a:pt x="139" y="133"/>
                    </a:lnTo>
                    <a:lnTo>
                      <a:pt x="129" y="132"/>
                    </a:lnTo>
                    <a:lnTo>
                      <a:pt x="115" y="131"/>
                    </a:lnTo>
                    <a:lnTo>
                      <a:pt x="98" y="129"/>
                    </a:lnTo>
                    <a:lnTo>
                      <a:pt x="80" y="124"/>
                    </a:lnTo>
                    <a:lnTo>
                      <a:pt x="61" y="119"/>
                    </a:lnTo>
                    <a:lnTo>
                      <a:pt x="43" y="111"/>
                    </a:lnTo>
                    <a:lnTo>
                      <a:pt x="28" y="100"/>
                    </a:lnTo>
                    <a:lnTo>
                      <a:pt x="13" y="85"/>
                    </a:lnTo>
                    <a:lnTo>
                      <a:pt x="4" y="69"/>
                    </a:lnTo>
                    <a:lnTo>
                      <a:pt x="0" y="54"/>
                    </a:lnTo>
                    <a:lnTo>
                      <a:pt x="0" y="41"/>
                    </a:lnTo>
                    <a:lnTo>
                      <a:pt x="4" y="29"/>
                    </a:lnTo>
                    <a:lnTo>
                      <a:pt x="13" y="17"/>
                    </a:lnTo>
                    <a:lnTo>
                      <a:pt x="23" y="8"/>
                    </a:lnTo>
                    <a:lnTo>
                      <a:pt x="35" y="3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472">
                <a:extLst>
                  <a:ext uri="{FF2B5EF4-FFF2-40B4-BE49-F238E27FC236}">
                    <a16:creationId xmlns:a16="http://schemas.microsoft.com/office/drawing/2014/main" id="{60632316-C25A-3FE0-4CAE-CC03702E4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460" y="4257510"/>
                <a:ext cx="15134" cy="29104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81" y="2"/>
                  </a:cxn>
                  <a:cxn ang="0">
                    <a:pos x="93" y="10"/>
                  </a:cxn>
                  <a:cxn ang="0">
                    <a:pos x="104" y="21"/>
                  </a:cxn>
                  <a:cxn ang="0">
                    <a:pos x="113" y="38"/>
                  </a:cxn>
                  <a:cxn ang="0">
                    <a:pos x="119" y="59"/>
                  </a:cxn>
                  <a:cxn ang="0">
                    <a:pos x="122" y="79"/>
                  </a:cxn>
                  <a:cxn ang="0">
                    <a:pos x="119" y="96"/>
                  </a:cxn>
                  <a:cxn ang="0">
                    <a:pos x="114" y="113"/>
                  </a:cxn>
                  <a:cxn ang="0">
                    <a:pos x="105" y="128"/>
                  </a:cxn>
                  <a:cxn ang="0">
                    <a:pos x="94" y="143"/>
                  </a:cxn>
                  <a:cxn ang="0">
                    <a:pos x="82" y="157"/>
                  </a:cxn>
                  <a:cxn ang="0">
                    <a:pos x="68" y="170"/>
                  </a:cxn>
                  <a:cxn ang="0">
                    <a:pos x="54" y="183"/>
                  </a:cxn>
                  <a:cxn ang="0">
                    <a:pos x="39" y="196"/>
                  </a:cxn>
                  <a:cxn ang="0">
                    <a:pos x="26" y="209"/>
                  </a:cxn>
                  <a:cxn ang="0">
                    <a:pos x="14" y="224"/>
                  </a:cxn>
                  <a:cxn ang="0">
                    <a:pos x="12" y="225"/>
                  </a:cxn>
                  <a:cxn ang="0">
                    <a:pos x="10" y="225"/>
                  </a:cxn>
                  <a:cxn ang="0">
                    <a:pos x="9" y="224"/>
                  </a:cxn>
                  <a:cxn ang="0">
                    <a:pos x="6" y="221"/>
                  </a:cxn>
                  <a:cxn ang="0">
                    <a:pos x="6" y="219"/>
                  </a:cxn>
                  <a:cxn ang="0">
                    <a:pos x="10" y="198"/>
                  </a:cxn>
                  <a:cxn ang="0">
                    <a:pos x="12" y="172"/>
                  </a:cxn>
                  <a:cxn ang="0">
                    <a:pos x="10" y="143"/>
                  </a:cxn>
                  <a:cxn ang="0">
                    <a:pos x="4" y="111"/>
                  </a:cxn>
                  <a:cxn ang="0">
                    <a:pos x="0" y="91"/>
                  </a:cxn>
                  <a:cxn ang="0">
                    <a:pos x="1" y="72"/>
                  </a:cxn>
                  <a:cxn ang="0">
                    <a:pos x="5" y="55"/>
                  </a:cxn>
                  <a:cxn ang="0">
                    <a:pos x="12" y="39"/>
                  </a:cxn>
                  <a:cxn ang="0">
                    <a:pos x="21" y="25"/>
                  </a:cxn>
                  <a:cxn ang="0">
                    <a:pos x="31" y="14"/>
                  </a:cxn>
                  <a:cxn ang="0">
                    <a:pos x="43" y="7"/>
                  </a:cxn>
                  <a:cxn ang="0">
                    <a:pos x="55" y="1"/>
                  </a:cxn>
                  <a:cxn ang="0">
                    <a:pos x="68" y="0"/>
                  </a:cxn>
                </a:cxnLst>
                <a:rect l="0" t="0" r="r" b="b"/>
                <a:pathLst>
                  <a:path w="122" h="225">
                    <a:moveTo>
                      <a:pt x="68" y="0"/>
                    </a:moveTo>
                    <a:lnTo>
                      <a:pt x="81" y="2"/>
                    </a:lnTo>
                    <a:lnTo>
                      <a:pt x="93" y="10"/>
                    </a:lnTo>
                    <a:lnTo>
                      <a:pt x="104" y="21"/>
                    </a:lnTo>
                    <a:lnTo>
                      <a:pt x="113" y="38"/>
                    </a:lnTo>
                    <a:lnTo>
                      <a:pt x="119" y="59"/>
                    </a:lnTo>
                    <a:lnTo>
                      <a:pt x="122" y="79"/>
                    </a:lnTo>
                    <a:lnTo>
                      <a:pt x="119" y="96"/>
                    </a:lnTo>
                    <a:lnTo>
                      <a:pt x="114" y="113"/>
                    </a:lnTo>
                    <a:lnTo>
                      <a:pt x="105" y="128"/>
                    </a:lnTo>
                    <a:lnTo>
                      <a:pt x="94" y="143"/>
                    </a:lnTo>
                    <a:lnTo>
                      <a:pt x="82" y="157"/>
                    </a:lnTo>
                    <a:lnTo>
                      <a:pt x="68" y="170"/>
                    </a:lnTo>
                    <a:lnTo>
                      <a:pt x="54" y="183"/>
                    </a:lnTo>
                    <a:lnTo>
                      <a:pt x="39" y="196"/>
                    </a:lnTo>
                    <a:lnTo>
                      <a:pt x="26" y="209"/>
                    </a:lnTo>
                    <a:lnTo>
                      <a:pt x="14" y="224"/>
                    </a:lnTo>
                    <a:lnTo>
                      <a:pt x="12" y="225"/>
                    </a:lnTo>
                    <a:lnTo>
                      <a:pt x="10" y="225"/>
                    </a:lnTo>
                    <a:lnTo>
                      <a:pt x="9" y="224"/>
                    </a:lnTo>
                    <a:lnTo>
                      <a:pt x="6" y="221"/>
                    </a:lnTo>
                    <a:lnTo>
                      <a:pt x="6" y="219"/>
                    </a:lnTo>
                    <a:lnTo>
                      <a:pt x="10" y="198"/>
                    </a:lnTo>
                    <a:lnTo>
                      <a:pt x="12" y="172"/>
                    </a:lnTo>
                    <a:lnTo>
                      <a:pt x="10" y="143"/>
                    </a:lnTo>
                    <a:lnTo>
                      <a:pt x="4" y="111"/>
                    </a:lnTo>
                    <a:lnTo>
                      <a:pt x="0" y="91"/>
                    </a:lnTo>
                    <a:lnTo>
                      <a:pt x="1" y="72"/>
                    </a:lnTo>
                    <a:lnTo>
                      <a:pt x="5" y="55"/>
                    </a:lnTo>
                    <a:lnTo>
                      <a:pt x="12" y="39"/>
                    </a:lnTo>
                    <a:lnTo>
                      <a:pt x="21" y="25"/>
                    </a:lnTo>
                    <a:lnTo>
                      <a:pt x="31" y="14"/>
                    </a:lnTo>
                    <a:lnTo>
                      <a:pt x="43" y="7"/>
                    </a:lnTo>
                    <a:lnTo>
                      <a:pt x="55" y="1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1473">
                <a:extLst>
                  <a:ext uri="{FF2B5EF4-FFF2-40B4-BE49-F238E27FC236}">
                    <a16:creationId xmlns:a16="http://schemas.microsoft.com/office/drawing/2014/main" id="{F92405BE-D86F-73F5-6108-B1C18322E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699" y="4266823"/>
                <a:ext cx="20955" cy="25612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62" y="2"/>
                  </a:cxn>
                  <a:cxn ang="0">
                    <a:pos x="78" y="9"/>
                  </a:cxn>
                  <a:cxn ang="0">
                    <a:pos x="92" y="18"/>
                  </a:cxn>
                  <a:cxn ang="0">
                    <a:pos x="104" y="31"/>
                  </a:cxn>
                  <a:cxn ang="0">
                    <a:pos x="115" y="47"/>
                  </a:cxn>
                  <a:cxn ang="0">
                    <a:pos x="123" y="66"/>
                  </a:cxn>
                  <a:cxn ang="0">
                    <a:pos x="126" y="87"/>
                  </a:cxn>
                  <a:cxn ang="0">
                    <a:pos x="132" y="118"/>
                  </a:cxn>
                  <a:cxn ang="0">
                    <a:pos x="139" y="147"/>
                  </a:cxn>
                  <a:cxn ang="0">
                    <a:pos x="150" y="171"/>
                  </a:cxn>
                  <a:cxn ang="0">
                    <a:pos x="160" y="190"/>
                  </a:cxn>
                  <a:cxn ang="0">
                    <a:pos x="161" y="193"/>
                  </a:cxn>
                  <a:cxn ang="0">
                    <a:pos x="160" y="194"/>
                  </a:cxn>
                  <a:cxn ang="0">
                    <a:pos x="159" y="196"/>
                  </a:cxn>
                  <a:cxn ang="0">
                    <a:pos x="157" y="196"/>
                  </a:cxn>
                  <a:cxn ang="0">
                    <a:pos x="155" y="196"/>
                  </a:cxn>
                  <a:cxn ang="0">
                    <a:pos x="130" y="183"/>
                  </a:cxn>
                  <a:cxn ang="0">
                    <a:pos x="105" y="172"/>
                  </a:cxn>
                  <a:cxn ang="0">
                    <a:pos x="80" y="161"/>
                  </a:cxn>
                  <a:cxn ang="0">
                    <a:pos x="64" y="154"/>
                  </a:cxn>
                  <a:cxn ang="0">
                    <a:pos x="47" y="145"/>
                  </a:cxn>
                  <a:cxn ang="0">
                    <a:pos x="34" y="135"/>
                  </a:cxn>
                  <a:cxn ang="0">
                    <a:pos x="21" y="123"/>
                  </a:cxn>
                  <a:cxn ang="0">
                    <a:pos x="11" y="110"/>
                  </a:cxn>
                  <a:cxn ang="0">
                    <a:pos x="4" y="94"/>
                  </a:cxn>
                  <a:cxn ang="0">
                    <a:pos x="0" y="76"/>
                  </a:cxn>
                  <a:cxn ang="0">
                    <a:pos x="0" y="55"/>
                  </a:cxn>
                  <a:cxn ang="0">
                    <a:pos x="1" y="41"/>
                  </a:cxn>
                  <a:cxn ang="0">
                    <a:pos x="5" y="29"/>
                  </a:cxn>
                  <a:cxn ang="0">
                    <a:pos x="11" y="19"/>
                  </a:cxn>
                  <a:cxn ang="0">
                    <a:pos x="21" y="8"/>
                  </a:cxn>
                  <a:cxn ang="0">
                    <a:pos x="33" y="2"/>
                  </a:cxn>
                  <a:cxn ang="0">
                    <a:pos x="47" y="0"/>
                  </a:cxn>
                </a:cxnLst>
                <a:rect l="0" t="0" r="r" b="b"/>
                <a:pathLst>
                  <a:path w="161" h="196">
                    <a:moveTo>
                      <a:pt x="47" y="0"/>
                    </a:moveTo>
                    <a:lnTo>
                      <a:pt x="62" y="2"/>
                    </a:lnTo>
                    <a:lnTo>
                      <a:pt x="78" y="9"/>
                    </a:lnTo>
                    <a:lnTo>
                      <a:pt x="92" y="18"/>
                    </a:lnTo>
                    <a:lnTo>
                      <a:pt x="104" y="31"/>
                    </a:lnTo>
                    <a:lnTo>
                      <a:pt x="115" y="47"/>
                    </a:lnTo>
                    <a:lnTo>
                      <a:pt x="123" y="66"/>
                    </a:lnTo>
                    <a:lnTo>
                      <a:pt x="126" y="87"/>
                    </a:lnTo>
                    <a:lnTo>
                      <a:pt x="132" y="118"/>
                    </a:lnTo>
                    <a:lnTo>
                      <a:pt x="139" y="147"/>
                    </a:lnTo>
                    <a:lnTo>
                      <a:pt x="150" y="171"/>
                    </a:lnTo>
                    <a:lnTo>
                      <a:pt x="160" y="190"/>
                    </a:lnTo>
                    <a:lnTo>
                      <a:pt x="161" y="193"/>
                    </a:lnTo>
                    <a:lnTo>
                      <a:pt x="160" y="194"/>
                    </a:lnTo>
                    <a:lnTo>
                      <a:pt x="159" y="196"/>
                    </a:lnTo>
                    <a:lnTo>
                      <a:pt x="157" y="196"/>
                    </a:lnTo>
                    <a:lnTo>
                      <a:pt x="155" y="196"/>
                    </a:lnTo>
                    <a:lnTo>
                      <a:pt x="130" y="183"/>
                    </a:lnTo>
                    <a:lnTo>
                      <a:pt x="105" y="172"/>
                    </a:lnTo>
                    <a:lnTo>
                      <a:pt x="80" y="161"/>
                    </a:lnTo>
                    <a:lnTo>
                      <a:pt x="64" y="154"/>
                    </a:lnTo>
                    <a:lnTo>
                      <a:pt x="47" y="145"/>
                    </a:lnTo>
                    <a:lnTo>
                      <a:pt x="34" y="135"/>
                    </a:lnTo>
                    <a:lnTo>
                      <a:pt x="21" y="123"/>
                    </a:lnTo>
                    <a:lnTo>
                      <a:pt x="11" y="110"/>
                    </a:lnTo>
                    <a:lnTo>
                      <a:pt x="4" y="94"/>
                    </a:lnTo>
                    <a:lnTo>
                      <a:pt x="0" y="76"/>
                    </a:lnTo>
                    <a:lnTo>
                      <a:pt x="0" y="55"/>
                    </a:lnTo>
                    <a:lnTo>
                      <a:pt x="1" y="41"/>
                    </a:lnTo>
                    <a:lnTo>
                      <a:pt x="5" y="29"/>
                    </a:lnTo>
                    <a:lnTo>
                      <a:pt x="11" y="19"/>
                    </a:lnTo>
                    <a:lnTo>
                      <a:pt x="21" y="8"/>
                    </a:lnTo>
                    <a:lnTo>
                      <a:pt x="33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474">
                <a:extLst>
                  <a:ext uri="{FF2B5EF4-FFF2-40B4-BE49-F238E27FC236}">
                    <a16:creationId xmlns:a16="http://schemas.microsoft.com/office/drawing/2014/main" id="{3A735AF2-5585-D60C-88F6-754A7E27E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729" y="4249360"/>
                <a:ext cx="27940" cy="26776"/>
              </a:xfrm>
              <a:custGeom>
                <a:avLst/>
                <a:gdLst/>
                <a:ahLst/>
                <a:cxnLst>
                  <a:cxn ang="0">
                    <a:pos x="162" y="0"/>
                  </a:cxn>
                  <a:cxn ang="0">
                    <a:pos x="175" y="3"/>
                  </a:cxn>
                  <a:cxn ang="0">
                    <a:pos x="187" y="9"/>
                  </a:cxn>
                  <a:cxn ang="0">
                    <a:pos x="197" y="19"/>
                  </a:cxn>
                  <a:cxn ang="0">
                    <a:pos x="205" y="32"/>
                  </a:cxn>
                  <a:cxn ang="0">
                    <a:pos x="208" y="49"/>
                  </a:cxn>
                  <a:cxn ang="0">
                    <a:pos x="208" y="70"/>
                  </a:cxn>
                  <a:cxn ang="0">
                    <a:pos x="204" y="93"/>
                  </a:cxn>
                  <a:cxn ang="0">
                    <a:pos x="196" y="113"/>
                  </a:cxn>
                  <a:cxn ang="0">
                    <a:pos x="186" y="129"/>
                  </a:cxn>
                  <a:cxn ang="0">
                    <a:pos x="172" y="142"/>
                  </a:cxn>
                  <a:cxn ang="0">
                    <a:pos x="157" y="153"/>
                  </a:cxn>
                  <a:cxn ang="0">
                    <a:pos x="140" y="161"/>
                  </a:cxn>
                  <a:cxn ang="0">
                    <a:pos x="122" y="168"/>
                  </a:cxn>
                  <a:cxn ang="0">
                    <a:pos x="102" y="174"/>
                  </a:cxn>
                  <a:cxn ang="0">
                    <a:pos x="82" y="179"/>
                  </a:cxn>
                  <a:cxn ang="0">
                    <a:pos x="62" y="184"/>
                  </a:cxn>
                  <a:cxn ang="0">
                    <a:pos x="43" y="189"/>
                  </a:cxn>
                  <a:cxn ang="0">
                    <a:pos x="23" y="195"/>
                  </a:cxn>
                  <a:cxn ang="0">
                    <a:pos x="5" y="202"/>
                  </a:cxn>
                  <a:cxn ang="0">
                    <a:pos x="3" y="202"/>
                  </a:cxn>
                  <a:cxn ang="0">
                    <a:pos x="1" y="201"/>
                  </a:cxn>
                  <a:cxn ang="0">
                    <a:pos x="1" y="200"/>
                  </a:cxn>
                  <a:cxn ang="0">
                    <a:pos x="0" y="198"/>
                  </a:cxn>
                  <a:cxn ang="0">
                    <a:pos x="1" y="196"/>
                  </a:cxn>
                  <a:cxn ang="0">
                    <a:pos x="13" y="182"/>
                  </a:cxn>
                  <a:cxn ang="0">
                    <a:pos x="26" y="162"/>
                  </a:cxn>
                  <a:cxn ang="0">
                    <a:pos x="39" y="139"/>
                  </a:cxn>
                  <a:cxn ang="0">
                    <a:pos x="51" y="113"/>
                  </a:cxn>
                  <a:cxn ang="0">
                    <a:pos x="60" y="83"/>
                  </a:cxn>
                  <a:cxn ang="0">
                    <a:pos x="67" y="63"/>
                  </a:cxn>
                  <a:cxn ang="0">
                    <a:pos x="77" y="46"/>
                  </a:cxn>
                  <a:cxn ang="0">
                    <a:pos x="89" y="30"/>
                  </a:cxn>
                  <a:cxn ang="0">
                    <a:pos x="102" y="18"/>
                  </a:cxn>
                  <a:cxn ang="0">
                    <a:pos x="116" y="9"/>
                  </a:cxn>
                  <a:cxn ang="0">
                    <a:pos x="131" y="3"/>
                  </a:cxn>
                  <a:cxn ang="0">
                    <a:pos x="147" y="0"/>
                  </a:cxn>
                  <a:cxn ang="0">
                    <a:pos x="162" y="0"/>
                  </a:cxn>
                </a:cxnLst>
                <a:rect l="0" t="0" r="r" b="b"/>
                <a:pathLst>
                  <a:path w="208" h="202">
                    <a:moveTo>
                      <a:pt x="162" y="0"/>
                    </a:moveTo>
                    <a:lnTo>
                      <a:pt x="175" y="3"/>
                    </a:lnTo>
                    <a:lnTo>
                      <a:pt x="187" y="9"/>
                    </a:lnTo>
                    <a:lnTo>
                      <a:pt x="197" y="19"/>
                    </a:lnTo>
                    <a:lnTo>
                      <a:pt x="205" y="32"/>
                    </a:lnTo>
                    <a:lnTo>
                      <a:pt x="208" y="49"/>
                    </a:lnTo>
                    <a:lnTo>
                      <a:pt x="208" y="70"/>
                    </a:lnTo>
                    <a:lnTo>
                      <a:pt x="204" y="93"/>
                    </a:lnTo>
                    <a:lnTo>
                      <a:pt x="196" y="113"/>
                    </a:lnTo>
                    <a:lnTo>
                      <a:pt x="186" y="129"/>
                    </a:lnTo>
                    <a:lnTo>
                      <a:pt x="172" y="142"/>
                    </a:lnTo>
                    <a:lnTo>
                      <a:pt x="157" y="153"/>
                    </a:lnTo>
                    <a:lnTo>
                      <a:pt x="140" y="161"/>
                    </a:lnTo>
                    <a:lnTo>
                      <a:pt x="122" y="168"/>
                    </a:lnTo>
                    <a:lnTo>
                      <a:pt x="102" y="174"/>
                    </a:lnTo>
                    <a:lnTo>
                      <a:pt x="82" y="179"/>
                    </a:lnTo>
                    <a:lnTo>
                      <a:pt x="62" y="184"/>
                    </a:lnTo>
                    <a:lnTo>
                      <a:pt x="43" y="189"/>
                    </a:lnTo>
                    <a:lnTo>
                      <a:pt x="23" y="195"/>
                    </a:lnTo>
                    <a:lnTo>
                      <a:pt x="5" y="202"/>
                    </a:lnTo>
                    <a:lnTo>
                      <a:pt x="3" y="202"/>
                    </a:lnTo>
                    <a:lnTo>
                      <a:pt x="1" y="201"/>
                    </a:lnTo>
                    <a:lnTo>
                      <a:pt x="1" y="200"/>
                    </a:lnTo>
                    <a:lnTo>
                      <a:pt x="0" y="198"/>
                    </a:lnTo>
                    <a:lnTo>
                      <a:pt x="1" y="196"/>
                    </a:lnTo>
                    <a:lnTo>
                      <a:pt x="13" y="182"/>
                    </a:lnTo>
                    <a:lnTo>
                      <a:pt x="26" y="162"/>
                    </a:lnTo>
                    <a:lnTo>
                      <a:pt x="39" y="139"/>
                    </a:lnTo>
                    <a:lnTo>
                      <a:pt x="51" y="113"/>
                    </a:lnTo>
                    <a:lnTo>
                      <a:pt x="60" y="83"/>
                    </a:lnTo>
                    <a:lnTo>
                      <a:pt x="67" y="63"/>
                    </a:lnTo>
                    <a:lnTo>
                      <a:pt x="77" y="46"/>
                    </a:lnTo>
                    <a:lnTo>
                      <a:pt x="89" y="30"/>
                    </a:lnTo>
                    <a:lnTo>
                      <a:pt x="102" y="18"/>
                    </a:lnTo>
                    <a:lnTo>
                      <a:pt x="116" y="9"/>
                    </a:lnTo>
                    <a:lnTo>
                      <a:pt x="131" y="3"/>
                    </a:lnTo>
                    <a:lnTo>
                      <a:pt x="147" y="0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1475">
                <a:extLst>
                  <a:ext uri="{FF2B5EF4-FFF2-40B4-BE49-F238E27FC236}">
                    <a16:creationId xmlns:a16="http://schemas.microsoft.com/office/drawing/2014/main" id="{9808D945-E97B-9F70-D831-21266E9DF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117" y="4237719"/>
                <a:ext cx="17463" cy="33761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90" y="3"/>
                  </a:cxn>
                  <a:cxn ang="0">
                    <a:pos x="103" y="11"/>
                  </a:cxn>
                  <a:cxn ang="0">
                    <a:pos x="115" y="23"/>
                  </a:cxn>
                  <a:cxn ang="0">
                    <a:pos x="125" y="37"/>
                  </a:cxn>
                  <a:cxn ang="0">
                    <a:pos x="132" y="54"/>
                  </a:cxn>
                  <a:cxn ang="0">
                    <a:pos x="137" y="72"/>
                  </a:cxn>
                  <a:cxn ang="0">
                    <a:pos x="137" y="93"/>
                  </a:cxn>
                  <a:cxn ang="0">
                    <a:pos x="135" y="114"/>
                  </a:cxn>
                  <a:cxn ang="0">
                    <a:pos x="127" y="135"/>
                  </a:cxn>
                  <a:cxn ang="0">
                    <a:pos x="116" y="164"/>
                  </a:cxn>
                  <a:cxn ang="0">
                    <a:pos x="110" y="193"/>
                  </a:cxn>
                  <a:cxn ang="0">
                    <a:pos x="107" y="219"/>
                  </a:cxn>
                  <a:cxn ang="0">
                    <a:pos x="106" y="242"/>
                  </a:cxn>
                  <a:cxn ang="0">
                    <a:pos x="106" y="261"/>
                  </a:cxn>
                  <a:cxn ang="0">
                    <a:pos x="104" y="263"/>
                  </a:cxn>
                  <a:cxn ang="0">
                    <a:pos x="103" y="264"/>
                  </a:cxn>
                  <a:cxn ang="0">
                    <a:pos x="102" y="265"/>
                  </a:cxn>
                  <a:cxn ang="0">
                    <a:pos x="100" y="265"/>
                  </a:cxn>
                  <a:cxn ang="0">
                    <a:pos x="99" y="263"/>
                  </a:cxn>
                  <a:cxn ang="0">
                    <a:pos x="88" y="246"/>
                  </a:cxn>
                  <a:cxn ang="0">
                    <a:pos x="75" y="228"/>
                  </a:cxn>
                  <a:cxn ang="0">
                    <a:pos x="62" y="211"/>
                  </a:cxn>
                  <a:cxn ang="0">
                    <a:pos x="47" y="193"/>
                  </a:cxn>
                  <a:cxn ang="0">
                    <a:pos x="34" y="175"/>
                  </a:cxn>
                  <a:cxn ang="0">
                    <a:pos x="22" y="157"/>
                  </a:cxn>
                  <a:cxn ang="0">
                    <a:pos x="11" y="138"/>
                  </a:cxn>
                  <a:cxn ang="0">
                    <a:pos x="5" y="120"/>
                  </a:cxn>
                  <a:cxn ang="0">
                    <a:pos x="0" y="100"/>
                  </a:cxn>
                  <a:cxn ang="0">
                    <a:pos x="1" y="79"/>
                  </a:cxn>
                  <a:cxn ang="0">
                    <a:pos x="7" y="57"/>
                  </a:cxn>
                  <a:cxn ang="0">
                    <a:pos x="19" y="34"/>
                  </a:cxn>
                  <a:cxn ang="0">
                    <a:pos x="32" y="18"/>
                  </a:cxn>
                  <a:cxn ang="0">
                    <a:pos x="46" y="6"/>
                  </a:cxn>
                  <a:cxn ang="0">
                    <a:pos x="62" y="0"/>
                  </a:cxn>
                  <a:cxn ang="0">
                    <a:pos x="76" y="0"/>
                  </a:cxn>
                </a:cxnLst>
                <a:rect l="0" t="0" r="r" b="b"/>
                <a:pathLst>
                  <a:path w="137" h="265">
                    <a:moveTo>
                      <a:pt x="76" y="0"/>
                    </a:moveTo>
                    <a:lnTo>
                      <a:pt x="90" y="3"/>
                    </a:lnTo>
                    <a:lnTo>
                      <a:pt x="103" y="11"/>
                    </a:lnTo>
                    <a:lnTo>
                      <a:pt x="115" y="23"/>
                    </a:lnTo>
                    <a:lnTo>
                      <a:pt x="125" y="37"/>
                    </a:lnTo>
                    <a:lnTo>
                      <a:pt x="132" y="54"/>
                    </a:lnTo>
                    <a:lnTo>
                      <a:pt x="137" y="72"/>
                    </a:lnTo>
                    <a:lnTo>
                      <a:pt x="137" y="93"/>
                    </a:lnTo>
                    <a:lnTo>
                      <a:pt x="135" y="114"/>
                    </a:lnTo>
                    <a:lnTo>
                      <a:pt x="127" y="135"/>
                    </a:lnTo>
                    <a:lnTo>
                      <a:pt x="116" y="164"/>
                    </a:lnTo>
                    <a:lnTo>
                      <a:pt x="110" y="193"/>
                    </a:lnTo>
                    <a:lnTo>
                      <a:pt x="107" y="219"/>
                    </a:lnTo>
                    <a:lnTo>
                      <a:pt x="106" y="242"/>
                    </a:lnTo>
                    <a:lnTo>
                      <a:pt x="106" y="261"/>
                    </a:lnTo>
                    <a:lnTo>
                      <a:pt x="104" y="263"/>
                    </a:lnTo>
                    <a:lnTo>
                      <a:pt x="103" y="264"/>
                    </a:lnTo>
                    <a:lnTo>
                      <a:pt x="102" y="265"/>
                    </a:lnTo>
                    <a:lnTo>
                      <a:pt x="100" y="265"/>
                    </a:lnTo>
                    <a:lnTo>
                      <a:pt x="99" y="263"/>
                    </a:lnTo>
                    <a:lnTo>
                      <a:pt x="88" y="246"/>
                    </a:lnTo>
                    <a:lnTo>
                      <a:pt x="75" y="228"/>
                    </a:lnTo>
                    <a:lnTo>
                      <a:pt x="62" y="211"/>
                    </a:lnTo>
                    <a:lnTo>
                      <a:pt x="47" y="193"/>
                    </a:lnTo>
                    <a:lnTo>
                      <a:pt x="34" y="175"/>
                    </a:lnTo>
                    <a:lnTo>
                      <a:pt x="22" y="157"/>
                    </a:lnTo>
                    <a:lnTo>
                      <a:pt x="11" y="138"/>
                    </a:lnTo>
                    <a:lnTo>
                      <a:pt x="5" y="120"/>
                    </a:lnTo>
                    <a:lnTo>
                      <a:pt x="0" y="100"/>
                    </a:lnTo>
                    <a:lnTo>
                      <a:pt x="1" y="79"/>
                    </a:lnTo>
                    <a:lnTo>
                      <a:pt x="7" y="57"/>
                    </a:lnTo>
                    <a:lnTo>
                      <a:pt x="19" y="34"/>
                    </a:lnTo>
                    <a:lnTo>
                      <a:pt x="32" y="18"/>
                    </a:lnTo>
                    <a:lnTo>
                      <a:pt x="46" y="6"/>
                    </a:lnTo>
                    <a:lnTo>
                      <a:pt x="62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1476">
                <a:extLst>
                  <a:ext uri="{FF2B5EF4-FFF2-40B4-BE49-F238E27FC236}">
                    <a16:creationId xmlns:a16="http://schemas.microsoft.com/office/drawing/2014/main" id="{7D366994-65FF-5E3B-78CF-E2AB1FBC1A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087" y="4294763"/>
                <a:ext cx="414448" cy="76836"/>
              </a:xfrm>
              <a:custGeom>
                <a:avLst/>
                <a:gdLst/>
                <a:ahLst/>
                <a:cxnLst>
                  <a:cxn ang="0">
                    <a:pos x="81" y="73"/>
                  </a:cxn>
                  <a:cxn ang="0">
                    <a:pos x="375" y="497"/>
                  </a:cxn>
                  <a:cxn ang="0">
                    <a:pos x="385" y="508"/>
                  </a:cxn>
                  <a:cxn ang="0">
                    <a:pos x="397" y="517"/>
                  </a:cxn>
                  <a:cxn ang="0">
                    <a:pos x="411" y="521"/>
                  </a:cxn>
                  <a:cxn ang="0">
                    <a:pos x="426" y="523"/>
                  </a:cxn>
                  <a:cxn ang="0">
                    <a:pos x="2779" y="523"/>
                  </a:cxn>
                  <a:cxn ang="0">
                    <a:pos x="2794" y="521"/>
                  </a:cxn>
                  <a:cxn ang="0">
                    <a:pos x="2809" y="517"/>
                  </a:cxn>
                  <a:cxn ang="0">
                    <a:pos x="2821" y="508"/>
                  </a:cxn>
                  <a:cxn ang="0">
                    <a:pos x="2832" y="497"/>
                  </a:cxn>
                  <a:cxn ang="0">
                    <a:pos x="3125" y="73"/>
                  </a:cxn>
                  <a:cxn ang="0">
                    <a:pos x="81" y="73"/>
                  </a:cxn>
                  <a:cxn ang="0">
                    <a:pos x="63" y="0"/>
                  </a:cxn>
                  <a:cxn ang="0">
                    <a:pos x="3142" y="0"/>
                  </a:cxn>
                  <a:cxn ang="0">
                    <a:pos x="3159" y="3"/>
                  </a:cxn>
                  <a:cxn ang="0">
                    <a:pos x="3175" y="9"/>
                  </a:cxn>
                  <a:cxn ang="0">
                    <a:pos x="3188" y="20"/>
                  </a:cxn>
                  <a:cxn ang="0">
                    <a:pos x="3199" y="34"/>
                  </a:cxn>
                  <a:cxn ang="0">
                    <a:pos x="3204" y="50"/>
                  </a:cxn>
                  <a:cxn ang="0">
                    <a:pos x="3205" y="67"/>
                  </a:cxn>
                  <a:cxn ang="0">
                    <a:pos x="3202" y="84"/>
                  </a:cxn>
                  <a:cxn ang="0">
                    <a:pos x="3195" y="99"/>
                  </a:cxn>
                  <a:cxn ang="0">
                    <a:pos x="2891" y="538"/>
                  </a:cxn>
                  <a:cxn ang="0">
                    <a:pos x="2873" y="557"/>
                  </a:cxn>
                  <a:cxn ang="0">
                    <a:pos x="2854" y="574"/>
                  </a:cxn>
                  <a:cxn ang="0">
                    <a:pos x="2831" y="586"/>
                  </a:cxn>
                  <a:cxn ang="0">
                    <a:pos x="2805" y="593"/>
                  </a:cxn>
                  <a:cxn ang="0">
                    <a:pos x="2779" y="596"/>
                  </a:cxn>
                  <a:cxn ang="0">
                    <a:pos x="426" y="596"/>
                  </a:cxn>
                  <a:cxn ang="0">
                    <a:pos x="400" y="593"/>
                  </a:cxn>
                  <a:cxn ang="0">
                    <a:pos x="375" y="586"/>
                  </a:cxn>
                  <a:cxn ang="0">
                    <a:pos x="352" y="574"/>
                  </a:cxn>
                  <a:cxn ang="0">
                    <a:pos x="332" y="557"/>
                  </a:cxn>
                  <a:cxn ang="0">
                    <a:pos x="314" y="538"/>
                  </a:cxn>
                  <a:cxn ang="0">
                    <a:pos x="11" y="99"/>
                  </a:cxn>
                  <a:cxn ang="0">
                    <a:pos x="3" y="84"/>
                  </a:cxn>
                  <a:cxn ang="0">
                    <a:pos x="0" y="67"/>
                  </a:cxn>
                  <a:cxn ang="0">
                    <a:pos x="1" y="51"/>
                  </a:cxn>
                  <a:cxn ang="0">
                    <a:pos x="7" y="34"/>
                  </a:cxn>
                  <a:cxn ang="0">
                    <a:pos x="17" y="20"/>
                  </a:cxn>
                  <a:cxn ang="0">
                    <a:pos x="30" y="9"/>
                  </a:cxn>
                  <a:cxn ang="0">
                    <a:pos x="46" y="3"/>
                  </a:cxn>
                  <a:cxn ang="0">
                    <a:pos x="63" y="0"/>
                  </a:cxn>
                </a:cxnLst>
                <a:rect l="0" t="0" r="r" b="b"/>
                <a:pathLst>
                  <a:path w="3205" h="596">
                    <a:moveTo>
                      <a:pt x="81" y="73"/>
                    </a:moveTo>
                    <a:lnTo>
                      <a:pt x="375" y="497"/>
                    </a:lnTo>
                    <a:lnTo>
                      <a:pt x="385" y="508"/>
                    </a:lnTo>
                    <a:lnTo>
                      <a:pt x="397" y="517"/>
                    </a:lnTo>
                    <a:lnTo>
                      <a:pt x="411" y="521"/>
                    </a:lnTo>
                    <a:lnTo>
                      <a:pt x="426" y="523"/>
                    </a:lnTo>
                    <a:lnTo>
                      <a:pt x="2779" y="523"/>
                    </a:lnTo>
                    <a:lnTo>
                      <a:pt x="2794" y="521"/>
                    </a:lnTo>
                    <a:lnTo>
                      <a:pt x="2809" y="517"/>
                    </a:lnTo>
                    <a:lnTo>
                      <a:pt x="2821" y="508"/>
                    </a:lnTo>
                    <a:lnTo>
                      <a:pt x="2832" y="497"/>
                    </a:lnTo>
                    <a:lnTo>
                      <a:pt x="3125" y="73"/>
                    </a:lnTo>
                    <a:lnTo>
                      <a:pt x="81" y="73"/>
                    </a:lnTo>
                    <a:close/>
                    <a:moveTo>
                      <a:pt x="63" y="0"/>
                    </a:moveTo>
                    <a:lnTo>
                      <a:pt x="3142" y="0"/>
                    </a:lnTo>
                    <a:lnTo>
                      <a:pt x="3159" y="3"/>
                    </a:lnTo>
                    <a:lnTo>
                      <a:pt x="3175" y="9"/>
                    </a:lnTo>
                    <a:lnTo>
                      <a:pt x="3188" y="20"/>
                    </a:lnTo>
                    <a:lnTo>
                      <a:pt x="3199" y="34"/>
                    </a:lnTo>
                    <a:lnTo>
                      <a:pt x="3204" y="50"/>
                    </a:lnTo>
                    <a:lnTo>
                      <a:pt x="3205" y="67"/>
                    </a:lnTo>
                    <a:lnTo>
                      <a:pt x="3202" y="84"/>
                    </a:lnTo>
                    <a:lnTo>
                      <a:pt x="3195" y="99"/>
                    </a:lnTo>
                    <a:lnTo>
                      <a:pt x="2891" y="538"/>
                    </a:lnTo>
                    <a:lnTo>
                      <a:pt x="2873" y="557"/>
                    </a:lnTo>
                    <a:lnTo>
                      <a:pt x="2854" y="574"/>
                    </a:lnTo>
                    <a:lnTo>
                      <a:pt x="2831" y="586"/>
                    </a:lnTo>
                    <a:lnTo>
                      <a:pt x="2805" y="593"/>
                    </a:lnTo>
                    <a:lnTo>
                      <a:pt x="2779" y="596"/>
                    </a:lnTo>
                    <a:lnTo>
                      <a:pt x="426" y="596"/>
                    </a:lnTo>
                    <a:lnTo>
                      <a:pt x="400" y="593"/>
                    </a:lnTo>
                    <a:lnTo>
                      <a:pt x="375" y="586"/>
                    </a:lnTo>
                    <a:lnTo>
                      <a:pt x="352" y="574"/>
                    </a:lnTo>
                    <a:lnTo>
                      <a:pt x="332" y="557"/>
                    </a:lnTo>
                    <a:lnTo>
                      <a:pt x="314" y="538"/>
                    </a:lnTo>
                    <a:lnTo>
                      <a:pt x="11" y="99"/>
                    </a:lnTo>
                    <a:lnTo>
                      <a:pt x="3" y="84"/>
                    </a:lnTo>
                    <a:lnTo>
                      <a:pt x="0" y="67"/>
                    </a:lnTo>
                    <a:lnTo>
                      <a:pt x="1" y="51"/>
                    </a:lnTo>
                    <a:lnTo>
                      <a:pt x="7" y="34"/>
                    </a:lnTo>
                    <a:lnTo>
                      <a:pt x="17" y="20"/>
                    </a:lnTo>
                    <a:lnTo>
                      <a:pt x="30" y="9"/>
                    </a:lnTo>
                    <a:lnTo>
                      <a:pt x="46" y="3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1477">
                <a:extLst>
                  <a:ext uri="{FF2B5EF4-FFF2-40B4-BE49-F238E27FC236}">
                    <a16:creationId xmlns:a16="http://schemas.microsoft.com/office/drawing/2014/main" id="{1633F443-038D-2D07-5C5F-C5174682B1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8251" y="4092196"/>
                <a:ext cx="434239" cy="211881"/>
              </a:xfrm>
              <a:custGeom>
                <a:avLst/>
                <a:gdLst/>
                <a:ahLst/>
                <a:cxnLst>
                  <a:cxn ang="0">
                    <a:pos x="1291" y="383"/>
                  </a:cxn>
                  <a:cxn ang="0">
                    <a:pos x="1163" y="803"/>
                  </a:cxn>
                  <a:cxn ang="0">
                    <a:pos x="473" y="304"/>
                  </a:cxn>
                  <a:cxn ang="0">
                    <a:pos x="74" y="1156"/>
                  </a:cxn>
                  <a:cxn ang="0">
                    <a:pos x="206" y="1201"/>
                  </a:cxn>
                  <a:cxn ang="0">
                    <a:pos x="523" y="424"/>
                  </a:cxn>
                  <a:cxn ang="0">
                    <a:pos x="719" y="372"/>
                  </a:cxn>
                  <a:cxn ang="0">
                    <a:pos x="1162" y="1536"/>
                  </a:cxn>
                  <a:cxn ang="0">
                    <a:pos x="1258" y="1060"/>
                  </a:cxn>
                  <a:cxn ang="0">
                    <a:pos x="1278" y="593"/>
                  </a:cxn>
                  <a:cxn ang="0">
                    <a:pos x="1547" y="526"/>
                  </a:cxn>
                  <a:cxn ang="0">
                    <a:pos x="1673" y="883"/>
                  </a:cxn>
                  <a:cxn ang="0">
                    <a:pos x="1914" y="1230"/>
                  </a:cxn>
                  <a:cxn ang="0">
                    <a:pos x="2060" y="1536"/>
                  </a:cxn>
                  <a:cxn ang="0">
                    <a:pos x="2012" y="1069"/>
                  </a:cxn>
                  <a:cxn ang="0">
                    <a:pos x="2203" y="620"/>
                  </a:cxn>
                  <a:cxn ang="0">
                    <a:pos x="2520" y="781"/>
                  </a:cxn>
                  <a:cxn ang="0">
                    <a:pos x="2636" y="904"/>
                  </a:cxn>
                  <a:cxn ang="0">
                    <a:pos x="2780" y="842"/>
                  </a:cxn>
                  <a:cxn ang="0">
                    <a:pos x="3114" y="957"/>
                  </a:cxn>
                  <a:cxn ang="0">
                    <a:pos x="2881" y="1466"/>
                  </a:cxn>
                  <a:cxn ang="0">
                    <a:pos x="3262" y="1215"/>
                  </a:cxn>
                  <a:cxn ang="0">
                    <a:pos x="3067" y="717"/>
                  </a:cxn>
                  <a:cxn ang="0">
                    <a:pos x="2786" y="639"/>
                  </a:cxn>
                  <a:cxn ang="0">
                    <a:pos x="2947" y="403"/>
                  </a:cxn>
                  <a:cxn ang="0">
                    <a:pos x="2608" y="633"/>
                  </a:cxn>
                  <a:cxn ang="0">
                    <a:pos x="2222" y="476"/>
                  </a:cxn>
                  <a:cxn ang="0">
                    <a:pos x="1856" y="851"/>
                  </a:cxn>
                  <a:cxn ang="0">
                    <a:pos x="1703" y="521"/>
                  </a:cxn>
                  <a:cxn ang="0">
                    <a:pos x="1524" y="216"/>
                  </a:cxn>
                  <a:cxn ang="0">
                    <a:pos x="1546" y="14"/>
                  </a:cxn>
                  <a:cxn ang="0">
                    <a:pos x="1685" y="370"/>
                  </a:cxn>
                  <a:cxn ang="0">
                    <a:pos x="1913" y="575"/>
                  </a:cxn>
                  <a:cxn ang="0">
                    <a:pos x="2482" y="442"/>
                  </a:cxn>
                  <a:cxn ang="0">
                    <a:pos x="2962" y="330"/>
                  </a:cxn>
                  <a:cxn ang="0">
                    <a:pos x="2928" y="608"/>
                  </a:cxn>
                  <a:cxn ang="0">
                    <a:pos x="3348" y="1015"/>
                  </a:cxn>
                  <a:cxn ang="0">
                    <a:pos x="3100" y="1560"/>
                  </a:cxn>
                  <a:cxn ang="0">
                    <a:pos x="2706" y="1544"/>
                  </a:cxn>
                  <a:cxn ang="0">
                    <a:pos x="3072" y="1066"/>
                  </a:cxn>
                  <a:cxn ang="0">
                    <a:pos x="2803" y="911"/>
                  </a:cxn>
                  <a:cxn ang="0">
                    <a:pos x="2547" y="950"/>
                  </a:cxn>
                  <a:cxn ang="0">
                    <a:pos x="2448" y="798"/>
                  </a:cxn>
                  <a:cxn ang="0">
                    <a:pos x="2187" y="705"/>
                  </a:cxn>
                  <a:cxn ang="0">
                    <a:pos x="2112" y="1163"/>
                  </a:cxn>
                  <a:cxn ang="0">
                    <a:pos x="2127" y="1593"/>
                  </a:cxn>
                  <a:cxn ang="0">
                    <a:pos x="1850" y="1544"/>
                  </a:cxn>
                  <a:cxn ang="0">
                    <a:pos x="1757" y="1107"/>
                  </a:cxn>
                  <a:cxn ang="0">
                    <a:pos x="1516" y="650"/>
                  </a:cxn>
                  <a:cxn ang="0">
                    <a:pos x="1385" y="569"/>
                  </a:cxn>
                  <a:cxn ang="0">
                    <a:pos x="1338" y="1049"/>
                  </a:cxn>
                  <a:cxn ang="0">
                    <a:pos x="1231" y="1509"/>
                  </a:cxn>
                  <a:cxn ang="0">
                    <a:pos x="977" y="1622"/>
                  </a:cxn>
                  <a:cxn ang="0">
                    <a:pos x="552" y="494"/>
                  </a:cxn>
                  <a:cxn ang="0">
                    <a:pos x="286" y="1246"/>
                  </a:cxn>
                  <a:cxn ang="0">
                    <a:pos x="346" y="1645"/>
                  </a:cxn>
                  <a:cxn ang="0">
                    <a:pos x="4" y="999"/>
                  </a:cxn>
                  <a:cxn ang="0">
                    <a:pos x="505" y="196"/>
                  </a:cxn>
                  <a:cxn ang="0">
                    <a:pos x="1084" y="519"/>
                  </a:cxn>
                  <a:cxn ang="0">
                    <a:pos x="1389" y="36"/>
                  </a:cxn>
                </a:cxnLst>
                <a:rect l="0" t="0" r="r" b="b"/>
                <a:pathLst>
                  <a:path w="3353" h="1645">
                    <a:moveTo>
                      <a:pt x="1483" y="73"/>
                    </a:moveTo>
                    <a:lnTo>
                      <a:pt x="1464" y="75"/>
                    </a:lnTo>
                    <a:lnTo>
                      <a:pt x="1448" y="82"/>
                    </a:lnTo>
                    <a:lnTo>
                      <a:pt x="1434" y="94"/>
                    </a:lnTo>
                    <a:lnTo>
                      <a:pt x="1423" y="110"/>
                    </a:lnTo>
                    <a:lnTo>
                      <a:pt x="1398" y="165"/>
                    </a:lnTo>
                    <a:lnTo>
                      <a:pt x="1377" y="222"/>
                    </a:lnTo>
                    <a:lnTo>
                      <a:pt x="1358" y="281"/>
                    </a:lnTo>
                    <a:lnTo>
                      <a:pt x="1344" y="342"/>
                    </a:lnTo>
                    <a:lnTo>
                      <a:pt x="1339" y="353"/>
                    </a:lnTo>
                    <a:lnTo>
                      <a:pt x="1333" y="362"/>
                    </a:lnTo>
                    <a:lnTo>
                      <a:pt x="1323" y="367"/>
                    </a:lnTo>
                    <a:lnTo>
                      <a:pt x="1291" y="383"/>
                    </a:lnTo>
                    <a:lnTo>
                      <a:pt x="1262" y="403"/>
                    </a:lnTo>
                    <a:lnTo>
                      <a:pt x="1233" y="426"/>
                    </a:lnTo>
                    <a:lnTo>
                      <a:pt x="1208" y="452"/>
                    </a:lnTo>
                    <a:lnTo>
                      <a:pt x="1186" y="480"/>
                    </a:lnTo>
                    <a:lnTo>
                      <a:pt x="1168" y="509"/>
                    </a:lnTo>
                    <a:lnTo>
                      <a:pt x="1154" y="537"/>
                    </a:lnTo>
                    <a:lnTo>
                      <a:pt x="1145" y="567"/>
                    </a:lnTo>
                    <a:lnTo>
                      <a:pt x="1140" y="595"/>
                    </a:lnTo>
                    <a:lnTo>
                      <a:pt x="1139" y="623"/>
                    </a:lnTo>
                    <a:lnTo>
                      <a:pt x="1143" y="649"/>
                    </a:lnTo>
                    <a:lnTo>
                      <a:pt x="1153" y="705"/>
                    </a:lnTo>
                    <a:lnTo>
                      <a:pt x="1160" y="756"/>
                    </a:lnTo>
                    <a:lnTo>
                      <a:pt x="1163" y="803"/>
                    </a:lnTo>
                    <a:lnTo>
                      <a:pt x="1164" y="847"/>
                    </a:lnTo>
                    <a:lnTo>
                      <a:pt x="1162" y="859"/>
                    </a:lnTo>
                    <a:lnTo>
                      <a:pt x="1155" y="868"/>
                    </a:lnTo>
                    <a:lnTo>
                      <a:pt x="1146" y="876"/>
                    </a:lnTo>
                    <a:lnTo>
                      <a:pt x="1136" y="881"/>
                    </a:lnTo>
                    <a:lnTo>
                      <a:pt x="1128" y="882"/>
                    </a:lnTo>
                    <a:lnTo>
                      <a:pt x="1115" y="878"/>
                    </a:lnTo>
                    <a:lnTo>
                      <a:pt x="1104" y="872"/>
                    </a:lnTo>
                    <a:lnTo>
                      <a:pt x="1096" y="861"/>
                    </a:lnTo>
                    <a:lnTo>
                      <a:pt x="750" y="149"/>
                    </a:lnTo>
                    <a:lnTo>
                      <a:pt x="604" y="224"/>
                    </a:lnTo>
                    <a:lnTo>
                      <a:pt x="537" y="261"/>
                    </a:lnTo>
                    <a:lnTo>
                      <a:pt x="473" y="304"/>
                    </a:lnTo>
                    <a:lnTo>
                      <a:pt x="414" y="350"/>
                    </a:lnTo>
                    <a:lnTo>
                      <a:pt x="359" y="401"/>
                    </a:lnTo>
                    <a:lnTo>
                      <a:pt x="308" y="456"/>
                    </a:lnTo>
                    <a:lnTo>
                      <a:pt x="262" y="514"/>
                    </a:lnTo>
                    <a:lnTo>
                      <a:pt x="220" y="577"/>
                    </a:lnTo>
                    <a:lnTo>
                      <a:pt x="183" y="643"/>
                    </a:lnTo>
                    <a:lnTo>
                      <a:pt x="150" y="711"/>
                    </a:lnTo>
                    <a:lnTo>
                      <a:pt x="124" y="783"/>
                    </a:lnTo>
                    <a:lnTo>
                      <a:pt x="102" y="856"/>
                    </a:lnTo>
                    <a:lnTo>
                      <a:pt x="86" y="931"/>
                    </a:lnTo>
                    <a:lnTo>
                      <a:pt x="76" y="1006"/>
                    </a:lnTo>
                    <a:lnTo>
                      <a:pt x="72" y="1080"/>
                    </a:lnTo>
                    <a:lnTo>
                      <a:pt x="74" y="1156"/>
                    </a:lnTo>
                    <a:lnTo>
                      <a:pt x="82" y="1230"/>
                    </a:lnTo>
                    <a:lnTo>
                      <a:pt x="95" y="1304"/>
                    </a:lnTo>
                    <a:lnTo>
                      <a:pt x="115" y="1377"/>
                    </a:lnTo>
                    <a:lnTo>
                      <a:pt x="140" y="1448"/>
                    </a:lnTo>
                    <a:lnTo>
                      <a:pt x="171" y="1519"/>
                    </a:lnTo>
                    <a:lnTo>
                      <a:pt x="199" y="1572"/>
                    </a:lnTo>
                    <a:lnTo>
                      <a:pt x="346" y="1572"/>
                    </a:lnTo>
                    <a:lnTo>
                      <a:pt x="313" y="1520"/>
                    </a:lnTo>
                    <a:lnTo>
                      <a:pt x="284" y="1464"/>
                    </a:lnTo>
                    <a:lnTo>
                      <a:pt x="255" y="1400"/>
                    </a:lnTo>
                    <a:lnTo>
                      <a:pt x="233" y="1334"/>
                    </a:lnTo>
                    <a:lnTo>
                      <a:pt x="217" y="1269"/>
                    </a:lnTo>
                    <a:lnTo>
                      <a:pt x="206" y="1201"/>
                    </a:lnTo>
                    <a:lnTo>
                      <a:pt x="200" y="1134"/>
                    </a:lnTo>
                    <a:lnTo>
                      <a:pt x="200" y="1066"/>
                    </a:lnTo>
                    <a:lnTo>
                      <a:pt x="206" y="999"/>
                    </a:lnTo>
                    <a:lnTo>
                      <a:pt x="217" y="933"/>
                    </a:lnTo>
                    <a:lnTo>
                      <a:pt x="232" y="867"/>
                    </a:lnTo>
                    <a:lnTo>
                      <a:pt x="252" y="804"/>
                    </a:lnTo>
                    <a:lnTo>
                      <a:pt x="277" y="741"/>
                    </a:lnTo>
                    <a:lnTo>
                      <a:pt x="307" y="682"/>
                    </a:lnTo>
                    <a:lnTo>
                      <a:pt x="342" y="624"/>
                    </a:lnTo>
                    <a:lnTo>
                      <a:pt x="380" y="569"/>
                    </a:lnTo>
                    <a:lnTo>
                      <a:pt x="424" y="518"/>
                    </a:lnTo>
                    <a:lnTo>
                      <a:pt x="471" y="469"/>
                    </a:lnTo>
                    <a:lnTo>
                      <a:pt x="523" y="424"/>
                    </a:lnTo>
                    <a:lnTo>
                      <a:pt x="579" y="384"/>
                    </a:lnTo>
                    <a:lnTo>
                      <a:pt x="638" y="348"/>
                    </a:lnTo>
                    <a:lnTo>
                      <a:pt x="645" y="344"/>
                    </a:lnTo>
                    <a:lnTo>
                      <a:pt x="655" y="341"/>
                    </a:lnTo>
                    <a:lnTo>
                      <a:pt x="667" y="340"/>
                    </a:lnTo>
                    <a:lnTo>
                      <a:pt x="670" y="340"/>
                    </a:lnTo>
                    <a:lnTo>
                      <a:pt x="674" y="340"/>
                    </a:lnTo>
                    <a:lnTo>
                      <a:pt x="677" y="341"/>
                    </a:lnTo>
                    <a:lnTo>
                      <a:pt x="682" y="342"/>
                    </a:lnTo>
                    <a:lnTo>
                      <a:pt x="684" y="342"/>
                    </a:lnTo>
                    <a:lnTo>
                      <a:pt x="698" y="349"/>
                    </a:lnTo>
                    <a:lnTo>
                      <a:pt x="710" y="360"/>
                    </a:lnTo>
                    <a:lnTo>
                      <a:pt x="719" y="372"/>
                    </a:lnTo>
                    <a:lnTo>
                      <a:pt x="1079" y="1112"/>
                    </a:lnTo>
                    <a:lnTo>
                      <a:pt x="1082" y="1125"/>
                    </a:lnTo>
                    <a:lnTo>
                      <a:pt x="1080" y="1139"/>
                    </a:lnTo>
                    <a:lnTo>
                      <a:pt x="1073" y="1158"/>
                    </a:lnTo>
                    <a:lnTo>
                      <a:pt x="1054" y="1216"/>
                    </a:lnTo>
                    <a:lnTo>
                      <a:pt x="1039" y="1274"/>
                    </a:lnTo>
                    <a:lnTo>
                      <a:pt x="1028" y="1336"/>
                    </a:lnTo>
                    <a:lnTo>
                      <a:pt x="1021" y="1397"/>
                    </a:lnTo>
                    <a:lnTo>
                      <a:pt x="1019" y="1457"/>
                    </a:lnTo>
                    <a:lnTo>
                      <a:pt x="1023" y="1516"/>
                    </a:lnTo>
                    <a:lnTo>
                      <a:pt x="1029" y="1572"/>
                    </a:lnTo>
                    <a:lnTo>
                      <a:pt x="1168" y="1572"/>
                    </a:lnTo>
                    <a:lnTo>
                      <a:pt x="1162" y="1536"/>
                    </a:lnTo>
                    <a:lnTo>
                      <a:pt x="1157" y="1499"/>
                    </a:lnTo>
                    <a:lnTo>
                      <a:pt x="1155" y="1459"/>
                    </a:lnTo>
                    <a:lnTo>
                      <a:pt x="1156" y="1425"/>
                    </a:lnTo>
                    <a:lnTo>
                      <a:pt x="1159" y="1390"/>
                    </a:lnTo>
                    <a:lnTo>
                      <a:pt x="1163" y="1355"/>
                    </a:lnTo>
                    <a:lnTo>
                      <a:pt x="1172" y="1307"/>
                    </a:lnTo>
                    <a:lnTo>
                      <a:pt x="1182" y="1264"/>
                    </a:lnTo>
                    <a:lnTo>
                      <a:pt x="1194" y="1225"/>
                    </a:lnTo>
                    <a:lnTo>
                      <a:pt x="1206" y="1189"/>
                    </a:lnTo>
                    <a:lnTo>
                      <a:pt x="1220" y="1154"/>
                    </a:lnTo>
                    <a:lnTo>
                      <a:pt x="1234" y="1118"/>
                    </a:lnTo>
                    <a:lnTo>
                      <a:pt x="1246" y="1090"/>
                    </a:lnTo>
                    <a:lnTo>
                      <a:pt x="1258" y="1060"/>
                    </a:lnTo>
                    <a:lnTo>
                      <a:pt x="1269" y="1027"/>
                    </a:lnTo>
                    <a:lnTo>
                      <a:pt x="1279" y="993"/>
                    </a:lnTo>
                    <a:lnTo>
                      <a:pt x="1288" y="956"/>
                    </a:lnTo>
                    <a:lnTo>
                      <a:pt x="1294" y="916"/>
                    </a:lnTo>
                    <a:lnTo>
                      <a:pt x="1298" y="871"/>
                    </a:lnTo>
                    <a:lnTo>
                      <a:pt x="1299" y="826"/>
                    </a:lnTo>
                    <a:lnTo>
                      <a:pt x="1298" y="779"/>
                    </a:lnTo>
                    <a:lnTo>
                      <a:pt x="1292" y="729"/>
                    </a:lnTo>
                    <a:lnTo>
                      <a:pt x="1286" y="676"/>
                    </a:lnTo>
                    <a:lnTo>
                      <a:pt x="1275" y="619"/>
                    </a:lnTo>
                    <a:lnTo>
                      <a:pt x="1275" y="614"/>
                    </a:lnTo>
                    <a:lnTo>
                      <a:pt x="1275" y="610"/>
                    </a:lnTo>
                    <a:lnTo>
                      <a:pt x="1278" y="593"/>
                    </a:lnTo>
                    <a:lnTo>
                      <a:pt x="1287" y="575"/>
                    </a:lnTo>
                    <a:lnTo>
                      <a:pt x="1299" y="555"/>
                    </a:lnTo>
                    <a:lnTo>
                      <a:pt x="1315" y="536"/>
                    </a:lnTo>
                    <a:lnTo>
                      <a:pt x="1335" y="518"/>
                    </a:lnTo>
                    <a:lnTo>
                      <a:pt x="1357" y="502"/>
                    </a:lnTo>
                    <a:lnTo>
                      <a:pt x="1382" y="490"/>
                    </a:lnTo>
                    <a:lnTo>
                      <a:pt x="1410" y="484"/>
                    </a:lnTo>
                    <a:lnTo>
                      <a:pt x="1434" y="481"/>
                    </a:lnTo>
                    <a:lnTo>
                      <a:pt x="1459" y="484"/>
                    </a:lnTo>
                    <a:lnTo>
                      <a:pt x="1485" y="491"/>
                    </a:lnTo>
                    <a:lnTo>
                      <a:pt x="1512" y="502"/>
                    </a:lnTo>
                    <a:lnTo>
                      <a:pt x="1529" y="513"/>
                    </a:lnTo>
                    <a:lnTo>
                      <a:pt x="1547" y="526"/>
                    </a:lnTo>
                    <a:lnTo>
                      <a:pt x="1562" y="542"/>
                    </a:lnTo>
                    <a:lnTo>
                      <a:pt x="1573" y="558"/>
                    </a:lnTo>
                    <a:lnTo>
                      <a:pt x="1574" y="560"/>
                    </a:lnTo>
                    <a:lnTo>
                      <a:pt x="1575" y="564"/>
                    </a:lnTo>
                    <a:lnTo>
                      <a:pt x="1575" y="567"/>
                    </a:lnTo>
                    <a:lnTo>
                      <a:pt x="1576" y="569"/>
                    </a:lnTo>
                    <a:lnTo>
                      <a:pt x="1586" y="629"/>
                    </a:lnTo>
                    <a:lnTo>
                      <a:pt x="1597" y="683"/>
                    </a:lnTo>
                    <a:lnTo>
                      <a:pt x="1610" y="733"/>
                    </a:lnTo>
                    <a:lnTo>
                      <a:pt x="1624" y="776"/>
                    </a:lnTo>
                    <a:lnTo>
                      <a:pt x="1639" y="816"/>
                    </a:lnTo>
                    <a:lnTo>
                      <a:pt x="1655" y="851"/>
                    </a:lnTo>
                    <a:lnTo>
                      <a:pt x="1673" y="883"/>
                    </a:lnTo>
                    <a:lnTo>
                      <a:pt x="1690" y="912"/>
                    </a:lnTo>
                    <a:lnTo>
                      <a:pt x="1708" y="939"/>
                    </a:lnTo>
                    <a:lnTo>
                      <a:pt x="1728" y="964"/>
                    </a:lnTo>
                    <a:lnTo>
                      <a:pt x="1746" y="987"/>
                    </a:lnTo>
                    <a:lnTo>
                      <a:pt x="1765" y="1009"/>
                    </a:lnTo>
                    <a:lnTo>
                      <a:pt x="1785" y="1030"/>
                    </a:lnTo>
                    <a:lnTo>
                      <a:pt x="1813" y="1061"/>
                    </a:lnTo>
                    <a:lnTo>
                      <a:pt x="1842" y="1094"/>
                    </a:lnTo>
                    <a:lnTo>
                      <a:pt x="1870" y="1133"/>
                    </a:lnTo>
                    <a:lnTo>
                      <a:pt x="1899" y="1175"/>
                    </a:lnTo>
                    <a:lnTo>
                      <a:pt x="1901" y="1180"/>
                    </a:lnTo>
                    <a:lnTo>
                      <a:pt x="1903" y="1184"/>
                    </a:lnTo>
                    <a:lnTo>
                      <a:pt x="1914" y="1230"/>
                    </a:lnTo>
                    <a:lnTo>
                      <a:pt x="1923" y="1273"/>
                    </a:lnTo>
                    <a:lnTo>
                      <a:pt x="1929" y="1313"/>
                    </a:lnTo>
                    <a:lnTo>
                      <a:pt x="1933" y="1349"/>
                    </a:lnTo>
                    <a:lnTo>
                      <a:pt x="1934" y="1384"/>
                    </a:lnTo>
                    <a:lnTo>
                      <a:pt x="1933" y="1416"/>
                    </a:lnTo>
                    <a:lnTo>
                      <a:pt x="1931" y="1445"/>
                    </a:lnTo>
                    <a:lnTo>
                      <a:pt x="1929" y="1473"/>
                    </a:lnTo>
                    <a:lnTo>
                      <a:pt x="1927" y="1499"/>
                    </a:lnTo>
                    <a:lnTo>
                      <a:pt x="1924" y="1536"/>
                    </a:lnTo>
                    <a:lnTo>
                      <a:pt x="1922" y="1572"/>
                    </a:lnTo>
                    <a:lnTo>
                      <a:pt x="2058" y="1572"/>
                    </a:lnTo>
                    <a:lnTo>
                      <a:pt x="2058" y="1556"/>
                    </a:lnTo>
                    <a:lnTo>
                      <a:pt x="2060" y="1536"/>
                    </a:lnTo>
                    <a:lnTo>
                      <a:pt x="2062" y="1512"/>
                    </a:lnTo>
                    <a:lnTo>
                      <a:pt x="2064" y="1487"/>
                    </a:lnTo>
                    <a:lnTo>
                      <a:pt x="2066" y="1458"/>
                    </a:lnTo>
                    <a:lnTo>
                      <a:pt x="2069" y="1427"/>
                    </a:lnTo>
                    <a:lnTo>
                      <a:pt x="2069" y="1393"/>
                    </a:lnTo>
                    <a:lnTo>
                      <a:pt x="2069" y="1356"/>
                    </a:lnTo>
                    <a:lnTo>
                      <a:pt x="2065" y="1317"/>
                    </a:lnTo>
                    <a:lnTo>
                      <a:pt x="2061" y="1274"/>
                    </a:lnTo>
                    <a:lnTo>
                      <a:pt x="2053" y="1229"/>
                    </a:lnTo>
                    <a:lnTo>
                      <a:pt x="2042" y="1180"/>
                    </a:lnTo>
                    <a:lnTo>
                      <a:pt x="2028" y="1128"/>
                    </a:lnTo>
                    <a:lnTo>
                      <a:pt x="2026" y="1121"/>
                    </a:lnTo>
                    <a:lnTo>
                      <a:pt x="2012" y="1069"/>
                    </a:lnTo>
                    <a:lnTo>
                      <a:pt x="2003" y="1019"/>
                    </a:lnTo>
                    <a:lnTo>
                      <a:pt x="1997" y="972"/>
                    </a:lnTo>
                    <a:lnTo>
                      <a:pt x="1996" y="925"/>
                    </a:lnTo>
                    <a:lnTo>
                      <a:pt x="1999" y="882"/>
                    </a:lnTo>
                    <a:lnTo>
                      <a:pt x="2007" y="840"/>
                    </a:lnTo>
                    <a:lnTo>
                      <a:pt x="2018" y="802"/>
                    </a:lnTo>
                    <a:lnTo>
                      <a:pt x="2033" y="765"/>
                    </a:lnTo>
                    <a:lnTo>
                      <a:pt x="2054" y="731"/>
                    </a:lnTo>
                    <a:lnTo>
                      <a:pt x="2077" y="702"/>
                    </a:lnTo>
                    <a:lnTo>
                      <a:pt x="2105" y="676"/>
                    </a:lnTo>
                    <a:lnTo>
                      <a:pt x="2134" y="652"/>
                    </a:lnTo>
                    <a:lnTo>
                      <a:pt x="2168" y="634"/>
                    </a:lnTo>
                    <a:lnTo>
                      <a:pt x="2203" y="620"/>
                    </a:lnTo>
                    <a:lnTo>
                      <a:pt x="2242" y="610"/>
                    </a:lnTo>
                    <a:lnTo>
                      <a:pt x="2282" y="604"/>
                    </a:lnTo>
                    <a:lnTo>
                      <a:pt x="2298" y="603"/>
                    </a:lnTo>
                    <a:lnTo>
                      <a:pt x="2329" y="606"/>
                    </a:lnTo>
                    <a:lnTo>
                      <a:pt x="2360" y="615"/>
                    </a:lnTo>
                    <a:lnTo>
                      <a:pt x="2389" y="628"/>
                    </a:lnTo>
                    <a:lnTo>
                      <a:pt x="2414" y="645"/>
                    </a:lnTo>
                    <a:lnTo>
                      <a:pt x="2437" y="665"/>
                    </a:lnTo>
                    <a:lnTo>
                      <a:pt x="2459" y="688"/>
                    </a:lnTo>
                    <a:lnTo>
                      <a:pt x="2477" y="711"/>
                    </a:lnTo>
                    <a:lnTo>
                      <a:pt x="2494" y="735"/>
                    </a:lnTo>
                    <a:lnTo>
                      <a:pt x="2508" y="758"/>
                    </a:lnTo>
                    <a:lnTo>
                      <a:pt x="2520" y="781"/>
                    </a:lnTo>
                    <a:lnTo>
                      <a:pt x="2530" y="802"/>
                    </a:lnTo>
                    <a:lnTo>
                      <a:pt x="2539" y="819"/>
                    </a:lnTo>
                    <a:lnTo>
                      <a:pt x="2542" y="829"/>
                    </a:lnTo>
                    <a:lnTo>
                      <a:pt x="2544" y="836"/>
                    </a:lnTo>
                    <a:lnTo>
                      <a:pt x="2545" y="838"/>
                    </a:lnTo>
                    <a:lnTo>
                      <a:pt x="2545" y="837"/>
                    </a:lnTo>
                    <a:lnTo>
                      <a:pt x="2547" y="841"/>
                    </a:lnTo>
                    <a:lnTo>
                      <a:pt x="2549" y="845"/>
                    </a:lnTo>
                    <a:lnTo>
                      <a:pt x="2561" y="866"/>
                    </a:lnTo>
                    <a:lnTo>
                      <a:pt x="2576" y="882"/>
                    </a:lnTo>
                    <a:lnTo>
                      <a:pt x="2595" y="894"/>
                    </a:lnTo>
                    <a:lnTo>
                      <a:pt x="2615" y="901"/>
                    </a:lnTo>
                    <a:lnTo>
                      <a:pt x="2636" y="904"/>
                    </a:lnTo>
                    <a:lnTo>
                      <a:pt x="2646" y="904"/>
                    </a:lnTo>
                    <a:lnTo>
                      <a:pt x="2661" y="900"/>
                    </a:lnTo>
                    <a:lnTo>
                      <a:pt x="2672" y="897"/>
                    </a:lnTo>
                    <a:lnTo>
                      <a:pt x="2680" y="894"/>
                    </a:lnTo>
                    <a:lnTo>
                      <a:pt x="2687" y="889"/>
                    </a:lnTo>
                    <a:lnTo>
                      <a:pt x="2690" y="888"/>
                    </a:lnTo>
                    <a:lnTo>
                      <a:pt x="2692" y="886"/>
                    </a:lnTo>
                    <a:lnTo>
                      <a:pt x="2699" y="883"/>
                    </a:lnTo>
                    <a:lnTo>
                      <a:pt x="2709" y="876"/>
                    </a:lnTo>
                    <a:lnTo>
                      <a:pt x="2723" y="868"/>
                    </a:lnTo>
                    <a:lnTo>
                      <a:pt x="2739" y="860"/>
                    </a:lnTo>
                    <a:lnTo>
                      <a:pt x="2759" y="851"/>
                    </a:lnTo>
                    <a:lnTo>
                      <a:pt x="2780" y="842"/>
                    </a:lnTo>
                    <a:lnTo>
                      <a:pt x="2804" y="833"/>
                    </a:lnTo>
                    <a:lnTo>
                      <a:pt x="2829" y="827"/>
                    </a:lnTo>
                    <a:lnTo>
                      <a:pt x="2856" y="820"/>
                    </a:lnTo>
                    <a:lnTo>
                      <a:pt x="2883" y="817"/>
                    </a:lnTo>
                    <a:lnTo>
                      <a:pt x="2911" y="815"/>
                    </a:lnTo>
                    <a:lnTo>
                      <a:pt x="2941" y="817"/>
                    </a:lnTo>
                    <a:lnTo>
                      <a:pt x="2969" y="822"/>
                    </a:lnTo>
                    <a:lnTo>
                      <a:pt x="2995" y="832"/>
                    </a:lnTo>
                    <a:lnTo>
                      <a:pt x="3020" y="847"/>
                    </a:lnTo>
                    <a:lnTo>
                      <a:pt x="3042" y="863"/>
                    </a:lnTo>
                    <a:lnTo>
                      <a:pt x="3071" y="893"/>
                    </a:lnTo>
                    <a:lnTo>
                      <a:pt x="3095" y="923"/>
                    </a:lnTo>
                    <a:lnTo>
                      <a:pt x="3114" y="957"/>
                    </a:lnTo>
                    <a:lnTo>
                      <a:pt x="3129" y="991"/>
                    </a:lnTo>
                    <a:lnTo>
                      <a:pt x="3140" y="1029"/>
                    </a:lnTo>
                    <a:lnTo>
                      <a:pt x="3145" y="1066"/>
                    </a:lnTo>
                    <a:lnTo>
                      <a:pt x="3145" y="1104"/>
                    </a:lnTo>
                    <a:lnTo>
                      <a:pt x="3139" y="1148"/>
                    </a:lnTo>
                    <a:lnTo>
                      <a:pt x="3127" y="1192"/>
                    </a:lnTo>
                    <a:lnTo>
                      <a:pt x="3108" y="1235"/>
                    </a:lnTo>
                    <a:lnTo>
                      <a:pt x="3084" y="1276"/>
                    </a:lnTo>
                    <a:lnTo>
                      <a:pt x="3052" y="1318"/>
                    </a:lnTo>
                    <a:lnTo>
                      <a:pt x="3015" y="1357"/>
                    </a:lnTo>
                    <a:lnTo>
                      <a:pt x="2972" y="1397"/>
                    </a:lnTo>
                    <a:lnTo>
                      <a:pt x="2924" y="1434"/>
                    </a:lnTo>
                    <a:lnTo>
                      <a:pt x="2881" y="1466"/>
                    </a:lnTo>
                    <a:lnTo>
                      <a:pt x="2841" y="1500"/>
                    </a:lnTo>
                    <a:lnTo>
                      <a:pt x="2805" y="1535"/>
                    </a:lnTo>
                    <a:lnTo>
                      <a:pt x="2772" y="1572"/>
                    </a:lnTo>
                    <a:lnTo>
                      <a:pt x="2965" y="1572"/>
                    </a:lnTo>
                    <a:lnTo>
                      <a:pt x="3002" y="1545"/>
                    </a:lnTo>
                    <a:lnTo>
                      <a:pt x="3057" y="1502"/>
                    </a:lnTo>
                    <a:lnTo>
                      <a:pt x="3105" y="1459"/>
                    </a:lnTo>
                    <a:lnTo>
                      <a:pt x="3146" y="1418"/>
                    </a:lnTo>
                    <a:lnTo>
                      <a:pt x="3180" y="1375"/>
                    </a:lnTo>
                    <a:lnTo>
                      <a:pt x="3209" y="1333"/>
                    </a:lnTo>
                    <a:lnTo>
                      <a:pt x="3231" y="1293"/>
                    </a:lnTo>
                    <a:lnTo>
                      <a:pt x="3248" y="1252"/>
                    </a:lnTo>
                    <a:lnTo>
                      <a:pt x="3262" y="1215"/>
                    </a:lnTo>
                    <a:lnTo>
                      <a:pt x="3271" y="1178"/>
                    </a:lnTo>
                    <a:lnTo>
                      <a:pt x="3277" y="1144"/>
                    </a:lnTo>
                    <a:lnTo>
                      <a:pt x="3280" y="1112"/>
                    </a:lnTo>
                    <a:lnTo>
                      <a:pt x="3280" y="1064"/>
                    </a:lnTo>
                    <a:lnTo>
                      <a:pt x="3275" y="1015"/>
                    </a:lnTo>
                    <a:lnTo>
                      <a:pt x="3264" y="968"/>
                    </a:lnTo>
                    <a:lnTo>
                      <a:pt x="3247" y="922"/>
                    </a:lnTo>
                    <a:lnTo>
                      <a:pt x="3226" y="879"/>
                    </a:lnTo>
                    <a:lnTo>
                      <a:pt x="3200" y="838"/>
                    </a:lnTo>
                    <a:lnTo>
                      <a:pt x="3169" y="798"/>
                    </a:lnTo>
                    <a:lnTo>
                      <a:pt x="3133" y="762"/>
                    </a:lnTo>
                    <a:lnTo>
                      <a:pt x="3101" y="738"/>
                    </a:lnTo>
                    <a:lnTo>
                      <a:pt x="3067" y="717"/>
                    </a:lnTo>
                    <a:lnTo>
                      <a:pt x="3031" y="701"/>
                    </a:lnTo>
                    <a:lnTo>
                      <a:pt x="2993" y="689"/>
                    </a:lnTo>
                    <a:lnTo>
                      <a:pt x="2952" y="682"/>
                    </a:lnTo>
                    <a:lnTo>
                      <a:pt x="2911" y="680"/>
                    </a:lnTo>
                    <a:lnTo>
                      <a:pt x="2870" y="682"/>
                    </a:lnTo>
                    <a:lnTo>
                      <a:pt x="2826" y="689"/>
                    </a:lnTo>
                    <a:lnTo>
                      <a:pt x="2820" y="689"/>
                    </a:lnTo>
                    <a:lnTo>
                      <a:pt x="2807" y="686"/>
                    </a:lnTo>
                    <a:lnTo>
                      <a:pt x="2797" y="681"/>
                    </a:lnTo>
                    <a:lnTo>
                      <a:pt x="2789" y="671"/>
                    </a:lnTo>
                    <a:lnTo>
                      <a:pt x="2784" y="661"/>
                    </a:lnTo>
                    <a:lnTo>
                      <a:pt x="2783" y="650"/>
                    </a:lnTo>
                    <a:lnTo>
                      <a:pt x="2786" y="639"/>
                    </a:lnTo>
                    <a:lnTo>
                      <a:pt x="2792" y="631"/>
                    </a:lnTo>
                    <a:lnTo>
                      <a:pt x="2823" y="597"/>
                    </a:lnTo>
                    <a:lnTo>
                      <a:pt x="2858" y="567"/>
                    </a:lnTo>
                    <a:lnTo>
                      <a:pt x="2895" y="543"/>
                    </a:lnTo>
                    <a:lnTo>
                      <a:pt x="2937" y="522"/>
                    </a:lnTo>
                    <a:lnTo>
                      <a:pt x="2952" y="512"/>
                    </a:lnTo>
                    <a:lnTo>
                      <a:pt x="2964" y="499"/>
                    </a:lnTo>
                    <a:lnTo>
                      <a:pt x="2972" y="485"/>
                    </a:lnTo>
                    <a:lnTo>
                      <a:pt x="2976" y="467"/>
                    </a:lnTo>
                    <a:lnTo>
                      <a:pt x="2976" y="450"/>
                    </a:lnTo>
                    <a:lnTo>
                      <a:pt x="2972" y="432"/>
                    </a:lnTo>
                    <a:lnTo>
                      <a:pt x="2961" y="416"/>
                    </a:lnTo>
                    <a:lnTo>
                      <a:pt x="2947" y="403"/>
                    </a:lnTo>
                    <a:lnTo>
                      <a:pt x="2929" y="395"/>
                    </a:lnTo>
                    <a:lnTo>
                      <a:pt x="2909" y="392"/>
                    </a:lnTo>
                    <a:lnTo>
                      <a:pt x="2895" y="393"/>
                    </a:lnTo>
                    <a:lnTo>
                      <a:pt x="2882" y="397"/>
                    </a:lnTo>
                    <a:lnTo>
                      <a:pt x="2833" y="422"/>
                    </a:lnTo>
                    <a:lnTo>
                      <a:pt x="2787" y="451"/>
                    </a:lnTo>
                    <a:lnTo>
                      <a:pt x="2744" y="485"/>
                    </a:lnTo>
                    <a:lnTo>
                      <a:pt x="2706" y="523"/>
                    </a:lnTo>
                    <a:lnTo>
                      <a:pt x="2669" y="567"/>
                    </a:lnTo>
                    <a:lnTo>
                      <a:pt x="2636" y="615"/>
                    </a:lnTo>
                    <a:lnTo>
                      <a:pt x="2629" y="624"/>
                    </a:lnTo>
                    <a:lnTo>
                      <a:pt x="2619" y="629"/>
                    </a:lnTo>
                    <a:lnTo>
                      <a:pt x="2608" y="633"/>
                    </a:lnTo>
                    <a:lnTo>
                      <a:pt x="2606" y="633"/>
                    </a:lnTo>
                    <a:lnTo>
                      <a:pt x="2595" y="631"/>
                    </a:lnTo>
                    <a:lnTo>
                      <a:pt x="2586" y="626"/>
                    </a:lnTo>
                    <a:lnTo>
                      <a:pt x="2577" y="619"/>
                    </a:lnTo>
                    <a:lnTo>
                      <a:pt x="2543" y="579"/>
                    </a:lnTo>
                    <a:lnTo>
                      <a:pt x="2507" y="545"/>
                    </a:lnTo>
                    <a:lnTo>
                      <a:pt x="2469" y="518"/>
                    </a:lnTo>
                    <a:lnTo>
                      <a:pt x="2428" y="496"/>
                    </a:lnTo>
                    <a:lnTo>
                      <a:pt x="2386" y="480"/>
                    </a:lnTo>
                    <a:lnTo>
                      <a:pt x="2343" y="472"/>
                    </a:lnTo>
                    <a:lnTo>
                      <a:pt x="2298" y="468"/>
                    </a:lnTo>
                    <a:lnTo>
                      <a:pt x="2271" y="469"/>
                    </a:lnTo>
                    <a:lnTo>
                      <a:pt x="2222" y="476"/>
                    </a:lnTo>
                    <a:lnTo>
                      <a:pt x="2173" y="487"/>
                    </a:lnTo>
                    <a:lnTo>
                      <a:pt x="2127" y="504"/>
                    </a:lnTo>
                    <a:lnTo>
                      <a:pt x="2083" y="525"/>
                    </a:lnTo>
                    <a:lnTo>
                      <a:pt x="2042" y="552"/>
                    </a:lnTo>
                    <a:lnTo>
                      <a:pt x="2005" y="582"/>
                    </a:lnTo>
                    <a:lnTo>
                      <a:pt x="1971" y="616"/>
                    </a:lnTo>
                    <a:lnTo>
                      <a:pt x="1941" y="656"/>
                    </a:lnTo>
                    <a:lnTo>
                      <a:pt x="1917" y="695"/>
                    </a:lnTo>
                    <a:lnTo>
                      <a:pt x="1897" y="737"/>
                    </a:lnTo>
                    <a:lnTo>
                      <a:pt x="1882" y="782"/>
                    </a:lnTo>
                    <a:lnTo>
                      <a:pt x="1870" y="828"/>
                    </a:lnTo>
                    <a:lnTo>
                      <a:pt x="1865" y="841"/>
                    </a:lnTo>
                    <a:lnTo>
                      <a:pt x="1856" y="851"/>
                    </a:lnTo>
                    <a:lnTo>
                      <a:pt x="1843" y="856"/>
                    </a:lnTo>
                    <a:lnTo>
                      <a:pt x="1835" y="858"/>
                    </a:lnTo>
                    <a:lnTo>
                      <a:pt x="1824" y="855"/>
                    </a:lnTo>
                    <a:lnTo>
                      <a:pt x="1813" y="850"/>
                    </a:lnTo>
                    <a:lnTo>
                      <a:pt x="1805" y="841"/>
                    </a:lnTo>
                    <a:lnTo>
                      <a:pt x="1787" y="809"/>
                    </a:lnTo>
                    <a:lnTo>
                      <a:pt x="1769" y="775"/>
                    </a:lnTo>
                    <a:lnTo>
                      <a:pt x="1754" y="738"/>
                    </a:lnTo>
                    <a:lnTo>
                      <a:pt x="1741" y="699"/>
                    </a:lnTo>
                    <a:lnTo>
                      <a:pt x="1730" y="654"/>
                    </a:lnTo>
                    <a:lnTo>
                      <a:pt x="1720" y="605"/>
                    </a:lnTo>
                    <a:lnTo>
                      <a:pt x="1711" y="551"/>
                    </a:lnTo>
                    <a:lnTo>
                      <a:pt x="1703" y="521"/>
                    </a:lnTo>
                    <a:lnTo>
                      <a:pt x="1690" y="490"/>
                    </a:lnTo>
                    <a:lnTo>
                      <a:pt x="1672" y="462"/>
                    </a:lnTo>
                    <a:lnTo>
                      <a:pt x="1649" y="435"/>
                    </a:lnTo>
                    <a:lnTo>
                      <a:pt x="1620" y="410"/>
                    </a:lnTo>
                    <a:lnTo>
                      <a:pt x="1588" y="389"/>
                    </a:lnTo>
                    <a:lnTo>
                      <a:pt x="1552" y="372"/>
                    </a:lnTo>
                    <a:lnTo>
                      <a:pt x="1515" y="358"/>
                    </a:lnTo>
                    <a:lnTo>
                      <a:pt x="1502" y="351"/>
                    </a:lnTo>
                    <a:lnTo>
                      <a:pt x="1493" y="341"/>
                    </a:lnTo>
                    <a:lnTo>
                      <a:pt x="1489" y="328"/>
                    </a:lnTo>
                    <a:lnTo>
                      <a:pt x="1490" y="314"/>
                    </a:lnTo>
                    <a:lnTo>
                      <a:pt x="1505" y="264"/>
                    </a:lnTo>
                    <a:lnTo>
                      <a:pt x="1524" y="216"/>
                    </a:lnTo>
                    <a:lnTo>
                      <a:pt x="1544" y="170"/>
                    </a:lnTo>
                    <a:lnTo>
                      <a:pt x="1550" y="154"/>
                    </a:lnTo>
                    <a:lnTo>
                      <a:pt x="1551" y="136"/>
                    </a:lnTo>
                    <a:lnTo>
                      <a:pt x="1548" y="119"/>
                    </a:lnTo>
                    <a:lnTo>
                      <a:pt x="1540" y="103"/>
                    </a:lnTo>
                    <a:lnTo>
                      <a:pt x="1529" y="90"/>
                    </a:lnTo>
                    <a:lnTo>
                      <a:pt x="1514" y="79"/>
                    </a:lnTo>
                    <a:lnTo>
                      <a:pt x="1498" y="74"/>
                    </a:lnTo>
                    <a:lnTo>
                      <a:pt x="1483" y="73"/>
                    </a:lnTo>
                    <a:close/>
                    <a:moveTo>
                      <a:pt x="1483" y="0"/>
                    </a:moveTo>
                    <a:lnTo>
                      <a:pt x="1505" y="1"/>
                    </a:lnTo>
                    <a:lnTo>
                      <a:pt x="1526" y="7"/>
                    </a:lnTo>
                    <a:lnTo>
                      <a:pt x="1546" y="14"/>
                    </a:lnTo>
                    <a:lnTo>
                      <a:pt x="1570" y="30"/>
                    </a:lnTo>
                    <a:lnTo>
                      <a:pt x="1589" y="48"/>
                    </a:lnTo>
                    <a:lnTo>
                      <a:pt x="1605" y="71"/>
                    </a:lnTo>
                    <a:lnTo>
                      <a:pt x="1616" y="96"/>
                    </a:lnTo>
                    <a:lnTo>
                      <a:pt x="1622" y="122"/>
                    </a:lnTo>
                    <a:lnTo>
                      <a:pt x="1623" y="149"/>
                    </a:lnTo>
                    <a:lnTo>
                      <a:pt x="1619" y="176"/>
                    </a:lnTo>
                    <a:lnTo>
                      <a:pt x="1609" y="203"/>
                    </a:lnTo>
                    <a:lnTo>
                      <a:pt x="1587" y="250"/>
                    </a:lnTo>
                    <a:lnTo>
                      <a:pt x="1570" y="301"/>
                    </a:lnTo>
                    <a:lnTo>
                      <a:pt x="1611" y="319"/>
                    </a:lnTo>
                    <a:lnTo>
                      <a:pt x="1650" y="343"/>
                    </a:lnTo>
                    <a:lnTo>
                      <a:pt x="1685" y="370"/>
                    </a:lnTo>
                    <a:lnTo>
                      <a:pt x="1715" y="400"/>
                    </a:lnTo>
                    <a:lnTo>
                      <a:pt x="1741" y="433"/>
                    </a:lnTo>
                    <a:lnTo>
                      <a:pt x="1760" y="467"/>
                    </a:lnTo>
                    <a:lnTo>
                      <a:pt x="1775" y="503"/>
                    </a:lnTo>
                    <a:lnTo>
                      <a:pt x="1782" y="541"/>
                    </a:lnTo>
                    <a:lnTo>
                      <a:pt x="1791" y="594"/>
                    </a:lnTo>
                    <a:lnTo>
                      <a:pt x="1801" y="642"/>
                    </a:lnTo>
                    <a:lnTo>
                      <a:pt x="1812" y="684"/>
                    </a:lnTo>
                    <a:lnTo>
                      <a:pt x="1825" y="723"/>
                    </a:lnTo>
                    <a:lnTo>
                      <a:pt x="1842" y="685"/>
                    </a:lnTo>
                    <a:lnTo>
                      <a:pt x="1860" y="649"/>
                    </a:lnTo>
                    <a:lnTo>
                      <a:pt x="1882" y="615"/>
                    </a:lnTo>
                    <a:lnTo>
                      <a:pt x="1913" y="575"/>
                    </a:lnTo>
                    <a:lnTo>
                      <a:pt x="1947" y="537"/>
                    </a:lnTo>
                    <a:lnTo>
                      <a:pt x="1984" y="504"/>
                    </a:lnTo>
                    <a:lnTo>
                      <a:pt x="2026" y="476"/>
                    </a:lnTo>
                    <a:lnTo>
                      <a:pt x="2070" y="451"/>
                    </a:lnTo>
                    <a:lnTo>
                      <a:pt x="2116" y="431"/>
                    </a:lnTo>
                    <a:lnTo>
                      <a:pt x="2164" y="415"/>
                    </a:lnTo>
                    <a:lnTo>
                      <a:pt x="2214" y="404"/>
                    </a:lnTo>
                    <a:lnTo>
                      <a:pt x="2267" y="397"/>
                    </a:lnTo>
                    <a:lnTo>
                      <a:pt x="2298" y="396"/>
                    </a:lnTo>
                    <a:lnTo>
                      <a:pt x="2346" y="398"/>
                    </a:lnTo>
                    <a:lnTo>
                      <a:pt x="2393" y="407"/>
                    </a:lnTo>
                    <a:lnTo>
                      <a:pt x="2438" y="422"/>
                    </a:lnTo>
                    <a:lnTo>
                      <a:pt x="2482" y="442"/>
                    </a:lnTo>
                    <a:lnTo>
                      <a:pt x="2525" y="468"/>
                    </a:lnTo>
                    <a:lnTo>
                      <a:pt x="2564" y="499"/>
                    </a:lnTo>
                    <a:lnTo>
                      <a:pt x="2602" y="536"/>
                    </a:lnTo>
                    <a:lnTo>
                      <a:pt x="2636" y="491"/>
                    </a:lnTo>
                    <a:lnTo>
                      <a:pt x="2674" y="452"/>
                    </a:lnTo>
                    <a:lnTo>
                      <a:pt x="2714" y="416"/>
                    </a:lnTo>
                    <a:lnTo>
                      <a:pt x="2757" y="384"/>
                    </a:lnTo>
                    <a:lnTo>
                      <a:pt x="2804" y="355"/>
                    </a:lnTo>
                    <a:lnTo>
                      <a:pt x="2854" y="331"/>
                    </a:lnTo>
                    <a:lnTo>
                      <a:pt x="2881" y="322"/>
                    </a:lnTo>
                    <a:lnTo>
                      <a:pt x="2909" y="319"/>
                    </a:lnTo>
                    <a:lnTo>
                      <a:pt x="2937" y="321"/>
                    </a:lnTo>
                    <a:lnTo>
                      <a:pt x="2962" y="330"/>
                    </a:lnTo>
                    <a:lnTo>
                      <a:pt x="2986" y="342"/>
                    </a:lnTo>
                    <a:lnTo>
                      <a:pt x="3007" y="359"/>
                    </a:lnTo>
                    <a:lnTo>
                      <a:pt x="3025" y="379"/>
                    </a:lnTo>
                    <a:lnTo>
                      <a:pt x="3038" y="404"/>
                    </a:lnTo>
                    <a:lnTo>
                      <a:pt x="3046" y="430"/>
                    </a:lnTo>
                    <a:lnTo>
                      <a:pt x="3050" y="457"/>
                    </a:lnTo>
                    <a:lnTo>
                      <a:pt x="3048" y="485"/>
                    </a:lnTo>
                    <a:lnTo>
                      <a:pt x="3040" y="511"/>
                    </a:lnTo>
                    <a:lnTo>
                      <a:pt x="3028" y="535"/>
                    </a:lnTo>
                    <a:lnTo>
                      <a:pt x="3011" y="556"/>
                    </a:lnTo>
                    <a:lnTo>
                      <a:pt x="2991" y="575"/>
                    </a:lnTo>
                    <a:lnTo>
                      <a:pt x="2965" y="588"/>
                    </a:lnTo>
                    <a:lnTo>
                      <a:pt x="2928" y="608"/>
                    </a:lnTo>
                    <a:lnTo>
                      <a:pt x="2975" y="612"/>
                    </a:lnTo>
                    <a:lnTo>
                      <a:pt x="3021" y="622"/>
                    </a:lnTo>
                    <a:lnTo>
                      <a:pt x="3064" y="636"/>
                    </a:lnTo>
                    <a:lnTo>
                      <a:pt x="3106" y="656"/>
                    </a:lnTo>
                    <a:lnTo>
                      <a:pt x="3145" y="680"/>
                    </a:lnTo>
                    <a:lnTo>
                      <a:pt x="3181" y="710"/>
                    </a:lnTo>
                    <a:lnTo>
                      <a:pt x="3219" y="746"/>
                    </a:lnTo>
                    <a:lnTo>
                      <a:pt x="3251" y="785"/>
                    </a:lnTo>
                    <a:lnTo>
                      <a:pt x="3280" y="828"/>
                    </a:lnTo>
                    <a:lnTo>
                      <a:pt x="3304" y="873"/>
                    </a:lnTo>
                    <a:lnTo>
                      <a:pt x="3324" y="919"/>
                    </a:lnTo>
                    <a:lnTo>
                      <a:pt x="3338" y="966"/>
                    </a:lnTo>
                    <a:lnTo>
                      <a:pt x="3348" y="1015"/>
                    </a:lnTo>
                    <a:lnTo>
                      <a:pt x="3353" y="1066"/>
                    </a:lnTo>
                    <a:lnTo>
                      <a:pt x="3352" y="1116"/>
                    </a:lnTo>
                    <a:lnTo>
                      <a:pt x="3349" y="1149"/>
                    </a:lnTo>
                    <a:lnTo>
                      <a:pt x="3344" y="1185"/>
                    </a:lnTo>
                    <a:lnTo>
                      <a:pt x="3335" y="1223"/>
                    </a:lnTo>
                    <a:lnTo>
                      <a:pt x="3323" y="1262"/>
                    </a:lnTo>
                    <a:lnTo>
                      <a:pt x="3306" y="1303"/>
                    </a:lnTo>
                    <a:lnTo>
                      <a:pt x="3285" y="1344"/>
                    </a:lnTo>
                    <a:lnTo>
                      <a:pt x="3260" y="1387"/>
                    </a:lnTo>
                    <a:lnTo>
                      <a:pt x="3230" y="1430"/>
                    </a:lnTo>
                    <a:lnTo>
                      <a:pt x="3192" y="1474"/>
                    </a:lnTo>
                    <a:lnTo>
                      <a:pt x="3150" y="1518"/>
                    </a:lnTo>
                    <a:lnTo>
                      <a:pt x="3100" y="1560"/>
                    </a:lnTo>
                    <a:lnTo>
                      <a:pt x="3043" y="1604"/>
                    </a:lnTo>
                    <a:lnTo>
                      <a:pt x="3010" y="1629"/>
                    </a:lnTo>
                    <a:lnTo>
                      <a:pt x="2996" y="1638"/>
                    </a:lnTo>
                    <a:lnTo>
                      <a:pt x="2981" y="1643"/>
                    </a:lnTo>
                    <a:lnTo>
                      <a:pt x="2965" y="1645"/>
                    </a:lnTo>
                    <a:lnTo>
                      <a:pt x="2772" y="1645"/>
                    </a:lnTo>
                    <a:lnTo>
                      <a:pt x="2752" y="1641"/>
                    </a:lnTo>
                    <a:lnTo>
                      <a:pt x="2733" y="1634"/>
                    </a:lnTo>
                    <a:lnTo>
                      <a:pt x="2718" y="1621"/>
                    </a:lnTo>
                    <a:lnTo>
                      <a:pt x="2707" y="1603"/>
                    </a:lnTo>
                    <a:lnTo>
                      <a:pt x="2701" y="1583"/>
                    </a:lnTo>
                    <a:lnTo>
                      <a:pt x="2700" y="1564"/>
                    </a:lnTo>
                    <a:lnTo>
                      <a:pt x="2706" y="1544"/>
                    </a:lnTo>
                    <a:lnTo>
                      <a:pt x="2716" y="1526"/>
                    </a:lnTo>
                    <a:lnTo>
                      <a:pt x="2753" y="1486"/>
                    </a:lnTo>
                    <a:lnTo>
                      <a:pt x="2792" y="1447"/>
                    </a:lnTo>
                    <a:lnTo>
                      <a:pt x="2835" y="1410"/>
                    </a:lnTo>
                    <a:lnTo>
                      <a:pt x="2882" y="1375"/>
                    </a:lnTo>
                    <a:lnTo>
                      <a:pt x="2929" y="1338"/>
                    </a:lnTo>
                    <a:lnTo>
                      <a:pt x="2971" y="1300"/>
                    </a:lnTo>
                    <a:lnTo>
                      <a:pt x="3005" y="1261"/>
                    </a:lnTo>
                    <a:lnTo>
                      <a:pt x="3032" y="1222"/>
                    </a:lnTo>
                    <a:lnTo>
                      <a:pt x="3053" y="1181"/>
                    </a:lnTo>
                    <a:lnTo>
                      <a:pt x="3066" y="1140"/>
                    </a:lnTo>
                    <a:lnTo>
                      <a:pt x="3073" y="1100"/>
                    </a:lnTo>
                    <a:lnTo>
                      <a:pt x="3072" y="1066"/>
                    </a:lnTo>
                    <a:lnTo>
                      <a:pt x="3066" y="1033"/>
                    </a:lnTo>
                    <a:lnTo>
                      <a:pt x="3055" y="1001"/>
                    </a:lnTo>
                    <a:lnTo>
                      <a:pt x="3040" y="972"/>
                    </a:lnTo>
                    <a:lnTo>
                      <a:pt x="3019" y="943"/>
                    </a:lnTo>
                    <a:lnTo>
                      <a:pt x="2994" y="917"/>
                    </a:lnTo>
                    <a:lnTo>
                      <a:pt x="2976" y="905"/>
                    </a:lnTo>
                    <a:lnTo>
                      <a:pt x="2957" y="895"/>
                    </a:lnTo>
                    <a:lnTo>
                      <a:pt x="2935" y="889"/>
                    </a:lnTo>
                    <a:lnTo>
                      <a:pt x="2911" y="887"/>
                    </a:lnTo>
                    <a:lnTo>
                      <a:pt x="2883" y="889"/>
                    </a:lnTo>
                    <a:lnTo>
                      <a:pt x="2856" y="895"/>
                    </a:lnTo>
                    <a:lnTo>
                      <a:pt x="2828" y="902"/>
                    </a:lnTo>
                    <a:lnTo>
                      <a:pt x="2803" y="911"/>
                    </a:lnTo>
                    <a:lnTo>
                      <a:pt x="2779" y="921"/>
                    </a:lnTo>
                    <a:lnTo>
                      <a:pt x="2759" y="931"/>
                    </a:lnTo>
                    <a:lnTo>
                      <a:pt x="2743" y="941"/>
                    </a:lnTo>
                    <a:lnTo>
                      <a:pt x="2731" y="949"/>
                    </a:lnTo>
                    <a:lnTo>
                      <a:pt x="2722" y="953"/>
                    </a:lnTo>
                    <a:lnTo>
                      <a:pt x="2710" y="959"/>
                    </a:lnTo>
                    <a:lnTo>
                      <a:pt x="2695" y="966"/>
                    </a:lnTo>
                    <a:lnTo>
                      <a:pt x="2676" y="972"/>
                    </a:lnTo>
                    <a:lnTo>
                      <a:pt x="2655" y="975"/>
                    </a:lnTo>
                    <a:lnTo>
                      <a:pt x="2636" y="976"/>
                    </a:lnTo>
                    <a:lnTo>
                      <a:pt x="2605" y="973"/>
                    </a:lnTo>
                    <a:lnTo>
                      <a:pt x="2574" y="964"/>
                    </a:lnTo>
                    <a:lnTo>
                      <a:pt x="2547" y="950"/>
                    </a:lnTo>
                    <a:lnTo>
                      <a:pt x="2522" y="931"/>
                    </a:lnTo>
                    <a:lnTo>
                      <a:pt x="2500" y="906"/>
                    </a:lnTo>
                    <a:lnTo>
                      <a:pt x="2484" y="877"/>
                    </a:lnTo>
                    <a:lnTo>
                      <a:pt x="2481" y="870"/>
                    </a:lnTo>
                    <a:lnTo>
                      <a:pt x="2477" y="863"/>
                    </a:lnTo>
                    <a:lnTo>
                      <a:pt x="2477" y="861"/>
                    </a:lnTo>
                    <a:lnTo>
                      <a:pt x="2476" y="859"/>
                    </a:lnTo>
                    <a:lnTo>
                      <a:pt x="2475" y="855"/>
                    </a:lnTo>
                    <a:lnTo>
                      <a:pt x="2473" y="852"/>
                    </a:lnTo>
                    <a:lnTo>
                      <a:pt x="2472" y="848"/>
                    </a:lnTo>
                    <a:lnTo>
                      <a:pt x="2467" y="834"/>
                    </a:lnTo>
                    <a:lnTo>
                      <a:pt x="2458" y="818"/>
                    </a:lnTo>
                    <a:lnTo>
                      <a:pt x="2448" y="798"/>
                    </a:lnTo>
                    <a:lnTo>
                      <a:pt x="2436" y="779"/>
                    </a:lnTo>
                    <a:lnTo>
                      <a:pt x="2422" y="757"/>
                    </a:lnTo>
                    <a:lnTo>
                      <a:pt x="2405" y="737"/>
                    </a:lnTo>
                    <a:lnTo>
                      <a:pt x="2388" y="717"/>
                    </a:lnTo>
                    <a:lnTo>
                      <a:pt x="2368" y="701"/>
                    </a:lnTo>
                    <a:lnTo>
                      <a:pt x="2346" y="688"/>
                    </a:lnTo>
                    <a:lnTo>
                      <a:pt x="2322" y="679"/>
                    </a:lnTo>
                    <a:lnTo>
                      <a:pt x="2298" y="676"/>
                    </a:lnTo>
                    <a:lnTo>
                      <a:pt x="2292" y="677"/>
                    </a:lnTo>
                    <a:lnTo>
                      <a:pt x="2288" y="677"/>
                    </a:lnTo>
                    <a:lnTo>
                      <a:pt x="2252" y="681"/>
                    </a:lnTo>
                    <a:lnTo>
                      <a:pt x="2219" y="691"/>
                    </a:lnTo>
                    <a:lnTo>
                      <a:pt x="2187" y="705"/>
                    </a:lnTo>
                    <a:lnTo>
                      <a:pt x="2160" y="724"/>
                    </a:lnTo>
                    <a:lnTo>
                      <a:pt x="2134" y="747"/>
                    </a:lnTo>
                    <a:lnTo>
                      <a:pt x="2113" y="773"/>
                    </a:lnTo>
                    <a:lnTo>
                      <a:pt x="2096" y="804"/>
                    </a:lnTo>
                    <a:lnTo>
                      <a:pt x="2083" y="838"/>
                    </a:lnTo>
                    <a:lnTo>
                      <a:pt x="2074" y="874"/>
                    </a:lnTo>
                    <a:lnTo>
                      <a:pt x="2069" y="915"/>
                    </a:lnTo>
                    <a:lnTo>
                      <a:pt x="2069" y="957"/>
                    </a:lnTo>
                    <a:lnTo>
                      <a:pt x="2073" y="1003"/>
                    </a:lnTo>
                    <a:lnTo>
                      <a:pt x="2082" y="1050"/>
                    </a:lnTo>
                    <a:lnTo>
                      <a:pt x="2095" y="1101"/>
                    </a:lnTo>
                    <a:lnTo>
                      <a:pt x="2097" y="1107"/>
                    </a:lnTo>
                    <a:lnTo>
                      <a:pt x="2112" y="1163"/>
                    </a:lnTo>
                    <a:lnTo>
                      <a:pt x="2124" y="1216"/>
                    </a:lnTo>
                    <a:lnTo>
                      <a:pt x="2132" y="1265"/>
                    </a:lnTo>
                    <a:lnTo>
                      <a:pt x="2138" y="1311"/>
                    </a:lnTo>
                    <a:lnTo>
                      <a:pt x="2141" y="1354"/>
                    </a:lnTo>
                    <a:lnTo>
                      <a:pt x="2141" y="1394"/>
                    </a:lnTo>
                    <a:lnTo>
                      <a:pt x="2141" y="1431"/>
                    </a:lnTo>
                    <a:lnTo>
                      <a:pt x="2139" y="1464"/>
                    </a:lnTo>
                    <a:lnTo>
                      <a:pt x="2136" y="1493"/>
                    </a:lnTo>
                    <a:lnTo>
                      <a:pt x="2134" y="1520"/>
                    </a:lnTo>
                    <a:lnTo>
                      <a:pt x="2132" y="1542"/>
                    </a:lnTo>
                    <a:lnTo>
                      <a:pt x="2130" y="1559"/>
                    </a:lnTo>
                    <a:lnTo>
                      <a:pt x="2130" y="1573"/>
                    </a:lnTo>
                    <a:lnTo>
                      <a:pt x="2127" y="1593"/>
                    </a:lnTo>
                    <a:lnTo>
                      <a:pt x="2119" y="1610"/>
                    </a:lnTo>
                    <a:lnTo>
                      <a:pt x="2108" y="1624"/>
                    </a:lnTo>
                    <a:lnTo>
                      <a:pt x="2094" y="1635"/>
                    </a:lnTo>
                    <a:lnTo>
                      <a:pt x="2076" y="1643"/>
                    </a:lnTo>
                    <a:lnTo>
                      <a:pt x="2058" y="1645"/>
                    </a:lnTo>
                    <a:lnTo>
                      <a:pt x="1922" y="1645"/>
                    </a:lnTo>
                    <a:lnTo>
                      <a:pt x="1903" y="1643"/>
                    </a:lnTo>
                    <a:lnTo>
                      <a:pt x="1885" y="1635"/>
                    </a:lnTo>
                    <a:lnTo>
                      <a:pt x="1870" y="1624"/>
                    </a:lnTo>
                    <a:lnTo>
                      <a:pt x="1859" y="1609"/>
                    </a:lnTo>
                    <a:lnTo>
                      <a:pt x="1851" y="1591"/>
                    </a:lnTo>
                    <a:lnTo>
                      <a:pt x="1849" y="1571"/>
                    </a:lnTo>
                    <a:lnTo>
                      <a:pt x="1850" y="1544"/>
                    </a:lnTo>
                    <a:lnTo>
                      <a:pt x="1853" y="1516"/>
                    </a:lnTo>
                    <a:lnTo>
                      <a:pt x="1855" y="1492"/>
                    </a:lnTo>
                    <a:lnTo>
                      <a:pt x="1857" y="1464"/>
                    </a:lnTo>
                    <a:lnTo>
                      <a:pt x="1859" y="1435"/>
                    </a:lnTo>
                    <a:lnTo>
                      <a:pt x="1861" y="1404"/>
                    </a:lnTo>
                    <a:lnTo>
                      <a:pt x="1860" y="1371"/>
                    </a:lnTo>
                    <a:lnTo>
                      <a:pt x="1858" y="1334"/>
                    </a:lnTo>
                    <a:lnTo>
                      <a:pt x="1854" y="1296"/>
                    </a:lnTo>
                    <a:lnTo>
                      <a:pt x="1846" y="1254"/>
                    </a:lnTo>
                    <a:lnTo>
                      <a:pt x="1834" y="1209"/>
                    </a:lnTo>
                    <a:lnTo>
                      <a:pt x="1809" y="1171"/>
                    </a:lnTo>
                    <a:lnTo>
                      <a:pt x="1783" y="1138"/>
                    </a:lnTo>
                    <a:lnTo>
                      <a:pt x="1757" y="1107"/>
                    </a:lnTo>
                    <a:lnTo>
                      <a:pt x="1731" y="1078"/>
                    </a:lnTo>
                    <a:lnTo>
                      <a:pt x="1711" y="1056"/>
                    </a:lnTo>
                    <a:lnTo>
                      <a:pt x="1690" y="1033"/>
                    </a:lnTo>
                    <a:lnTo>
                      <a:pt x="1671" y="1009"/>
                    </a:lnTo>
                    <a:lnTo>
                      <a:pt x="1651" y="982"/>
                    </a:lnTo>
                    <a:lnTo>
                      <a:pt x="1631" y="954"/>
                    </a:lnTo>
                    <a:lnTo>
                      <a:pt x="1611" y="922"/>
                    </a:lnTo>
                    <a:lnTo>
                      <a:pt x="1593" y="888"/>
                    </a:lnTo>
                    <a:lnTo>
                      <a:pt x="1575" y="850"/>
                    </a:lnTo>
                    <a:lnTo>
                      <a:pt x="1559" y="807"/>
                    </a:lnTo>
                    <a:lnTo>
                      <a:pt x="1543" y="761"/>
                    </a:lnTo>
                    <a:lnTo>
                      <a:pt x="1529" y="708"/>
                    </a:lnTo>
                    <a:lnTo>
                      <a:pt x="1516" y="650"/>
                    </a:lnTo>
                    <a:lnTo>
                      <a:pt x="1506" y="587"/>
                    </a:lnTo>
                    <a:lnTo>
                      <a:pt x="1498" y="581"/>
                    </a:lnTo>
                    <a:lnTo>
                      <a:pt x="1490" y="574"/>
                    </a:lnTo>
                    <a:lnTo>
                      <a:pt x="1478" y="567"/>
                    </a:lnTo>
                    <a:lnTo>
                      <a:pt x="1462" y="559"/>
                    </a:lnTo>
                    <a:lnTo>
                      <a:pt x="1448" y="555"/>
                    </a:lnTo>
                    <a:lnTo>
                      <a:pt x="1434" y="554"/>
                    </a:lnTo>
                    <a:lnTo>
                      <a:pt x="1430" y="554"/>
                    </a:lnTo>
                    <a:lnTo>
                      <a:pt x="1428" y="554"/>
                    </a:lnTo>
                    <a:lnTo>
                      <a:pt x="1426" y="555"/>
                    </a:lnTo>
                    <a:lnTo>
                      <a:pt x="1418" y="556"/>
                    </a:lnTo>
                    <a:lnTo>
                      <a:pt x="1402" y="560"/>
                    </a:lnTo>
                    <a:lnTo>
                      <a:pt x="1385" y="569"/>
                    </a:lnTo>
                    <a:lnTo>
                      <a:pt x="1372" y="581"/>
                    </a:lnTo>
                    <a:lnTo>
                      <a:pt x="1361" y="593"/>
                    </a:lnTo>
                    <a:lnTo>
                      <a:pt x="1353" y="604"/>
                    </a:lnTo>
                    <a:lnTo>
                      <a:pt x="1348" y="613"/>
                    </a:lnTo>
                    <a:lnTo>
                      <a:pt x="1358" y="671"/>
                    </a:lnTo>
                    <a:lnTo>
                      <a:pt x="1366" y="726"/>
                    </a:lnTo>
                    <a:lnTo>
                      <a:pt x="1370" y="779"/>
                    </a:lnTo>
                    <a:lnTo>
                      <a:pt x="1371" y="828"/>
                    </a:lnTo>
                    <a:lnTo>
                      <a:pt x="1370" y="875"/>
                    </a:lnTo>
                    <a:lnTo>
                      <a:pt x="1366" y="924"/>
                    </a:lnTo>
                    <a:lnTo>
                      <a:pt x="1359" y="970"/>
                    </a:lnTo>
                    <a:lnTo>
                      <a:pt x="1349" y="1011"/>
                    </a:lnTo>
                    <a:lnTo>
                      <a:pt x="1338" y="1049"/>
                    </a:lnTo>
                    <a:lnTo>
                      <a:pt x="1326" y="1084"/>
                    </a:lnTo>
                    <a:lnTo>
                      <a:pt x="1313" y="1117"/>
                    </a:lnTo>
                    <a:lnTo>
                      <a:pt x="1301" y="1147"/>
                    </a:lnTo>
                    <a:lnTo>
                      <a:pt x="1287" y="1180"/>
                    </a:lnTo>
                    <a:lnTo>
                      <a:pt x="1274" y="1214"/>
                    </a:lnTo>
                    <a:lnTo>
                      <a:pt x="1262" y="1248"/>
                    </a:lnTo>
                    <a:lnTo>
                      <a:pt x="1252" y="1283"/>
                    </a:lnTo>
                    <a:lnTo>
                      <a:pt x="1242" y="1322"/>
                    </a:lnTo>
                    <a:lnTo>
                      <a:pt x="1234" y="1366"/>
                    </a:lnTo>
                    <a:lnTo>
                      <a:pt x="1231" y="1397"/>
                    </a:lnTo>
                    <a:lnTo>
                      <a:pt x="1229" y="1429"/>
                    </a:lnTo>
                    <a:lnTo>
                      <a:pt x="1228" y="1458"/>
                    </a:lnTo>
                    <a:lnTo>
                      <a:pt x="1231" y="1509"/>
                    </a:lnTo>
                    <a:lnTo>
                      <a:pt x="1240" y="1556"/>
                    </a:lnTo>
                    <a:lnTo>
                      <a:pt x="1241" y="1572"/>
                    </a:lnTo>
                    <a:lnTo>
                      <a:pt x="1240" y="1589"/>
                    </a:lnTo>
                    <a:lnTo>
                      <a:pt x="1234" y="1603"/>
                    </a:lnTo>
                    <a:lnTo>
                      <a:pt x="1225" y="1617"/>
                    </a:lnTo>
                    <a:lnTo>
                      <a:pt x="1214" y="1629"/>
                    </a:lnTo>
                    <a:lnTo>
                      <a:pt x="1200" y="1638"/>
                    </a:lnTo>
                    <a:lnTo>
                      <a:pt x="1185" y="1643"/>
                    </a:lnTo>
                    <a:lnTo>
                      <a:pt x="1168" y="1645"/>
                    </a:lnTo>
                    <a:lnTo>
                      <a:pt x="1029" y="1645"/>
                    </a:lnTo>
                    <a:lnTo>
                      <a:pt x="1009" y="1643"/>
                    </a:lnTo>
                    <a:lnTo>
                      <a:pt x="991" y="1634"/>
                    </a:lnTo>
                    <a:lnTo>
                      <a:pt x="977" y="1622"/>
                    </a:lnTo>
                    <a:lnTo>
                      <a:pt x="964" y="1605"/>
                    </a:lnTo>
                    <a:lnTo>
                      <a:pt x="959" y="1585"/>
                    </a:lnTo>
                    <a:lnTo>
                      <a:pt x="950" y="1523"/>
                    </a:lnTo>
                    <a:lnTo>
                      <a:pt x="947" y="1458"/>
                    </a:lnTo>
                    <a:lnTo>
                      <a:pt x="949" y="1393"/>
                    </a:lnTo>
                    <a:lnTo>
                      <a:pt x="957" y="1325"/>
                    </a:lnTo>
                    <a:lnTo>
                      <a:pt x="969" y="1259"/>
                    </a:lnTo>
                    <a:lnTo>
                      <a:pt x="984" y="1196"/>
                    </a:lnTo>
                    <a:lnTo>
                      <a:pt x="1005" y="1133"/>
                    </a:lnTo>
                    <a:lnTo>
                      <a:pt x="1006" y="1129"/>
                    </a:lnTo>
                    <a:lnTo>
                      <a:pt x="661" y="418"/>
                    </a:lnTo>
                    <a:lnTo>
                      <a:pt x="605" y="453"/>
                    </a:lnTo>
                    <a:lnTo>
                      <a:pt x="552" y="494"/>
                    </a:lnTo>
                    <a:lnTo>
                      <a:pt x="504" y="537"/>
                    </a:lnTo>
                    <a:lnTo>
                      <a:pt x="460" y="585"/>
                    </a:lnTo>
                    <a:lnTo>
                      <a:pt x="421" y="635"/>
                    </a:lnTo>
                    <a:lnTo>
                      <a:pt x="386" y="689"/>
                    </a:lnTo>
                    <a:lnTo>
                      <a:pt x="355" y="746"/>
                    </a:lnTo>
                    <a:lnTo>
                      <a:pt x="329" y="804"/>
                    </a:lnTo>
                    <a:lnTo>
                      <a:pt x="308" y="864"/>
                    </a:lnTo>
                    <a:lnTo>
                      <a:pt x="291" y="925"/>
                    </a:lnTo>
                    <a:lnTo>
                      <a:pt x="280" y="989"/>
                    </a:lnTo>
                    <a:lnTo>
                      <a:pt x="274" y="1053"/>
                    </a:lnTo>
                    <a:lnTo>
                      <a:pt x="273" y="1117"/>
                    </a:lnTo>
                    <a:lnTo>
                      <a:pt x="277" y="1181"/>
                    </a:lnTo>
                    <a:lnTo>
                      <a:pt x="286" y="1246"/>
                    </a:lnTo>
                    <a:lnTo>
                      <a:pt x="301" y="1309"/>
                    </a:lnTo>
                    <a:lnTo>
                      <a:pt x="322" y="1372"/>
                    </a:lnTo>
                    <a:lnTo>
                      <a:pt x="348" y="1433"/>
                    </a:lnTo>
                    <a:lnTo>
                      <a:pt x="376" y="1484"/>
                    </a:lnTo>
                    <a:lnTo>
                      <a:pt x="406" y="1532"/>
                    </a:lnTo>
                    <a:lnTo>
                      <a:pt x="415" y="1549"/>
                    </a:lnTo>
                    <a:lnTo>
                      <a:pt x="418" y="1568"/>
                    </a:lnTo>
                    <a:lnTo>
                      <a:pt x="417" y="1588"/>
                    </a:lnTo>
                    <a:lnTo>
                      <a:pt x="410" y="1606"/>
                    </a:lnTo>
                    <a:lnTo>
                      <a:pt x="399" y="1623"/>
                    </a:lnTo>
                    <a:lnTo>
                      <a:pt x="383" y="1635"/>
                    </a:lnTo>
                    <a:lnTo>
                      <a:pt x="366" y="1643"/>
                    </a:lnTo>
                    <a:lnTo>
                      <a:pt x="346" y="1645"/>
                    </a:lnTo>
                    <a:lnTo>
                      <a:pt x="199" y="1645"/>
                    </a:lnTo>
                    <a:lnTo>
                      <a:pt x="179" y="1643"/>
                    </a:lnTo>
                    <a:lnTo>
                      <a:pt x="163" y="1635"/>
                    </a:lnTo>
                    <a:lnTo>
                      <a:pt x="148" y="1624"/>
                    </a:lnTo>
                    <a:lnTo>
                      <a:pt x="136" y="1609"/>
                    </a:lnTo>
                    <a:lnTo>
                      <a:pt x="106" y="1550"/>
                    </a:lnTo>
                    <a:lnTo>
                      <a:pt x="72" y="1475"/>
                    </a:lnTo>
                    <a:lnTo>
                      <a:pt x="46" y="1398"/>
                    </a:lnTo>
                    <a:lnTo>
                      <a:pt x="25" y="1320"/>
                    </a:lnTo>
                    <a:lnTo>
                      <a:pt x="11" y="1240"/>
                    </a:lnTo>
                    <a:lnTo>
                      <a:pt x="2" y="1160"/>
                    </a:lnTo>
                    <a:lnTo>
                      <a:pt x="0" y="1080"/>
                    </a:lnTo>
                    <a:lnTo>
                      <a:pt x="4" y="999"/>
                    </a:lnTo>
                    <a:lnTo>
                      <a:pt x="15" y="919"/>
                    </a:lnTo>
                    <a:lnTo>
                      <a:pt x="31" y="839"/>
                    </a:lnTo>
                    <a:lnTo>
                      <a:pt x="55" y="760"/>
                    </a:lnTo>
                    <a:lnTo>
                      <a:pt x="81" y="690"/>
                    </a:lnTo>
                    <a:lnTo>
                      <a:pt x="112" y="622"/>
                    </a:lnTo>
                    <a:lnTo>
                      <a:pt x="147" y="557"/>
                    </a:lnTo>
                    <a:lnTo>
                      <a:pt x="186" y="496"/>
                    </a:lnTo>
                    <a:lnTo>
                      <a:pt x="230" y="437"/>
                    </a:lnTo>
                    <a:lnTo>
                      <a:pt x="277" y="382"/>
                    </a:lnTo>
                    <a:lnTo>
                      <a:pt x="329" y="329"/>
                    </a:lnTo>
                    <a:lnTo>
                      <a:pt x="385" y="281"/>
                    </a:lnTo>
                    <a:lnTo>
                      <a:pt x="443" y="237"/>
                    </a:lnTo>
                    <a:lnTo>
                      <a:pt x="505" y="196"/>
                    </a:lnTo>
                    <a:lnTo>
                      <a:pt x="570" y="160"/>
                    </a:lnTo>
                    <a:lnTo>
                      <a:pt x="717" y="85"/>
                    </a:lnTo>
                    <a:lnTo>
                      <a:pt x="733" y="79"/>
                    </a:lnTo>
                    <a:lnTo>
                      <a:pt x="750" y="77"/>
                    </a:lnTo>
                    <a:lnTo>
                      <a:pt x="762" y="78"/>
                    </a:lnTo>
                    <a:lnTo>
                      <a:pt x="773" y="80"/>
                    </a:lnTo>
                    <a:lnTo>
                      <a:pt x="790" y="89"/>
                    </a:lnTo>
                    <a:lnTo>
                      <a:pt x="804" y="101"/>
                    </a:lnTo>
                    <a:lnTo>
                      <a:pt x="814" y="117"/>
                    </a:lnTo>
                    <a:lnTo>
                      <a:pt x="1068" y="638"/>
                    </a:lnTo>
                    <a:lnTo>
                      <a:pt x="1066" y="599"/>
                    </a:lnTo>
                    <a:lnTo>
                      <a:pt x="1073" y="559"/>
                    </a:lnTo>
                    <a:lnTo>
                      <a:pt x="1084" y="519"/>
                    </a:lnTo>
                    <a:lnTo>
                      <a:pt x="1103" y="478"/>
                    </a:lnTo>
                    <a:lnTo>
                      <a:pt x="1126" y="440"/>
                    </a:lnTo>
                    <a:lnTo>
                      <a:pt x="1151" y="407"/>
                    </a:lnTo>
                    <a:lnTo>
                      <a:pt x="1178" y="377"/>
                    </a:lnTo>
                    <a:lnTo>
                      <a:pt x="1209" y="351"/>
                    </a:lnTo>
                    <a:lnTo>
                      <a:pt x="1242" y="328"/>
                    </a:lnTo>
                    <a:lnTo>
                      <a:pt x="1277" y="309"/>
                    </a:lnTo>
                    <a:lnTo>
                      <a:pt x="1292" y="249"/>
                    </a:lnTo>
                    <a:lnTo>
                      <a:pt x="1311" y="190"/>
                    </a:lnTo>
                    <a:lnTo>
                      <a:pt x="1333" y="133"/>
                    </a:lnTo>
                    <a:lnTo>
                      <a:pt x="1358" y="78"/>
                    </a:lnTo>
                    <a:lnTo>
                      <a:pt x="1371" y="55"/>
                    </a:lnTo>
                    <a:lnTo>
                      <a:pt x="1389" y="36"/>
                    </a:lnTo>
                    <a:lnTo>
                      <a:pt x="1410" y="21"/>
                    </a:lnTo>
                    <a:lnTo>
                      <a:pt x="1433" y="10"/>
                    </a:lnTo>
                    <a:lnTo>
                      <a:pt x="1457" y="2"/>
                    </a:lnTo>
                    <a:lnTo>
                      <a:pt x="148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e 504">
            <a:extLst>
              <a:ext uri="{FF2B5EF4-FFF2-40B4-BE49-F238E27FC236}">
                <a16:creationId xmlns:a16="http://schemas.microsoft.com/office/drawing/2014/main" id="{0C555D06-DDDC-1162-BCA6-03246EDD331B}"/>
              </a:ext>
            </a:extLst>
          </p:cNvPr>
          <p:cNvGrpSpPr/>
          <p:nvPr/>
        </p:nvGrpSpPr>
        <p:grpSpPr>
          <a:xfrm>
            <a:off x="3261863" y="4814254"/>
            <a:ext cx="1200311" cy="1186218"/>
            <a:chOff x="4302000" y="1109695"/>
            <a:chExt cx="540000" cy="540000"/>
          </a:xfrm>
          <a:solidFill>
            <a:schemeClr val="bg1"/>
          </a:solidFill>
        </p:grpSpPr>
        <p:pic>
          <p:nvPicPr>
            <p:cNvPr id="24" name="Graphique 374">
              <a:extLst>
                <a:ext uri="{FF2B5EF4-FFF2-40B4-BE49-F238E27FC236}">
                  <a16:creationId xmlns:a16="http://schemas.microsoft.com/office/drawing/2014/main" id="{F6652A37-B227-510A-3BE9-D0A8F72B9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02000" y="1109695"/>
              <a:ext cx="540000" cy="540000"/>
            </a:xfrm>
            <a:prstGeom prst="rect">
              <a:avLst/>
            </a:prstGeom>
          </p:spPr>
        </p:pic>
        <p:pic>
          <p:nvPicPr>
            <p:cNvPr id="25" name="Graphique 29">
              <a:extLst>
                <a:ext uri="{FF2B5EF4-FFF2-40B4-BE49-F238E27FC236}">
                  <a16:creationId xmlns:a16="http://schemas.microsoft.com/office/drawing/2014/main" id="{9D35D0CB-407D-40AD-1233-1B98AF7A1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400675" y="1200856"/>
              <a:ext cx="353626" cy="353624"/>
            </a:xfrm>
            <a:prstGeom prst="rect">
              <a:avLst/>
            </a:prstGeom>
          </p:spPr>
        </p:pic>
      </p:grpSp>
      <p:sp>
        <p:nvSpPr>
          <p:cNvPr id="26" name="Elipse 25">
            <a:extLst>
              <a:ext uri="{FF2B5EF4-FFF2-40B4-BE49-F238E27FC236}">
                <a16:creationId xmlns:a16="http://schemas.microsoft.com/office/drawing/2014/main" id="{67CF7978-1CE3-9B12-D394-973FC8550941}"/>
              </a:ext>
            </a:extLst>
          </p:cNvPr>
          <p:cNvSpPr/>
          <p:nvPr/>
        </p:nvSpPr>
        <p:spPr>
          <a:xfrm>
            <a:off x="5302940" y="3652086"/>
            <a:ext cx="1575785" cy="1575785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CESTA BÁSICA NACIONAL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FDCE5DB4-CC6A-7E03-C40F-C64BA9310671}"/>
              </a:ext>
            </a:extLst>
          </p:cNvPr>
          <p:cNvCxnSpPr>
            <a:cxnSpLocks/>
            <a:stCxn id="26" idx="1"/>
            <a:endCxn id="7" idx="3"/>
          </p:cNvCxnSpPr>
          <p:nvPr/>
        </p:nvCxnSpPr>
        <p:spPr>
          <a:xfrm flipH="1" flipV="1">
            <a:off x="4449411" y="2963835"/>
            <a:ext cx="1084297" cy="9190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BF7A21D2-89E9-D6F3-57E5-2082F3A74E6B}"/>
              </a:ext>
            </a:extLst>
          </p:cNvPr>
          <p:cNvCxnSpPr>
            <a:cxnSpLocks/>
            <a:stCxn id="48" idx="1"/>
            <a:endCxn id="26" idx="5"/>
          </p:cNvCxnSpPr>
          <p:nvPr/>
        </p:nvCxnSpPr>
        <p:spPr>
          <a:xfrm flipH="1" flipV="1">
            <a:off x="6647957" y="4997103"/>
            <a:ext cx="928377" cy="3737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72E3FF5-6C54-BD51-1FAA-42B5774A33EE}"/>
              </a:ext>
            </a:extLst>
          </p:cNvPr>
          <p:cNvSpPr txBox="1"/>
          <p:nvPr/>
        </p:nvSpPr>
        <p:spPr>
          <a:xfrm>
            <a:off x="226039" y="4702618"/>
            <a:ext cx="29623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4476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3 - Diversidade </a:t>
            </a:r>
          </a:p>
          <a:p>
            <a:pPr marL="447675" marR="0" lvl="0" indent="-4476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regional e cultural </a:t>
            </a:r>
          </a:p>
          <a:p>
            <a:pPr marL="447675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da alimentação</a:t>
            </a:r>
          </a:p>
          <a:p>
            <a:pPr marL="446088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do País</a:t>
            </a:r>
            <a:b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</a:b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(Artigo 8º.)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47675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5DC42FA-A963-6D73-B238-9524FEBD266E}"/>
              </a:ext>
            </a:extLst>
          </p:cNvPr>
          <p:cNvSpPr txBox="1"/>
          <p:nvPr/>
        </p:nvSpPr>
        <p:spPr>
          <a:xfrm>
            <a:off x="8939568" y="2246494"/>
            <a:ext cx="29155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2 - Alimentação saudável e nutricionalmente adequada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(Artigo 8º.)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584DB6B-1A10-95C7-BDC2-60B796C9AC2B}"/>
              </a:ext>
            </a:extLst>
          </p:cNvPr>
          <p:cNvSpPr txBox="1"/>
          <p:nvPr/>
        </p:nvSpPr>
        <p:spPr>
          <a:xfrm>
            <a:off x="-133704" y="2238337"/>
            <a:ext cx="333588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4476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1 - Segurança alimentar</a:t>
            </a:r>
          </a:p>
          <a:p>
            <a:pPr marL="447675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e direito social             à alimentação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(Artigos 6º. e 8º.)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7ADB43B3-D139-A337-5DFA-4F61C3EADB19}"/>
              </a:ext>
            </a:extLst>
          </p:cNvPr>
          <p:cNvCxnSpPr>
            <a:cxnSpLocks/>
            <a:stCxn id="24" idx="3"/>
            <a:endCxn id="26" idx="3"/>
          </p:cNvCxnSpPr>
          <p:nvPr/>
        </p:nvCxnSpPr>
        <p:spPr>
          <a:xfrm flipV="1">
            <a:off x="4462174" y="4997103"/>
            <a:ext cx="1071534" cy="4102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BFED929-2121-E4F0-4B33-0067260E44C6}"/>
              </a:ext>
            </a:extLst>
          </p:cNvPr>
          <p:cNvSpPr txBox="1"/>
          <p:nvPr/>
        </p:nvSpPr>
        <p:spPr>
          <a:xfrm>
            <a:off x="8939568" y="4739255"/>
            <a:ext cx="343534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4 - Alimentos destinados                ao consumo humano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(60% de desconto)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(Artigo 9º.)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76C015A2-E845-79B6-2092-60DE849CE9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6334" y="4788854"/>
            <a:ext cx="1163947" cy="1163947"/>
          </a:xfrm>
          <a:prstGeom prst="rect">
            <a:avLst/>
          </a:prstGeom>
        </p:spPr>
      </p:pic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F0D9FDC3-D194-8583-019B-E44CCCDEB287}"/>
              </a:ext>
            </a:extLst>
          </p:cNvPr>
          <p:cNvCxnSpPr>
            <a:cxnSpLocks/>
            <a:stCxn id="26" idx="7"/>
          </p:cNvCxnSpPr>
          <p:nvPr/>
        </p:nvCxnSpPr>
        <p:spPr>
          <a:xfrm flipV="1">
            <a:off x="6647957" y="3337894"/>
            <a:ext cx="1028523" cy="5449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53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3F79229-28F8-A45F-8E3F-2EA20098F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6"/>
          <a:stretch/>
        </p:blipFill>
        <p:spPr>
          <a:xfrm>
            <a:off x="6206" y="762000"/>
            <a:ext cx="5240708" cy="580208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6CC9D48-BA29-5428-29A0-56CA72C66EE7}"/>
              </a:ext>
            </a:extLst>
          </p:cNvPr>
          <p:cNvSpPr/>
          <p:nvPr/>
        </p:nvSpPr>
        <p:spPr>
          <a:xfrm>
            <a:off x="0" y="6063342"/>
            <a:ext cx="12192000" cy="8105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Mesa com frutas e verduras&#10;&#10;Descrição gerada automaticamente">
            <a:extLst>
              <a:ext uri="{FF2B5EF4-FFF2-40B4-BE49-F238E27FC236}">
                <a16:creationId xmlns:a16="http://schemas.microsoft.com/office/drawing/2014/main" id="{D34BF89D-75D8-8263-A0B4-A0CF6686B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86" y="2942032"/>
            <a:ext cx="3964871" cy="396487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AEF6FAE-D8DF-1C26-F544-5C88F355D9BD}"/>
              </a:ext>
            </a:extLst>
          </p:cNvPr>
          <p:cNvSpPr txBox="1"/>
          <p:nvPr/>
        </p:nvSpPr>
        <p:spPr>
          <a:xfrm>
            <a:off x="6287264" y="6141687"/>
            <a:ext cx="524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 PROTEÍNA ANIMAL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9B5484D-2638-B94F-136E-3B545C20BBE1}"/>
              </a:ext>
            </a:extLst>
          </p:cNvPr>
          <p:cNvSpPr txBox="1"/>
          <p:nvPr/>
        </p:nvSpPr>
        <p:spPr>
          <a:xfrm>
            <a:off x="5466853" y="489457"/>
            <a:ext cx="345943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APROVADOS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Arroz;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Leite;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Manteiga;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Margarina;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Feijão;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Raízes e tubérculos;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Cocos;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Café;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Óleo de soja;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28E940B-3B01-8019-3B72-09B1C38EB1C4}"/>
              </a:ext>
            </a:extLst>
          </p:cNvPr>
          <p:cNvSpPr txBox="1"/>
          <p:nvPr/>
        </p:nvSpPr>
        <p:spPr>
          <a:xfrm>
            <a:off x="206760" y="51725"/>
            <a:ext cx="1089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Cesta Básica Nacional de Alimentos (CBNA)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889CAC1-20CC-FA04-77B4-0559399F8EBD}"/>
              </a:ext>
            </a:extLst>
          </p:cNvPr>
          <p:cNvSpPr txBox="1"/>
          <p:nvPr/>
        </p:nvSpPr>
        <p:spPr>
          <a:xfrm>
            <a:off x="608042" y="6141687"/>
            <a:ext cx="524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APROVADA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72C9980-FAA9-AC97-0FB3-EEA5CD81C854}"/>
              </a:ext>
            </a:extLst>
          </p:cNvPr>
          <p:cNvSpPr txBox="1"/>
          <p:nvPr/>
        </p:nvSpPr>
        <p:spPr>
          <a:xfrm>
            <a:off x="6409218" y="3376284"/>
            <a:ext cx="27370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Farinhas, de grumos                        e sêmolas de milho;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Farinhas de trigo;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Açúcar;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Massas alimentícias;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Pão do tipo comum;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Óleo de milho;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Aveia;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Farinha de mandioca;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4D5DCE3-BBCC-8188-CD3C-B3DC5E473448}"/>
              </a:ext>
            </a:extLst>
          </p:cNvPr>
          <p:cNvSpPr txBox="1"/>
          <p:nvPr/>
        </p:nvSpPr>
        <p:spPr>
          <a:xfrm>
            <a:off x="9249388" y="3127804"/>
            <a:ext cx="298325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PLEITO ABRAS: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Produtos Regionais;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Vinagre.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64F7A7-9FB5-EBE2-79FA-F6F8FEA94E14}"/>
              </a:ext>
            </a:extLst>
          </p:cNvPr>
          <p:cNvSpPr txBox="1"/>
          <p:nvPr/>
        </p:nvSpPr>
        <p:spPr>
          <a:xfrm>
            <a:off x="8052958" y="860120"/>
            <a:ext cx="39648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Carnes bovina, suína, ovina, caprina e de aves;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Peixes e carnes de peixe;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</a:rPr>
              <a:t>Queijos tipo mozarela, minas, prato, queijo coalho, ricota requeijão, provolone, parmesão, fresco não maturado                         e do reino;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87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DB68C-D3C1-C401-7E77-4E22A078B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Uma imagem contendo Forma&#10;&#10;Descrição gerada automaticamente">
            <a:extLst>
              <a:ext uri="{FF2B5EF4-FFF2-40B4-BE49-F238E27FC236}">
                <a16:creationId xmlns:a16="http://schemas.microsoft.com/office/drawing/2014/main" id="{309C30EA-5219-7C5F-CC3B-512BB3EE9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4AED573-34FC-4301-44D0-6E1321487B83}"/>
              </a:ext>
            </a:extLst>
          </p:cNvPr>
          <p:cNvSpPr txBox="1"/>
          <p:nvPr/>
        </p:nvSpPr>
        <p:spPr>
          <a:xfrm>
            <a:off x="308359" y="51725"/>
            <a:ext cx="10184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Alimentos de consumo humano com 60% de redução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Incluídos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 PLP 68/2024)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8104CEEA-1F44-BB81-2A36-4B9403647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3297" y="211449"/>
            <a:ext cx="2741096" cy="35753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A5F2F6-0C42-774A-13B8-16BE573D5B62}"/>
              </a:ext>
            </a:extLst>
          </p:cNvPr>
          <p:cNvSpPr txBox="1"/>
          <p:nvPr/>
        </p:nvSpPr>
        <p:spPr>
          <a:xfrm>
            <a:off x="5947550" y="1110229"/>
            <a:ext cx="59505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Crustáceos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Leite fermentado e compostos lácteos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Mel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Mate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Farinha, grumos e sêmolas, de cereais          e amido de milho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Tapioca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Óleos vegetais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Sucos naturais sem açúcar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Polpas de fruta ou de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hortículas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, sem açúcar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Pão de Forma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Extrato de Tomate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F2E9025-D008-8F6C-71C5-E21EC160B6FA}"/>
              </a:ext>
            </a:extLst>
          </p:cNvPr>
          <p:cNvSpPr txBox="1"/>
          <p:nvPr/>
        </p:nvSpPr>
        <p:spPr>
          <a:xfrm>
            <a:off x="304801" y="6373636"/>
            <a:ext cx="11593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Fonte: ABRAS – Associação Brasileira de Supermercados. Ilustração (ChatGPT).  </a:t>
            </a:r>
          </a:p>
        </p:txBody>
      </p:sp>
      <p:pic>
        <p:nvPicPr>
          <p:cNvPr id="4" name="Imagem 3" descr="Uma imagem com interior, serviço de mesa, mesa, prato&#10;&#10;Descrição gerada automaticamente">
            <a:extLst>
              <a:ext uri="{FF2B5EF4-FFF2-40B4-BE49-F238E27FC236}">
                <a16:creationId xmlns:a16="http://schemas.microsoft.com/office/drawing/2014/main" id="{214FF3A7-DB2D-B446-4D70-31BEC74E8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5" y="1300729"/>
            <a:ext cx="4895645" cy="48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8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DB68C-D3C1-C401-7E77-4E22A078B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8104CEEA-1F44-BB81-2A36-4B940364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3297" y="211449"/>
            <a:ext cx="2741096" cy="35753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A5F2F6-0C42-774A-13B8-16BE573D5B62}"/>
              </a:ext>
            </a:extLst>
          </p:cNvPr>
          <p:cNvSpPr txBox="1"/>
          <p:nvPr/>
        </p:nvSpPr>
        <p:spPr>
          <a:xfrm>
            <a:off x="257177" y="1405616"/>
            <a:ext cx="274864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Milho;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Gorduras de porco;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Linguiça, mortadela                e salsicha;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Sardinha e atum enlatado;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Águas minerais naturais;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Vinagres para uso alimentar; 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Produtos de padaria;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Soja;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Miudezas comestíveis; 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Amendoins não torrados;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Linhaça;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Bebidas alimentares                à  base ou elaboradas            a partir de matérias-primas vegetais;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F2E9025-D008-8F6C-71C5-E21EC160B6FA}"/>
              </a:ext>
            </a:extLst>
          </p:cNvPr>
          <p:cNvSpPr txBox="1"/>
          <p:nvPr/>
        </p:nvSpPr>
        <p:spPr>
          <a:xfrm>
            <a:off x="304801" y="6373636"/>
            <a:ext cx="11593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Fonte: ABRAS – Associação Brasileira de Supermercados.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978DE10-FE43-5A74-AEC3-11DA2CC6D0C6}"/>
              </a:ext>
            </a:extLst>
          </p:cNvPr>
          <p:cNvSpPr txBox="1"/>
          <p:nvPr/>
        </p:nvSpPr>
        <p:spPr>
          <a:xfrm>
            <a:off x="308359" y="51725"/>
            <a:ext cx="10184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Alimentos de consumo humano com 60% de redução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serem incluídos no PLP 68/2024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017750-9BAA-EFF8-8006-074525600E13}"/>
              </a:ext>
            </a:extLst>
          </p:cNvPr>
          <p:cNvSpPr txBox="1"/>
          <p:nvPr/>
        </p:nvSpPr>
        <p:spPr>
          <a:xfrm>
            <a:off x="3005816" y="1392915"/>
            <a:ext cx="27504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Carnes e miudezas               de ganso;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Salmonídeos, bacalhaus, hadoque,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saithe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e ovas;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Ovos de aves;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Produtos comestíveis         de origem animal;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Produtos hortícolas secos ou conservados;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Chás e extratos, essências  e concentrados de café;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Pimentas, baunilha, canela, cravo-da-índia                                e outras especiarias;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Trigo mourisco, painço, alpiste e outros cereais;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Mistura de trigo com centeio;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5732363-F9DC-B30F-9FCB-08E629EBADC7}"/>
              </a:ext>
            </a:extLst>
          </p:cNvPr>
          <p:cNvSpPr txBox="1"/>
          <p:nvPr/>
        </p:nvSpPr>
        <p:spPr>
          <a:xfrm>
            <a:off x="5649228" y="1399264"/>
            <a:ext cx="31296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Produtos vegetais utilizados                      na alimentação humana;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Carnes e miudezas de ganso;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Salmonídeos, bacalhaus, hadoque,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saithe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e ovas;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Ovos de aves;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Produtos comestíveis de origem animal;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Produtos hortícolas secos                ou conservados;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Chás e extratos, essências                  e concentrados de café;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Pimentas, baunilha, canela,                   cravo-da-índia e outras especiarias;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Trigo mourisco, painço, alpiste             e outros cereais;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Mistura de trigo com centeio;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2F681CF-3BCE-E472-E4FB-C12B8132B9CD}"/>
              </a:ext>
            </a:extLst>
          </p:cNvPr>
          <p:cNvSpPr txBox="1"/>
          <p:nvPr/>
        </p:nvSpPr>
        <p:spPr>
          <a:xfrm>
            <a:off x="8720968" y="1396357"/>
            <a:ext cx="347420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Preparações e conservas de carne;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Preparações e conservas de peixes;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Açúcar;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Pré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-misturas próprias para fabricação de pão comum;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Massas alimentícias recheadas;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Produ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tos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à base de cereais;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Produtos hortícolas, fruta e outras partes comestíveis de plantas, preparados ou conservados em vinagre ou em ácido acético;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Doces, geleias, marmelados, purês, pastas de fruta e sobremesas;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Frutas e outras partes comestíveis de plantas;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Preparações para molhos e molhos preparados;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Preparações para caldos e sopas;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Preparações alimentícias;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Gorduras e óleos animais.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09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C45E0-07AE-0EF8-08B9-AD08606F2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Uma imagem contendo Forma&#10;&#10;Descrição gerada automaticamente">
            <a:extLst>
              <a:ext uri="{FF2B5EF4-FFF2-40B4-BE49-F238E27FC236}">
                <a16:creationId xmlns:a16="http://schemas.microsoft.com/office/drawing/2014/main" id="{50B60C95-027F-B57A-DF4E-5932D5C0B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03D399FF-48B7-88F2-077B-34D235511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3297" y="211449"/>
            <a:ext cx="2741096" cy="357534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DF0E4567-70D1-A458-83D2-2234C676234F}"/>
              </a:ext>
            </a:extLst>
          </p:cNvPr>
          <p:cNvSpPr txBox="1"/>
          <p:nvPr/>
        </p:nvSpPr>
        <p:spPr>
          <a:xfrm>
            <a:off x="308360" y="51725"/>
            <a:ext cx="7866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Operações beneficiadas com redução de 60% e 100% das alíquotas dos tributos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07E492F-0D4F-7733-A098-E09DC85775CD}"/>
              </a:ext>
            </a:extLst>
          </p:cNvPr>
          <p:cNvGrpSpPr/>
          <p:nvPr/>
        </p:nvGrpSpPr>
        <p:grpSpPr>
          <a:xfrm>
            <a:off x="5624000" y="1197819"/>
            <a:ext cx="1200311" cy="1200311"/>
            <a:chOff x="5624000" y="1197819"/>
            <a:chExt cx="1200311" cy="1200311"/>
          </a:xfrm>
        </p:grpSpPr>
        <p:sp>
          <p:nvSpPr>
            <p:cNvPr id="3" name="Freeform 594">
              <a:extLst>
                <a:ext uri="{FF2B5EF4-FFF2-40B4-BE49-F238E27FC236}">
                  <a16:creationId xmlns:a16="http://schemas.microsoft.com/office/drawing/2014/main" id="{AD9AB999-C54A-4026-BCEB-AA976C708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7060" y="1317535"/>
              <a:ext cx="458515" cy="897621"/>
            </a:xfrm>
            <a:custGeom>
              <a:avLst/>
              <a:gdLst/>
              <a:ahLst/>
              <a:cxnLst>
                <a:cxn ang="0">
                  <a:pos x="548" y="745"/>
                </a:cxn>
                <a:cxn ang="0">
                  <a:pos x="360" y="985"/>
                </a:cxn>
                <a:cxn ang="0">
                  <a:pos x="88" y="1851"/>
                </a:cxn>
                <a:cxn ang="0">
                  <a:pos x="196" y="1861"/>
                </a:cxn>
                <a:cxn ang="0">
                  <a:pos x="599" y="1456"/>
                </a:cxn>
                <a:cxn ang="0">
                  <a:pos x="493" y="1784"/>
                </a:cxn>
                <a:cxn ang="0">
                  <a:pos x="390" y="2130"/>
                </a:cxn>
                <a:cxn ang="0">
                  <a:pos x="320" y="2374"/>
                </a:cxn>
                <a:cxn ang="0">
                  <a:pos x="596" y="2439"/>
                </a:cxn>
                <a:cxn ang="0">
                  <a:pos x="658" y="3256"/>
                </a:cxn>
                <a:cxn ang="0">
                  <a:pos x="1044" y="3257"/>
                </a:cxn>
                <a:cxn ang="0">
                  <a:pos x="1017" y="3146"/>
                </a:cxn>
                <a:cxn ang="0">
                  <a:pos x="1341" y="2230"/>
                </a:cxn>
                <a:cxn ang="0">
                  <a:pos x="1246" y="1902"/>
                </a:cxn>
                <a:cxn ang="0">
                  <a:pos x="1137" y="1554"/>
                </a:cxn>
                <a:cxn ang="0">
                  <a:pos x="1483" y="1827"/>
                </a:cxn>
                <a:cxn ang="0">
                  <a:pos x="1569" y="1879"/>
                </a:cxn>
                <a:cxn ang="0">
                  <a:pos x="1631" y="1792"/>
                </a:cxn>
                <a:cxn ang="0">
                  <a:pos x="1259" y="842"/>
                </a:cxn>
                <a:cxn ang="0">
                  <a:pos x="1029" y="694"/>
                </a:cxn>
                <a:cxn ang="0">
                  <a:pos x="773" y="83"/>
                </a:cxn>
                <a:cxn ang="0">
                  <a:pos x="622" y="234"/>
                </a:cxn>
                <a:cxn ang="0">
                  <a:pos x="656" y="450"/>
                </a:cxn>
                <a:cxn ang="0">
                  <a:pos x="849" y="549"/>
                </a:cxn>
                <a:cxn ang="0">
                  <a:pos x="1042" y="450"/>
                </a:cxn>
                <a:cxn ang="0">
                  <a:pos x="1076" y="234"/>
                </a:cxn>
                <a:cxn ang="0">
                  <a:pos x="925" y="83"/>
                </a:cxn>
                <a:cxn ang="0">
                  <a:pos x="980" y="28"/>
                </a:cxn>
                <a:cxn ang="0">
                  <a:pos x="1146" y="220"/>
                </a:cxn>
                <a:cxn ang="0">
                  <a:pos x="1112" y="472"/>
                </a:cxn>
                <a:cxn ang="0">
                  <a:pos x="912" y="613"/>
                </a:cxn>
                <a:cxn ang="0">
                  <a:pos x="1190" y="683"/>
                </a:cxn>
                <a:cxn ang="0">
                  <a:pos x="1406" y="955"/>
                </a:cxn>
                <a:cxn ang="0">
                  <a:pos x="1693" y="1850"/>
                </a:cxn>
                <a:cxn ang="0">
                  <a:pos x="1583" y="1949"/>
                </a:cxn>
                <a:cxn ang="0">
                  <a:pos x="1443" y="1899"/>
                </a:cxn>
                <a:cxn ang="0">
                  <a:pos x="1190" y="1490"/>
                </a:cxn>
                <a:cxn ang="0">
                  <a:pos x="1297" y="1828"/>
                </a:cxn>
                <a:cxn ang="0">
                  <a:pos x="1397" y="2164"/>
                </a:cxn>
                <a:cxn ang="0">
                  <a:pos x="1453" y="2371"/>
                </a:cxn>
                <a:cxn ang="0">
                  <a:pos x="1398" y="2445"/>
                </a:cxn>
                <a:cxn ang="0">
                  <a:pos x="1113" y="3200"/>
                </a:cxn>
                <a:cxn ang="0">
                  <a:pos x="1079" y="3318"/>
                </a:cxn>
                <a:cxn ang="0">
                  <a:pos x="851" y="3309"/>
                </a:cxn>
                <a:cxn ang="0">
                  <a:pos x="623" y="3318"/>
                </a:cxn>
                <a:cxn ang="0">
                  <a:pos x="589" y="3200"/>
                </a:cxn>
                <a:cxn ang="0">
                  <a:pos x="304" y="2445"/>
                </a:cxn>
                <a:cxn ang="0">
                  <a:pos x="249" y="2371"/>
                </a:cxn>
                <a:cxn ang="0">
                  <a:pos x="305" y="2165"/>
                </a:cxn>
                <a:cxn ang="0">
                  <a:pos x="404" y="1830"/>
                </a:cxn>
                <a:cxn ang="0">
                  <a:pos x="512" y="1491"/>
                </a:cxn>
                <a:cxn ang="0">
                  <a:pos x="258" y="1899"/>
                </a:cxn>
                <a:cxn ang="0">
                  <a:pos x="120" y="1949"/>
                </a:cxn>
                <a:cxn ang="0">
                  <a:pos x="9" y="1850"/>
                </a:cxn>
                <a:cxn ang="0">
                  <a:pos x="297" y="955"/>
                </a:cxn>
                <a:cxn ang="0">
                  <a:pos x="514" y="683"/>
                </a:cxn>
                <a:cxn ang="0">
                  <a:pos x="787" y="613"/>
                </a:cxn>
                <a:cxn ang="0">
                  <a:pos x="586" y="472"/>
                </a:cxn>
                <a:cxn ang="0">
                  <a:pos x="552" y="220"/>
                </a:cxn>
                <a:cxn ang="0">
                  <a:pos x="719" y="28"/>
                </a:cxn>
              </a:cxnLst>
              <a:rect l="0" t="0" r="r" b="b"/>
              <a:pathLst>
                <a:path w="1702" h="3328">
                  <a:moveTo>
                    <a:pt x="771" y="684"/>
                  </a:moveTo>
                  <a:lnTo>
                    <a:pt x="722" y="686"/>
                  </a:lnTo>
                  <a:lnTo>
                    <a:pt x="674" y="694"/>
                  </a:lnTo>
                  <a:lnTo>
                    <a:pt x="630" y="706"/>
                  </a:lnTo>
                  <a:lnTo>
                    <a:pt x="587" y="722"/>
                  </a:lnTo>
                  <a:lnTo>
                    <a:pt x="548" y="745"/>
                  </a:lnTo>
                  <a:lnTo>
                    <a:pt x="511" y="772"/>
                  </a:lnTo>
                  <a:lnTo>
                    <a:pt x="476" y="804"/>
                  </a:lnTo>
                  <a:lnTo>
                    <a:pt x="443" y="842"/>
                  </a:lnTo>
                  <a:lnTo>
                    <a:pt x="414" y="884"/>
                  </a:lnTo>
                  <a:lnTo>
                    <a:pt x="385" y="933"/>
                  </a:lnTo>
                  <a:lnTo>
                    <a:pt x="360" y="985"/>
                  </a:lnTo>
                  <a:lnTo>
                    <a:pt x="336" y="1045"/>
                  </a:lnTo>
                  <a:lnTo>
                    <a:pt x="77" y="1770"/>
                  </a:lnTo>
                  <a:lnTo>
                    <a:pt x="72" y="1792"/>
                  </a:lnTo>
                  <a:lnTo>
                    <a:pt x="73" y="1813"/>
                  </a:lnTo>
                  <a:lnTo>
                    <a:pt x="78" y="1833"/>
                  </a:lnTo>
                  <a:lnTo>
                    <a:pt x="88" y="1851"/>
                  </a:lnTo>
                  <a:lnTo>
                    <a:pt x="102" y="1866"/>
                  </a:lnTo>
                  <a:lnTo>
                    <a:pt x="121" y="1876"/>
                  </a:lnTo>
                  <a:lnTo>
                    <a:pt x="140" y="1880"/>
                  </a:lnTo>
                  <a:lnTo>
                    <a:pt x="159" y="1879"/>
                  </a:lnTo>
                  <a:lnTo>
                    <a:pt x="179" y="1872"/>
                  </a:lnTo>
                  <a:lnTo>
                    <a:pt x="196" y="1861"/>
                  </a:lnTo>
                  <a:lnTo>
                    <a:pt x="210" y="1846"/>
                  </a:lnTo>
                  <a:lnTo>
                    <a:pt x="220" y="1827"/>
                  </a:lnTo>
                  <a:lnTo>
                    <a:pt x="533" y="1022"/>
                  </a:lnTo>
                  <a:lnTo>
                    <a:pt x="619" y="1402"/>
                  </a:lnTo>
                  <a:lnTo>
                    <a:pt x="614" y="1412"/>
                  </a:lnTo>
                  <a:lnTo>
                    <a:pt x="599" y="1456"/>
                  </a:lnTo>
                  <a:lnTo>
                    <a:pt x="583" y="1504"/>
                  </a:lnTo>
                  <a:lnTo>
                    <a:pt x="565" y="1555"/>
                  </a:lnTo>
                  <a:lnTo>
                    <a:pt x="548" y="1609"/>
                  </a:lnTo>
                  <a:lnTo>
                    <a:pt x="529" y="1666"/>
                  </a:lnTo>
                  <a:lnTo>
                    <a:pt x="511" y="1724"/>
                  </a:lnTo>
                  <a:lnTo>
                    <a:pt x="493" y="1784"/>
                  </a:lnTo>
                  <a:lnTo>
                    <a:pt x="474" y="1843"/>
                  </a:lnTo>
                  <a:lnTo>
                    <a:pt x="457" y="1903"/>
                  </a:lnTo>
                  <a:lnTo>
                    <a:pt x="439" y="1962"/>
                  </a:lnTo>
                  <a:lnTo>
                    <a:pt x="421" y="2020"/>
                  </a:lnTo>
                  <a:lnTo>
                    <a:pt x="405" y="2076"/>
                  </a:lnTo>
                  <a:lnTo>
                    <a:pt x="390" y="2130"/>
                  </a:lnTo>
                  <a:lnTo>
                    <a:pt x="374" y="2181"/>
                  </a:lnTo>
                  <a:lnTo>
                    <a:pt x="361" y="2230"/>
                  </a:lnTo>
                  <a:lnTo>
                    <a:pt x="348" y="2272"/>
                  </a:lnTo>
                  <a:lnTo>
                    <a:pt x="337" y="2312"/>
                  </a:lnTo>
                  <a:lnTo>
                    <a:pt x="328" y="2346"/>
                  </a:lnTo>
                  <a:lnTo>
                    <a:pt x="320" y="2374"/>
                  </a:lnTo>
                  <a:lnTo>
                    <a:pt x="525" y="2376"/>
                  </a:lnTo>
                  <a:lnTo>
                    <a:pt x="545" y="2379"/>
                  </a:lnTo>
                  <a:lnTo>
                    <a:pt x="564" y="2388"/>
                  </a:lnTo>
                  <a:lnTo>
                    <a:pt x="579" y="2401"/>
                  </a:lnTo>
                  <a:lnTo>
                    <a:pt x="590" y="2418"/>
                  </a:lnTo>
                  <a:lnTo>
                    <a:pt x="596" y="2439"/>
                  </a:lnTo>
                  <a:lnTo>
                    <a:pt x="686" y="3146"/>
                  </a:lnTo>
                  <a:lnTo>
                    <a:pt x="686" y="3165"/>
                  </a:lnTo>
                  <a:lnTo>
                    <a:pt x="680" y="3182"/>
                  </a:lnTo>
                  <a:lnTo>
                    <a:pt x="671" y="3199"/>
                  </a:lnTo>
                  <a:lnTo>
                    <a:pt x="659" y="3215"/>
                  </a:lnTo>
                  <a:lnTo>
                    <a:pt x="658" y="3256"/>
                  </a:lnTo>
                  <a:lnTo>
                    <a:pt x="802" y="3257"/>
                  </a:lnTo>
                  <a:lnTo>
                    <a:pt x="803" y="2376"/>
                  </a:lnTo>
                  <a:lnTo>
                    <a:pt x="900" y="2376"/>
                  </a:lnTo>
                  <a:lnTo>
                    <a:pt x="900" y="3256"/>
                  </a:lnTo>
                  <a:lnTo>
                    <a:pt x="1043" y="3257"/>
                  </a:lnTo>
                  <a:lnTo>
                    <a:pt x="1044" y="3257"/>
                  </a:lnTo>
                  <a:lnTo>
                    <a:pt x="1044" y="3256"/>
                  </a:lnTo>
                  <a:lnTo>
                    <a:pt x="1044" y="3215"/>
                  </a:lnTo>
                  <a:lnTo>
                    <a:pt x="1031" y="3199"/>
                  </a:lnTo>
                  <a:lnTo>
                    <a:pt x="1022" y="3182"/>
                  </a:lnTo>
                  <a:lnTo>
                    <a:pt x="1018" y="3165"/>
                  </a:lnTo>
                  <a:lnTo>
                    <a:pt x="1017" y="3146"/>
                  </a:lnTo>
                  <a:lnTo>
                    <a:pt x="1115" y="2376"/>
                  </a:lnTo>
                  <a:lnTo>
                    <a:pt x="1382" y="2376"/>
                  </a:lnTo>
                  <a:lnTo>
                    <a:pt x="1374" y="2347"/>
                  </a:lnTo>
                  <a:lnTo>
                    <a:pt x="1364" y="2313"/>
                  </a:lnTo>
                  <a:lnTo>
                    <a:pt x="1353" y="2274"/>
                  </a:lnTo>
                  <a:lnTo>
                    <a:pt x="1341" y="2230"/>
                  </a:lnTo>
                  <a:lnTo>
                    <a:pt x="1327" y="2181"/>
                  </a:lnTo>
                  <a:lnTo>
                    <a:pt x="1313" y="2131"/>
                  </a:lnTo>
                  <a:lnTo>
                    <a:pt x="1297" y="2076"/>
                  </a:lnTo>
                  <a:lnTo>
                    <a:pt x="1281" y="2020"/>
                  </a:lnTo>
                  <a:lnTo>
                    <a:pt x="1263" y="1961"/>
                  </a:lnTo>
                  <a:lnTo>
                    <a:pt x="1246" y="1902"/>
                  </a:lnTo>
                  <a:lnTo>
                    <a:pt x="1228" y="1843"/>
                  </a:lnTo>
                  <a:lnTo>
                    <a:pt x="1210" y="1782"/>
                  </a:lnTo>
                  <a:lnTo>
                    <a:pt x="1191" y="1723"/>
                  </a:lnTo>
                  <a:lnTo>
                    <a:pt x="1174" y="1665"/>
                  </a:lnTo>
                  <a:lnTo>
                    <a:pt x="1155" y="1609"/>
                  </a:lnTo>
                  <a:lnTo>
                    <a:pt x="1137" y="1554"/>
                  </a:lnTo>
                  <a:lnTo>
                    <a:pt x="1120" y="1504"/>
                  </a:lnTo>
                  <a:lnTo>
                    <a:pt x="1103" y="1456"/>
                  </a:lnTo>
                  <a:lnTo>
                    <a:pt x="1088" y="1412"/>
                  </a:lnTo>
                  <a:lnTo>
                    <a:pt x="1084" y="1402"/>
                  </a:lnTo>
                  <a:lnTo>
                    <a:pt x="1169" y="1022"/>
                  </a:lnTo>
                  <a:lnTo>
                    <a:pt x="1483" y="1827"/>
                  </a:lnTo>
                  <a:lnTo>
                    <a:pt x="1492" y="1845"/>
                  </a:lnTo>
                  <a:lnTo>
                    <a:pt x="1505" y="1860"/>
                  </a:lnTo>
                  <a:lnTo>
                    <a:pt x="1520" y="1871"/>
                  </a:lnTo>
                  <a:lnTo>
                    <a:pt x="1538" y="1878"/>
                  </a:lnTo>
                  <a:lnTo>
                    <a:pt x="1556" y="1881"/>
                  </a:lnTo>
                  <a:lnTo>
                    <a:pt x="1569" y="1879"/>
                  </a:lnTo>
                  <a:lnTo>
                    <a:pt x="1583" y="1876"/>
                  </a:lnTo>
                  <a:lnTo>
                    <a:pt x="1600" y="1866"/>
                  </a:lnTo>
                  <a:lnTo>
                    <a:pt x="1614" y="1851"/>
                  </a:lnTo>
                  <a:lnTo>
                    <a:pt x="1624" y="1833"/>
                  </a:lnTo>
                  <a:lnTo>
                    <a:pt x="1630" y="1813"/>
                  </a:lnTo>
                  <a:lnTo>
                    <a:pt x="1631" y="1792"/>
                  </a:lnTo>
                  <a:lnTo>
                    <a:pt x="1625" y="1770"/>
                  </a:lnTo>
                  <a:lnTo>
                    <a:pt x="1367" y="1045"/>
                  </a:lnTo>
                  <a:lnTo>
                    <a:pt x="1342" y="985"/>
                  </a:lnTo>
                  <a:lnTo>
                    <a:pt x="1317" y="932"/>
                  </a:lnTo>
                  <a:lnTo>
                    <a:pt x="1289" y="884"/>
                  </a:lnTo>
                  <a:lnTo>
                    <a:pt x="1259" y="842"/>
                  </a:lnTo>
                  <a:lnTo>
                    <a:pt x="1226" y="804"/>
                  </a:lnTo>
                  <a:lnTo>
                    <a:pt x="1192" y="772"/>
                  </a:lnTo>
                  <a:lnTo>
                    <a:pt x="1155" y="745"/>
                  </a:lnTo>
                  <a:lnTo>
                    <a:pt x="1115" y="722"/>
                  </a:lnTo>
                  <a:lnTo>
                    <a:pt x="1074" y="706"/>
                  </a:lnTo>
                  <a:lnTo>
                    <a:pt x="1029" y="694"/>
                  </a:lnTo>
                  <a:lnTo>
                    <a:pt x="982" y="686"/>
                  </a:lnTo>
                  <a:lnTo>
                    <a:pt x="931" y="684"/>
                  </a:lnTo>
                  <a:lnTo>
                    <a:pt x="771" y="684"/>
                  </a:lnTo>
                  <a:close/>
                  <a:moveTo>
                    <a:pt x="849" y="71"/>
                  </a:moveTo>
                  <a:lnTo>
                    <a:pt x="811" y="73"/>
                  </a:lnTo>
                  <a:lnTo>
                    <a:pt x="773" y="83"/>
                  </a:lnTo>
                  <a:lnTo>
                    <a:pt x="739" y="97"/>
                  </a:lnTo>
                  <a:lnTo>
                    <a:pt x="708" y="117"/>
                  </a:lnTo>
                  <a:lnTo>
                    <a:pt x="680" y="141"/>
                  </a:lnTo>
                  <a:lnTo>
                    <a:pt x="656" y="169"/>
                  </a:lnTo>
                  <a:lnTo>
                    <a:pt x="636" y="199"/>
                  </a:lnTo>
                  <a:lnTo>
                    <a:pt x="622" y="234"/>
                  </a:lnTo>
                  <a:lnTo>
                    <a:pt x="613" y="271"/>
                  </a:lnTo>
                  <a:lnTo>
                    <a:pt x="610" y="310"/>
                  </a:lnTo>
                  <a:lnTo>
                    <a:pt x="613" y="348"/>
                  </a:lnTo>
                  <a:lnTo>
                    <a:pt x="622" y="385"/>
                  </a:lnTo>
                  <a:lnTo>
                    <a:pt x="636" y="420"/>
                  </a:lnTo>
                  <a:lnTo>
                    <a:pt x="656" y="450"/>
                  </a:lnTo>
                  <a:lnTo>
                    <a:pt x="680" y="479"/>
                  </a:lnTo>
                  <a:lnTo>
                    <a:pt x="708" y="503"/>
                  </a:lnTo>
                  <a:lnTo>
                    <a:pt x="739" y="522"/>
                  </a:lnTo>
                  <a:lnTo>
                    <a:pt x="773" y="537"/>
                  </a:lnTo>
                  <a:lnTo>
                    <a:pt x="811" y="546"/>
                  </a:lnTo>
                  <a:lnTo>
                    <a:pt x="849" y="549"/>
                  </a:lnTo>
                  <a:lnTo>
                    <a:pt x="887" y="546"/>
                  </a:lnTo>
                  <a:lnTo>
                    <a:pt x="925" y="537"/>
                  </a:lnTo>
                  <a:lnTo>
                    <a:pt x="959" y="522"/>
                  </a:lnTo>
                  <a:lnTo>
                    <a:pt x="991" y="503"/>
                  </a:lnTo>
                  <a:lnTo>
                    <a:pt x="1018" y="479"/>
                  </a:lnTo>
                  <a:lnTo>
                    <a:pt x="1042" y="450"/>
                  </a:lnTo>
                  <a:lnTo>
                    <a:pt x="1062" y="420"/>
                  </a:lnTo>
                  <a:lnTo>
                    <a:pt x="1076" y="385"/>
                  </a:lnTo>
                  <a:lnTo>
                    <a:pt x="1085" y="348"/>
                  </a:lnTo>
                  <a:lnTo>
                    <a:pt x="1088" y="310"/>
                  </a:lnTo>
                  <a:lnTo>
                    <a:pt x="1085" y="271"/>
                  </a:lnTo>
                  <a:lnTo>
                    <a:pt x="1076" y="234"/>
                  </a:lnTo>
                  <a:lnTo>
                    <a:pt x="1062" y="199"/>
                  </a:lnTo>
                  <a:lnTo>
                    <a:pt x="1042" y="169"/>
                  </a:lnTo>
                  <a:lnTo>
                    <a:pt x="1018" y="141"/>
                  </a:lnTo>
                  <a:lnTo>
                    <a:pt x="991" y="117"/>
                  </a:lnTo>
                  <a:lnTo>
                    <a:pt x="959" y="97"/>
                  </a:lnTo>
                  <a:lnTo>
                    <a:pt x="925" y="83"/>
                  </a:lnTo>
                  <a:lnTo>
                    <a:pt x="887" y="73"/>
                  </a:lnTo>
                  <a:lnTo>
                    <a:pt x="849" y="71"/>
                  </a:lnTo>
                  <a:close/>
                  <a:moveTo>
                    <a:pt x="849" y="0"/>
                  </a:moveTo>
                  <a:lnTo>
                    <a:pt x="895" y="3"/>
                  </a:lnTo>
                  <a:lnTo>
                    <a:pt x="939" y="13"/>
                  </a:lnTo>
                  <a:lnTo>
                    <a:pt x="980" y="28"/>
                  </a:lnTo>
                  <a:lnTo>
                    <a:pt x="1018" y="50"/>
                  </a:lnTo>
                  <a:lnTo>
                    <a:pt x="1052" y="75"/>
                  </a:lnTo>
                  <a:lnTo>
                    <a:pt x="1083" y="106"/>
                  </a:lnTo>
                  <a:lnTo>
                    <a:pt x="1109" y="141"/>
                  </a:lnTo>
                  <a:lnTo>
                    <a:pt x="1130" y="180"/>
                  </a:lnTo>
                  <a:lnTo>
                    <a:pt x="1146" y="220"/>
                  </a:lnTo>
                  <a:lnTo>
                    <a:pt x="1156" y="264"/>
                  </a:lnTo>
                  <a:lnTo>
                    <a:pt x="1159" y="310"/>
                  </a:lnTo>
                  <a:lnTo>
                    <a:pt x="1156" y="354"/>
                  </a:lnTo>
                  <a:lnTo>
                    <a:pt x="1147" y="396"/>
                  </a:lnTo>
                  <a:lnTo>
                    <a:pt x="1132" y="435"/>
                  </a:lnTo>
                  <a:lnTo>
                    <a:pt x="1112" y="472"/>
                  </a:lnTo>
                  <a:lnTo>
                    <a:pt x="1088" y="506"/>
                  </a:lnTo>
                  <a:lnTo>
                    <a:pt x="1060" y="537"/>
                  </a:lnTo>
                  <a:lnTo>
                    <a:pt x="1028" y="563"/>
                  </a:lnTo>
                  <a:lnTo>
                    <a:pt x="992" y="585"/>
                  </a:lnTo>
                  <a:lnTo>
                    <a:pt x="953" y="602"/>
                  </a:lnTo>
                  <a:lnTo>
                    <a:pt x="912" y="613"/>
                  </a:lnTo>
                  <a:lnTo>
                    <a:pt x="931" y="613"/>
                  </a:lnTo>
                  <a:lnTo>
                    <a:pt x="988" y="616"/>
                  </a:lnTo>
                  <a:lnTo>
                    <a:pt x="1043" y="625"/>
                  </a:lnTo>
                  <a:lnTo>
                    <a:pt x="1095" y="638"/>
                  </a:lnTo>
                  <a:lnTo>
                    <a:pt x="1144" y="658"/>
                  </a:lnTo>
                  <a:lnTo>
                    <a:pt x="1190" y="683"/>
                  </a:lnTo>
                  <a:lnTo>
                    <a:pt x="1233" y="713"/>
                  </a:lnTo>
                  <a:lnTo>
                    <a:pt x="1273" y="751"/>
                  </a:lnTo>
                  <a:lnTo>
                    <a:pt x="1311" y="792"/>
                  </a:lnTo>
                  <a:lnTo>
                    <a:pt x="1345" y="841"/>
                  </a:lnTo>
                  <a:lnTo>
                    <a:pt x="1376" y="894"/>
                  </a:lnTo>
                  <a:lnTo>
                    <a:pt x="1406" y="955"/>
                  </a:lnTo>
                  <a:lnTo>
                    <a:pt x="1432" y="1020"/>
                  </a:lnTo>
                  <a:lnTo>
                    <a:pt x="1692" y="1747"/>
                  </a:lnTo>
                  <a:lnTo>
                    <a:pt x="1700" y="1774"/>
                  </a:lnTo>
                  <a:lnTo>
                    <a:pt x="1702" y="1800"/>
                  </a:lnTo>
                  <a:lnTo>
                    <a:pt x="1700" y="1825"/>
                  </a:lnTo>
                  <a:lnTo>
                    <a:pt x="1693" y="1850"/>
                  </a:lnTo>
                  <a:lnTo>
                    <a:pt x="1683" y="1875"/>
                  </a:lnTo>
                  <a:lnTo>
                    <a:pt x="1669" y="1895"/>
                  </a:lnTo>
                  <a:lnTo>
                    <a:pt x="1652" y="1914"/>
                  </a:lnTo>
                  <a:lnTo>
                    <a:pt x="1631" y="1930"/>
                  </a:lnTo>
                  <a:lnTo>
                    <a:pt x="1608" y="1941"/>
                  </a:lnTo>
                  <a:lnTo>
                    <a:pt x="1583" y="1949"/>
                  </a:lnTo>
                  <a:lnTo>
                    <a:pt x="1556" y="1951"/>
                  </a:lnTo>
                  <a:lnTo>
                    <a:pt x="1531" y="1949"/>
                  </a:lnTo>
                  <a:lnTo>
                    <a:pt x="1506" y="1942"/>
                  </a:lnTo>
                  <a:lnTo>
                    <a:pt x="1483" y="1932"/>
                  </a:lnTo>
                  <a:lnTo>
                    <a:pt x="1462" y="1916"/>
                  </a:lnTo>
                  <a:lnTo>
                    <a:pt x="1443" y="1899"/>
                  </a:lnTo>
                  <a:lnTo>
                    <a:pt x="1428" y="1877"/>
                  </a:lnTo>
                  <a:lnTo>
                    <a:pt x="1417" y="1853"/>
                  </a:lnTo>
                  <a:lnTo>
                    <a:pt x="1188" y="1264"/>
                  </a:lnTo>
                  <a:lnTo>
                    <a:pt x="1158" y="1398"/>
                  </a:lnTo>
                  <a:lnTo>
                    <a:pt x="1174" y="1441"/>
                  </a:lnTo>
                  <a:lnTo>
                    <a:pt x="1190" y="1490"/>
                  </a:lnTo>
                  <a:lnTo>
                    <a:pt x="1208" y="1541"/>
                  </a:lnTo>
                  <a:lnTo>
                    <a:pt x="1225" y="1596"/>
                  </a:lnTo>
                  <a:lnTo>
                    <a:pt x="1244" y="1652"/>
                  </a:lnTo>
                  <a:lnTo>
                    <a:pt x="1261" y="1710"/>
                  </a:lnTo>
                  <a:lnTo>
                    <a:pt x="1280" y="1769"/>
                  </a:lnTo>
                  <a:lnTo>
                    <a:pt x="1297" y="1828"/>
                  </a:lnTo>
                  <a:lnTo>
                    <a:pt x="1316" y="1888"/>
                  </a:lnTo>
                  <a:lnTo>
                    <a:pt x="1334" y="1947"/>
                  </a:lnTo>
                  <a:lnTo>
                    <a:pt x="1350" y="2005"/>
                  </a:lnTo>
                  <a:lnTo>
                    <a:pt x="1367" y="2060"/>
                  </a:lnTo>
                  <a:lnTo>
                    <a:pt x="1382" y="2114"/>
                  </a:lnTo>
                  <a:lnTo>
                    <a:pt x="1397" y="2164"/>
                  </a:lnTo>
                  <a:lnTo>
                    <a:pt x="1410" y="2211"/>
                  </a:lnTo>
                  <a:lnTo>
                    <a:pt x="1422" y="2255"/>
                  </a:lnTo>
                  <a:lnTo>
                    <a:pt x="1433" y="2293"/>
                  </a:lnTo>
                  <a:lnTo>
                    <a:pt x="1443" y="2327"/>
                  </a:lnTo>
                  <a:lnTo>
                    <a:pt x="1451" y="2355"/>
                  </a:lnTo>
                  <a:lnTo>
                    <a:pt x="1453" y="2371"/>
                  </a:lnTo>
                  <a:lnTo>
                    <a:pt x="1452" y="2388"/>
                  </a:lnTo>
                  <a:lnTo>
                    <a:pt x="1448" y="2404"/>
                  </a:lnTo>
                  <a:lnTo>
                    <a:pt x="1439" y="2418"/>
                  </a:lnTo>
                  <a:lnTo>
                    <a:pt x="1427" y="2430"/>
                  </a:lnTo>
                  <a:lnTo>
                    <a:pt x="1414" y="2439"/>
                  </a:lnTo>
                  <a:lnTo>
                    <a:pt x="1398" y="2445"/>
                  </a:lnTo>
                  <a:lnTo>
                    <a:pt x="1382" y="2447"/>
                  </a:lnTo>
                  <a:lnTo>
                    <a:pt x="1178" y="2447"/>
                  </a:lnTo>
                  <a:lnTo>
                    <a:pt x="1088" y="3155"/>
                  </a:lnTo>
                  <a:lnTo>
                    <a:pt x="1100" y="3173"/>
                  </a:lnTo>
                  <a:lnTo>
                    <a:pt x="1108" y="3186"/>
                  </a:lnTo>
                  <a:lnTo>
                    <a:pt x="1113" y="3200"/>
                  </a:lnTo>
                  <a:lnTo>
                    <a:pt x="1114" y="3215"/>
                  </a:lnTo>
                  <a:lnTo>
                    <a:pt x="1114" y="3256"/>
                  </a:lnTo>
                  <a:lnTo>
                    <a:pt x="1112" y="3276"/>
                  </a:lnTo>
                  <a:lnTo>
                    <a:pt x="1105" y="3292"/>
                  </a:lnTo>
                  <a:lnTo>
                    <a:pt x="1094" y="3307"/>
                  </a:lnTo>
                  <a:lnTo>
                    <a:pt x="1079" y="3318"/>
                  </a:lnTo>
                  <a:lnTo>
                    <a:pt x="1062" y="3326"/>
                  </a:lnTo>
                  <a:lnTo>
                    <a:pt x="1043" y="3328"/>
                  </a:lnTo>
                  <a:lnTo>
                    <a:pt x="902" y="3328"/>
                  </a:lnTo>
                  <a:lnTo>
                    <a:pt x="883" y="3326"/>
                  </a:lnTo>
                  <a:lnTo>
                    <a:pt x="866" y="3318"/>
                  </a:lnTo>
                  <a:lnTo>
                    <a:pt x="851" y="3309"/>
                  </a:lnTo>
                  <a:lnTo>
                    <a:pt x="837" y="3318"/>
                  </a:lnTo>
                  <a:lnTo>
                    <a:pt x="821" y="3326"/>
                  </a:lnTo>
                  <a:lnTo>
                    <a:pt x="802" y="3328"/>
                  </a:lnTo>
                  <a:lnTo>
                    <a:pt x="659" y="3328"/>
                  </a:lnTo>
                  <a:lnTo>
                    <a:pt x="641" y="3326"/>
                  </a:lnTo>
                  <a:lnTo>
                    <a:pt x="623" y="3318"/>
                  </a:lnTo>
                  <a:lnTo>
                    <a:pt x="609" y="3307"/>
                  </a:lnTo>
                  <a:lnTo>
                    <a:pt x="598" y="3292"/>
                  </a:lnTo>
                  <a:lnTo>
                    <a:pt x="590" y="3276"/>
                  </a:lnTo>
                  <a:lnTo>
                    <a:pt x="588" y="3256"/>
                  </a:lnTo>
                  <a:lnTo>
                    <a:pt x="588" y="3215"/>
                  </a:lnTo>
                  <a:lnTo>
                    <a:pt x="589" y="3200"/>
                  </a:lnTo>
                  <a:lnTo>
                    <a:pt x="595" y="3186"/>
                  </a:lnTo>
                  <a:lnTo>
                    <a:pt x="602" y="3172"/>
                  </a:lnTo>
                  <a:lnTo>
                    <a:pt x="614" y="3156"/>
                  </a:lnTo>
                  <a:lnTo>
                    <a:pt x="526" y="2448"/>
                  </a:lnTo>
                  <a:lnTo>
                    <a:pt x="321" y="2447"/>
                  </a:lnTo>
                  <a:lnTo>
                    <a:pt x="304" y="2445"/>
                  </a:lnTo>
                  <a:lnTo>
                    <a:pt x="289" y="2439"/>
                  </a:lnTo>
                  <a:lnTo>
                    <a:pt x="276" y="2430"/>
                  </a:lnTo>
                  <a:lnTo>
                    <a:pt x="264" y="2418"/>
                  </a:lnTo>
                  <a:lnTo>
                    <a:pt x="255" y="2404"/>
                  </a:lnTo>
                  <a:lnTo>
                    <a:pt x="250" y="2388"/>
                  </a:lnTo>
                  <a:lnTo>
                    <a:pt x="249" y="2371"/>
                  </a:lnTo>
                  <a:lnTo>
                    <a:pt x="252" y="2355"/>
                  </a:lnTo>
                  <a:lnTo>
                    <a:pt x="259" y="2327"/>
                  </a:lnTo>
                  <a:lnTo>
                    <a:pt x="269" y="2293"/>
                  </a:lnTo>
                  <a:lnTo>
                    <a:pt x="280" y="2255"/>
                  </a:lnTo>
                  <a:lnTo>
                    <a:pt x="292" y="2212"/>
                  </a:lnTo>
                  <a:lnTo>
                    <a:pt x="305" y="2165"/>
                  </a:lnTo>
                  <a:lnTo>
                    <a:pt x="321" y="2115"/>
                  </a:lnTo>
                  <a:lnTo>
                    <a:pt x="336" y="2061"/>
                  </a:lnTo>
                  <a:lnTo>
                    <a:pt x="352" y="2005"/>
                  </a:lnTo>
                  <a:lnTo>
                    <a:pt x="369" y="1948"/>
                  </a:lnTo>
                  <a:lnTo>
                    <a:pt x="386" y="1889"/>
                  </a:lnTo>
                  <a:lnTo>
                    <a:pt x="404" y="1830"/>
                  </a:lnTo>
                  <a:lnTo>
                    <a:pt x="423" y="1770"/>
                  </a:lnTo>
                  <a:lnTo>
                    <a:pt x="441" y="1711"/>
                  </a:lnTo>
                  <a:lnTo>
                    <a:pt x="459" y="1653"/>
                  </a:lnTo>
                  <a:lnTo>
                    <a:pt x="477" y="1596"/>
                  </a:lnTo>
                  <a:lnTo>
                    <a:pt x="495" y="1542"/>
                  </a:lnTo>
                  <a:lnTo>
                    <a:pt x="512" y="1491"/>
                  </a:lnTo>
                  <a:lnTo>
                    <a:pt x="529" y="1443"/>
                  </a:lnTo>
                  <a:lnTo>
                    <a:pt x="545" y="1398"/>
                  </a:lnTo>
                  <a:lnTo>
                    <a:pt x="515" y="1264"/>
                  </a:lnTo>
                  <a:lnTo>
                    <a:pt x="286" y="1853"/>
                  </a:lnTo>
                  <a:lnTo>
                    <a:pt x="275" y="1877"/>
                  </a:lnTo>
                  <a:lnTo>
                    <a:pt x="258" y="1899"/>
                  </a:lnTo>
                  <a:lnTo>
                    <a:pt x="239" y="1916"/>
                  </a:lnTo>
                  <a:lnTo>
                    <a:pt x="219" y="1930"/>
                  </a:lnTo>
                  <a:lnTo>
                    <a:pt x="196" y="1941"/>
                  </a:lnTo>
                  <a:lnTo>
                    <a:pt x="170" y="1948"/>
                  </a:lnTo>
                  <a:lnTo>
                    <a:pt x="145" y="1950"/>
                  </a:lnTo>
                  <a:lnTo>
                    <a:pt x="120" y="1949"/>
                  </a:lnTo>
                  <a:lnTo>
                    <a:pt x="95" y="1941"/>
                  </a:lnTo>
                  <a:lnTo>
                    <a:pt x="72" y="1929"/>
                  </a:lnTo>
                  <a:lnTo>
                    <a:pt x="51" y="1914"/>
                  </a:lnTo>
                  <a:lnTo>
                    <a:pt x="33" y="1895"/>
                  </a:lnTo>
                  <a:lnTo>
                    <a:pt x="19" y="1875"/>
                  </a:lnTo>
                  <a:lnTo>
                    <a:pt x="9" y="1850"/>
                  </a:lnTo>
                  <a:lnTo>
                    <a:pt x="3" y="1825"/>
                  </a:lnTo>
                  <a:lnTo>
                    <a:pt x="0" y="1800"/>
                  </a:lnTo>
                  <a:lnTo>
                    <a:pt x="4" y="1774"/>
                  </a:lnTo>
                  <a:lnTo>
                    <a:pt x="10" y="1747"/>
                  </a:lnTo>
                  <a:lnTo>
                    <a:pt x="270" y="1020"/>
                  </a:lnTo>
                  <a:lnTo>
                    <a:pt x="297" y="955"/>
                  </a:lnTo>
                  <a:lnTo>
                    <a:pt x="326" y="894"/>
                  </a:lnTo>
                  <a:lnTo>
                    <a:pt x="358" y="841"/>
                  </a:lnTo>
                  <a:lnTo>
                    <a:pt x="393" y="792"/>
                  </a:lnTo>
                  <a:lnTo>
                    <a:pt x="430" y="751"/>
                  </a:lnTo>
                  <a:lnTo>
                    <a:pt x="470" y="713"/>
                  </a:lnTo>
                  <a:lnTo>
                    <a:pt x="514" y="683"/>
                  </a:lnTo>
                  <a:lnTo>
                    <a:pt x="559" y="658"/>
                  </a:lnTo>
                  <a:lnTo>
                    <a:pt x="608" y="638"/>
                  </a:lnTo>
                  <a:lnTo>
                    <a:pt x="659" y="625"/>
                  </a:lnTo>
                  <a:lnTo>
                    <a:pt x="714" y="616"/>
                  </a:lnTo>
                  <a:lnTo>
                    <a:pt x="771" y="613"/>
                  </a:lnTo>
                  <a:lnTo>
                    <a:pt x="787" y="613"/>
                  </a:lnTo>
                  <a:lnTo>
                    <a:pt x="745" y="602"/>
                  </a:lnTo>
                  <a:lnTo>
                    <a:pt x="707" y="584"/>
                  </a:lnTo>
                  <a:lnTo>
                    <a:pt x="670" y="563"/>
                  </a:lnTo>
                  <a:lnTo>
                    <a:pt x="639" y="537"/>
                  </a:lnTo>
                  <a:lnTo>
                    <a:pt x="610" y="506"/>
                  </a:lnTo>
                  <a:lnTo>
                    <a:pt x="586" y="472"/>
                  </a:lnTo>
                  <a:lnTo>
                    <a:pt x="566" y="435"/>
                  </a:lnTo>
                  <a:lnTo>
                    <a:pt x="551" y="396"/>
                  </a:lnTo>
                  <a:lnTo>
                    <a:pt x="542" y="354"/>
                  </a:lnTo>
                  <a:lnTo>
                    <a:pt x="539" y="310"/>
                  </a:lnTo>
                  <a:lnTo>
                    <a:pt x="542" y="264"/>
                  </a:lnTo>
                  <a:lnTo>
                    <a:pt x="552" y="220"/>
                  </a:lnTo>
                  <a:lnTo>
                    <a:pt x="568" y="180"/>
                  </a:lnTo>
                  <a:lnTo>
                    <a:pt x="589" y="141"/>
                  </a:lnTo>
                  <a:lnTo>
                    <a:pt x="616" y="106"/>
                  </a:lnTo>
                  <a:lnTo>
                    <a:pt x="646" y="75"/>
                  </a:lnTo>
                  <a:lnTo>
                    <a:pt x="680" y="50"/>
                  </a:lnTo>
                  <a:lnTo>
                    <a:pt x="719" y="28"/>
                  </a:lnTo>
                  <a:lnTo>
                    <a:pt x="760" y="13"/>
                  </a:lnTo>
                  <a:lnTo>
                    <a:pt x="803" y="3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que 60">
              <a:extLst>
                <a:ext uri="{FF2B5EF4-FFF2-40B4-BE49-F238E27FC236}">
                  <a16:creationId xmlns:a16="http://schemas.microsoft.com/office/drawing/2014/main" id="{DE300364-06DE-3922-13EC-B148A3735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24000" y="1197819"/>
              <a:ext cx="1200311" cy="120031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Elipse 4">
            <a:extLst>
              <a:ext uri="{FF2B5EF4-FFF2-40B4-BE49-F238E27FC236}">
                <a16:creationId xmlns:a16="http://schemas.microsoft.com/office/drawing/2014/main" id="{63C17470-7BD0-8E3F-8050-28A049E1A476}"/>
              </a:ext>
            </a:extLst>
          </p:cNvPr>
          <p:cNvSpPr/>
          <p:nvPr/>
        </p:nvSpPr>
        <p:spPr>
          <a:xfrm>
            <a:off x="5315640" y="2943426"/>
            <a:ext cx="1575785" cy="1575785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REFORMA TRIBUTÁRIA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B963364-7D64-E957-3F1A-D9D9831FEA08}"/>
              </a:ext>
            </a:extLst>
          </p:cNvPr>
          <p:cNvCxnSpPr>
            <a:cxnSpLocks/>
          </p:cNvCxnSpPr>
          <p:nvPr/>
        </p:nvCxnSpPr>
        <p:spPr>
          <a:xfrm flipH="1" flipV="1">
            <a:off x="6211456" y="2398130"/>
            <a:ext cx="6377" cy="54529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78F4FB3-E1EA-787A-5185-AC3CF13B71F8}"/>
              </a:ext>
            </a:extLst>
          </p:cNvPr>
          <p:cNvCxnSpPr>
            <a:cxnSpLocks/>
            <a:stCxn id="44" idx="0"/>
            <a:endCxn id="5" idx="5"/>
          </p:cNvCxnSpPr>
          <p:nvPr/>
        </p:nvCxnSpPr>
        <p:spPr>
          <a:xfrm flipH="1" flipV="1">
            <a:off x="6660657" y="4288443"/>
            <a:ext cx="931023" cy="5087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05AC70E-B8E5-A197-4F42-F0FAC69B2A47}"/>
              </a:ext>
            </a:extLst>
          </p:cNvPr>
          <p:cNvSpPr txBox="1"/>
          <p:nvPr/>
        </p:nvSpPr>
        <p:spPr>
          <a:xfrm>
            <a:off x="8063007" y="4057683"/>
            <a:ext cx="379537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3 - Produtos limpeza majoritariamente consumidos                   por famílias                            de baixa renda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    (60% de desconto)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     (Artigo 9º.)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C448B37F-4B40-5B2B-2795-931C41FAA0F2}"/>
              </a:ext>
            </a:extLst>
          </p:cNvPr>
          <p:cNvSpPr txBox="1"/>
          <p:nvPr/>
        </p:nvSpPr>
        <p:spPr>
          <a:xfrm>
            <a:off x="969681" y="1007976"/>
            <a:ext cx="454083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4476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1 – Produtos </a:t>
            </a:r>
          </a:p>
          <a:p>
            <a:pPr marL="447675" marR="0" lvl="0" indent="-4476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    de cuidados básicos                                    à saúde menstrual                      (100% de desconto) </a:t>
            </a:r>
          </a:p>
          <a:p>
            <a:pPr marL="447675" marR="0" lvl="0" indent="-4476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(Artigo 9º: 1.VI e 3.II.)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er 212">
            <a:extLst>
              <a:ext uri="{FF2B5EF4-FFF2-40B4-BE49-F238E27FC236}">
                <a16:creationId xmlns:a16="http://schemas.microsoft.com/office/drawing/2014/main" id="{37CD3216-6807-25F4-4210-0DF236155512}"/>
              </a:ext>
            </a:extLst>
          </p:cNvPr>
          <p:cNvGrpSpPr/>
          <p:nvPr/>
        </p:nvGrpSpPr>
        <p:grpSpPr>
          <a:xfrm>
            <a:off x="7029704" y="4797207"/>
            <a:ext cx="1123951" cy="1123951"/>
            <a:chOff x="4897236" y="1185187"/>
            <a:chExt cx="576000" cy="576000"/>
          </a:xfrm>
          <a:solidFill>
            <a:schemeClr val="bg1"/>
          </a:solidFill>
        </p:grpSpPr>
        <p:pic>
          <p:nvPicPr>
            <p:cNvPr id="44" name="Graphique 60">
              <a:extLst>
                <a:ext uri="{FF2B5EF4-FFF2-40B4-BE49-F238E27FC236}">
                  <a16:creationId xmlns:a16="http://schemas.microsoft.com/office/drawing/2014/main" id="{AADEF07A-089B-C422-1815-B94F74219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97236" y="1185187"/>
              <a:ext cx="576000" cy="576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5" name="Grouper 214">
              <a:extLst>
                <a:ext uri="{FF2B5EF4-FFF2-40B4-BE49-F238E27FC236}">
                  <a16:creationId xmlns:a16="http://schemas.microsoft.com/office/drawing/2014/main" id="{9F2ED41B-FFA9-B124-37ED-55D6C7036F6E}"/>
                </a:ext>
              </a:extLst>
            </p:cNvPr>
            <p:cNvGrpSpPr/>
            <p:nvPr/>
          </p:nvGrpSpPr>
          <p:grpSpPr>
            <a:xfrm>
              <a:off x="5058228" y="1279014"/>
              <a:ext cx="257910" cy="397612"/>
              <a:chOff x="5842000" y="1155645"/>
              <a:chExt cx="257910" cy="397612"/>
            </a:xfrm>
            <a:grpFill/>
          </p:grpSpPr>
          <p:sp>
            <p:nvSpPr>
              <p:cNvPr id="46" name="Freeform 1635">
                <a:extLst>
                  <a:ext uri="{FF2B5EF4-FFF2-40B4-BE49-F238E27FC236}">
                    <a16:creationId xmlns:a16="http://schemas.microsoft.com/office/drawing/2014/main" id="{B56220C8-4BA7-A193-F13C-122CB09FCD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2000" y="1155645"/>
                <a:ext cx="257910" cy="397612"/>
              </a:xfrm>
              <a:custGeom>
                <a:avLst/>
                <a:gdLst/>
                <a:ahLst/>
                <a:cxnLst>
                  <a:cxn ang="0">
                    <a:pos x="814" y="930"/>
                  </a:cxn>
                  <a:cxn ang="0">
                    <a:pos x="529" y="1478"/>
                  </a:cxn>
                  <a:cxn ang="0">
                    <a:pos x="328" y="1955"/>
                  </a:cxn>
                  <a:cxn ang="0">
                    <a:pos x="267" y="2320"/>
                  </a:cxn>
                  <a:cxn ang="0">
                    <a:pos x="457" y="2773"/>
                  </a:cxn>
                  <a:cxn ang="0">
                    <a:pos x="865" y="3033"/>
                  </a:cxn>
                  <a:cxn ang="0">
                    <a:pos x="1367" y="3012"/>
                  </a:cxn>
                  <a:cxn ang="0">
                    <a:pos x="1750" y="2717"/>
                  </a:cxn>
                  <a:cxn ang="0">
                    <a:pos x="1900" y="2245"/>
                  </a:cxn>
                  <a:cxn ang="0">
                    <a:pos x="1814" y="1894"/>
                  </a:cxn>
                  <a:cxn ang="0">
                    <a:pos x="1598" y="1401"/>
                  </a:cxn>
                  <a:cxn ang="0">
                    <a:pos x="1306" y="851"/>
                  </a:cxn>
                  <a:cxn ang="0">
                    <a:pos x="1094" y="364"/>
                  </a:cxn>
                  <a:cxn ang="0">
                    <a:pos x="1212" y="546"/>
                  </a:cxn>
                  <a:cxn ang="0">
                    <a:pos x="1434" y="934"/>
                  </a:cxn>
                  <a:cxn ang="0">
                    <a:pos x="1684" y="1412"/>
                  </a:cxn>
                  <a:cxn ang="0">
                    <a:pos x="1888" y="1882"/>
                  </a:cxn>
                  <a:cxn ang="0">
                    <a:pos x="1972" y="2245"/>
                  </a:cxn>
                  <a:cxn ang="0">
                    <a:pos x="1824" y="2735"/>
                  </a:cxn>
                  <a:cxn ang="0">
                    <a:pos x="1445" y="3059"/>
                  </a:cxn>
                  <a:cxn ang="0">
                    <a:pos x="931" y="3122"/>
                  </a:cxn>
                  <a:cxn ang="0">
                    <a:pos x="479" y="2900"/>
                  </a:cxn>
                  <a:cxn ang="0">
                    <a:pos x="220" y="2470"/>
                  </a:cxn>
                  <a:cxn ang="0">
                    <a:pos x="221" y="2057"/>
                  </a:cxn>
                  <a:cxn ang="0">
                    <a:pos x="383" y="1621"/>
                  </a:cxn>
                  <a:cxn ang="0">
                    <a:pos x="622" y="1133"/>
                  </a:cxn>
                  <a:cxn ang="0">
                    <a:pos x="864" y="695"/>
                  </a:cxn>
                  <a:cxn ang="0">
                    <a:pos x="1037" y="402"/>
                  </a:cxn>
                  <a:cxn ang="0">
                    <a:pos x="1029" y="186"/>
                  </a:cxn>
                  <a:cxn ang="0">
                    <a:pos x="939" y="333"/>
                  </a:cxn>
                  <a:cxn ang="0">
                    <a:pos x="752" y="651"/>
                  </a:cxn>
                  <a:cxn ang="0">
                    <a:pos x="497" y="1115"/>
                  </a:cxn>
                  <a:cxn ang="0">
                    <a:pos x="194" y="1764"/>
                  </a:cxn>
                  <a:cxn ang="0">
                    <a:pos x="74" y="2200"/>
                  </a:cxn>
                  <a:cxn ang="0">
                    <a:pos x="185" y="2709"/>
                  </a:cxn>
                  <a:cxn ang="0">
                    <a:pos x="550" y="3104"/>
                  </a:cxn>
                  <a:cxn ang="0">
                    <a:pos x="1082" y="3255"/>
                  </a:cxn>
                  <a:cxn ang="0">
                    <a:pos x="1614" y="3104"/>
                  </a:cxn>
                  <a:cxn ang="0">
                    <a:pos x="1979" y="2709"/>
                  </a:cxn>
                  <a:cxn ang="0">
                    <a:pos x="2090" y="2200"/>
                  </a:cxn>
                  <a:cxn ang="0">
                    <a:pos x="1970" y="1764"/>
                  </a:cxn>
                  <a:cxn ang="0">
                    <a:pos x="1667" y="1115"/>
                  </a:cxn>
                  <a:cxn ang="0">
                    <a:pos x="1412" y="650"/>
                  </a:cxn>
                  <a:cxn ang="0">
                    <a:pos x="1225" y="333"/>
                  </a:cxn>
                  <a:cxn ang="0">
                    <a:pos x="1135" y="186"/>
                  </a:cxn>
                  <a:cxn ang="0">
                    <a:pos x="1194" y="145"/>
                  </a:cxn>
                  <a:cxn ang="0">
                    <a:pos x="1266" y="262"/>
                  </a:cxn>
                  <a:cxn ang="0">
                    <a:pos x="1445" y="562"/>
                  </a:cxn>
                  <a:cxn ang="0">
                    <a:pos x="1673" y="971"/>
                  </a:cxn>
                  <a:cxn ang="0">
                    <a:pos x="2008" y="1664"/>
                  </a:cxn>
                  <a:cxn ang="0">
                    <a:pos x="2156" y="2146"/>
                  </a:cxn>
                  <a:cxn ang="0">
                    <a:pos x="2086" y="2648"/>
                  </a:cxn>
                  <a:cxn ang="0">
                    <a:pos x="1758" y="3089"/>
                  </a:cxn>
                  <a:cxn ang="0">
                    <a:pos x="1249" y="3314"/>
                  </a:cxn>
                  <a:cxn ang="0">
                    <a:pos x="680" y="3249"/>
                  </a:cxn>
                  <a:cxn ang="0">
                    <a:pos x="238" y="2922"/>
                  </a:cxn>
                  <a:cxn ang="0">
                    <a:pos x="13" y="2413"/>
                  </a:cxn>
                  <a:cxn ang="0">
                    <a:pos x="48" y="1966"/>
                  </a:cxn>
                  <a:cxn ang="0">
                    <a:pos x="277" y="1392"/>
                  </a:cxn>
                  <a:cxn ang="0">
                    <a:pos x="592" y="786"/>
                  </a:cxn>
                  <a:cxn ang="0">
                    <a:pos x="806" y="414"/>
                  </a:cxn>
                  <a:cxn ang="0">
                    <a:pos x="945" y="185"/>
                  </a:cxn>
                  <a:cxn ang="0">
                    <a:pos x="1070" y="2"/>
                  </a:cxn>
                </a:cxnLst>
                <a:rect l="0" t="0" r="r" b="b"/>
                <a:pathLst>
                  <a:path w="2164" h="3327">
                    <a:moveTo>
                      <a:pt x="1082" y="467"/>
                    </a:moveTo>
                    <a:lnTo>
                      <a:pt x="1037" y="541"/>
                    </a:lnTo>
                    <a:lnTo>
                      <a:pt x="993" y="617"/>
                    </a:lnTo>
                    <a:lnTo>
                      <a:pt x="948" y="694"/>
                    </a:lnTo>
                    <a:lnTo>
                      <a:pt x="903" y="772"/>
                    </a:lnTo>
                    <a:lnTo>
                      <a:pt x="858" y="851"/>
                    </a:lnTo>
                    <a:lnTo>
                      <a:pt x="814" y="930"/>
                    </a:lnTo>
                    <a:lnTo>
                      <a:pt x="771" y="1010"/>
                    </a:lnTo>
                    <a:lnTo>
                      <a:pt x="728" y="1089"/>
                    </a:lnTo>
                    <a:lnTo>
                      <a:pt x="685" y="1167"/>
                    </a:lnTo>
                    <a:lnTo>
                      <a:pt x="645" y="1246"/>
                    </a:lnTo>
                    <a:lnTo>
                      <a:pt x="604" y="1324"/>
                    </a:lnTo>
                    <a:lnTo>
                      <a:pt x="566" y="1402"/>
                    </a:lnTo>
                    <a:lnTo>
                      <a:pt x="529" y="1478"/>
                    </a:lnTo>
                    <a:lnTo>
                      <a:pt x="494" y="1552"/>
                    </a:lnTo>
                    <a:lnTo>
                      <a:pt x="460" y="1625"/>
                    </a:lnTo>
                    <a:lnTo>
                      <a:pt x="430" y="1696"/>
                    </a:lnTo>
                    <a:lnTo>
                      <a:pt x="400" y="1764"/>
                    </a:lnTo>
                    <a:lnTo>
                      <a:pt x="374" y="1831"/>
                    </a:lnTo>
                    <a:lnTo>
                      <a:pt x="350" y="1894"/>
                    </a:lnTo>
                    <a:lnTo>
                      <a:pt x="328" y="1955"/>
                    </a:lnTo>
                    <a:lnTo>
                      <a:pt x="309" y="2013"/>
                    </a:lnTo>
                    <a:lnTo>
                      <a:pt x="294" y="2066"/>
                    </a:lnTo>
                    <a:lnTo>
                      <a:pt x="281" y="2118"/>
                    </a:lnTo>
                    <a:lnTo>
                      <a:pt x="272" y="2164"/>
                    </a:lnTo>
                    <a:lnTo>
                      <a:pt x="266" y="2207"/>
                    </a:lnTo>
                    <a:lnTo>
                      <a:pt x="264" y="2245"/>
                    </a:lnTo>
                    <a:lnTo>
                      <a:pt x="267" y="2320"/>
                    </a:lnTo>
                    <a:lnTo>
                      <a:pt x="277" y="2392"/>
                    </a:lnTo>
                    <a:lnTo>
                      <a:pt x="294" y="2462"/>
                    </a:lnTo>
                    <a:lnTo>
                      <a:pt x="316" y="2530"/>
                    </a:lnTo>
                    <a:lnTo>
                      <a:pt x="343" y="2596"/>
                    </a:lnTo>
                    <a:lnTo>
                      <a:pt x="376" y="2657"/>
                    </a:lnTo>
                    <a:lnTo>
                      <a:pt x="414" y="2717"/>
                    </a:lnTo>
                    <a:lnTo>
                      <a:pt x="457" y="2773"/>
                    </a:lnTo>
                    <a:lnTo>
                      <a:pt x="504" y="2823"/>
                    </a:lnTo>
                    <a:lnTo>
                      <a:pt x="556" y="2870"/>
                    </a:lnTo>
                    <a:lnTo>
                      <a:pt x="611" y="2913"/>
                    </a:lnTo>
                    <a:lnTo>
                      <a:pt x="670" y="2951"/>
                    </a:lnTo>
                    <a:lnTo>
                      <a:pt x="732" y="2984"/>
                    </a:lnTo>
                    <a:lnTo>
                      <a:pt x="797" y="3012"/>
                    </a:lnTo>
                    <a:lnTo>
                      <a:pt x="865" y="3033"/>
                    </a:lnTo>
                    <a:lnTo>
                      <a:pt x="935" y="3050"/>
                    </a:lnTo>
                    <a:lnTo>
                      <a:pt x="1007" y="3060"/>
                    </a:lnTo>
                    <a:lnTo>
                      <a:pt x="1082" y="3063"/>
                    </a:lnTo>
                    <a:lnTo>
                      <a:pt x="1157" y="3060"/>
                    </a:lnTo>
                    <a:lnTo>
                      <a:pt x="1229" y="3050"/>
                    </a:lnTo>
                    <a:lnTo>
                      <a:pt x="1299" y="3033"/>
                    </a:lnTo>
                    <a:lnTo>
                      <a:pt x="1367" y="3012"/>
                    </a:lnTo>
                    <a:lnTo>
                      <a:pt x="1432" y="2984"/>
                    </a:lnTo>
                    <a:lnTo>
                      <a:pt x="1494" y="2951"/>
                    </a:lnTo>
                    <a:lnTo>
                      <a:pt x="1553" y="2913"/>
                    </a:lnTo>
                    <a:lnTo>
                      <a:pt x="1608" y="2870"/>
                    </a:lnTo>
                    <a:lnTo>
                      <a:pt x="1660" y="2823"/>
                    </a:lnTo>
                    <a:lnTo>
                      <a:pt x="1707" y="2773"/>
                    </a:lnTo>
                    <a:lnTo>
                      <a:pt x="1750" y="2717"/>
                    </a:lnTo>
                    <a:lnTo>
                      <a:pt x="1788" y="2657"/>
                    </a:lnTo>
                    <a:lnTo>
                      <a:pt x="1821" y="2596"/>
                    </a:lnTo>
                    <a:lnTo>
                      <a:pt x="1848" y="2530"/>
                    </a:lnTo>
                    <a:lnTo>
                      <a:pt x="1870" y="2462"/>
                    </a:lnTo>
                    <a:lnTo>
                      <a:pt x="1887" y="2392"/>
                    </a:lnTo>
                    <a:lnTo>
                      <a:pt x="1897" y="2320"/>
                    </a:lnTo>
                    <a:lnTo>
                      <a:pt x="1900" y="2245"/>
                    </a:lnTo>
                    <a:lnTo>
                      <a:pt x="1898" y="2207"/>
                    </a:lnTo>
                    <a:lnTo>
                      <a:pt x="1892" y="2164"/>
                    </a:lnTo>
                    <a:lnTo>
                      <a:pt x="1883" y="2118"/>
                    </a:lnTo>
                    <a:lnTo>
                      <a:pt x="1870" y="2066"/>
                    </a:lnTo>
                    <a:lnTo>
                      <a:pt x="1855" y="2013"/>
                    </a:lnTo>
                    <a:lnTo>
                      <a:pt x="1836" y="1955"/>
                    </a:lnTo>
                    <a:lnTo>
                      <a:pt x="1814" y="1894"/>
                    </a:lnTo>
                    <a:lnTo>
                      <a:pt x="1790" y="1831"/>
                    </a:lnTo>
                    <a:lnTo>
                      <a:pt x="1764" y="1764"/>
                    </a:lnTo>
                    <a:lnTo>
                      <a:pt x="1734" y="1695"/>
                    </a:lnTo>
                    <a:lnTo>
                      <a:pt x="1704" y="1625"/>
                    </a:lnTo>
                    <a:lnTo>
                      <a:pt x="1670" y="1551"/>
                    </a:lnTo>
                    <a:lnTo>
                      <a:pt x="1635" y="1477"/>
                    </a:lnTo>
                    <a:lnTo>
                      <a:pt x="1598" y="1401"/>
                    </a:lnTo>
                    <a:lnTo>
                      <a:pt x="1560" y="1324"/>
                    </a:lnTo>
                    <a:lnTo>
                      <a:pt x="1519" y="1246"/>
                    </a:lnTo>
                    <a:lnTo>
                      <a:pt x="1479" y="1167"/>
                    </a:lnTo>
                    <a:lnTo>
                      <a:pt x="1436" y="1089"/>
                    </a:lnTo>
                    <a:lnTo>
                      <a:pt x="1393" y="1008"/>
                    </a:lnTo>
                    <a:lnTo>
                      <a:pt x="1350" y="930"/>
                    </a:lnTo>
                    <a:lnTo>
                      <a:pt x="1306" y="851"/>
                    </a:lnTo>
                    <a:lnTo>
                      <a:pt x="1261" y="772"/>
                    </a:lnTo>
                    <a:lnTo>
                      <a:pt x="1216" y="694"/>
                    </a:lnTo>
                    <a:lnTo>
                      <a:pt x="1171" y="617"/>
                    </a:lnTo>
                    <a:lnTo>
                      <a:pt x="1127" y="541"/>
                    </a:lnTo>
                    <a:lnTo>
                      <a:pt x="1082" y="467"/>
                    </a:lnTo>
                    <a:close/>
                    <a:moveTo>
                      <a:pt x="1082" y="362"/>
                    </a:moveTo>
                    <a:lnTo>
                      <a:pt x="1094" y="364"/>
                    </a:lnTo>
                    <a:lnTo>
                      <a:pt x="1105" y="369"/>
                    </a:lnTo>
                    <a:lnTo>
                      <a:pt x="1113" y="378"/>
                    </a:lnTo>
                    <a:lnTo>
                      <a:pt x="1127" y="402"/>
                    </a:lnTo>
                    <a:lnTo>
                      <a:pt x="1144" y="432"/>
                    </a:lnTo>
                    <a:lnTo>
                      <a:pt x="1165" y="465"/>
                    </a:lnTo>
                    <a:lnTo>
                      <a:pt x="1188" y="503"/>
                    </a:lnTo>
                    <a:lnTo>
                      <a:pt x="1212" y="546"/>
                    </a:lnTo>
                    <a:lnTo>
                      <a:pt x="1240" y="592"/>
                    </a:lnTo>
                    <a:lnTo>
                      <a:pt x="1269" y="641"/>
                    </a:lnTo>
                    <a:lnTo>
                      <a:pt x="1300" y="695"/>
                    </a:lnTo>
                    <a:lnTo>
                      <a:pt x="1332" y="751"/>
                    </a:lnTo>
                    <a:lnTo>
                      <a:pt x="1365" y="809"/>
                    </a:lnTo>
                    <a:lnTo>
                      <a:pt x="1399" y="870"/>
                    </a:lnTo>
                    <a:lnTo>
                      <a:pt x="1434" y="934"/>
                    </a:lnTo>
                    <a:lnTo>
                      <a:pt x="1470" y="999"/>
                    </a:lnTo>
                    <a:lnTo>
                      <a:pt x="1506" y="1065"/>
                    </a:lnTo>
                    <a:lnTo>
                      <a:pt x="1542" y="1133"/>
                    </a:lnTo>
                    <a:lnTo>
                      <a:pt x="1579" y="1203"/>
                    </a:lnTo>
                    <a:lnTo>
                      <a:pt x="1614" y="1272"/>
                    </a:lnTo>
                    <a:lnTo>
                      <a:pt x="1649" y="1342"/>
                    </a:lnTo>
                    <a:lnTo>
                      <a:pt x="1684" y="1412"/>
                    </a:lnTo>
                    <a:lnTo>
                      <a:pt x="1718" y="1482"/>
                    </a:lnTo>
                    <a:lnTo>
                      <a:pt x="1750" y="1551"/>
                    </a:lnTo>
                    <a:lnTo>
                      <a:pt x="1781" y="1620"/>
                    </a:lnTo>
                    <a:lnTo>
                      <a:pt x="1811" y="1688"/>
                    </a:lnTo>
                    <a:lnTo>
                      <a:pt x="1838" y="1755"/>
                    </a:lnTo>
                    <a:lnTo>
                      <a:pt x="1864" y="1820"/>
                    </a:lnTo>
                    <a:lnTo>
                      <a:pt x="1888" y="1882"/>
                    </a:lnTo>
                    <a:lnTo>
                      <a:pt x="1909" y="1943"/>
                    </a:lnTo>
                    <a:lnTo>
                      <a:pt x="1927" y="2002"/>
                    </a:lnTo>
                    <a:lnTo>
                      <a:pt x="1943" y="2057"/>
                    </a:lnTo>
                    <a:lnTo>
                      <a:pt x="1955" y="2109"/>
                    </a:lnTo>
                    <a:lnTo>
                      <a:pt x="1965" y="2159"/>
                    </a:lnTo>
                    <a:lnTo>
                      <a:pt x="1970" y="2204"/>
                    </a:lnTo>
                    <a:lnTo>
                      <a:pt x="1972" y="2245"/>
                    </a:lnTo>
                    <a:lnTo>
                      <a:pt x="1969" y="2322"/>
                    </a:lnTo>
                    <a:lnTo>
                      <a:pt x="1959" y="2398"/>
                    </a:lnTo>
                    <a:lnTo>
                      <a:pt x="1944" y="2470"/>
                    </a:lnTo>
                    <a:lnTo>
                      <a:pt x="1922" y="2540"/>
                    </a:lnTo>
                    <a:lnTo>
                      <a:pt x="1894" y="2608"/>
                    </a:lnTo>
                    <a:lnTo>
                      <a:pt x="1863" y="2674"/>
                    </a:lnTo>
                    <a:lnTo>
                      <a:pt x="1824" y="2735"/>
                    </a:lnTo>
                    <a:lnTo>
                      <a:pt x="1783" y="2793"/>
                    </a:lnTo>
                    <a:lnTo>
                      <a:pt x="1735" y="2848"/>
                    </a:lnTo>
                    <a:lnTo>
                      <a:pt x="1685" y="2900"/>
                    </a:lnTo>
                    <a:lnTo>
                      <a:pt x="1630" y="2946"/>
                    </a:lnTo>
                    <a:lnTo>
                      <a:pt x="1572" y="2989"/>
                    </a:lnTo>
                    <a:lnTo>
                      <a:pt x="1510" y="3026"/>
                    </a:lnTo>
                    <a:lnTo>
                      <a:pt x="1445" y="3059"/>
                    </a:lnTo>
                    <a:lnTo>
                      <a:pt x="1377" y="3085"/>
                    </a:lnTo>
                    <a:lnTo>
                      <a:pt x="1307" y="3107"/>
                    </a:lnTo>
                    <a:lnTo>
                      <a:pt x="1233" y="3122"/>
                    </a:lnTo>
                    <a:lnTo>
                      <a:pt x="1159" y="3132"/>
                    </a:lnTo>
                    <a:lnTo>
                      <a:pt x="1082" y="3135"/>
                    </a:lnTo>
                    <a:lnTo>
                      <a:pt x="1005" y="3132"/>
                    </a:lnTo>
                    <a:lnTo>
                      <a:pt x="931" y="3122"/>
                    </a:lnTo>
                    <a:lnTo>
                      <a:pt x="857" y="3107"/>
                    </a:lnTo>
                    <a:lnTo>
                      <a:pt x="787" y="3085"/>
                    </a:lnTo>
                    <a:lnTo>
                      <a:pt x="719" y="3059"/>
                    </a:lnTo>
                    <a:lnTo>
                      <a:pt x="654" y="3026"/>
                    </a:lnTo>
                    <a:lnTo>
                      <a:pt x="592" y="2989"/>
                    </a:lnTo>
                    <a:lnTo>
                      <a:pt x="534" y="2946"/>
                    </a:lnTo>
                    <a:lnTo>
                      <a:pt x="479" y="2900"/>
                    </a:lnTo>
                    <a:lnTo>
                      <a:pt x="429" y="2848"/>
                    </a:lnTo>
                    <a:lnTo>
                      <a:pt x="381" y="2793"/>
                    </a:lnTo>
                    <a:lnTo>
                      <a:pt x="340" y="2735"/>
                    </a:lnTo>
                    <a:lnTo>
                      <a:pt x="301" y="2674"/>
                    </a:lnTo>
                    <a:lnTo>
                      <a:pt x="270" y="2608"/>
                    </a:lnTo>
                    <a:lnTo>
                      <a:pt x="242" y="2540"/>
                    </a:lnTo>
                    <a:lnTo>
                      <a:pt x="220" y="2470"/>
                    </a:lnTo>
                    <a:lnTo>
                      <a:pt x="205" y="2398"/>
                    </a:lnTo>
                    <a:lnTo>
                      <a:pt x="195" y="2322"/>
                    </a:lnTo>
                    <a:lnTo>
                      <a:pt x="192" y="2245"/>
                    </a:lnTo>
                    <a:lnTo>
                      <a:pt x="194" y="2205"/>
                    </a:lnTo>
                    <a:lnTo>
                      <a:pt x="199" y="2159"/>
                    </a:lnTo>
                    <a:lnTo>
                      <a:pt x="209" y="2109"/>
                    </a:lnTo>
                    <a:lnTo>
                      <a:pt x="221" y="2057"/>
                    </a:lnTo>
                    <a:lnTo>
                      <a:pt x="237" y="2002"/>
                    </a:lnTo>
                    <a:lnTo>
                      <a:pt x="255" y="1944"/>
                    </a:lnTo>
                    <a:lnTo>
                      <a:pt x="276" y="1882"/>
                    </a:lnTo>
                    <a:lnTo>
                      <a:pt x="300" y="1820"/>
                    </a:lnTo>
                    <a:lnTo>
                      <a:pt x="326" y="1755"/>
                    </a:lnTo>
                    <a:lnTo>
                      <a:pt x="353" y="1688"/>
                    </a:lnTo>
                    <a:lnTo>
                      <a:pt x="383" y="1621"/>
                    </a:lnTo>
                    <a:lnTo>
                      <a:pt x="414" y="1552"/>
                    </a:lnTo>
                    <a:lnTo>
                      <a:pt x="446" y="1482"/>
                    </a:lnTo>
                    <a:lnTo>
                      <a:pt x="480" y="1413"/>
                    </a:lnTo>
                    <a:lnTo>
                      <a:pt x="515" y="1343"/>
                    </a:lnTo>
                    <a:lnTo>
                      <a:pt x="550" y="1273"/>
                    </a:lnTo>
                    <a:lnTo>
                      <a:pt x="585" y="1203"/>
                    </a:lnTo>
                    <a:lnTo>
                      <a:pt x="622" y="1133"/>
                    </a:lnTo>
                    <a:lnTo>
                      <a:pt x="658" y="1065"/>
                    </a:lnTo>
                    <a:lnTo>
                      <a:pt x="694" y="999"/>
                    </a:lnTo>
                    <a:lnTo>
                      <a:pt x="730" y="934"/>
                    </a:lnTo>
                    <a:lnTo>
                      <a:pt x="765" y="870"/>
                    </a:lnTo>
                    <a:lnTo>
                      <a:pt x="799" y="809"/>
                    </a:lnTo>
                    <a:lnTo>
                      <a:pt x="832" y="751"/>
                    </a:lnTo>
                    <a:lnTo>
                      <a:pt x="864" y="695"/>
                    </a:lnTo>
                    <a:lnTo>
                      <a:pt x="895" y="641"/>
                    </a:lnTo>
                    <a:lnTo>
                      <a:pt x="924" y="592"/>
                    </a:lnTo>
                    <a:lnTo>
                      <a:pt x="952" y="546"/>
                    </a:lnTo>
                    <a:lnTo>
                      <a:pt x="976" y="503"/>
                    </a:lnTo>
                    <a:lnTo>
                      <a:pt x="999" y="465"/>
                    </a:lnTo>
                    <a:lnTo>
                      <a:pt x="1020" y="432"/>
                    </a:lnTo>
                    <a:lnTo>
                      <a:pt x="1037" y="402"/>
                    </a:lnTo>
                    <a:lnTo>
                      <a:pt x="1051" y="378"/>
                    </a:lnTo>
                    <a:lnTo>
                      <a:pt x="1059" y="369"/>
                    </a:lnTo>
                    <a:lnTo>
                      <a:pt x="1070" y="364"/>
                    </a:lnTo>
                    <a:lnTo>
                      <a:pt x="1082" y="362"/>
                    </a:lnTo>
                    <a:close/>
                    <a:moveTo>
                      <a:pt x="1082" y="103"/>
                    </a:moveTo>
                    <a:lnTo>
                      <a:pt x="1032" y="183"/>
                    </a:lnTo>
                    <a:lnTo>
                      <a:pt x="1029" y="186"/>
                    </a:lnTo>
                    <a:lnTo>
                      <a:pt x="1025" y="194"/>
                    </a:lnTo>
                    <a:lnTo>
                      <a:pt x="1016" y="207"/>
                    </a:lnTo>
                    <a:lnTo>
                      <a:pt x="1006" y="223"/>
                    </a:lnTo>
                    <a:lnTo>
                      <a:pt x="993" y="245"/>
                    </a:lnTo>
                    <a:lnTo>
                      <a:pt x="977" y="271"/>
                    </a:lnTo>
                    <a:lnTo>
                      <a:pt x="959" y="300"/>
                    </a:lnTo>
                    <a:lnTo>
                      <a:pt x="939" y="333"/>
                    </a:lnTo>
                    <a:lnTo>
                      <a:pt x="916" y="370"/>
                    </a:lnTo>
                    <a:lnTo>
                      <a:pt x="893" y="410"/>
                    </a:lnTo>
                    <a:lnTo>
                      <a:pt x="867" y="453"/>
                    </a:lnTo>
                    <a:lnTo>
                      <a:pt x="841" y="499"/>
                    </a:lnTo>
                    <a:lnTo>
                      <a:pt x="812" y="547"/>
                    </a:lnTo>
                    <a:lnTo>
                      <a:pt x="783" y="597"/>
                    </a:lnTo>
                    <a:lnTo>
                      <a:pt x="752" y="651"/>
                    </a:lnTo>
                    <a:lnTo>
                      <a:pt x="720" y="706"/>
                    </a:lnTo>
                    <a:lnTo>
                      <a:pt x="688" y="763"/>
                    </a:lnTo>
                    <a:lnTo>
                      <a:pt x="656" y="822"/>
                    </a:lnTo>
                    <a:lnTo>
                      <a:pt x="622" y="881"/>
                    </a:lnTo>
                    <a:lnTo>
                      <a:pt x="589" y="943"/>
                    </a:lnTo>
                    <a:lnTo>
                      <a:pt x="555" y="1005"/>
                    </a:lnTo>
                    <a:lnTo>
                      <a:pt x="497" y="1115"/>
                    </a:lnTo>
                    <a:lnTo>
                      <a:pt x="442" y="1220"/>
                    </a:lnTo>
                    <a:lnTo>
                      <a:pt x="391" y="1321"/>
                    </a:lnTo>
                    <a:lnTo>
                      <a:pt x="344" y="1419"/>
                    </a:lnTo>
                    <a:lnTo>
                      <a:pt x="301" y="1511"/>
                    </a:lnTo>
                    <a:lnTo>
                      <a:pt x="262" y="1599"/>
                    </a:lnTo>
                    <a:lnTo>
                      <a:pt x="226" y="1684"/>
                    </a:lnTo>
                    <a:lnTo>
                      <a:pt x="194" y="1764"/>
                    </a:lnTo>
                    <a:lnTo>
                      <a:pt x="165" y="1838"/>
                    </a:lnTo>
                    <a:lnTo>
                      <a:pt x="141" y="1910"/>
                    </a:lnTo>
                    <a:lnTo>
                      <a:pt x="120" y="1977"/>
                    </a:lnTo>
                    <a:lnTo>
                      <a:pt x="103" y="2039"/>
                    </a:lnTo>
                    <a:lnTo>
                      <a:pt x="90" y="2097"/>
                    </a:lnTo>
                    <a:lnTo>
                      <a:pt x="80" y="2151"/>
                    </a:lnTo>
                    <a:lnTo>
                      <a:pt x="74" y="2200"/>
                    </a:lnTo>
                    <a:lnTo>
                      <a:pt x="72" y="2245"/>
                    </a:lnTo>
                    <a:lnTo>
                      <a:pt x="76" y="2328"/>
                    </a:lnTo>
                    <a:lnTo>
                      <a:pt x="85" y="2410"/>
                    </a:lnTo>
                    <a:lnTo>
                      <a:pt x="102" y="2487"/>
                    </a:lnTo>
                    <a:lnTo>
                      <a:pt x="124" y="2564"/>
                    </a:lnTo>
                    <a:lnTo>
                      <a:pt x="152" y="2638"/>
                    </a:lnTo>
                    <a:lnTo>
                      <a:pt x="185" y="2709"/>
                    </a:lnTo>
                    <a:lnTo>
                      <a:pt x="224" y="2777"/>
                    </a:lnTo>
                    <a:lnTo>
                      <a:pt x="267" y="2842"/>
                    </a:lnTo>
                    <a:lnTo>
                      <a:pt x="316" y="2902"/>
                    </a:lnTo>
                    <a:lnTo>
                      <a:pt x="368" y="2959"/>
                    </a:lnTo>
                    <a:lnTo>
                      <a:pt x="425" y="3012"/>
                    </a:lnTo>
                    <a:lnTo>
                      <a:pt x="487" y="3060"/>
                    </a:lnTo>
                    <a:lnTo>
                      <a:pt x="550" y="3104"/>
                    </a:lnTo>
                    <a:lnTo>
                      <a:pt x="618" y="3142"/>
                    </a:lnTo>
                    <a:lnTo>
                      <a:pt x="690" y="3176"/>
                    </a:lnTo>
                    <a:lnTo>
                      <a:pt x="763" y="3203"/>
                    </a:lnTo>
                    <a:lnTo>
                      <a:pt x="840" y="3225"/>
                    </a:lnTo>
                    <a:lnTo>
                      <a:pt x="919" y="3242"/>
                    </a:lnTo>
                    <a:lnTo>
                      <a:pt x="1000" y="3252"/>
                    </a:lnTo>
                    <a:lnTo>
                      <a:pt x="1082" y="3255"/>
                    </a:lnTo>
                    <a:lnTo>
                      <a:pt x="1164" y="3252"/>
                    </a:lnTo>
                    <a:lnTo>
                      <a:pt x="1245" y="3242"/>
                    </a:lnTo>
                    <a:lnTo>
                      <a:pt x="1324" y="3225"/>
                    </a:lnTo>
                    <a:lnTo>
                      <a:pt x="1401" y="3203"/>
                    </a:lnTo>
                    <a:lnTo>
                      <a:pt x="1474" y="3176"/>
                    </a:lnTo>
                    <a:lnTo>
                      <a:pt x="1546" y="3142"/>
                    </a:lnTo>
                    <a:lnTo>
                      <a:pt x="1614" y="3104"/>
                    </a:lnTo>
                    <a:lnTo>
                      <a:pt x="1677" y="3060"/>
                    </a:lnTo>
                    <a:lnTo>
                      <a:pt x="1739" y="3012"/>
                    </a:lnTo>
                    <a:lnTo>
                      <a:pt x="1796" y="2959"/>
                    </a:lnTo>
                    <a:lnTo>
                      <a:pt x="1848" y="2902"/>
                    </a:lnTo>
                    <a:lnTo>
                      <a:pt x="1897" y="2842"/>
                    </a:lnTo>
                    <a:lnTo>
                      <a:pt x="1940" y="2777"/>
                    </a:lnTo>
                    <a:lnTo>
                      <a:pt x="1979" y="2709"/>
                    </a:lnTo>
                    <a:lnTo>
                      <a:pt x="2012" y="2638"/>
                    </a:lnTo>
                    <a:lnTo>
                      <a:pt x="2040" y="2564"/>
                    </a:lnTo>
                    <a:lnTo>
                      <a:pt x="2062" y="2487"/>
                    </a:lnTo>
                    <a:lnTo>
                      <a:pt x="2079" y="2410"/>
                    </a:lnTo>
                    <a:lnTo>
                      <a:pt x="2088" y="2328"/>
                    </a:lnTo>
                    <a:lnTo>
                      <a:pt x="2092" y="2245"/>
                    </a:lnTo>
                    <a:lnTo>
                      <a:pt x="2090" y="2200"/>
                    </a:lnTo>
                    <a:lnTo>
                      <a:pt x="2084" y="2151"/>
                    </a:lnTo>
                    <a:lnTo>
                      <a:pt x="2074" y="2097"/>
                    </a:lnTo>
                    <a:lnTo>
                      <a:pt x="2061" y="2039"/>
                    </a:lnTo>
                    <a:lnTo>
                      <a:pt x="2044" y="1977"/>
                    </a:lnTo>
                    <a:lnTo>
                      <a:pt x="2023" y="1910"/>
                    </a:lnTo>
                    <a:lnTo>
                      <a:pt x="1999" y="1838"/>
                    </a:lnTo>
                    <a:lnTo>
                      <a:pt x="1970" y="1764"/>
                    </a:lnTo>
                    <a:lnTo>
                      <a:pt x="1938" y="1684"/>
                    </a:lnTo>
                    <a:lnTo>
                      <a:pt x="1902" y="1599"/>
                    </a:lnTo>
                    <a:lnTo>
                      <a:pt x="1863" y="1511"/>
                    </a:lnTo>
                    <a:lnTo>
                      <a:pt x="1820" y="1419"/>
                    </a:lnTo>
                    <a:lnTo>
                      <a:pt x="1773" y="1321"/>
                    </a:lnTo>
                    <a:lnTo>
                      <a:pt x="1722" y="1220"/>
                    </a:lnTo>
                    <a:lnTo>
                      <a:pt x="1667" y="1115"/>
                    </a:lnTo>
                    <a:lnTo>
                      <a:pt x="1609" y="1005"/>
                    </a:lnTo>
                    <a:lnTo>
                      <a:pt x="1575" y="943"/>
                    </a:lnTo>
                    <a:lnTo>
                      <a:pt x="1541" y="881"/>
                    </a:lnTo>
                    <a:lnTo>
                      <a:pt x="1508" y="821"/>
                    </a:lnTo>
                    <a:lnTo>
                      <a:pt x="1476" y="762"/>
                    </a:lnTo>
                    <a:lnTo>
                      <a:pt x="1443" y="705"/>
                    </a:lnTo>
                    <a:lnTo>
                      <a:pt x="1412" y="650"/>
                    </a:lnTo>
                    <a:lnTo>
                      <a:pt x="1381" y="596"/>
                    </a:lnTo>
                    <a:lnTo>
                      <a:pt x="1352" y="546"/>
                    </a:lnTo>
                    <a:lnTo>
                      <a:pt x="1323" y="498"/>
                    </a:lnTo>
                    <a:lnTo>
                      <a:pt x="1296" y="452"/>
                    </a:lnTo>
                    <a:lnTo>
                      <a:pt x="1271" y="409"/>
                    </a:lnTo>
                    <a:lnTo>
                      <a:pt x="1246" y="369"/>
                    </a:lnTo>
                    <a:lnTo>
                      <a:pt x="1225" y="333"/>
                    </a:lnTo>
                    <a:lnTo>
                      <a:pt x="1205" y="300"/>
                    </a:lnTo>
                    <a:lnTo>
                      <a:pt x="1187" y="271"/>
                    </a:lnTo>
                    <a:lnTo>
                      <a:pt x="1171" y="245"/>
                    </a:lnTo>
                    <a:lnTo>
                      <a:pt x="1158" y="223"/>
                    </a:lnTo>
                    <a:lnTo>
                      <a:pt x="1148" y="207"/>
                    </a:lnTo>
                    <a:lnTo>
                      <a:pt x="1139" y="194"/>
                    </a:lnTo>
                    <a:lnTo>
                      <a:pt x="1135" y="186"/>
                    </a:lnTo>
                    <a:lnTo>
                      <a:pt x="1132" y="183"/>
                    </a:lnTo>
                    <a:lnTo>
                      <a:pt x="1082" y="103"/>
                    </a:lnTo>
                    <a:close/>
                    <a:moveTo>
                      <a:pt x="1082" y="0"/>
                    </a:moveTo>
                    <a:lnTo>
                      <a:pt x="1094" y="2"/>
                    </a:lnTo>
                    <a:lnTo>
                      <a:pt x="1104" y="6"/>
                    </a:lnTo>
                    <a:lnTo>
                      <a:pt x="1113" y="15"/>
                    </a:lnTo>
                    <a:lnTo>
                      <a:pt x="1194" y="145"/>
                    </a:lnTo>
                    <a:lnTo>
                      <a:pt x="1196" y="147"/>
                    </a:lnTo>
                    <a:lnTo>
                      <a:pt x="1200" y="156"/>
                    </a:lnTo>
                    <a:lnTo>
                      <a:pt x="1208" y="168"/>
                    </a:lnTo>
                    <a:lnTo>
                      <a:pt x="1219" y="185"/>
                    </a:lnTo>
                    <a:lnTo>
                      <a:pt x="1232" y="207"/>
                    </a:lnTo>
                    <a:lnTo>
                      <a:pt x="1249" y="232"/>
                    </a:lnTo>
                    <a:lnTo>
                      <a:pt x="1266" y="262"/>
                    </a:lnTo>
                    <a:lnTo>
                      <a:pt x="1287" y="296"/>
                    </a:lnTo>
                    <a:lnTo>
                      <a:pt x="1309" y="332"/>
                    </a:lnTo>
                    <a:lnTo>
                      <a:pt x="1333" y="373"/>
                    </a:lnTo>
                    <a:lnTo>
                      <a:pt x="1358" y="416"/>
                    </a:lnTo>
                    <a:lnTo>
                      <a:pt x="1386" y="462"/>
                    </a:lnTo>
                    <a:lnTo>
                      <a:pt x="1414" y="511"/>
                    </a:lnTo>
                    <a:lnTo>
                      <a:pt x="1445" y="562"/>
                    </a:lnTo>
                    <a:lnTo>
                      <a:pt x="1476" y="616"/>
                    </a:lnTo>
                    <a:lnTo>
                      <a:pt x="1507" y="671"/>
                    </a:lnTo>
                    <a:lnTo>
                      <a:pt x="1539" y="728"/>
                    </a:lnTo>
                    <a:lnTo>
                      <a:pt x="1572" y="787"/>
                    </a:lnTo>
                    <a:lnTo>
                      <a:pt x="1606" y="847"/>
                    </a:lnTo>
                    <a:lnTo>
                      <a:pt x="1640" y="909"/>
                    </a:lnTo>
                    <a:lnTo>
                      <a:pt x="1673" y="971"/>
                    </a:lnTo>
                    <a:lnTo>
                      <a:pt x="1732" y="1083"/>
                    </a:lnTo>
                    <a:lnTo>
                      <a:pt x="1788" y="1190"/>
                    </a:lnTo>
                    <a:lnTo>
                      <a:pt x="1840" y="1294"/>
                    </a:lnTo>
                    <a:lnTo>
                      <a:pt x="1887" y="1392"/>
                    </a:lnTo>
                    <a:lnTo>
                      <a:pt x="1932" y="1486"/>
                    </a:lnTo>
                    <a:lnTo>
                      <a:pt x="1971" y="1577"/>
                    </a:lnTo>
                    <a:lnTo>
                      <a:pt x="2008" y="1664"/>
                    </a:lnTo>
                    <a:lnTo>
                      <a:pt x="2040" y="1745"/>
                    </a:lnTo>
                    <a:lnTo>
                      <a:pt x="2070" y="1823"/>
                    </a:lnTo>
                    <a:lnTo>
                      <a:pt x="2094" y="1897"/>
                    </a:lnTo>
                    <a:lnTo>
                      <a:pt x="2116" y="1966"/>
                    </a:lnTo>
                    <a:lnTo>
                      <a:pt x="2132" y="2030"/>
                    </a:lnTo>
                    <a:lnTo>
                      <a:pt x="2147" y="2091"/>
                    </a:lnTo>
                    <a:lnTo>
                      <a:pt x="2156" y="2146"/>
                    </a:lnTo>
                    <a:lnTo>
                      <a:pt x="2162" y="2198"/>
                    </a:lnTo>
                    <a:lnTo>
                      <a:pt x="2164" y="2245"/>
                    </a:lnTo>
                    <a:lnTo>
                      <a:pt x="2161" y="2330"/>
                    </a:lnTo>
                    <a:lnTo>
                      <a:pt x="2151" y="2413"/>
                    </a:lnTo>
                    <a:lnTo>
                      <a:pt x="2136" y="2493"/>
                    </a:lnTo>
                    <a:lnTo>
                      <a:pt x="2114" y="2572"/>
                    </a:lnTo>
                    <a:lnTo>
                      <a:pt x="2086" y="2648"/>
                    </a:lnTo>
                    <a:lnTo>
                      <a:pt x="2053" y="2721"/>
                    </a:lnTo>
                    <a:lnTo>
                      <a:pt x="2016" y="2791"/>
                    </a:lnTo>
                    <a:lnTo>
                      <a:pt x="1973" y="2858"/>
                    </a:lnTo>
                    <a:lnTo>
                      <a:pt x="1926" y="2922"/>
                    </a:lnTo>
                    <a:lnTo>
                      <a:pt x="1874" y="2982"/>
                    </a:lnTo>
                    <a:lnTo>
                      <a:pt x="1818" y="3038"/>
                    </a:lnTo>
                    <a:lnTo>
                      <a:pt x="1758" y="3089"/>
                    </a:lnTo>
                    <a:lnTo>
                      <a:pt x="1695" y="3137"/>
                    </a:lnTo>
                    <a:lnTo>
                      <a:pt x="1628" y="3179"/>
                    </a:lnTo>
                    <a:lnTo>
                      <a:pt x="1558" y="3218"/>
                    </a:lnTo>
                    <a:lnTo>
                      <a:pt x="1484" y="3249"/>
                    </a:lnTo>
                    <a:lnTo>
                      <a:pt x="1408" y="3277"/>
                    </a:lnTo>
                    <a:lnTo>
                      <a:pt x="1330" y="3299"/>
                    </a:lnTo>
                    <a:lnTo>
                      <a:pt x="1249" y="3314"/>
                    </a:lnTo>
                    <a:lnTo>
                      <a:pt x="1166" y="3324"/>
                    </a:lnTo>
                    <a:lnTo>
                      <a:pt x="1082" y="3327"/>
                    </a:lnTo>
                    <a:lnTo>
                      <a:pt x="998" y="3324"/>
                    </a:lnTo>
                    <a:lnTo>
                      <a:pt x="915" y="3314"/>
                    </a:lnTo>
                    <a:lnTo>
                      <a:pt x="834" y="3299"/>
                    </a:lnTo>
                    <a:lnTo>
                      <a:pt x="756" y="3277"/>
                    </a:lnTo>
                    <a:lnTo>
                      <a:pt x="680" y="3249"/>
                    </a:lnTo>
                    <a:lnTo>
                      <a:pt x="606" y="3218"/>
                    </a:lnTo>
                    <a:lnTo>
                      <a:pt x="536" y="3179"/>
                    </a:lnTo>
                    <a:lnTo>
                      <a:pt x="469" y="3137"/>
                    </a:lnTo>
                    <a:lnTo>
                      <a:pt x="406" y="3089"/>
                    </a:lnTo>
                    <a:lnTo>
                      <a:pt x="346" y="3038"/>
                    </a:lnTo>
                    <a:lnTo>
                      <a:pt x="290" y="2982"/>
                    </a:lnTo>
                    <a:lnTo>
                      <a:pt x="238" y="2922"/>
                    </a:lnTo>
                    <a:lnTo>
                      <a:pt x="191" y="2858"/>
                    </a:lnTo>
                    <a:lnTo>
                      <a:pt x="148" y="2791"/>
                    </a:lnTo>
                    <a:lnTo>
                      <a:pt x="111" y="2721"/>
                    </a:lnTo>
                    <a:lnTo>
                      <a:pt x="78" y="2648"/>
                    </a:lnTo>
                    <a:lnTo>
                      <a:pt x="50" y="2572"/>
                    </a:lnTo>
                    <a:lnTo>
                      <a:pt x="28" y="2493"/>
                    </a:lnTo>
                    <a:lnTo>
                      <a:pt x="13" y="2413"/>
                    </a:lnTo>
                    <a:lnTo>
                      <a:pt x="3" y="2330"/>
                    </a:lnTo>
                    <a:lnTo>
                      <a:pt x="0" y="2245"/>
                    </a:lnTo>
                    <a:lnTo>
                      <a:pt x="2" y="2198"/>
                    </a:lnTo>
                    <a:lnTo>
                      <a:pt x="8" y="2146"/>
                    </a:lnTo>
                    <a:lnTo>
                      <a:pt x="17" y="2091"/>
                    </a:lnTo>
                    <a:lnTo>
                      <a:pt x="32" y="2030"/>
                    </a:lnTo>
                    <a:lnTo>
                      <a:pt x="48" y="1966"/>
                    </a:lnTo>
                    <a:lnTo>
                      <a:pt x="70" y="1897"/>
                    </a:lnTo>
                    <a:lnTo>
                      <a:pt x="94" y="1823"/>
                    </a:lnTo>
                    <a:lnTo>
                      <a:pt x="124" y="1745"/>
                    </a:lnTo>
                    <a:lnTo>
                      <a:pt x="157" y="1664"/>
                    </a:lnTo>
                    <a:lnTo>
                      <a:pt x="193" y="1577"/>
                    </a:lnTo>
                    <a:lnTo>
                      <a:pt x="232" y="1486"/>
                    </a:lnTo>
                    <a:lnTo>
                      <a:pt x="277" y="1392"/>
                    </a:lnTo>
                    <a:lnTo>
                      <a:pt x="324" y="1294"/>
                    </a:lnTo>
                    <a:lnTo>
                      <a:pt x="376" y="1190"/>
                    </a:lnTo>
                    <a:lnTo>
                      <a:pt x="432" y="1083"/>
                    </a:lnTo>
                    <a:lnTo>
                      <a:pt x="491" y="971"/>
                    </a:lnTo>
                    <a:lnTo>
                      <a:pt x="525" y="908"/>
                    </a:lnTo>
                    <a:lnTo>
                      <a:pt x="559" y="846"/>
                    </a:lnTo>
                    <a:lnTo>
                      <a:pt x="592" y="786"/>
                    </a:lnTo>
                    <a:lnTo>
                      <a:pt x="626" y="727"/>
                    </a:lnTo>
                    <a:lnTo>
                      <a:pt x="658" y="670"/>
                    </a:lnTo>
                    <a:lnTo>
                      <a:pt x="690" y="614"/>
                    </a:lnTo>
                    <a:lnTo>
                      <a:pt x="720" y="560"/>
                    </a:lnTo>
                    <a:lnTo>
                      <a:pt x="750" y="509"/>
                    </a:lnTo>
                    <a:lnTo>
                      <a:pt x="779" y="460"/>
                    </a:lnTo>
                    <a:lnTo>
                      <a:pt x="806" y="414"/>
                    </a:lnTo>
                    <a:lnTo>
                      <a:pt x="832" y="371"/>
                    </a:lnTo>
                    <a:lnTo>
                      <a:pt x="856" y="331"/>
                    </a:lnTo>
                    <a:lnTo>
                      <a:pt x="878" y="295"/>
                    </a:lnTo>
                    <a:lnTo>
                      <a:pt x="898" y="262"/>
                    </a:lnTo>
                    <a:lnTo>
                      <a:pt x="916" y="232"/>
                    </a:lnTo>
                    <a:lnTo>
                      <a:pt x="932" y="206"/>
                    </a:lnTo>
                    <a:lnTo>
                      <a:pt x="945" y="185"/>
                    </a:lnTo>
                    <a:lnTo>
                      <a:pt x="956" y="168"/>
                    </a:lnTo>
                    <a:lnTo>
                      <a:pt x="964" y="156"/>
                    </a:lnTo>
                    <a:lnTo>
                      <a:pt x="968" y="147"/>
                    </a:lnTo>
                    <a:lnTo>
                      <a:pt x="970" y="145"/>
                    </a:lnTo>
                    <a:lnTo>
                      <a:pt x="1051" y="15"/>
                    </a:lnTo>
                    <a:lnTo>
                      <a:pt x="1060" y="6"/>
                    </a:lnTo>
                    <a:lnTo>
                      <a:pt x="1070" y="2"/>
                    </a:lnTo>
                    <a:lnTo>
                      <a:pt x="108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1636">
                <a:extLst>
                  <a:ext uri="{FF2B5EF4-FFF2-40B4-BE49-F238E27FC236}">
                    <a16:creationId xmlns:a16="http://schemas.microsoft.com/office/drawing/2014/main" id="{704B90E5-1D64-7555-D755-B8CBC1053D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94656" y="1338332"/>
                <a:ext cx="152597" cy="152597"/>
              </a:xfrm>
              <a:custGeom>
                <a:avLst/>
                <a:gdLst/>
                <a:ahLst/>
                <a:cxnLst>
                  <a:cxn ang="0">
                    <a:pos x="494" y="459"/>
                  </a:cxn>
                  <a:cxn ang="0">
                    <a:pos x="484" y="485"/>
                  </a:cxn>
                  <a:cxn ang="0">
                    <a:pos x="458" y="496"/>
                  </a:cxn>
                  <a:cxn ang="0">
                    <a:pos x="72" y="783"/>
                  </a:cxn>
                  <a:cxn ang="0">
                    <a:pos x="472" y="787"/>
                  </a:cxn>
                  <a:cxn ang="0">
                    <a:pos x="492" y="806"/>
                  </a:cxn>
                  <a:cxn ang="0">
                    <a:pos x="494" y="1206"/>
                  </a:cxn>
                  <a:cxn ang="0">
                    <a:pos x="783" y="1207"/>
                  </a:cxn>
                  <a:cxn ang="0">
                    <a:pos x="784" y="820"/>
                  </a:cxn>
                  <a:cxn ang="0">
                    <a:pos x="794" y="795"/>
                  </a:cxn>
                  <a:cxn ang="0">
                    <a:pos x="820" y="784"/>
                  </a:cxn>
                  <a:cxn ang="0">
                    <a:pos x="1207" y="497"/>
                  </a:cxn>
                  <a:cxn ang="0">
                    <a:pos x="806" y="492"/>
                  </a:cxn>
                  <a:cxn ang="0">
                    <a:pos x="786" y="474"/>
                  </a:cxn>
                  <a:cxn ang="0">
                    <a:pos x="784" y="74"/>
                  </a:cxn>
                  <a:cxn ang="0">
                    <a:pos x="496" y="0"/>
                  </a:cxn>
                  <a:cxn ang="0">
                    <a:pos x="801" y="2"/>
                  </a:cxn>
                  <a:cxn ang="0">
                    <a:pos x="834" y="22"/>
                  </a:cxn>
                  <a:cxn ang="0">
                    <a:pos x="853" y="55"/>
                  </a:cxn>
                  <a:cxn ang="0">
                    <a:pos x="856" y="423"/>
                  </a:cxn>
                  <a:cxn ang="0">
                    <a:pos x="1224" y="425"/>
                  </a:cxn>
                  <a:cxn ang="0">
                    <a:pos x="1257" y="445"/>
                  </a:cxn>
                  <a:cxn ang="0">
                    <a:pos x="1276" y="477"/>
                  </a:cxn>
                  <a:cxn ang="0">
                    <a:pos x="1279" y="783"/>
                  </a:cxn>
                  <a:cxn ang="0">
                    <a:pos x="1268" y="820"/>
                  </a:cxn>
                  <a:cxn ang="0">
                    <a:pos x="1242" y="846"/>
                  </a:cxn>
                  <a:cxn ang="0">
                    <a:pos x="1205" y="856"/>
                  </a:cxn>
                  <a:cxn ang="0">
                    <a:pos x="856" y="1206"/>
                  </a:cxn>
                  <a:cxn ang="0">
                    <a:pos x="845" y="1243"/>
                  </a:cxn>
                  <a:cxn ang="0">
                    <a:pos x="819" y="1270"/>
                  </a:cxn>
                  <a:cxn ang="0">
                    <a:pos x="782" y="1280"/>
                  </a:cxn>
                  <a:cxn ang="0">
                    <a:pos x="477" y="1277"/>
                  </a:cxn>
                  <a:cxn ang="0">
                    <a:pos x="444" y="1258"/>
                  </a:cxn>
                  <a:cxn ang="0">
                    <a:pos x="425" y="1226"/>
                  </a:cxn>
                  <a:cxn ang="0">
                    <a:pos x="422" y="856"/>
                  </a:cxn>
                  <a:cxn ang="0">
                    <a:pos x="54" y="854"/>
                  </a:cxn>
                  <a:cxn ang="0">
                    <a:pos x="21" y="835"/>
                  </a:cxn>
                  <a:cxn ang="0">
                    <a:pos x="2" y="803"/>
                  </a:cxn>
                  <a:cxn ang="0">
                    <a:pos x="0" y="497"/>
                  </a:cxn>
                  <a:cxn ang="0">
                    <a:pos x="10" y="459"/>
                  </a:cxn>
                  <a:cxn ang="0">
                    <a:pos x="36" y="433"/>
                  </a:cxn>
                  <a:cxn ang="0">
                    <a:pos x="73" y="423"/>
                  </a:cxn>
                  <a:cxn ang="0">
                    <a:pos x="422" y="74"/>
                  </a:cxn>
                  <a:cxn ang="0">
                    <a:pos x="433" y="36"/>
                  </a:cxn>
                  <a:cxn ang="0">
                    <a:pos x="459" y="10"/>
                  </a:cxn>
                  <a:cxn ang="0">
                    <a:pos x="496" y="0"/>
                  </a:cxn>
                </a:cxnLst>
                <a:rect l="0" t="0" r="r" b="b"/>
                <a:pathLst>
                  <a:path w="1279" h="1280">
                    <a:moveTo>
                      <a:pt x="496" y="72"/>
                    </a:moveTo>
                    <a:lnTo>
                      <a:pt x="494" y="459"/>
                    </a:lnTo>
                    <a:lnTo>
                      <a:pt x="492" y="474"/>
                    </a:lnTo>
                    <a:lnTo>
                      <a:pt x="484" y="485"/>
                    </a:lnTo>
                    <a:lnTo>
                      <a:pt x="472" y="492"/>
                    </a:lnTo>
                    <a:lnTo>
                      <a:pt x="458" y="496"/>
                    </a:lnTo>
                    <a:lnTo>
                      <a:pt x="73" y="496"/>
                    </a:lnTo>
                    <a:lnTo>
                      <a:pt x="72" y="783"/>
                    </a:lnTo>
                    <a:lnTo>
                      <a:pt x="458" y="784"/>
                    </a:lnTo>
                    <a:lnTo>
                      <a:pt x="472" y="787"/>
                    </a:lnTo>
                    <a:lnTo>
                      <a:pt x="484" y="795"/>
                    </a:lnTo>
                    <a:lnTo>
                      <a:pt x="492" y="806"/>
                    </a:lnTo>
                    <a:lnTo>
                      <a:pt x="494" y="820"/>
                    </a:lnTo>
                    <a:lnTo>
                      <a:pt x="494" y="1206"/>
                    </a:lnTo>
                    <a:lnTo>
                      <a:pt x="782" y="1207"/>
                    </a:lnTo>
                    <a:lnTo>
                      <a:pt x="783" y="1207"/>
                    </a:lnTo>
                    <a:lnTo>
                      <a:pt x="784" y="1206"/>
                    </a:lnTo>
                    <a:lnTo>
                      <a:pt x="784" y="820"/>
                    </a:lnTo>
                    <a:lnTo>
                      <a:pt x="786" y="806"/>
                    </a:lnTo>
                    <a:lnTo>
                      <a:pt x="794" y="795"/>
                    </a:lnTo>
                    <a:lnTo>
                      <a:pt x="806" y="787"/>
                    </a:lnTo>
                    <a:lnTo>
                      <a:pt x="820" y="784"/>
                    </a:lnTo>
                    <a:lnTo>
                      <a:pt x="1205" y="784"/>
                    </a:lnTo>
                    <a:lnTo>
                      <a:pt x="1207" y="497"/>
                    </a:lnTo>
                    <a:lnTo>
                      <a:pt x="820" y="496"/>
                    </a:lnTo>
                    <a:lnTo>
                      <a:pt x="806" y="492"/>
                    </a:lnTo>
                    <a:lnTo>
                      <a:pt x="794" y="485"/>
                    </a:lnTo>
                    <a:lnTo>
                      <a:pt x="786" y="474"/>
                    </a:lnTo>
                    <a:lnTo>
                      <a:pt x="784" y="459"/>
                    </a:lnTo>
                    <a:lnTo>
                      <a:pt x="784" y="74"/>
                    </a:lnTo>
                    <a:lnTo>
                      <a:pt x="496" y="72"/>
                    </a:lnTo>
                    <a:close/>
                    <a:moveTo>
                      <a:pt x="496" y="0"/>
                    </a:moveTo>
                    <a:lnTo>
                      <a:pt x="782" y="0"/>
                    </a:lnTo>
                    <a:lnTo>
                      <a:pt x="801" y="2"/>
                    </a:lnTo>
                    <a:lnTo>
                      <a:pt x="819" y="10"/>
                    </a:lnTo>
                    <a:lnTo>
                      <a:pt x="834" y="22"/>
                    </a:lnTo>
                    <a:lnTo>
                      <a:pt x="845" y="36"/>
                    </a:lnTo>
                    <a:lnTo>
                      <a:pt x="853" y="55"/>
                    </a:lnTo>
                    <a:lnTo>
                      <a:pt x="856" y="74"/>
                    </a:lnTo>
                    <a:lnTo>
                      <a:pt x="856" y="423"/>
                    </a:lnTo>
                    <a:lnTo>
                      <a:pt x="1205" y="423"/>
                    </a:lnTo>
                    <a:lnTo>
                      <a:pt x="1224" y="425"/>
                    </a:lnTo>
                    <a:lnTo>
                      <a:pt x="1242" y="433"/>
                    </a:lnTo>
                    <a:lnTo>
                      <a:pt x="1257" y="445"/>
                    </a:lnTo>
                    <a:lnTo>
                      <a:pt x="1268" y="459"/>
                    </a:lnTo>
                    <a:lnTo>
                      <a:pt x="1276" y="477"/>
                    </a:lnTo>
                    <a:lnTo>
                      <a:pt x="1279" y="497"/>
                    </a:lnTo>
                    <a:lnTo>
                      <a:pt x="1279" y="783"/>
                    </a:lnTo>
                    <a:lnTo>
                      <a:pt x="1276" y="803"/>
                    </a:lnTo>
                    <a:lnTo>
                      <a:pt x="1268" y="820"/>
                    </a:lnTo>
                    <a:lnTo>
                      <a:pt x="1257" y="835"/>
                    </a:lnTo>
                    <a:lnTo>
                      <a:pt x="1242" y="846"/>
                    </a:lnTo>
                    <a:lnTo>
                      <a:pt x="1224" y="854"/>
                    </a:lnTo>
                    <a:lnTo>
                      <a:pt x="1205" y="856"/>
                    </a:lnTo>
                    <a:lnTo>
                      <a:pt x="856" y="856"/>
                    </a:lnTo>
                    <a:lnTo>
                      <a:pt x="856" y="1206"/>
                    </a:lnTo>
                    <a:lnTo>
                      <a:pt x="853" y="1226"/>
                    </a:lnTo>
                    <a:lnTo>
                      <a:pt x="845" y="1243"/>
                    </a:lnTo>
                    <a:lnTo>
                      <a:pt x="834" y="1258"/>
                    </a:lnTo>
                    <a:lnTo>
                      <a:pt x="819" y="1270"/>
                    </a:lnTo>
                    <a:lnTo>
                      <a:pt x="801" y="1277"/>
                    </a:lnTo>
                    <a:lnTo>
                      <a:pt x="782" y="1280"/>
                    </a:lnTo>
                    <a:lnTo>
                      <a:pt x="496" y="1280"/>
                    </a:lnTo>
                    <a:lnTo>
                      <a:pt x="477" y="1277"/>
                    </a:lnTo>
                    <a:lnTo>
                      <a:pt x="459" y="1270"/>
                    </a:lnTo>
                    <a:lnTo>
                      <a:pt x="444" y="1258"/>
                    </a:lnTo>
                    <a:lnTo>
                      <a:pt x="433" y="1243"/>
                    </a:lnTo>
                    <a:lnTo>
                      <a:pt x="425" y="1226"/>
                    </a:lnTo>
                    <a:lnTo>
                      <a:pt x="422" y="1206"/>
                    </a:lnTo>
                    <a:lnTo>
                      <a:pt x="422" y="856"/>
                    </a:lnTo>
                    <a:lnTo>
                      <a:pt x="73" y="856"/>
                    </a:lnTo>
                    <a:lnTo>
                      <a:pt x="54" y="854"/>
                    </a:lnTo>
                    <a:lnTo>
                      <a:pt x="36" y="846"/>
                    </a:lnTo>
                    <a:lnTo>
                      <a:pt x="21" y="835"/>
                    </a:lnTo>
                    <a:lnTo>
                      <a:pt x="10" y="820"/>
                    </a:lnTo>
                    <a:lnTo>
                      <a:pt x="2" y="803"/>
                    </a:lnTo>
                    <a:lnTo>
                      <a:pt x="0" y="783"/>
                    </a:lnTo>
                    <a:lnTo>
                      <a:pt x="0" y="497"/>
                    </a:lnTo>
                    <a:lnTo>
                      <a:pt x="2" y="477"/>
                    </a:lnTo>
                    <a:lnTo>
                      <a:pt x="10" y="459"/>
                    </a:lnTo>
                    <a:lnTo>
                      <a:pt x="21" y="445"/>
                    </a:lnTo>
                    <a:lnTo>
                      <a:pt x="36" y="433"/>
                    </a:lnTo>
                    <a:lnTo>
                      <a:pt x="54" y="425"/>
                    </a:lnTo>
                    <a:lnTo>
                      <a:pt x="73" y="423"/>
                    </a:lnTo>
                    <a:lnTo>
                      <a:pt x="422" y="423"/>
                    </a:lnTo>
                    <a:lnTo>
                      <a:pt x="422" y="74"/>
                    </a:lnTo>
                    <a:lnTo>
                      <a:pt x="425" y="55"/>
                    </a:lnTo>
                    <a:lnTo>
                      <a:pt x="433" y="36"/>
                    </a:lnTo>
                    <a:lnTo>
                      <a:pt x="444" y="22"/>
                    </a:lnTo>
                    <a:lnTo>
                      <a:pt x="459" y="10"/>
                    </a:lnTo>
                    <a:lnTo>
                      <a:pt x="477" y="2"/>
                    </a:lnTo>
                    <a:lnTo>
                      <a:pt x="496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019D0E78-ED34-CE09-995F-9E35B845F6DA}"/>
              </a:ext>
            </a:extLst>
          </p:cNvPr>
          <p:cNvSpPr txBox="1"/>
          <p:nvPr/>
        </p:nvSpPr>
        <p:spPr>
          <a:xfrm>
            <a:off x="205492" y="4006262"/>
            <a:ext cx="379537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4476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2 - Produtos de higiene pessoal majoritariamente consumidos por famílias                            de baixa renda</a:t>
            </a:r>
          </a:p>
          <a:p>
            <a:pPr marL="447675" marR="0" lvl="0" indent="-4476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    (60% de desconto)</a:t>
            </a:r>
          </a:p>
          <a:p>
            <a:pPr marL="447675" marR="0" lvl="0" indent="-4476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     (Artigo 9º.)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er 9">
            <a:extLst>
              <a:ext uri="{FF2B5EF4-FFF2-40B4-BE49-F238E27FC236}">
                <a16:creationId xmlns:a16="http://schemas.microsoft.com/office/drawing/2014/main" id="{C4E49DBB-4561-88E7-CF73-61910C4E2C95}"/>
              </a:ext>
            </a:extLst>
          </p:cNvPr>
          <p:cNvGrpSpPr/>
          <p:nvPr/>
        </p:nvGrpSpPr>
        <p:grpSpPr>
          <a:xfrm>
            <a:off x="4137308" y="4822488"/>
            <a:ext cx="1200311" cy="1200311"/>
            <a:chOff x="5916128" y="1073928"/>
            <a:chExt cx="576000" cy="576000"/>
          </a:xfrm>
          <a:solidFill>
            <a:schemeClr val="bg1"/>
          </a:solidFill>
        </p:grpSpPr>
        <p:pic>
          <p:nvPicPr>
            <p:cNvPr id="10" name="Graphique 60">
              <a:extLst>
                <a:ext uri="{FF2B5EF4-FFF2-40B4-BE49-F238E27FC236}">
                  <a16:creationId xmlns:a16="http://schemas.microsoft.com/office/drawing/2014/main" id="{7F07A156-C832-F7F6-5084-8C844A7F5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16128" y="1073928"/>
              <a:ext cx="576000" cy="57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Freeform 589">
              <a:extLst>
                <a:ext uri="{FF2B5EF4-FFF2-40B4-BE49-F238E27FC236}">
                  <a16:creationId xmlns:a16="http://schemas.microsoft.com/office/drawing/2014/main" id="{DFBA1CAC-36E1-758D-79B1-0DDEEE47C5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1889" y="1175158"/>
              <a:ext cx="364478" cy="346746"/>
            </a:xfrm>
            <a:custGeom>
              <a:avLst/>
              <a:gdLst/>
              <a:ahLst/>
              <a:cxnLst>
                <a:cxn ang="0">
                  <a:pos x="2598" y="2721"/>
                </a:cxn>
                <a:cxn ang="0">
                  <a:pos x="1858" y="2459"/>
                </a:cxn>
                <a:cxn ang="0">
                  <a:pos x="2147" y="2723"/>
                </a:cxn>
                <a:cxn ang="0">
                  <a:pos x="2152" y="2458"/>
                </a:cxn>
                <a:cxn ang="0">
                  <a:pos x="1139" y="2715"/>
                </a:cxn>
                <a:cxn ang="0">
                  <a:pos x="1452" y="2474"/>
                </a:cxn>
                <a:cxn ang="0">
                  <a:pos x="676" y="2714"/>
                </a:cxn>
                <a:cxn ang="0">
                  <a:pos x="736" y="2465"/>
                </a:cxn>
                <a:cxn ang="0">
                  <a:pos x="2789" y="2452"/>
                </a:cxn>
                <a:cxn ang="0">
                  <a:pos x="2545" y="2768"/>
                </a:cxn>
                <a:cxn ang="0">
                  <a:pos x="2147" y="2387"/>
                </a:cxn>
                <a:cxn ang="0">
                  <a:pos x="2171" y="2790"/>
                </a:cxn>
                <a:cxn ang="0">
                  <a:pos x="1805" y="2413"/>
                </a:cxn>
                <a:cxn ang="0">
                  <a:pos x="1521" y="2706"/>
                </a:cxn>
                <a:cxn ang="0">
                  <a:pos x="1070" y="2730"/>
                </a:cxn>
                <a:cxn ang="0">
                  <a:pos x="765" y="2400"/>
                </a:cxn>
                <a:cxn ang="0">
                  <a:pos x="700" y="2793"/>
                </a:cxn>
                <a:cxn ang="0">
                  <a:pos x="572" y="2396"/>
                </a:cxn>
                <a:cxn ang="0">
                  <a:pos x="2592" y="2051"/>
                </a:cxn>
                <a:cxn ang="0">
                  <a:pos x="1866" y="1793"/>
                </a:cxn>
                <a:cxn ang="0">
                  <a:pos x="1861" y="2059"/>
                </a:cxn>
                <a:cxn ang="0">
                  <a:pos x="2160" y="1798"/>
                </a:cxn>
                <a:cxn ang="0">
                  <a:pos x="1136" y="2042"/>
                </a:cxn>
                <a:cxn ang="0">
                  <a:pos x="1451" y="2046"/>
                </a:cxn>
                <a:cxn ang="0">
                  <a:pos x="512" y="2030"/>
                </a:cxn>
                <a:cxn ang="0">
                  <a:pos x="739" y="1810"/>
                </a:cxn>
                <a:cxn ang="0">
                  <a:pos x="2930" y="1755"/>
                </a:cxn>
                <a:cxn ang="0">
                  <a:pos x="2584" y="2125"/>
                </a:cxn>
                <a:cxn ang="0">
                  <a:pos x="2606" y="1724"/>
                </a:cxn>
                <a:cxn ang="0">
                  <a:pos x="2209" y="2103"/>
                </a:cxn>
                <a:cxn ang="0">
                  <a:pos x="1784" y="1787"/>
                </a:cxn>
                <a:cxn ang="0">
                  <a:pos x="1518" y="1787"/>
                </a:cxn>
                <a:cxn ang="0">
                  <a:pos x="1092" y="2103"/>
                </a:cxn>
                <a:cxn ang="0">
                  <a:pos x="722" y="1724"/>
                </a:cxn>
                <a:cxn ang="0">
                  <a:pos x="745" y="2125"/>
                </a:cxn>
                <a:cxn ang="0">
                  <a:pos x="398" y="1755"/>
                </a:cxn>
                <a:cxn ang="0">
                  <a:pos x="76" y="1561"/>
                </a:cxn>
                <a:cxn ang="0">
                  <a:pos x="620" y="3103"/>
                </a:cxn>
                <a:cxn ang="0">
                  <a:pos x="3258" y="1591"/>
                </a:cxn>
                <a:cxn ang="0">
                  <a:pos x="2589" y="1543"/>
                </a:cxn>
                <a:cxn ang="0">
                  <a:pos x="2236" y="1597"/>
                </a:cxn>
                <a:cxn ang="0">
                  <a:pos x="1066" y="1619"/>
                </a:cxn>
                <a:cxn ang="0">
                  <a:pos x="726" y="1513"/>
                </a:cxn>
                <a:cxn ang="0">
                  <a:pos x="1494" y="73"/>
                </a:cxn>
                <a:cxn ang="0">
                  <a:pos x="879" y="1292"/>
                </a:cxn>
                <a:cxn ang="0">
                  <a:pos x="876" y="1579"/>
                </a:cxn>
                <a:cxn ang="0">
                  <a:pos x="1079" y="1377"/>
                </a:cxn>
                <a:cxn ang="0">
                  <a:pos x="2282" y="1547"/>
                </a:cxn>
                <a:cxn ang="0">
                  <a:pos x="2548" y="1437"/>
                </a:cxn>
                <a:cxn ang="0">
                  <a:pos x="1950" y="198"/>
                </a:cxn>
                <a:cxn ang="0">
                  <a:pos x="1698" y="105"/>
                </a:cxn>
                <a:cxn ang="0">
                  <a:pos x="1634" y="25"/>
                </a:cxn>
                <a:cxn ang="0">
                  <a:pos x="1983" y="98"/>
                </a:cxn>
                <a:cxn ang="0">
                  <a:pos x="2577" y="1310"/>
                </a:cxn>
                <a:cxn ang="0">
                  <a:pos x="3323" y="1562"/>
                </a:cxn>
                <a:cxn ang="0">
                  <a:pos x="2782" y="3161"/>
                </a:cxn>
                <a:cxn ang="0">
                  <a:pos x="349" y="2989"/>
                </a:cxn>
                <a:cxn ang="0">
                  <a:pos x="172" y="1384"/>
                </a:cxn>
                <a:cxn ang="0">
                  <a:pos x="1310" y="262"/>
                </a:cxn>
                <a:cxn ang="0">
                  <a:pos x="1531" y="0"/>
                </a:cxn>
              </a:cxnLst>
              <a:rect l="0" t="0" r="r" b="b"/>
              <a:pathLst>
                <a:path w="3328" h="3172">
                  <a:moveTo>
                    <a:pt x="2606" y="2457"/>
                  </a:moveTo>
                  <a:lnTo>
                    <a:pt x="2601" y="2458"/>
                  </a:lnTo>
                  <a:lnTo>
                    <a:pt x="2598" y="2459"/>
                  </a:lnTo>
                  <a:lnTo>
                    <a:pt x="2595" y="2462"/>
                  </a:lnTo>
                  <a:lnTo>
                    <a:pt x="2592" y="2465"/>
                  </a:lnTo>
                  <a:lnTo>
                    <a:pt x="2590" y="2470"/>
                  </a:lnTo>
                  <a:lnTo>
                    <a:pt x="2589" y="2474"/>
                  </a:lnTo>
                  <a:lnTo>
                    <a:pt x="2589" y="2706"/>
                  </a:lnTo>
                  <a:lnTo>
                    <a:pt x="2590" y="2711"/>
                  </a:lnTo>
                  <a:lnTo>
                    <a:pt x="2592" y="2715"/>
                  </a:lnTo>
                  <a:lnTo>
                    <a:pt x="2595" y="2719"/>
                  </a:lnTo>
                  <a:lnTo>
                    <a:pt x="2598" y="2721"/>
                  </a:lnTo>
                  <a:lnTo>
                    <a:pt x="2601" y="2723"/>
                  </a:lnTo>
                  <a:lnTo>
                    <a:pt x="2606" y="2723"/>
                  </a:lnTo>
                  <a:lnTo>
                    <a:pt x="2629" y="2723"/>
                  </a:lnTo>
                  <a:lnTo>
                    <a:pt x="2640" y="2721"/>
                  </a:lnTo>
                  <a:lnTo>
                    <a:pt x="2652" y="2714"/>
                  </a:lnTo>
                  <a:lnTo>
                    <a:pt x="2661" y="2704"/>
                  </a:lnTo>
                  <a:lnTo>
                    <a:pt x="2666" y="2693"/>
                  </a:lnTo>
                  <a:lnTo>
                    <a:pt x="2719" y="2457"/>
                  </a:lnTo>
                  <a:lnTo>
                    <a:pt x="2606" y="2457"/>
                  </a:lnTo>
                  <a:close/>
                  <a:moveTo>
                    <a:pt x="1866" y="2457"/>
                  </a:moveTo>
                  <a:lnTo>
                    <a:pt x="1861" y="2458"/>
                  </a:lnTo>
                  <a:lnTo>
                    <a:pt x="1858" y="2459"/>
                  </a:lnTo>
                  <a:lnTo>
                    <a:pt x="1854" y="2462"/>
                  </a:lnTo>
                  <a:lnTo>
                    <a:pt x="1851" y="2465"/>
                  </a:lnTo>
                  <a:lnTo>
                    <a:pt x="1849" y="2470"/>
                  </a:lnTo>
                  <a:lnTo>
                    <a:pt x="1849" y="2474"/>
                  </a:lnTo>
                  <a:lnTo>
                    <a:pt x="1849" y="2706"/>
                  </a:lnTo>
                  <a:lnTo>
                    <a:pt x="1849" y="2711"/>
                  </a:lnTo>
                  <a:lnTo>
                    <a:pt x="1851" y="2715"/>
                  </a:lnTo>
                  <a:lnTo>
                    <a:pt x="1854" y="2719"/>
                  </a:lnTo>
                  <a:lnTo>
                    <a:pt x="1858" y="2721"/>
                  </a:lnTo>
                  <a:lnTo>
                    <a:pt x="1861" y="2723"/>
                  </a:lnTo>
                  <a:lnTo>
                    <a:pt x="1866" y="2723"/>
                  </a:lnTo>
                  <a:lnTo>
                    <a:pt x="2147" y="2723"/>
                  </a:lnTo>
                  <a:lnTo>
                    <a:pt x="2152" y="2723"/>
                  </a:lnTo>
                  <a:lnTo>
                    <a:pt x="2156" y="2721"/>
                  </a:lnTo>
                  <a:lnTo>
                    <a:pt x="2160" y="2719"/>
                  </a:lnTo>
                  <a:lnTo>
                    <a:pt x="2163" y="2715"/>
                  </a:lnTo>
                  <a:lnTo>
                    <a:pt x="2164" y="2711"/>
                  </a:lnTo>
                  <a:lnTo>
                    <a:pt x="2165" y="2706"/>
                  </a:lnTo>
                  <a:lnTo>
                    <a:pt x="2165" y="2474"/>
                  </a:lnTo>
                  <a:lnTo>
                    <a:pt x="2164" y="2470"/>
                  </a:lnTo>
                  <a:lnTo>
                    <a:pt x="2163" y="2465"/>
                  </a:lnTo>
                  <a:lnTo>
                    <a:pt x="2160" y="2462"/>
                  </a:lnTo>
                  <a:lnTo>
                    <a:pt x="2156" y="2459"/>
                  </a:lnTo>
                  <a:lnTo>
                    <a:pt x="2152" y="2458"/>
                  </a:lnTo>
                  <a:lnTo>
                    <a:pt x="2147" y="2457"/>
                  </a:lnTo>
                  <a:lnTo>
                    <a:pt x="1866" y="2457"/>
                  </a:lnTo>
                  <a:close/>
                  <a:moveTo>
                    <a:pt x="1153" y="2457"/>
                  </a:moveTo>
                  <a:lnTo>
                    <a:pt x="1149" y="2458"/>
                  </a:lnTo>
                  <a:lnTo>
                    <a:pt x="1144" y="2459"/>
                  </a:lnTo>
                  <a:lnTo>
                    <a:pt x="1141" y="2462"/>
                  </a:lnTo>
                  <a:lnTo>
                    <a:pt x="1139" y="2465"/>
                  </a:lnTo>
                  <a:lnTo>
                    <a:pt x="1137" y="2470"/>
                  </a:lnTo>
                  <a:lnTo>
                    <a:pt x="1136" y="2474"/>
                  </a:lnTo>
                  <a:lnTo>
                    <a:pt x="1136" y="2706"/>
                  </a:lnTo>
                  <a:lnTo>
                    <a:pt x="1137" y="2711"/>
                  </a:lnTo>
                  <a:lnTo>
                    <a:pt x="1139" y="2715"/>
                  </a:lnTo>
                  <a:lnTo>
                    <a:pt x="1141" y="2719"/>
                  </a:lnTo>
                  <a:lnTo>
                    <a:pt x="1144" y="2721"/>
                  </a:lnTo>
                  <a:lnTo>
                    <a:pt x="1149" y="2723"/>
                  </a:lnTo>
                  <a:lnTo>
                    <a:pt x="1153" y="2723"/>
                  </a:lnTo>
                  <a:lnTo>
                    <a:pt x="1435" y="2723"/>
                  </a:lnTo>
                  <a:lnTo>
                    <a:pt x="1439" y="2723"/>
                  </a:lnTo>
                  <a:lnTo>
                    <a:pt x="1444" y="2721"/>
                  </a:lnTo>
                  <a:lnTo>
                    <a:pt x="1447" y="2719"/>
                  </a:lnTo>
                  <a:lnTo>
                    <a:pt x="1449" y="2715"/>
                  </a:lnTo>
                  <a:lnTo>
                    <a:pt x="1451" y="2711"/>
                  </a:lnTo>
                  <a:lnTo>
                    <a:pt x="1452" y="2706"/>
                  </a:lnTo>
                  <a:lnTo>
                    <a:pt x="1452" y="2474"/>
                  </a:lnTo>
                  <a:lnTo>
                    <a:pt x="1451" y="2470"/>
                  </a:lnTo>
                  <a:lnTo>
                    <a:pt x="1449" y="2465"/>
                  </a:lnTo>
                  <a:lnTo>
                    <a:pt x="1447" y="2462"/>
                  </a:lnTo>
                  <a:lnTo>
                    <a:pt x="1444" y="2459"/>
                  </a:lnTo>
                  <a:lnTo>
                    <a:pt x="1439" y="2458"/>
                  </a:lnTo>
                  <a:lnTo>
                    <a:pt x="1435" y="2457"/>
                  </a:lnTo>
                  <a:lnTo>
                    <a:pt x="1153" y="2457"/>
                  </a:lnTo>
                  <a:close/>
                  <a:moveTo>
                    <a:pt x="722" y="2457"/>
                  </a:moveTo>
                  <a:lnTo>
                    <a:pt x="608" y="2458"/>
                  </a:lnTo>
                  <a:lnTo>
                    <a:pt x="662" y="2693"/>
                  </a:lnTo>
                  <a:lnTo>
                    <a:pt x="667" y="2704"/>
                  </a:lnTo>
                  <a:lnTo>
                    <a:pt x="676" y="2714"/>
                  </a:lnTo>
                  <a:lnTo>
                    <a:pt x="688" y="2721"/>
                  </a:lnTo>
                  <a:lnTo>
                    <a:pt x="700" y="2723"/>
                  </a:lnTo>
                  <a:lnTo>
                    <a:pt x="722" y="2723"/>
                  </a:lnTo>
                  <a:lnTo>
                    <a:pt x="727" y="2723"/>
                  </a:lnTo>
                  <a:lnTo>
                    <a:pt x="730" y="2721"/>
                  </a:lnTo>
                  <a:lnTo>
                    <a:pt x="734" y="2719"/>
                  </a:lnTo>
                  <a:lnTo>
                    <a:pt x="736" y="2715"/>
                  </a:lnTo>
                  <a:lnTo>
                    <a:pt x="739" y="2711"/>
                  </a:lnTo>
                  <a:lnTo>
                    <a:pt x="739" y="2706"/>
                  </a:lnTo>
                  <a:lnTo>
                    <a:pt x="739" y="2474"/>
                  </a:lnTo>
                  <a:lnTo>
                    <a:pt x="739" y="2470"/>
                  </a:lnTo>
                  <a:lnTo>
                    <a:pt x="736" y="2465"/>
                  </a:lnTo>
                  <a:lnTo>
                    <a:pt x="734" y="2462"/>
                  </a:lnTo>
                  <a:lnTo>
                    <a:pt x="730" y="2459"/>
                  </a:lnTo>
                  <a:lnTo>
                    <a:pt x="727" y="2458"/>
                  </a:lnTo>
                  <a:lnTo>
                    <a:pt x="722" y="2457"/>
                  </a:lnTo>
                  <a:close/>
                  <a:moveTo>
                    <a:pt x="2606" y="2387"/>
                  </a:moveTo>
                  <a:lnTo>
                    <a:pt x="2720" y="2387"/>
                  </a:lnTo>
                  <a:lnTo>
                    <a:pt x="2740" y="2390"/>
                  </a:lnTo>
                  <a:lnTo>
                    <a:pt x="2756" y="2396"/>
                  </a:lnTo>
                  <a:lnTo>
                    <a:pt x="2770" y="2406"/>
                  </a:lnTo>
                  <a:lnTo>
                    <a:pt x="2780" y="2419"/>
                  </a:lnTo>
                  <a:lnTo>
                    <a:pt x="2787" y="2435"/>
                  </a:lnTo>
                  <a:lnTo>
                    <a:pt x="2789" y="2452"/>
                  </a:lnTo>
                  <a:lnTo>
                    <a:pt x="2788" y="2472"/>
                  </a:lnTo>
                  <a:lnTo>
                    <a:pt x="2734" y="2709"/>
                  </a:lnTo>
                  <a:lnTo>
                    <a:pt x="2725" y="2731"/>
                  </a:lnTo>
                  <a:lnTo>
                    <a:pt x="2712" y="2751"/>
                  </a:lnTo>
                  <a:lnTo>
                    <a:pt x="2695" y="2768"/>
                  </a:lnTo>
                  <a:lnTo>
                    <a:pt x="2675" y="2781"/>
                  </a:lnTo>
                  <a:lnTo>
                    <a:pt x="2652" y="2790"/>
                  </a:lnTo>
                  <a:lnTo>
                    <a:pt x="2629" y="2793"/>
                  </a:lnTo>
                  <a:lnTo>
                    <a:pt x="2606" y="2793"/>
                  </a:lnTo>
                  <a:lnTo>
                    <a:pt x="2584" y="2790"/>
                  </a:lnTo>
                  <a:lnTo>
                    <a:pt x="2563" y="2781"/>
                  </a:lnTo>
                  <a:lnTo>
                    <a:pt x="2545" y="2768"/>
                  </a:lnTo>
                  <a:lnTo>
                    <a:pt x="2532" y="2750"/>
                  </a:lnTo>
                  <a:lnTo>
                    <a:pt x="2524" y="2730"/>
                  </a:lnTo>
                  <a:lnTo>
                    <a:pt x="2520" y="2706"/>
                  </a:lnTo>
                  <a:lnTo>
                    <a:pt x="2520" y="2474"/>
                  </a:lnTo>
                  <a:lnTo>
                    <a:pt x="2524" y="2451"/>
                  </a:lnTo>
                  <a:lnTo>
                    <a:pt x="2532" y="2430"/>
                  </a:lnTo>
                  <a:lnTo>
                    <a:pt x="2545" y="2413"/>
                  </a:lnTo>
                  <a:lnTo>
                    <a:pt x="2563" y="2400"/>
                  </a:lnTo>
                  <a:lnTo>
                    <a:pt x="2584" y="2391"/>
                  </a:lnTo>
                  <a:lnTo>
                    <a:pt x="2606" y="2387"/>
                  </a:lnTo>
                  <a:close/>
                  <a:moveTo>
                    <a:pt x="1866" y="2387"/>
                  </a:moveTo>
                  <a:lnTo>
                    <a:pt x="2147" y="2387"/>
                  </a:lnTo>
                  <a:lnTo>
                    <a:pt x="2171" y="2391"/>
                  </a:lnTo>
                  <a:lnTo>
                    <a:pt x="2191" y="2400"/>
                  </a:lnTo>
                  <a:lnTo>
                    <a:pt x="2209" y="2413"/>
                  </a:lnTo>
                  <a:lnTo>
                    <a:pt x="2222" y="2430"/>
                  </a:lnTo>
                  <a:lnTo>
                    <a:pt x="2231" y="2451"/>
                  </a:lnTo>
                  <a:lnTo>
                    <a:pt x="2234" y="2474"/>
                  </a:lnTo>
                  <a:lnTo>
                    <a:pt x="2234" y="2706"/>
                  </a:lnTo>
                  <a:lnTo>
                    <a:pt x="2231" y="2730"/>
                  </a:lnTo>
                  <a:lnTo>
                    <a:pt x="2222" y="2750"/>
                  </a:lnTo>
                  <a:lnTo>
                    <a:pt x="2209" y="2768"/>
                  </a:lnTo>
                  <a:lnTo>
                    <a:pt x="2191" y="2781"/>
                  </a:lnTo>
                  <a:lnTo>
                    <a:pt x="2171" y="2790"/>
                  </a:lnTo>
                  <a:lnTo>
                    <a:pt x="2147" y="2793"/>
                  </a:lnTo>
                  <a:lnTo>
                    <a:pt x="1866" y="2793"/>
                  </a:lnTo>
                  <a:lnTo>
                    <a:pt x="1843" y="2790"/>
                  </a:lnTo>
                  <a:lnTo>
                    <a:pt x="1823" y="2781"/>
                  </a:lnTo>
                  <a:lnTo>
                    <a:pt x="1805" y="2768"/>
                  </a:lnTo>
                  <a:lnTo>
                    <a:pt x="1791" y="2750"/>
                  </a:lnTo>
                  <a:lnTo>
                    <a:pt x="1784" y="2730"/>
                  </a:lnTo>
                  <a:lnTo>
                    <a:pt x="1780" y="2706"/>
                  </a:lnTo>
                  <a:lnTo>
                    <a:pt x="1780" y="2474"/>
                  </a:lnTo>
                  <a:lnTo>
                    <a:pt x="1784" y="2451"/>
                  </a:lnTo>
                  <a:lnTo>
                    <a:pt x="1791" y="2430"/>
                  </a:lnTo>
                  <a:lnTo>
                    <a:pt x="1805" y="2413"/>
                  </a:lnTo>
                  <a:lnTo>
                    <a:pt x="1823" y="2400"/>
                  </a:lnTo>
                  <a:lnTo>
                    <a:pt x="1843" y="2391"/>
                  </a:lnTo>
                  <a:lnTo>
                    <a:pt x="1866" y="2387"/>
                  </a:lnTo>
                  <a:close/>
                  <a:moveTo>
                    <a:pt x="1153" y="2387"/>
                  </a:moveTo>
                  <a:lnTo>
                    <a:pt x="1435" y="2387"/>
                  </a:lnTo>
                  <a:lnTo>
                    <a:pt x="1458" y="2391"/>
                  </a:lnTo>
                  <a:lnTo>
                    <a:pt x="1479" y="2400"/>
                  </a:lnTo>
                  <a:lnTo>
                    <a:pt x="1496" y="2413"/>
                  </a:lnTo>
                  <a:lnTo>
                    <a:pt x="1509" y="2430"/>
                  </a:lnTo>
                  <a:lnTo>
                    <a:pt x="1518" y="2451"/>
                  </a:lnTo>
                  <a:lnTo>
                    <a:pt x="1521" y="2474"/>
                  </a:lnTo>
                  <a:lnTo>
                    <a:pt x="1521" y="2706"/>
                  </a:lnTo>
                  <a:lnTo>
                    <a:pt x="1518" y="2730"/>
                  </a:lnTo>
                  <a:lnTo>
                    <a:pt x="1509" y="2750"/>
                  </a:lnTo>
                  <a:lnTo>
                    <a:pt x="1496" y="2768"/>
                  </a:lnTo>
                  <a:lnTo>
                    <a:pt x="1479" y="2781"/>
                  </a:lnTo>
                  <a:lnTo>
                    <a:pt x="1458" y="2790"/>
                  </a:lnTo>
                  <a:lnTo>
                    <a:pt x="1435" y="2793"/>
                  </a:lnTo>
                  <a:lnTo>
                    <a:pt x="1153" y="2793"/>
                  </a:lnTo>
                  <a:lnTo>
                    <a:pt x="1130" y="2790"/>
                  </a:lnTo>
                  <a:lnTo>
                    <a:pt x="1109" y="2781"/>
                  </a:lnTo>
                  <a:lnTo>
                    <a:pt x="1092" y="2768"/>
                  </a:lnTo>
                  <a:lnTo>
                    <a:pt x="1079" y="2750"/>
                  </a:lnTo>
                  <a:lnTo>
                    <a:pt x="1070" y="2730"/>
                  </a:lnTo>
                  <a:lnTo>
                    <a:pt x="1066" y="2706"/>
                  </a:lnTo>
                  <a:lnTo>
                    <a:pt x="1066" y="2474"/>
                  </a:lnTo>
                  <a:lnTo>
                    <a:pt x="1070" y="2451"/>
                  </a:lnTo>
                  <a:lnTo>
                    <a:pt x="1079" y="2430"/>
                  </a:lnTo>
                  <a:lnTo>
                    <a:pt x="1092" y="2413"/>
                  </a:lnTo>
                  <a:lnTo>
                    <a:pt x="1109" y="2400"/>
                  </a:lnTo>
                  <a:lnTo>
                    <a:pt x="1130" y="2391"/>
                  </a:lnTo>
                  <a:lnTo>
                    <a:pt x="1153" y="2387"/>
                  </a:lnTo>
                  <a:close/>
                  <a:moveTo>
                    <a:pt x="608" y="2387"/>
                  </a:moveTo>
                  <a:lnTo>
                    <a:pt x="722" y="2387"/>
                  </a:lnTo>
                  <a:lnTo>
                    <a:pt x="745" y="2391"/>
                  </a:lnTo>
                  <a:lnTo>
                    <a:pt x="765" y="2400"/>
                  </a:lnTo>
                  <a:lnTo>
                    <a:pt x="783" y="2413"/>
                  </a:lnTo>
                  <a:lnTo>
                    <a:pt x="797" y="2430"/>
                  </a:lnTo>
                  <a:lnTo>
                    <a:pt x="806" y="2451"/>
                  </a:lnTo>
                  <a:lnTo>
                    <a:pt x="808" y="2474"/>
                  </a:lnTo>
                  <a:lnTo>
                    <a:pt x="808" y="2706"/>
                  </a:lnTo>
                  <a:lnTo>
                    <a:pt x="806" y="2730"/>
                  </a:lnTo>
                  <a:lnTo>
                    <a:pt x="797" y="2750"/>
                  </a:lnTo>
                  <a:lnTo>
                    <a:pt x="783" y="2768"/>
                  </a:lnTo>
                  <a:lnTo>
                    <a:pt x="765" y="2781"/>
                  </a:lnTo>
                  <a:lnTo>
                    <a:pt x="745" y="2790"/>
                  </a:lnTo>
                  <a:lnTo>
                    <a:pt x="722" y="2793"/>
                  </a:lnTo>
                  <a:lnTo>
                    <a:pt x="700" y="2793"/>
                  </a:lnTo>
                  <a:lnTo>
                    <a:pt x="676" y="2790"/>
                  </a:lnTo>
                  <a:lnTo>
                    <a:pt x="654" y="2781"/>
                  </a:lnTo>
                  <a:lnTo>
                    <a:pt x="633" y="2768"/>
                  </a:lnTo>
                  <a:lnTo>
                    <a:pt x="616" y="2751"/>
                  </a:lnTo>
                  <a:lnTo>
                    <a:pt x="603" y="2731"/>
                  </a:lnTo>
                  <a:lnTo>
                    <a:pt x="595" y="2709"/>
                  </a:lnTo>
                  <a:lnTo>
                    <a:pt x="541" y="2472"/>
                  </a:lnTo>
                  <a:lnTo>
                    <a:pt x="539" y="2452"/>
                  </a:lnTo>
                  <a:lnTo>
                    <a:pt x="541" y="2435"/>
                  </a:lnTo>
                  <a:lnTo>
                    <a:pt x="548" y="2419"/>
                  </a:lnTo>
                  <a:lnTo>
                    <a:pt x="559" y="2406"/>
                  </a:lnTo>
                  <a:lnTo>
                    <a:pt x="572" y="2396"/>
                  </a:lnTo>
                  <a:lnTo>
                    <a:pt x="588" y="2390"/>
                  </a:lnTo>
                  <a:lnTo>
                    <a:pt x="608" y="2387"/>
                  </a:lnTo>
                  <a:close/>
                  <a:moveTo>
                    <a:pt x="2606" y="1793"/>
                  </a:moveTo>
                  <a:lnTo>
                    <a:pt x="2601" y="1793"/>
                  </a:lnTo>
                  <a:lnTo>
                    <a:pt x="2598" y="1795"/>
                  </a:lnTo>
                  <a:lnTo>
                    <a:pt x="2595" y="1798"/>
                  </a:lnTo>
                  <a:lnTo>
                    <a:pt x="2592" y="1802"/>
                  </a:lnTo>
                  <a:lnTo>
                    <a:pt x="2590" y="1805"/>
                  </a:lnTo>
                  <a:lnTo>
                    <a:pt x="2589" y="1810"/>
                  </a:lnTo>
                  <a:lnTo>
                    <a:pt x="2589" y="2042"/>
                  </a:lnTo>
                  <a:lnTo>
                    <a:pt x="2590" y="2046"/>
                  </a:lnTo>
                  <a:lnTo>
                    <a:pt x="2592" y="2051"/>
                  </a:lnTo>
                  <a:lnTo>
                    <a:pt x="2595" y="2054"/>
                  </a:lnTo>
                  <a:lnTo>
                    <a:pt x="2598" y="2057"/>
                  </a:lnTo>
                  <a:lnTo>
                    <a:pt x="2601" y="2059"/>
                  </a:lnTo>
                  <a:lnTo>
                    <a:pt x="2606" y="2060"/>
                  </a:lnTo>
                  <a:lnTo>
                    <a:pt x="2779" y="2060"/>
                  </a:lnTo>
                  <a:lnTo>
                    <a:pt x="2790" y="2056"/>
                  </a:lnTo>
                  <a:lnTo>
                    <a:pt x="2802" y="2050"/>
                  </a:lnTo>
                  <a:lnTo>
                    <a:pt x="2811" y="2040"/>
                  </a:lnTo>
                  <a:lnTo>
                    <a:pt x="2816" y="2029"/>
                  </a:lnTo>
                  <a:lnTo>
                    <a:pt x="2870" y="1793"/>
                  </a:lnTo>
                  <a:lnTo>
                    <a:pt x="2606" y="1793"/>
                  </a:lnTo>
                  <a:close/>
                  <a:moveTo>
                    <a:pt x="1866" y="1793"/>
                  </a:moveTo>
                  <a:lnTo>
                    <a:pt x="1861" y="1793"/>
                  </a:lnTo>
                  <a:lnTo>
                    <a:pt x="1858" y="1795"/>
                  </a:lnTo>
                  <a:lnTo>
                    <a:pt x="1854" y="1798"/>
                  </a:lnTo>
                  <a:lnTo>
                    <a:pt x="1851" y="1802"/>
                  </a:lnTo>
                  <a:lnTo>
                    <a:pt x="1849" y="1805"/>
                  </a:lnTo>
                  <a:lnTo>
                    <a:pt x="1849" y="1810"/>
                  </a:lnTo>
                  <a:lnTo>
                    <a:pt x="1849" y="2042"/>
                  </a:lnTo>
                  <a:lnTo>
                    <a:pt x="1849" y="2046"/>
                  </a:lnTo>
                  <a:lnTo>
                    <a:pt x="1851" y="2051"/>
                  </a:lnTo>
                  <a:lnTo>
                    <a:pt x="1854" y="2054"/>
                  </a:lnTo>
                  <a:lnTo>
                    <a:pt x="1858" y="2057"/>
                  </a:lnTo>
                  <a:lnTo>
                    <a:pt x="1861" y="2059"/>
                  </a:lnTo>
                  <a:lnTo>
                    <a:pt x="1866" y="2060"/>
                  </a:lnTo>
                  <a:lnTo>
                    <a:pt x="2147" y="2060"/>
                  </a:lnTo>
                  <a:lnTo>
                    <a:pt x="2152" y="2059"/>
                  </a:lnTo>
                  <a:lnTo>
                    <a:pt x="2156" y="2057"/>
                  </a:lnTo>
                  <a:lnTo>
                    <a:pt x="2160" y="2054"/>
                  </a:lnTo>
                  <a:lnTo>
                    <a:pt x="2163" y="2051"/>
                  </a:lnTo>
                  <a:lnTo>
                    <a:pt x="2164" y="2046"/>
                  </a:lnTo>
                  <a:lnTo>
                    <a:pt x="2165" y="2042"/>
                  </a:lnTo>
                  <a:lnTo>
                    <a:pt x="2165" y="1810"/>
                  </a:lnTo>
                  <a:lnTo>
                    <a:pt x="2164" y="1805"/>
                  </a:lnTo>
                  <a:lnTo>
                    <a:pt x="2163" y="1802"/>
                  </a:lnTo>
                  <a:lnTo>
                    <a:pt x="2160" y="1798"/>
                  </a:lnTo>
                  <a:lnTo>
                    <a:pt x="2156" y="1795"/>
                  </a:lnTo>
                  <a:lnTo>
                    <a:pt x="2152" y="1793"/>
                  </a:lnTo>
                  <a:lnTo>
                    <a:pt x="2147" y="1793"/>
                  </a:lnTo>
                  <a:lnTo>
                    <a:pt x="1866" y="1793"/>
                  </a:lnTo>
                  <a:close/>
                  <a:moveTo>
                    <a:pt x="1153" y="1793"/>
                  </a:moveTo>
                  <a:lnTo>
                    <a:pt x="1149" y="1793"/>
                  </a:lnTo>
                  <a:lnTo>
                    <a:pt x="1144" y="1795"/>
                  </a:lnTo>
                  <a:lnTo>
                    <a:pt x="1141" y="1798"/>
                  </a:lnTo>
                  <a:lnTo>
                    <a:pt x="1139" y="1802"/>
                  </a:lnTo>
                  <a:lnTo>
                    <a:pt x="1137" y="1805"/>
                  </a:lnTo>
                  <a:lnTo>
                    <a:pt x="1136" y="1810"/>
                  </a:lnTo>
                  <a:lnTo>
                    <a:pt x="1136" y="2042"/>
                  </a:lnTo>
                  <a:lnTo>
                    <a:pt x="1137" y="2046"/>
                  </a:lnTo>
                  <a:lnTo>
                    <a:pt x="1139" y="2051"/>
                  </a:lnTo>
                  <a:lnTo>
                    <a:pt x="1141" y="2054"/>
                  </a:lnTo>
                  <a:lnTo>
                    <a:pt x="1144" y="2057"/>
                  </a:lnTo>
                  <a:lnTo>
                    <a:pt x="1149" y="2059"/>
                  </a:lnTo>
                  <a:lnTo>
                    <a:pt x="1153" y="2060"/>
                  </a:lnTo>
                  <a:lnTo>
                    <a:pt x="1435" y="2060"/>
                  </a:lnTo>
                  <a:lnTo>
                    <a:pt x="1439" y="2059"/>
                  </a:lnTo>
                  <a:lnTo>
                    <a:pt x="1444" y="2057"/>
                  </a:lnTo>
                  <a:lnTo>
                    <a:pt x="1447" y="2054"/>
                  </a:lnTo>
                  <a:lnTo>
                    <a:pt x="1449" y="2051"/>
                  </a:lnTo>
                  <a:lnTo>
                    <a:pt x="1451" y="2046"/>
                  </a:lnTo>
                  <a:lnTo>
                    <a:pt x="1452" y="2042"/>
                  </a:lnTo>
                  <a:lnTo>
                    <a:pt x="1452" y="1810"/>
                  </a:lnTo>
                  <a:lnTo>
                    <a:pt x="1451" y="1805"/>
                  </a:lnTo>
                  <a:lnTo>
                    <a:pt x="1449" y="1802"/>
                  </a:lnTo>
                  <a:lnTo>
                    <a:pt x="1447" y="1798"/>
                  </a:lnTo>
                  <a:lnTo>
                    <a:pt x="1444" y="1795"/>
                  </a:lnTo>
                  <a:lnTo>
                    <a:pt x="1439" y="1793"/>
                  </a:lnTo>
                  <a:lnTo>
                    <a:pt x="1435" y="1793"/>
                  </a:lnTo>
                  <a:lnTo>
                    <a:pt x="1153" y="1793"/>
                  </a:lnTo>
                  <a:close/>
                  <a:moveTo>
                    <a:pt x="722" y="1793"/>
                  </a:moveTo>
                  <a:lnTo>
                    <a:pt x="458" y="1793"/>
                  </a:lnTo>
                  <a:lnTo>
                    <a:pt x="512" y="2030"/>
                  </a:lnTo>
                  <a:lnTo>
                    <a:pt x="517" y="2041"/>
                  </a:lnTo>
                  <a:lnTo>
                    <a:pt x="526" y="2050"/>
                  </a:lnTo>
                  <a:lnTo>
                    <a:pt x="538" y="2056"/>
                  </a:lnTo>
                  <a:lnTo>
                    <a:pt x="549" y="2060"/>
                  </a:lnTo>
                  <a:lnTo>
                    <a:pt x="722" y="2060"/>
                  </a:lnTo>
                  <a:lnTo>
                    <a:pt x="727" y="2059"/>
                  </a:lnTo>
                  <a:lnTo>
                    <a:pt x="730" y="2057"/>
                  </a:lnTo>
                  <a:lnTo>
                    <a:pt x="734" y="2054"/>
                  </a:lnTo>
                  <a:lnTo>
                    <a:pt x="736" y="2051"/>
                  </a:lnTo>
                  <a:lnTo>
                    <a:pt x="739" y="2046"/>
                  </a:lnTo>
                  <a:lnTo>
                    <a:pt x="739" y="2042"/>
                  </a:lnTo>
                  <a:lnTo>
                    <a:pt x="739" y="1810"/>
                  </a:lnTo>
                  <a:lnTo>
                    <a:pt x="739" y="1805"/>
                  </a:lnTo>
                  <a:lnTo>
                    <a:pt x="736" y="1802"/>
                  </a:lnTo>
                  <a:lnTo>
                    <a:pt x="734" y="1798"/>
                  </a:lnTo>
                  <a:lnTo>
                    <a:pt x="730" y="1795"/>
                  </a:lnTo>
                  <a:lnTo>
                    <a:pt x="727" y="1793"/>
                  </a:lnTo>
                  <a:lnTo>
                    <a:pt x="722" y="1793"/>
                  </a:lnTo>
                  <a:close/>
                  <a:moveTo>
                    <a:pt x="2606" y="1724"/>
                  </a:moveTo>
                  <a:lnTo>
                    <a:pt x="2870" y="1724"/>
                  </a:lnTo>
                  <a:lnTo>
                    <a:pt x="2890" y="1726"/>
                  </a:lnTo>
                  <a:lnTo>
                    <a:pt x="2906" y="1732"/>
                  </a:lnTo>
                  <a:lnTo>
                    <a:pt x="2920" y="1742"/>
                  </a:lnTo>
                  <a:lnTo>
                    <a:pt x="2930" y="1755"/>
                  </a:lnTo>
                  <a:lnTo>
                    <a:pt x="2937" y="1771"/>
                  </a:lnTo>
                  <a:lnTo>
                    <a:pt x="2940" y="1789"/>
                  </a:lnTo>
                  <a:lnTo>
                    <a:pt x="2938" y="1807"/>
                  </a:lnTo>
                  <a:lnTo>
                    <a:pt x="2884" y="2044"/>
                  </a:lnTo>
                  <a:lnTo>
                    <a:pt x="2875" y="2067"/>
                  </a:lnTo>
                  <a:lnTo>
                    <a:pt x="2862" y="2087"/>
                  </a:lnTo>
                  <a:lnTo>
                    <a:pt x="2845" y="2105"/>
                  </a:lnTo>
                  <a:lnTo>
                    <a:pt x="2825" y="2118"/>
                  </a:lnTo>
                  <a:lnTo>
                    <a:pt x="2802" y="2125"/>
                  </a:lnTo>
                  <a:lnTo>
                    <a:pt x="2779" y="2129"/>
                  </a:lnTo>
                  <a:lnTo>
                    <a:pt x="2606" y="2129"/>
                  </a:lnTo>
                  <a:lnTo>
                    <a:pt x="2584" y="2125"/>
                  </a:lnTo>
                  <a:lnTo>
                    <a:pt x="2563" y="2117"/>
                  </a:lnTo>
                  <a:lnTo>
                    <a:pt x="2545" y="2103"/>
                  </a:lnTo>
                  <a:lnTo>
                    <a:pt x="2532" y="2086"/>
                  </a:lnTo>
                  <a:lnTo>
                    <a:pt x="2524" y="2065"/>
                  </a:lnTo>
                  <a:lnTo>
                    <a:pt x="2520" y="2042"/>
                  </a:lnTo>
                  <a:lnTo>
                    <a:pt x="2520" y="1810"/>
                  </a:lnTo>
                  <a:lnTo>
                    <a:pt x="2524" y="1787"/>
                  </a:lnTo>
                  <a:lnTo>
                    <a:pt x="2532" y="1767"/>
                  </a:lnTo>
                  <a:lnTo>
                    <a:pt x="2545" y="1749"/>
                  </a:lnTo>
                  <a:lnTo>
                    <a:pt x="2563" y="1735"/>
                  </a:lnTo>
                  <a:lnTo>
                    <a:pt x="2584" y="1726"/>
                  </a:lnTo>
                  <a:lnTo>
                    <a:pt x="2606" y="1724"/>
                  </a:lnTo>
                  <a:close/>
                  <a:moveTo>
                    <a:pt x="1866" y="1724"/>
                  </a:moveTo>
                  <a:lnTo>
                    <a:pt x="2147" y="1724"/>
                  </a:lnTo>
                  <a:lnTo>
                    <a:pt x="2171" y="1726"/>
                  </a:lnTo>
                  <a:lnTo>
                    <a:pt x="2191" y="1735"/>
                  </a:lnTo>
                  <a:lnTo>
                    <a:pt x="2209" y="1749"/>
                  </a:lnTo>
                  <a:lnTo>
                    <a:pt x="2222" y="1767"/>
                  </a:lnTo>
                  <a:lnTo>
                    <a:pt x="2231" y="1787"/>
                  </a:lnTo>
                  <a:lnTo>
                    <a:pt x="2234" y="1810"/>
                  </a:lnTo>
                  <a:lnTo>
                    <a:pt x="2234" y="2042"/>
                  </a:lnTo>
                  <a:lnTo>
                    <a:pt x="2231" y="2065"/>
                  </a:lnTo>
                  <a:lnTo>
                    <a:pt x="2222" y="2086"/>
                  </a:lnTo>
                  <a:lnTo>
                    <a:pt x="2209" y="2103"/>
                  </a:lnTo>
                  <a:lnTo>
                    <a:pt x="2191" y="2117"/>
                  </a:lnTo>
                  <a:lnTo>
                    <a:pt x="2171" y="2125"/>
                  </a:lnTo>
                  <a:lnTo>
                    <a:pt x="2147" y="2129"/>
                  </a:lnTo>
                  <a:lnTo>
                    <a:pt x="1866" y="2129"/>
                  </a:lnTo>
                  <a:lnTo>
                    <a:pt x="1843" y="2125"/>
                  </a:lnTo>
                  <a:lnTo>
                    <a:pt x="1823" y="2117"/>
                  </a:lnTo>
                  <a:lnTo>
                    <a:pt x="1805" y="2103"/>
                  </a:lnTo>
                  <a:lnTo>
                    <a:pt x="1791" y="2086"/>
                  </a:lnTo>
                  <a:lnTo>
                    <a:pt x="1784" y="2065"/>
                  </a:lnTo>
                  <a:lnTo>
                    <a:pt x="1780" y="2042"/>
                  </a:lnTo>
                  <a:lnTo>
                    <a:pt x="1780" y="1810"/>
                  </a:lnTo>
                  <a:lnTo>
                    <a:pt x="1784" y="1787"/>
                  </a:lnTo>
                  <a:lnTo>
                    <a:pt x="1791" y="1767"/>
                  </a:lnTo>
                  <a:lnTo>
                    <a:pt x="1805" y="1749"/>
                  </a:lnTo>
                  <a:lnTo>
                    <a:pt x="1823" y="1735"/>
                  </a:lnTo>
                  <a:lnTo>
                    <a:pt x="1843" y="1726"/>
                  </a:lnTo>
                  <a:lnTo>
                    <a:pt x="1866" y="1724"/>
                  </a:lnTo>
                  <a:close/>
                  <a:moveTo>
                    <a:pt x="1153" y="1724"/>
                  </a:moveTo>
                  <a:lnTo>
                    <a:pt x="1435" y="1724"/>
                  </a:lnTo>
                  <a:lnTo>
                    <a:pt x="1458" y="1726"/>
                  </a:lnTo>
                  <a:lnTo>
                    <a:pt x="1479" y="1735"/>
                  </a:lnTo>
                  <a:lnTo>
                    <a:pt x="1496" y="1749"/>
                  </a:lnTo>
                  <a:lnTo>
                    <a:pt x="1509" y="1767"/>
                  </a:lnTo>
                  <a:lnTo>
                    <a:pt x="1518" y="1787"/>
                  </a:lnTo>
                  <a:lnTo>
                    <a:pt x="1521" y="1810"/>
                  </a:lnTo>
                  <a:lnTo>
                    <a:pt x="1521" y="2042"/>
                  </a:lnTo>
                  <a:lnTo>
                    <a:pt x="1518" y="2065"/>
                  </a:lnTo>
                  <a:lnTo>
                    <a:pt x="1509" y="2086"/>
                  </a:lnTo>
                  <a:lnTo>
                    <a:pt x="1496" y="2103"/>
                  </a:lnTo>
                  <a:lnTo>
                    <a:pt x="1479" y="2117"/>
                  </a:lnTo>
                  <a:lnTo>
                    <a:pt x="1458" y="2125"/>
                  </a:lnTo>
                  <a:lnTo>
                    <a:pt x="1435" y="2129"/>
                  </a:lnTo>
                  <a:lnTo>
                    <a:pt x="1153" y="2129"/>
                  </a:lnTo>
                  <a:lnTo>
                    <a:pt x="1130" y="2125"/>
                  </a:lnTo>
                  <a:lnTo>
                    <a:pt x="1109" y="2117"/>
                  </a:lnTo>
                  <a:lnTo>
                    <a:pt x="1092" y="2103"/>
                  </a:lnTo>
                  <a:lnTo>
                    <a:pt x="1079" y="2086"/>
                  </a:lnTo>
                  <a:lnTo>
                    <a:pt x="1070" y="2065"/>
                  </a:lnTo>
                  <a:lnTo>
                    <a:pt x="1066" y="2042"/>
                  </a:lnTo>
                  <a:lnTo>
                    <a:pt x="1066" y="1810"/>
                  </a:lnTo>
                  <a:lnTo>
                    <a:pt x="1070" y="1787"/>
                  </a:lnTo>
                  <a:lnTo>
                    <a:pt x="1079" y="1767"/>
                  </a:lnTo>
                  <a:lnTo>
                    <a:pt x="1092" y="1749"/>
                  </a:lnTo>
                  <a:lnTo>
                    <a:pt x="1109" y="1735"/>
                  </a:lnTo>
                  <a:lnTo>
                    <a:pt x="1130" y="1726"/>
                  </a:lnTo>
                  <a:lnTo>
                    <a:pt x="1153" y="1724"/>
                  </a:lnTo>
                  <a:close/>
                  <a:moveTo>
                    <a:pt x="458" y="1724"/>
                  </a:moveTo>
                  <a:lnTo>
                    <a:pt x="722" y="1724"/>
                  </a:lnTo>
                  <a:lnTo>
                    <a:pt x="745" y="1726"/>
                  </a:lnTo>
                  <a:lnTo>
                    <a:pt x="765" y="1735"/>
                  </a:lnTo>
                  <a:lnTo>
                    <a:pt x="783" y="1749"/>
                  </a:lnTo>
                  <a:lnTo>
                    <a:pt x="797" y="1767"/>
                  </a:lnTo>
                  <a:lnTo>
                    <a:pt x="806" y="1787"/>
                  </a:lnTo>
                  <a:lnTo>
                    <a:pt x="808" y="1810"/>
                  </a:lnTo>
                  <a:lnTo>
                    <a:pt x="808" y="2042"/>
                  </a:lnTo>
                  <a:lnTo>
                    <a:pt x="806" y="2065"/>
                  </a:lnTo>
                  <a:lnTo>
                    <a:pt x="797" y="2086"/>
                  </a:lnTo>
                  <a:lnTo>
                    <a:pt x="783" y="2103"/>
                  </a:lnTo>
                  <a:lnTo>
                    <a:pt x="765" y="2117"/>
                  </a:lnTo>
                  <a:lnTo>
                    <a:pt x="745" y="2125"/>
                  </a:lnTo>
                  <a:lnTo>
                    <a:pt x="722" y="2129"/>
                  </a:lnTo>
                  <a:lnTo>
                    <a:pt x="549" y="2129"/>
                  </a:lnTo>
                  <a:lnTo>
                    <a:pt x="526" y="2125"/>
                  </a:lnTo>
                  <a:lnTo>
                    <a:pt x="503" y="2118"/>
                  </a:lnTo>
                  <a:lnTo>
                    <a:pt x="483" y="2105"/>
                  </a:lnTo>
                  <a:lnTo>
                    <a:pt x="466" y="2087"/>
                  </a:lnTo>
                  <a:lnTo>
                    <a:pt x="453" y="2067"/>
                  </a:lnTo>
                  <a:lnTo>
                    <a:pt x="444" y="2044"/>
                  </a:lnTo>
                  <a:lnTo>
                    <a:pt x="391" y="1807"/>
                  </a:lnTo>
                  <a:lnTo>
                    <a:pt x="389" y="1789"/>
                  </a:lnTo>
                  <a:lnTo>
                    <a:pt x="391" y="1771"/>
                  </a:lnTo>
                  <a:lnTo>
                    <a:pt x="398" y="1755"/>
                  </a:lnTo>
                  <a:lnTo>
                    <a:pt x="408" y="1742"/>
                  </a:lnTo>
                  <a:lnTo>
                    <a:pt x="422" y="1732"/>
                  </a:lnTo>
                  <a:lnTo>
                    <a:pt x="438" y="1726"/>
                  </a:lnTo>
                  <a:lnTo>
                    <a:pt x="458" y="1724"/>
                  </a:lnTo>
                  <a:close/>
                  <a:moveTo>
                    <a:pt x="247" y="1443"/>
                  </a:moveTo>
                  <a:lnTo>
                    <a:pt x="212" y="1446"/>
                  </a:lnTo>
                  <a:lnTo>
                    <a:pt x="181" y="1454"/>
                  </a:lnTo>
                  <a:lnTo>
                    <a:pt x="151" y="1468"/>
                  </a:lnTo>
                  <a:lnTo>
                    <a:pt x="126" y="1485"/>
                  </a:lnTo>
                  <a:lnTo>
                    <a:pt x="105" y="1507"/>
                  </a:lnTo>
                  <a:lnTo>
                    <a:pt x="89" y="1532"/>
                  </a:lnTo>
                  <a:lnTo>
                    <a:pt x="76" y="1561"/>
                  </a:lnTo>
                  <a:lnTo>
                    <a:pt x="70" y="1591"/>
                  </a:lnTo>
                  <a:lnTo>
                    <a:pt x="69" y="1625"/>
                  </a:lnTo>
                  <a:lnTo>
                    <a:pt x="74" y="1661"/>
                  </a:lnTo>
                  <a:lnTo>
                    <a:pt x="404" y="2937"/>
                  </a:lnTo>
                  <a:lnTo>
                    <a:pt x="417" y="2970"/>
                  </a:lnTo>
                  <a:lnTo>
                    <a:pt x="435" y="3001"/>
                  </a:lnTo>
                  <a:lnTo>
                    <a:pt x="458" y="3030"/>
                  </a:lnTo>
                  <a:lnTo>
                    <a:pt x="487" y="3054"/>
                  </a:lnTo>
                  <a:lnTo>
                    <a:pt x="517" y="3075"/>
                  </a:lnTo>
                  <a:lnTo>
                    <a:pt x="550" y="3090"/>
                  </a:lnTo>
                  <a:lnTo>
                    <a:pt x="585" y="3100"/>
                  </a:lnTo>
                  <a:lnTo>
                    <a:pt x="620" y="3103"/>
                  </a:lnTo>
                  <a:lnTo>
                    <a:pt x="2708" y="3103"/>
                  </a:lnTo>
                  <a:lnTo>
                    <a:pt x="2743" y="3100"/>
                  </a:lnTo>
                  <a:lnTo>
                    <a:pt x="2778" y="3090"/>
                  </a:lnTo>
                  <a:lnTo>
                    <a:pt x="2811" y="3075"/>
                  </a:lnTo>
                  <a:lnTo>
                    <a:pt x="2843" y="3054"/>
                  </a:lnTo>
                  <a:lnTo>
                    <a:pt x="2870" y="3030"/>
                  </a:lnTo>
                  <a:lnTo>
                    <a:pt x="2893" y="3001"/>
                  </a:lnTo>
                  <a:lnTo>
                    <a:pt x="2911" y="2970"/>
                  </a:lnTo>
                  <a:lnTo>
                    <a:pt x="2924" y="2937"/>
                  </a:lnTo>
                  <a:lnTo>
                    <a:pt x="3254" y="1661"/>
                  </a:lnTo>
                  <a:lnTo>
                    <a:pt x="3259" y="1625"/>
                  </a:lnTo>
                  <a:lnTo>
                    <a:pt x="3258" y="1591"/>
                  </a:lnTo>
                  <a:lnTo>
                    <a:pt x="3252" y="1561"/>
                  </a:lnTo>
                  <a:lnTo>
                    <a:pt x="3239" y="1532"/>
                  </a:lnTo>
                  <a:lnTo>
                    <a:pt x="3223" y="1507"/>
                  </a:lnTo>
                  <a:lnTo>
                    <a:pt x="3202" y="1485"/>
                  </a:lnTo>
                  <a:lnTo>
                    <a:pt x="3177" y="1468"/>
                  </a:lnTo>
                  <a:lnTo>
                    <a:pt x="3148" y="1454"/>
                  </a:lnTo>
                  <a:lnTo>
                    <a:pt x="3116" y="1446"/>
                  </a:lnTo>
                  <a:lnTo>
                    <a:pt x="3081" y="1443"/>
                  </a:lnTo>
                  <a:lnTo>
                    <a:pt x="2616" y="1443"/>
                  </a:lnTo>
                  <a:lnTo>
                    <a:pt x="2612" y="1479"/>
                  </a:lnTo>
                  <a:lnTo>
                    <a:pt x="2602" y="1513"/>
                  </a:lnTo>
                  <a:lnTo>
                    <a:pt x="2589" y="1543"/>
                  </a:lnTo>
                  <a:lnTo>
                    <a:pt x="2571" y="1572"/>
                  </a:lnTo>
                  <a:lnTo>
                    <a:pt x="2549" y="1597"/>
                  </a:lnTo>
                  <a:lnTo>
                    <a:pt x="2522" y="1619"/>
                  </a:lnTo>
                  <a:lnTo>
                    <a:pt x="2493" y="1636"/>
                  </a:lnTo>
                  <a:lnTo>
                    <a:pt x="2462" y="1650"/>
                  </a:lnTo>
                  <a:lnTo>
                    <a:pt x="2428" y="1658"/>
                  </a:lnTo>
                  <a:lnTo>
                    <a:pt x="2392" y="1661"/>
                  </a:lnTo>
                  <a:lnTo>
                    <a:pt x="2357" y="1658"/>
                  </a:lnTo>
                  <a:lnTo>
                    <a:pt x="2323" y="1650"/>
                  </a:lnTo>
                  <a:lnTo>
                    <a:pt x="2291" y="1636"/>
                  </a:lnTo>
                  <a:lnTo>
                    <a:pt x="2262" y="1619"/>
                  </a:lnTo>
                  <a:lnTo>
                    <a:pt x="2236" y="1597"/>
                  </a:lnTo>
                  <a:lnTo>
                    <a:pt x="2213" y="1572"/>
                  </a:lnTo>
                  <a:lnTo>
                    <a:pt x="2196" y="1543"/>
                  </a:lnTo>
                  <a:lnTo>
                    <a:pt x="2181" y="1513"/>
                  </a:lnTo>
                  <a:lnTo>
                    <a:pt x="2173" y="1479"/>
                  </a:lnTo>
                  <a:lnTo>
                    <a:pt x="2168" y="1443"/>
                  </a:lnTo>
                  <a:lnTo>
                    <a:pt x="1160" y="1443"/>
                  </a:lnTo>
                  <a:lnTo>
                    <a:pt x="1156" y="1479"/>
                  </a:lnTo>
                  <a:lnTo>
                    <a:pt x="1147" y="1513"/>
                  </a:lnTo>
                  <a:lnTo>
                    <a:pt x="1132" y="1543"/>
                  </a:lnTo>
                  <a:lnTo>
                    <a:pt x="1115" y="1572"/>
                  </a:lnTo>
                  <a:lnTo>
                    <a:pt x="1092" y="1597"/>
                  </a:lnTo>
                  <a:lnTo>
                    <a:pt x="1066" y="1619"/>
                  </a:lnTo>
                  <a:lnTo>
                    <a:pt x="1037" y="1636"/>
                  </a:lnTo>
                  <a:lnTo>
                    <a:pt x="1005" y="1650"/>
                  </a:lnTo>
                  <a:lnTo>
                    <a:pt x="971" y="1658"/>
                  </a:lnTo>
                  <a:lnTo>
                    <a:pt x="936" y="1661"/>
                  </a:lnTo>
                  <a:lnTo>
                    <a:pt x="900" y="1658"/>
                  </a:lnTo>
                  <a:lnTo>
                    <a:pt x="866" y="1650"/>
                  </a:lnTo>
                  <a:lnTo>
                    <a:pt x="835" y="1636"/>
                  </a:lnTo>
                  <a:lnTo>
                    <a:pt x="806" y="1619"/>
                  </a:lnTo>
                  <a:lnTo>
                    <a:pt x="780" y="1597"/>
                  </a:lnTo>
                  <a:lnTo>
                    <a:pt x="757" y="1572"/>
                  </a:lnTo>
                  <a:lnTo>
                    <a:pt x="739" y="1543"/>
                  </a:lnTo>
                  <a:lnTo>
                    <a:pt x="726" y="1513"/>
                  </a:lnTo>
                  <a:lnTo>
                    <a:pt x="716" y="1479"/>
                  </a:lnTo>
                  <a:lnTo>
                    <a:pt x="712" y="1443"/>
                  </a:lnTo>
                  <a:lnTo>
                    <a:pt x="247" y="1443"/>
                  </a:lnTo>
                  <a:close/>
                  <a:moveTo>
                    <a:pt x="1664" y="442"/>
                  </a:moveTo>
                  <a:lnTo>
                    <a:pt x="1144" y="1351"/>
                  </a:lnTo>
                  <a:lnTo>
                    <a:pt x="1152" y="1373"/>
                  </a:lnTo>
                  <a:lnTo>
                    <a:pt x="2176" y="1373"/>
                  </a:lnTo>
                  <a:lnTo>
                    <a:pt x="2185" y="1351"/>
                  </a:lnTo>
                  <a:lnTo>
                    <a:pt x="1664" y="442"/>
                  </a:lnTo>
                  <a:close/>
                  <a:moveTo>
                    <a:pt x="1531" y="69"/>
                  </a:moveTo>
                  <a:lnTo>
                    <a:pt x="1526" y="69"/>
                  </a:lnTo>
                  <a:lnTo>
                    <a:pt x="1494" y="73"/>
                  </a:lnTo>
                  <a:lnTo>
                    <a:pt x="1466" y="83"/>
                  </a:lnTo>
                  <a:lnTo>
                    <a:pt x="1439" y="98"/>
                  </a:lnTo>
                  <a:lnTo>
                    <a:pt x="1417" y="118"/>
                  </a:lnTo>
                  <a:lnTo>
                    <a:pt x="1400" y="142"/>
                  </a:lnTo>
                  <a:lnTo>
                    <a:pt x="1386" y="168"/>
                  </a:lnTo>
                  <a:lnTo>
                    <a:pt x="1378" y="198"/>
                  </a:lnTo>
                  <a:lnTo>
                    <a:pt x="1376" y="230"/>
                  </a:lnTo>
                  <a:lnTo>
                    <a:pt x="1380" y="260"/>
                  </a:lnTo>
                  <a:lnTo>
                    <a:pt x="1391" y="289"/>
                  </a:lnTo>
                  <a:lnTo>
                    <a:pt x="1406" y="315"/>
                  </a:lnTo>
                  <a:lnTo>
                    <a:pt x="1426" y="337"/>
                  </a:lnTo>
                  <a:lnTo>
                    <a:pt x="879" y="1292"/>
                  </a:lnTo>
                  <a:lnTo>
                    <a:pt x="852" y="1306"/>
                  </a:lnTo>
                  <a:lnTo>
                    <a:pt x="829" y="1325"/>
                  </a:lnTo>
                  <a:lnTo>
                    <a:pt x="809" y="1348"/>
                  </a:lnTo>
                  <a:lnTo>
                    <a:pt x="793" y="1374"/>
                  </a:lnTo>
                  <a:lnTo>
                    <a:pt x="784" y="1405"/>
                  </a:lnTo>
                  <a:lnTo>
                    <a:pt x="780" y="1437"/>
                  </a:lnTo>
                  <a:lnTo>
                    <a:pt x="784" y="1468"/>
                  </a:lnTo>
                  <a:lnTo>
                    <a:pt x="793" y="1497"/>
                  </a:lnTo>
                  <a:lnTo>
                    <a:pt x="808" y="1524"/>
                  </a:lnTo>
                  <a:lnTo>
                    <a:pt x="826" y="1547"/>
                  </a:lnTo>
                  <a:lnTo>
                    <a:pt x="849" y="1565"/>
                  </a:lnTo>
                  <a:lnTo>
                    <a:pt x="876" y="1579"/>
                  </a:lnTo>
                  <a:lnTo>
                    <a:pt x="904" y="1588"/>
                  </a:lnTo>
                  <a:lnTo>
                    <a:pt x="936" y="1591"/>
                  </a:lnTo>
                  <a:lnTo>
                    <a:pt x="967" y="1588"/>
                  </a:lnTo>
                  <a:lnTo>
                    <a:pt x="996" y="1579"/>
                  </a:lnTo>
                  <a:lnTo>
                    <a:pt x="1023" y="1565"/>
                  </a:lnTo>
                  <a:lnTo>
                    <a:pt x="1046" y="1547"/>
                  </a:lnTo>
                  <a:lnTo>
                    <a:pt x="1064" y="1524"/>
                  </a:lnTo>
                  <a:lnTo>
                    <a:pt x="1079" y="1497"/>
                  </a:lnTo>
                  <a:lnTo>
                    <a:pt x="1088" y="1468"/>
                  </a:lnTo>
                  <a:lnTo>
                    <a:pt x="1091" y="1437"/>
                  </a:lnTo>
                  <a:lnTo>
                    <a:pt x="1088" y="1405"/>
                  </a:lnTo>
                  <a:lnTo>
                    <a:pt x="1079" y="1377"/>
                  </a:lnTo>
                  <a:lnTo>
                    <a:pt x="1065" y="1350"/>
                  </a:lnTo>
                  <a:lnTo>
                    <a:pt x="1661" y="309"/>
                  </a:lnTo>
                  <a:lnTo>
                    <a:pt x="1664" y="303"/>
                  </a:lnTo>
                  <a:lnTo>
                    <a:pt x="1667" y="309"/>
                  </a:lnTo>
                  <a:lnTo>
                    <a:pt x="2264" y="1350"/>
                  </a:lnTo>
                  <a:lnTo>
                    <a:pt x="2249" y="1377"/>
                  </a:lnTo>
                  <a:lnTo>
                    <a:pt x="2240" y="1405"/>
                  </a:lnTo>
                  <a:lnTo>
                    <a:pt x="2237" y="1437"/>
                  </a:lnTo>
                  <a:lnTo>
                    <a:pt x="2240" y="1468"/>
                  </a:lnTo>
                  <a:lnTo>
                    <a:pt x="2249" y="1497"/>
                  </a:lnTo>
                  <a:lnTo>
                    <a:pt x="2264" y="1524"/>
                  </a:lnTo>
                  <a:lnTo>
                    <a:pt x="2282" y="1547"/>
                  </a:lnTo>
                  <a:lnTo>
                    <a:pt x="2305" y="1565"/>
                  </a:lnTo>
                  <a:lnTo>
                    <a:pt x="2332" y="1579"/>
                  </a:lnTo>
                  <a:lnTo>
                    <a:pt x="2361" y="1588"/>
                  </a:lnTo>
                  <a:lnTo>
                    <a:pt x="2392" y="1591"/>
                  </a:lnTo>
                  <a:lnTo>
                    <a:pt x="2424" y="1588"/>
                  </a:lnTo>
                  <a:lnTo>
                    <a:pt x="2452" y="1579"/>
                  </a:lnTo>
                  <a:lnTo>
                    <a:pt x="2479" y="1565"/>
                  </a:lnTo>
                  <a:lnTo>
                    <a:pt x="2502" y="1547"/>
                  </a:lnTo>
                  <a:lnTo>
                    <a:pt x="2520" y="1524"/>
                  </a:lnTo>
                  <a:lnTo>
                    <a:pt x="2536" y="1497"/>
                  </a:lnTo>
                  <a:lnTo>
                    <a:pt x="2544" y="1468"/>
                  </a:lnTo>
                  <a:lnTo>
                    <a:pt x="2548" y="1437"/>
                  </a:lnTo>
                  <a:lnTo>
                    <a:pt x="2544" y="1405"/>
                  </a:lnTo>
                  <a:lnTo>
                    <a:pt x="2535" y="1374"/>
                  </a:lnTo>
                  <a:lnTo>
                    <a:pt x="2519" y="1348"/>
                  </a:lnTo>
                  <a:lnTo>
                    <a:pt x="2499" y="1325"/>
                  </a:lnTo>
                  <a:lnTo>
                    <a:pt x="2476" y="1306"/>
                  </a:lnTo>
                  <a:lnTo>
                    <a:pt x="2449" y="1292"/>
                  </a:lnTo>
                  <a:lnTo>
                    <a:pt x="1903" y="337"/>
                  </a:lnTo>
                  <a:lnTo>
                    <a:pt x="1923" y="315"/>
                  </a:lnTo>
                  <a:lnTo>
                    <a:pt x="1938" y="289"/>
                  </a:lnTo>
                  <a:lnTo>
                    <a:pt x="1948" y="260"/>
                  </a:lnTo>
                  <a:lnTo>
                    <a:pt x="1952" y="230"/>
                  </a:lnTo>
                  <a:lnTo>
                    <a:pt x="1950" y="198"/>
                  </a:lnTo>
                  <a:lnTo>
                    <a:pt x="1942" y="168"/>
                  </a:lnTo>
                  <a:lnTo>
                    <a:pt x="1928" y="142"/>
                  </a:lnTo>
                  <a:lnTo>
                    <a:pt x="1911" y="118"/>
                  </a:lnTo>
                  <a:lnTo>
                    <a:pt x="1889" y="98"/>
                  </a:lnTo>
                  <a:lnTo>
                    <a:pt x="1862" y="83"/>
                  </a:lnTo>
                  <a:lnTo>
                    <a:pt x="1834" y="73"/>
                  </a:lnTo>
                  <a:lnTo>
                    <a:pt x="1803" y="69"/>
                  </a:lnTo>
                  <a:lnTo>
                    <a:pt x="1797" y="69"/>
                  </a:lnTo>
                  <a:lnTo>
                    <a:pt x="1769" y="71"/>
                  </a:lnTo>
                  <a:lnTo>
                    <a:pt x="1744" y="79"/>
                  </a:lnTo>
                  <a:lnTo>
                    <a:pt x="1720" y="89"/>
                  </a:lnTo>
                  <a:lnTo>
                    <a:pt x="1698" y="105"/>
                  </a:lnTo>
                  <a:lnTo>
                    <a:pt x="1679" y="122"/>
                  </a:lnTo>
                  <a:lnTo>
                    <a:pt x="1664" y="144"/>
                  </a:lnTo>
                  <a:lnTo>
                    <a:pt x="1649" y="122"/>
                  </a:lnTo>
                  <a:lnTo>
                    <a:pt x="1630" y="105"/>
                  </a:lnTo>
                  <a:lnTo>
                    <a:pt x="1608" y="89"/>
                  </a:lnTo>
                  <a:lnTo>
                    <a:pt x="1584" y="79"/>
                  </a:lnTo>
                  <a:lnTo>
                    <a:pt x="1559" y="71"/>
                  </a:lnTo>
                  <a:lnTo>
                    <a:pt x="1531" y="69"/>
                  </a:lnTo>
                  <a:close/>
                  <a:moveTo>
                    <a:pt x="1531" y="0"/>
                  </a:moveTo>
                  <a:lnTo>
                    <a:pt x="1566" y="2"/>
                  </a:lnTo>
                  <a:lnTo>
                    <a:pt x="1602" y="11"/>
                  </a:lnTo>
                  <a:lnTo>
                    <a:pt x="1634" y="25"/>
                  </a:lnTo>
                  <a:lnTo>
                    <a:pt x="1664" y="43"/>
                  </a:lnTo>
                  <a:lnTo>
                    <a:pt x="1694" y="25"/>
                  </a:lnTo>
                  <a:lnTo>
                    <a:pt x="1726" y="11"/>
                  </a:lnTo>
                  <a:lnTo>
                    <a:pt x="1762" y="2"/>
                  </a:lnTo>
                  <a:lnTo>
                    <a:pt x="1797" y="0"/>
                  </a:lnTo>
                  <a:lnTo>
                    <a:pt x="1805" y="0"/>
                  </a:lnTo>
                  <a:lnTo>
                    <a:pt x="1841" y="4"/>
                  </a:lnTo>
                  <a:lnTo>
                    <a:pt x="1875" y="13"/>
                  </a:lnTo>
                  <a:lnTo>
                    <a:pt x="1906" y="27"/>
                  </a:lnTo>
                  <a:lnTo>
                    <a:pt x="1935" y="47"/>
                  </a:lnTo>
                  <a:lnTo>
                    <a:pt x="1961" y="71"/>
                  </a:lnTo>
                  <a:lnTo>
                    <a:pt x="1983" y="98"/>
                  </a:lnTo>
                  <a:lnTo>
                    <a:pt x="2001" y="129"/>
                  </a:lnTo>
                  <a:lnTo>
                    <a:pt x="2013" y="162"/>
                  </a:lnTo>
                  <a:lnTo>
                    <a:pt x="2020" y="196"/>
                  </a:lnTo>
                  <a:lnTo>
                    <a:pt x="2021" y="232"/>
                  </a:lnTo>
                  <a:lnTo>
                    <a:pt x="2018" y="262"/>
                  </a:lnTo>
                  <a:lnTo>
                    <a:pt x="2012" y="291"/>
                  </a:lnTo>
                  <a:lnTo>
                    <a:pt x="2001" y="319"/>
                  </a:lnTo>
                  <a:lnTo>
                    <a:pt x="1986" y="344"/>
                  </a:lnTo>
                  <a:lnTo>
                    <a:pt x="2498" y="1238"/>
                  </a:lnTo>
                  <a:lnTo>
                    <a:pt x="2529" y="1258"/>
                  </a:lnTo>
                  <a:lnTo>
                    <a:pt x="2555" y="1282"/>
                  </a:lnTo>
                  <a:lnTo>
                    <a:pt x="2577" y="1310"/>
                  </a:lnTo>
                  <a:lnTo>
                    <a:pt x="2595" y="1340"/>
                  </a:lnTo>
                  <a:lnTo>
                    <a:pt x="2608" y="1373"/>
                  </a:lnTo>
                  <a:lnTo>
                    <a:pt x="3081" y="1373"/>
                  </a:lnTo>
                  <a:lnTo>
                    <a:pt x="3119" y="1377"/>
                  </a:lnTo>
                  <a:lnTo>
                    <a:pt x="3156" y="1384"/>
                  </a:lnTo>
                  <a:lnTo>
                    <a:pt x="3191" y="1397"/>
                  </a:lnTo>
                  <a:lnTo>
                    <a:pt x="3224" y="1415"/>
                  </a:lnTo>
                  <a:lnTo>
                    <a:pt x="3253" y="1437"/>
                  </a:lnTo>
                  <a:lnTo>
                    <a:pt x="3278" y="1463"/>
                  </a:lnTo>
                  <a:lnTo>
                    <a:pt x="3298" y="1494"/>
                  </a:lnTo>
                  <a:lnTo>
                    <a:pt x="3313" y="1527"/>
                  </a:lnTo>
                  <a:lnTo>
                    <a:pt x="3323" y="1562"/>
                  </a:lnTo>
                  <a:lnTo>
                    <a:pt x="3328" y="1599"/>
                  </a:lnTo>
                  <a:lnTo>
                    <a:pt x="3327" y="1639"/>
                  </a:lnTo>
                  <a:lnTo>
                    <a:pt x="3321" y="1678"/>
                  </a:lnTo>
                  <a:lnTo>
                    <a:pt x="2991" y="2954"/>
                  </a:lnTo>
                  <a:lnTo>
                    <a:pt x="2979" y="2989"/>
                  </a:lnTo>
                  <a:lnTo>
                    <a:pt x="2961" y="3023"/>
                  </a:lnTo>
                  <a:lnTo>
                    <a:pt x="2939" y="3055"/>
                  </a:lnTo>
                  <a:lnTo>
                    <a:pt x="2914" y="3084"/>
                  </a:lnTo>
                  <a:lnTo>
                    <a:pt x="2884" y="3109"/>
                  </a:lnTo>
                  <a:lnTo>
                    <a:pt x="2852" y="3131"/>
                  </a:lnTo>
                  <a:lnTo>
                    <a:pt x="2818" y="3148"/>
                  </a:lnTo>
                  <a:lnTo>
                    <a:pt x="2782" y="3161"/>
                  </a:lnTo>
                  <a:lnTo>
                    <a:pt x="2745" y="3170"/>
                  </a:lnTo>
                  <a:lnTo>
                    <a:pt x="2708" y="3172"/>
                  </a:lnTo>
                  <a:lnTo>
                    <a:pt x="620" y="3172"/>
                  </a:lnTo>
                  <a:lnTo>
                    <a:pt x="583" y="3170"/>
                  </a:lnTo>
                  <a:lnTo>
                    <a:pt x="546" y="3161"/>
                  </a:lnTo>
                  <a:lnTo>
                    <a:pt x="510" y="3148"/>
                  </a:lnTo>
                  <a:lnTo>
                    <a:pt x="476" y="3131"/>
                  </a:lnTo>
                  <a:lnTo>
                    <a:pt x="444" y="3109"/>
                  </a:lnTo>
                  <a:lnTo>
                    <a:pt x="414" y="3084"/>
                  </a:lnTo>
                  <a:lnTo>
                    <a:pt x="389" y="3055"/>
                  </a:lnTo>
                  <a:lnTo>
                    <a:pt x="367" y="3023"/>
                  </a:lnTo>
                  <a:lnTo>
                    <a:pt x="349" y="2989"/>
                  </a:lnTo>
                  <a:lnTo>
                    <a:pt x="337" y="2954"/>
                  </a:lnTo>
                  <a:lnTo>
                    <a:pt x="6" y="1676"/>
                  </a:lnTo>
                  <a:lnTo>
                    <a:pt x="1" y="1638"/>
                  </a:lnTo>
                  <a:lnTo>
                    <a:pt x="0" y="1599"/>
                  </a:lnTo>
                  <a:lnTo>
                    <a:pt x="5" y="1562"/>
                  </a:lnTo>
                  <a:lnTo>
                    <a:pt x="15" y="1527"/>
                  </a:lnTo>
                  <a:lnTo>
                    <a:pt x="30" y="1494"/>
                  </a:lnTo>
                  <a:lnTo>
                    <a:pt x="51" y="1463"/>
                  </a:lnTo>
                  <a:lnTo>
                    <a:pt x="75" y="1437"/>
                  </a:lnTo>
                  <a:lnTo>
                    <a:pt x="104" y="1415"/>
                  </a:lnTo>
                  <a:lnTo>
                    <a:pt x="137" y="1397"/>
                  </a:lnTo>
                  <a:lnTo>
                    <a:pt x="172" y="1384"/>
                  </a:lnTo>
                  <a:lnTo>
                    <a:pt x="209" y="1377"/>
                  </a:lnTo>
                  <a:lnTo>
                    <a:pt x="247" y="1373"/>
                  </a:lnTo>
                  <a:lnTo>
                    <a:pt x="720" y="1373"/>
                  </a:lnTo>
                  <a:lnTo>
                    <a:pt x="733" y="1340"/>
                  </a:lnTo>
                  <a:lnTo>
                    <a:pt x="751" y="1310"/>
                  </a:lnTo>
                  <a:lnTo>
                    <a:pt x="773" y="1282"/>
                  </a:lnTo>
                  <a:lnTo>
                    <a:pt x="799" y="1258"/>
                  </a:lnTo>
                  <a:lnTo>
                    <a:pt x="830" y="1238"/>
                  </a:lnTo>
                  <a:lnTo>
                    <a:pt x="1342" y="344"/>
                  </a:lnTo>
                  <a:lnTo>
                    <a:pt x="1327" y="319"/>
                  </a:lnTo>
                  <a:lnTo>
                    <a:pt x="1316" y="291"/>
                  </a:lnTo>
                  <a:lnTo>
                    <a:pt x="1310" y="262"/>
                  </a:lnTo>
                  <a:lnTo>
                    <a:pt x="1307" y="232"/>
                  </a:lnTo>
                  <a:lnTo>
                    <a:pt x="1309" y="196"/>
                  </a:lnTo>
                  <a:lnTo>
                    <a:pt x="1315" y="161"/>
                  </a:lnTo>
                  <a:lnTo>
                    <a:pt x="1329" y="128"/>
                  </a:lnTo>
                  <a:lnTo>
                    <a:pt x="1345" y="98"/>
                  </a:lnTo>
                  <a:lnTo>
                    <a:pt x="1367" y="71"/>
                  </a:lnTo>
                  <a:lnTo>
                    <a:pt x="1392" y="48"/>
                  </a:lnTo>
                  <a:lnTo>
                    <a:pt x="1421" y="28"/>
                  </a:lnTo>
                  <a:lnTo>
                    <a:pt x="1452" y="14"/>
                  </a:lnTo>
                  <a:lnTo>
                    <a:pt x="1486" y="4"/>
                  </a:lnTo>
                  <a:lnTo>
                    <a:pt x="1523" y="0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BC4328D-672F-0AE1-58D4-89148E8ACA83}"/>
              </a:ext>
            </a:extLst>
          </p:cNvPr>
          <p:cNvCxnSpPr>
            <a:cxnSpLocks/>
            <a:stCxn id="10" idx="0"/>
            <a:endCxn id="5" idx="3"/>
          </p:cNvCxnSpPr>
          <p:nvPr/>
        </p:nvCxnSpPr>
        <p:spPr>
          <a:xfrm flipV="1">
            <a:off x="4737464" y="4288443"/>
            <a:ext cx="808944" cy="53404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182036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1225</Words>
  <Application>Microsoft Macintosh PowerPoint</Application>
  <PresentationFormat>Ecrã Panorâmico</PresentationFormat>
  <Paragraphs>248</Paragraphs>
  <Slides>13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5</vt:i4>
      </vt:variant>
      <vt:variant>
        <vt:lpstr>Títulos dos diapositivos</vt:lpstr>
      </vt:variant>
      <vt:variant>
        <vt:i4>13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Calibri Light</vt:lpstr>
      <vt:lpstr>Trebuchet MS</vt:lpstr>
      <vt:lpstr>Wingdings</vt:lpstr>
      <vt:lpstr>Zurich Blk BT</vt:lpstr>
      <vt:lpstr>Zurich BT</vt:lpstr>
      <vt:lpstr>Zurich Cn BT</vt:lpstr>
      <vt:lpstr>2_Tema do Office</vt:lpstr>
      <vt:lpstr>1_Tema do Office</vt:lpstr>
      <vt:lpstr>4_Tema do Office</vt:lpstr>
      <vt:lpstr>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Segurado</dc:creator>
  <cp:lastModifiedBy>David Alimandro Corrêa</cp:lastModifiedBy>
  <cp:revision>9</cp:revision>
  <dcterms:created xsi:type="dcterms:W3CDTF">2024-09-02T20:03:40Z</dcterms:created>
  <dcterms:modified xsi:type="dcterms:W3CDTF">2024-09-03T17:05:08Z</dcterms:modified>
</cp:coreProperties>
</file>