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5132" r:id="rId1"/>
  </p:sldMasterIdLst>
  <p:notesMasterIdLst>
    <p:notesMasterId r:id="rId41"/>
  </p:notesMasterIdLst>
  <p:sldIdLst>
    <p:sldId id="715" r:id="rId2"/>
    <p:sldId id="536" r:id="rId3"/>
    <p:sldId id="538" r:id="rId4"/>
    <p:sldId id="423" r:id="rId5"/>
    <p:sldId id="424" r:id="rId6"/>
    <p:sldId id="744" r:id="rId7"/>
    <p:sldId id="717" r:id="rId8"/>
    <p:sldId id="724" r:id="rId9"/>
    <p:sldId id="709" r:id="rId10"/>
    <p:sldId id="748" r:id="rId11"/>
    <p:sldId id="749" r:id="rId12"/>
    <p:sldId id="746" r:id="rId13"/>
    <p:sldId id="750" r:id="rId14"/>
    <p:sldId id="751" r:id="rId15"/>
    <p:sldId id="297" r:id="rId16"/>
    <p:sldId id="745" r:id="rId17"/>
    <p:sldId id="718" r:id="rId18"/>
    <p:sldId id="720" r:id="rId19"/>
    <p:sldId id="752" r:id="rId20"/>
    <p:sldId id="719" r:id="rId21"/>
    <p:sldId id="589" r:id="rId22"/>
    <p:sldId id="266" r:id="rId23"/>
    <p:sldId id="754" r:id="rId24"/>
    <p:sldId id="433" r:id="rId25"/>
    <p:sldId id="587" r:id="rId26"/>
    <p:sldId id="614" r:id="rId27"/>
    <p:sldId id="443" r:id="rId28"/>
    <p:sldId id="725" r:id="rId29"/>
    <p:sldId id="616" r:id="rId30"/>
    <p:sldId id="728" r:id="rId31"/>
    <p:sldId id="448" r:id="rId32"/>
    <p:sldId id="636" r:id="rId33"/>
    <p:sldId id="734" r:id="rId34"/>
    <p:sldId id="735" r:id="rId35"/>
    <p:sldId id="755" r:id="rId36"/>
    <p:sldId id="756" r:id="rId37"/>
    <p:sldId id="753" r:id="rId38"/>
    <p:sldId id="655" r:id="rId39"/>
    <p:sldId id="516" r:id="rId40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024588"/>
    <a:srgbClr val="DBD68B"/>
    <a:srgbClr val="F9F9EE"/>
    <a:srgbClr val="0000FF"/>
    <a:srgbClr val="B04008"/>
    <a:srgbClr val="F6CC18"/>
    <a:srgbClr val="F6B534"/>
    <a:srgbClr val="F0C2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102" autoAdjust="0"/>
    <p:restoredTop sz="90931" autoAdjust="0"/>
  </p:normalViewPr>
  <p:slideViewPr>
    <p:cSldViewPr>
      <p:cViewPr varScale="1">
        <p:scale>
          <a:sx n="74" d="100"/>
          <a:sy n="74" d="100"/>
        </p:scale>
        <p:origin x="96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999D5-3AE3-4EF6-BC52-9B8BBEC64AE7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016D012-858E-48AE-AE23-116A2FE32BF0}">
      <dgm:prSet phldrT="[Texto]"/>
      <dgm:spPr/>
      <dgm:t>
        <a:bodyPr/>
        <a:lstStyle/>
        <a:p>
          <a:r>
            <a:rPr lang="pt-BR" dirty="0">
              <a:latin typeface="Abadi" panose="020B0604020104020204" pitchFamily="34" charset="0"/>
            </a:rPr>
            <a:t>OBA</a:t>
          </a:r>
        </a:p>
      </dgm:t>
    </dgm:pt>
    <dgm:pt modelId="{E1D3B3A7-696D-44D3-99EF-B85C77A1D88F}" type="parTrans" cxnId="{3CDCF3B7-2A8E-4BB7-B75E-B58C64C64A5C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6E9CDDA9-EE5C-464D-8323-8097F27D5CCD}" type="sibTrans" cxnId="{3CDCF3B7-2A8E-4BB7-B75E-B58C64C64A5C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FA289B2D-C23F-4110-8234-5DFEC8ABF89B}">
      <dgm:prSet phldrT="[Texto]" custT="1"/>
      <dgm:spPr/>
      <dgm:t>
        <a:bodyPr/>
        <a:lstStyle/>
        <a:p>
          <a:r>
            <a:rPr lang="pt-BR" sz="2000" dirty="0">
              <a:latin typeface="Abadi" panose="020B0604020104020204" pitchFamily="34" charset="0"/>
            </a:rPr>
            <a:t>Seletivas</a:t>
          </a:r>
          <a:r>
            <a:rPr lang="pt-BR" sz="1400" dirty="0">
              <a:latin typeface="Abadi" panose="020B0604020104020204" pitchFamily="34" charset="0"/>
            </a:rPr>
            <a:t> </a:t>
          </a:r>
        </a:p>
        <a:p>
          <a:r>
            <a:rPr lang="pt-BR" sz="1400" dirty="0" err="1">
              <a:latin typeface="Abadi" panose="020B0604020104020204" pitchFamily="34" charset="0"/>
            </a:rPr>
            <a:t>Internacio-nais</a:t>
          </a:r>
          <a:endParaRPr lang="pt-BR" sz="1400" dirty="0">
            <a:latin typeface="Abadi" panose="020B0604020104020204" pitchFamily="34" charset="0"/>
          </a:endParaRPr>
        </a:p>
      </dgm:t>
    </dgm:pt>
    <dgm:pt modelId="{3E8580A5-0534-4998-9404-54180D8FF96E}" type="parTrans" cxnId="{840F0A01-AF45-4A0F-B2E0-2B29822D7019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39F7ACC0-E262-4456-9A7C-D08AD30182D0}" type="sibTrans" cxnId="{840F0A01-AF45-4A0F-B2E0-2B29822D7019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1634CFC0-4E7D-49C6-AE0A-919BCA1C2E48}">
      <dgm:prSet phldrT="[Texto]" custT="1"/>
      <dgm:spPr/>
      <dgm:t>
        <a:bodyPr/>
        <a:lstStyle/>
        <a:p>
          <a:r>
            <a:rPr lang="pt-BR" sz="1800" dirty="0">
              <a:latin typeface="Abadi" panose="020B0604020104020204" pitchFamily="34" charset="0"/>
            </a:rPr>
            <a:t>IOAA</a:t>
          </a:r>
        </a:p>
        <a:p>
          <a:r>
            <a:rPr lang="pt-BR" sz="1800" dirty="0">
              <a:latin typeface="Abadi" panose="020B0604020104020204" pitchFamily="34" charset="0"/>
            </a:rPr>
            <a:t>E</a:t>
          </a:r>
        </a:p>
        <a:p>
          <a:r>
            <a:rPr lang="pt-BR" sz="1800" dirty="0">
              <a:latin typeface="Abadi" panose="020B0604020104020204" pitchFamily="34" charset="0"/>
            </a:rPr>
            <a:t>OLAA</a:t>
          </a:r>
        </a:p>
      </dgm:t>
    </dgm:pt>
    <dgm:pt modelId="{9DB438A3-4C67-4AB1-A7A7-A3263829945B}" type="parTrans" cxnId="{BE2B3F2B-3274-46C0-9283-885B7C798C1B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B8634B89-9100-46EA-B0FC-88DF9F935EDC}" type="sibTrans" cxnId="{BE2B3F2B-3274-46C0-9283-885B7C798C1B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C324E56E-FD29-4620-9053-54DC23AFF0C4}">
      <dgm:prSet phldrT="[Texto]" custT="1"/>
      <dgm:spPr/>
      <dgm:t>
        <a:bodyPr/>
        <a:lstStyle/>
        <a:p>
          <a:r>
            <a:rPr lang="pt-BR" sz="1600" dirty="0">
              <a:latin typeface="Abadi" panose="020B0604020104020204" pitchFamily="34" charset="0"/>
            </a:rPr>
            <a:t>Iniciação</a:t>
          </a:r>
        </a:p>
        <a:p>
          <a:r>
            <a:rPr lang="pt-BR" sz="1600" dirty="0">
              <a:latin typeface="Abadi" panose="020B0604020104020204" pitchFamily="34" charset="0"/>
            </a:rPr>
            <a:t>Científica</a:t>
          </a:r>
        </a:p>
        <a:p>
          <a:r>
            <a:rPr lang="pt-BR" sz="1600" dirty="0">
              <a:latin typeface="Abadi" panose="020B0604020104020204" pitchFamily="34" charset="0"/>
            </a:rPr>
            <a:t>Júnior</a:t>
          </a:r>
        </a:p>
      </dgm:t>
    </dgm:pt>
    <dgm:pt modelId="{095A24B6-03FB-40E8-A673-239E4675A6CE}" type="parTrans" cxnId="{75A1C6F5-874D-4A54-8BC0-3AA0D88406BF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121A41B2-3E65-4770-92A2-3F495D3144AA}" type="sibTrans" cxnId="{75A1C6F5-874D-4A54-8BC0-3AA0D88406BF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C7C775D9-9EDF-4F52-9776-B1A549544C7C}">
      <dgm:prSet phldrT="[Texto]" custT="1"/>
      <dgm:spPr/>
      <dgm:t>
        <a:bodyPr/>
        <a:lstStyle/>
        <a:p>
          <a:r>
            <a:rPr lang="pt-BR" sz="1400" dirty="0">
              <a:latin typeface="Abadi" panose="020B0604020104020204" pitchFamily="34" charset="0"/>
            </a:rPr>
            <a:t>EREA</a:t>
          </a:r>
        </a:p>
        <a:p>
          <a:r>
            <a:rPr lang="pt-BR" sz="1200" dirty="0">
              <a:latin typeface="Abadi" panose="020B0604020104020204" pitchFamily="34" charset="0"/>
            </a:rPr>
            <a:t>(FORMAÇÃO DE </a:t>
          </a:r>
          <a:r>
            <a:rPr lang="pt-BR" sz="1100" dirty="0">
              <a:latin typeface="Abadi" panose="020B0604020104020204" pitchFamily="34" charset="0"/>
            </a:rPr>
            <a:t>PROFESSORES)</a:t>
          </a:r>
          <a:endParaRPr lang="pt-BR" sz="1800" dirty="0">
            <a:latin typeface="Abadi" panose="020B0604020104020204" pitchFamily="34" charset="0"/>
          </a:endParaRPr>
        </a:p>
      </dgm:t>
    </dgm:pt>
    <dgm:pt modelId="{9CB5697A-4560-43BE-9C81-E623F575534F}" type="parTrans" cxnId="{607685C4-A15B-46C7-AAF8-C5B159C5266B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3E1A1642-7068-4456-A7C9-308ED5BB84F4}" type="sibTrans" cxnId="{607685C4-A15B-46C7-AAF8-C5B159C5266B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42B39B1F-D892-4A2A-81FF-7987743A01A4}">
      <dgm:prSet custT="1"/>
      <dgm:spPr/>
      <dgm:t>
        <a:bodyPr/>
        <a:lstStyle/>
        <a:p>
          <a:r>
            <a:rPr lang="pt-BR" sz="1600" dirty="0">
              <a:latin typeface="Abadi" panose="020B0604020104020204" pitchFamily="34" charset="0"/>
            </a:rPr>
            <a:t>Planetário</a:t>
          </a:r>
          <a:r>
            <a:rPr lang="pt-BR" sz="1800" dirty="0">
              <a:latin typeface="Abadi" panose="020B0604020104020204" pitchFamily="34" charset="0"/>
            </a:rPr>
            <a:t> Itinerante</a:t>
          </a:r>
        </a:p>
      </dgm:t>
    </dgm:pt>
    <dgm:pt modelId="{E394666C-9B41-41D2-9182-FBD5278D1706}" type="parTrans" cxnId="{652CF423-11C3-47FF-A7FF-021E7CF61732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51A28A4F-A497-4698-85D2-02EF90911BEF}" type="sibTrans" cxnId="{652CF423-11C3-47FF-A7FF-021E7CF61732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E07D16C2-E017-4F2F-ADA1-170A271D5E21}">
      <dgm:prSet custT="1"/>
      <dgm:spPr/>
      <dgm:t>
        <a:bodyPr/>
        <a:lstStyle/>
        <a:p>
          <a:r>
            <a:rPr lang="pt-BR" sz="1800" dirty="0">
              <a:latin typeface="Abadi" panose="020B0604020104020204" pitchFamily="34" charset="0"/>
            </a:rPr>
            <a:t>MOBFOG</a:t>
          </a:r>
        </a:p>
      </dgm:t>
    </dgm:pt>
    <dgm:pt modelId="{E1FC13FD-72B6-4F39-8955-55266402473A}" type="parTrans" cxnId="{229C46ED-4B6B-4084-82E3-547A0DECC554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3F70FAE6-6481-4B80-86DB-403B4A0A79C2}" type="sibTrans" cxnId="{229C46ED-4B6B-4084-82E3-547A0DECC554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A6586C83-DC8D-4A20-BA4D-9001403271B6}">
      <dgm:prSet custT="1"/>
      <dgm:spPr/>
      <dgm:t>
        <a:bodyPr/>
        <a:lstStyle/>
        <a:p>
          <a:r>
            <a:rPr lang="pt-BR" sz="1600" dirty="0">
              <a:latin typeface="Abadi" panose="020B0604020104020204" pitchFamily="34" charset="0"/>
            </a:rPr>
            <a:t>JORNADA ESPACIAL</a:t>
          </a:r>
          <a:endParaRPr lang="pt-BR" sz="1400" dirty="0">
            <a:latin typeface="Abadi" panose="020B0604020104020204" pitchFamily="34" charset="0"/>
          </a:endParaRPr>
        </a:p>
      </dgm:t>
    </dgm:pt>
    <dgm:pt modelId="{B82FF0C0-F740-49CD-B010-E8CF01749F08}" type="parTrans" cxnId="{DB48FCEC-068B-4ACC-B705-99B29D7569C6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350477B0-87FB-4E10-AF3D-584776E4D72C}" type="sibTrans" cxnId="{DB48FCEC-068B-4ACC-B705-99B29D7569C6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208347B5-2CA4-4D10-B454-7EC9B49905FA}">
      <dgm:prSet/>
      <dgm:spPr/>
      <dgm:t>
        <a:bodyPr/>
        <a:lstStyle/>
        <a:p>
          <a:r>
            <a:rPr lang="pt-BR">
              <a:latin typeface="Abadi" panose="020B0604020104020204" pitchFamily="34" charset="0"/>
            </a:rPr>
            <a:t>JORNADAS DE FOGUETES</a:t>
          </a:r>
          <a:endParaRPr lang="pt-BR" dirty="0">
            <a:latin typeface="Abadi" panose="020B0604020104020204" pitchFamily="34" charset="0"/>
          </a:endParaRPr>
        </a:p>
      </dgm:t>
    </dgm:pt>
    <dgm:pt modelId="{F8A81465-F0DD-4293-9916-FED326AF2567}" type="parTrans" cxnId="{56E877C7-2A25-42AF-94CC-57C36889DF8F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1C06DF5A-BA2A-4A16-91A3-020371C24EAA}" type="sibTrans" cxnId="{56E877C7-2A25-42AF-94CC-57C36889DF8F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8E8DFD00-F357-4448-9F48-5E20E6FD896E}" type="pres">
      <dgm:prSet presAssocID="{19D999D5-3AE3-4EF6-BC52-9B8BBEC64AE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14602C7-ABF0-4C38-87CC-CA9FEB5E51F1}" type="pres">
      <dgm:prSet presAssocID="{C016D012-858E-48AE-AE23-116A2FE32BF0}" presName="centerShape" presStyleLbl="node0" presStyleIdx="0" presStyleCnt="1"/>
      <dgm:spPr/>
    </dgm:pt>
    <dgm:pt modelId="{9072B51D-F34F-4770-8476-26B1720E2525}" type="pres">
      <dgm:prSet presAssocID="{3E8580A5-0534-4998-9404-54180D8FF96E}" presName="Name9" presStyleLbl="parChTrans1D2" presStyleIdx="0" presStyleCnt="8"/>
      <dgm:spPr/>
    </dgm:pt>
    <dgm:pt modelId="{9AD62D85-D322-4653-9989-C42E055453C3}" type="pres">
      <dgm:prSet presAssocID="{3E8580A5-0534-4998-9404-54180D8FF96E}" presName="connTx" presStyleLbl="parChTrans1D2" presStyleIdx="0" presStyleCnt="8"/>
      <dgm:spPr/>
    </dgm:pt>
    <dgm:pt modelId="{7F37F3E3-B11D-41D0-972A-048B2B046D69}" type="pres">
      <dgm:prSet presAssocID="{FA289B2D-C23F-4110-8234-5DFEC8ABF89B}" presName="node" presStyleLbl="node1" presStyleIdx="0" presStyleCnt="8">
        <dgm:presLayoutVars>
          <dgm:bulletEnabled val="1"/>
        </dgm:presLayoutVars>
      </dgm:prSet>
      <dgm:spPr/>
    </dgm:pt>
    <dgm:pt modelId="{66F0F05D-AD30-484D-81EA-2E3D769C4B26}" type="pres">
      <dgm:prSet presAssocID="{9DB438A3-4C67-4AB1-A7A7-A3263829945B}" presName="Name9" presStyleLbl="parChTrans1D2" presStyleIdx="1" presStyleCnt="8"/>
      <dgm:spPr/>
    </dgm:pt>
    <dgm:pt modelId="{C3D4EED5-90A5-4CEF-A3C5-46EC13B753E4}" type="pres">
      <dgm:prSet presAssocID="{9DB438A3-4C67-4AB1-A7A7-A3263829945B}" presName="connTx" presStyleLbl="parChTrans1D2" presStyleIdx="1" presStyleCnt="8"/>
      <dgm:spPr/>
    </dgm:pt>
    <dgm:pt modelId="{19A77B9C-7F9B-4811-ADB9-16A1DD8FCB6B}" type="pres">
      <dgm:prSet presAssocID="{1634CFC0-4E7D-49C6-AE0A-919BCA1C2E48}" presName="node" presStyleLbl="node1" presStyleIdx="1" presStyleCnt="8">
        <dgm:presLayoutVars>
          <dgm:bulletEnabled val="1"/>
        </dgm:presLayoutVars>
      </dgm:prSet>
      <dgm:spPr/>
    </dgm:pt>
    <dgm:pt modelId="{77E9031C-5A47-4B44-BC25-42A3782F87AF}" type="pres">
      <dgm:prSet presAssocID="{E394666C-9B41-41D2-9182-FBD5278D1706}" presName="Name9" presStyleLbl="parChTrans1D2" presStyleIdx="2" presStyleCnt="8"/>
      <dgm:spPr/>
    </dgm:pt>
    <dgm:pt modelId="{315AAFD6-521B-48BA-ABC8-4C34C4189534}" type="pres">
      <dgm:prSet presAssocID="{E394666C-9B41-41D2-9182-FBD5278D1706}" presName="connTx" presStyleLbl="parChTrans1D2" presStyleIdx="2" presStyleCnt="8"/>
      <dgm:spPr/>
    </dgm:pt>
    <dgm:pt modelId="{EFD6C4A1-2DAB-42F8-B837-EDE6ED78A14C}" type="pres">
      <dgm:prSet presAssocID="{42B39B1F-D892-4A2A-81FF-7987743A01A4}" presName="node" presStyleLbl="node1" presStyleIdx="2" presStyleCnt="8">
        <dgm:presLayoutVars>
          <dgm:bulletEnabled val="1"/>
        </dgm:presLayoutVars>
      </dgm:prSet>
      <dgm:spPr/>
    </dgm:pt>
    <dgm:pt modelId="{952F667B-4C00-4ABF-A860-B5BFFCBF4BDA}" type="pres">
      <dgm:prSet presAssocID="{095A24B6-03FB-40E8-A673-239E4675A6CE}" presName="Name9" presStyleLbl="parChTrans1D2" presStyleIdx="3" presStyleCnt="8"/>
      <dgm:spPr/>
    </dgm:pt>
    <dgm:pt modelId="{2174F812-08E4-47BC-B89E-BE43FF77D696}" type="pres">
      <dgm:prSet presAssocID="{095A24B6-03FB-40E8-A673-239E4675A6CE}" presName="connTx" presStyleLbl="parChTrans1D2" presStyleIdx="3" presStyleCnt="8"/>
      <dgm:spPr/>
    </dgm:pt>
    <dgm:pt modelId="{8A1033D0-2CB2-4381-B546-4560610761B0}" type="pres">
      <dgm:prSet presAssocID="{C324E56E-FD29-4620-9053-54DC23AFF0C4}" presName="node" presStyleLbl="node1" presStyleIdx="3" presStyleCnt="8">
        <dgm:presLayoutVars>
          <dgm:bulletEnabled val="1"/>
        </dgm:presLayoutVars>
      </dgm:prSet>
      <dgm:spPr/>
    </dgm:pt>
    <dgm:pt modelId="{512CF0E8-3063-404D-A879-EF5F61C62CE7}" type="pres">
      <dgm:prSet presAssocID="{9CB5697A-4560-43BE-9C81-E623F575534F}" presName="Name9" presStyleLbl="parChTrans1D2" presStyleIdx="4" presStyleCnt="8"/>
      <dgm:spPr/>
    </dgm:pt>
    <dgm:pt modelId="{4F1D77FF-2E24-4706-8D6F-8636B0F748EE}" type="pres">
      <dgm:prSet presAssocID="{9CB5697A-4560-43BE-9C81-E623F575534F}" presName="connTx" presStyleLbl="parChTrans1D2" presStyleIdx="4" presStyleCnt="8"/>
      <dgm:spPr/>
    </dgm:pt>
    <dgm:pt modelId="{FB977B7B-CB57-4D08-9739-06D170B49AEE}" type="pres">
      <dgm:prSet presAssocID="{C7C775D9-9EDF-4F52-9776-B1A549544C7C}" presName="node" presStyleLbl="node1" presStyleIdx="4" presStyleCnt="8">
        <dgm:presLayoutVars>
          <dgm:bulletEnabled val="1"/>
        </dgm:presLayoutVars>
      </dgm:prSet>
      <dgm:spPr/>
    </dgm:pt>
    <dgm:pt modelId="{AB3D50F2-E752-4B3F-968D-DAFFF1EC61E2}" type="pres">
      <dgm:prSet presAssocID="{B82FF0C0-F740-49CD-B010-E8CF01749F08}" presName="Name9" presStyleLbl="parChTrans1D2" presStyleIdx="5" presStyleCnt="8"/>
      <dgm:spPr/>
    </dgm:pt>
    <dgm:pt modelId="{ACB0252B-DEC0-45D8-87AD-B7AEAB602FCC}" type="pres">
      <dgm:prSet presAssocID="{B82FF0C0-F740-49CD-B010-E8CF01749F08}" presName="connTx" presStyleLbl="parChTrans1D2" presStyleIdx="5" presStyleCnt="8"/>
      <dgm:spPr/>
    </dgm:pt>
    <dgm:pt modelId="{74FAC3B2-4472-4571-9E47-C0336AD5949D}" type="pres">
      <dgm:prSet presAssocID="{A6586C83-DC8D-4A20-BA4D-9001403271B6}" presName="node" presStyleLbl="node1" presStyleIdx="5" presStyleCnt="8">
        <dgm:presLayoutVars>
          <dgm:bulletEnabled val="1"/>
        </dgm:presLayoutVars>
      </dgm:prSet>
      <dgm:spPr/>
    </dgm:pt>
    <dgm:pt modelId="{8077FD5A-EABC-4265-8DFA-2A22C1F65540}" type="pres">
      <dgm:prSet presAssocID="{F8A81465-F0DD-4293-9916-FED326AF2567}" presName="Name9" presStyleLbl="parChTrans1D2" presStyleIdx="6" presStyleCnt="8"/>
      <dgm:spPr/>
    </dgm:pt>
    <dgm:pt modelId="{9BC04BA2-4778-447A-8673-25CFD19DA805}" type="pres">
      <dgm:prSet presAssocID="{F8A81465-F0DD-4293-9916-FED326AF2567}" presName="connTx" presStyleLbl="parChTrans1D2" presStyleIdx="6" presStyleCnt="8"/>
      <dgm:spPr/>
    </dgm:pt>
    <dgm:pt modelId="{0F9A7D84-27E0-4943-94DB-0C8EC9D2D216}" type="pres">
      <dgm:prSet presAssocID="{208347B5-2CA4-4D10-B454-7EC9B49905FA}" presName="node" presStyleLbl="node1" presStyleIdx="6" presStyleCnt="8">
        <dgm:presLayoutVars>
          <dgm:bulletEnabled val="1"/>
        </dgm:presLayoutVars>
      </dgm:prSet>
      <dgm:spPr/>
    </dgm:pt>
    <dgm:pt modelId="{454600AB-3215-4904-A731-006098AD034B}" type="pres">
      <dgm:prSet presAssocID="{E1FC13FD-72B6-4F39-8955-55266402473A}" presName="Name9" presStyleLbl="parChTrans1D2" presStyleIdx="7" presStyleCnt="8"/>
      <dgm:spPr/>
    </dgm:pt>
    <dgm:pt modelId="{8B439FF7-A4A8-449C-91D3-FE09BBEFA8BA}" type="pres">
      <dgm:prSet presAssocID="{E1FC13FD-72B6-4F39-8955-55266402473A}" presName="connTx" presStyleLbl="parChTrans1D2" presStyleIdx="7" presStyleCnt="8"/>
      <dgm:spPr/>
    </dgm:pt>
    <dgm:pt modelId="{4A6CB1FB-38FC-4A4D-86C1-19542C8645D4}" type="pres">
      <dgm:prSet presAssocID="{E07D16C2-E017-4F2F-ADA1-170A271D5E21}" presName="node" presStyleLbl="node1" presStyleIdx="7" presStyleCnt="8">
        <dgm:presLayoutVars>
          <dgm:bulletEnabled val="1"/>
        </dgm:presLayoutVars>
      </dgm:prSet>
      <dgm:spPr/>
    </dgm:pt>
  </dgm:ptLst>
  <dgm:cxnLst>
    <dgm:cxn modelId="{840F0A01-AF45-4A0F-B2E0-2B29822D7019}" srcId="{C016D012-858E-48AE-AE23-116A2FE32BF0}" destId="{FA289B2D-C23F-4110-8234-5DFEC8ABF89B}" srcOrd="0" destOrd="0" parTransId="{3E8580A5-0534-4998-9404-54180D8FF96E}" sibTransId="{39F7ACC0-E262-4456-9A7C-D08AD30182D0}"/>
    <dgm:cxn modelId="{652CF423-11C3-47FF-A7FF-021E7CF61732}" srcId="{C016D012-858E-48AE-AE23-116A2FE32BF0}" destId="{42B39B1F-D892-4A2A-81FF-7987743A01A4}" srcOrd="2" destOrd="0" parTransId="{E394666C-9B41-41D2-9182-FBD5278D1706}" sibTransId="{51A28A4F-A497-4698-85D2-02EF90911BEF}"/>
    <dgm:cxn modelId="{BE2B3F2B-3274-46C0-9283-885B7C798C1B}" srcId="{C016D012-858E-48AE-AE23-116A2FE32BF0}" destId="{1634CFC0-4E7D-49C6-AE0A-919BCA1C2E48}" srcOrd="1" destOrd="0" parTransId="{9DB438A3-4C67-4AB1-A7A7-A3263829945B}" sibTransId="{B8634B89-9100-46EA-B0FC-88DF9F935EDC}"/>
    <dgm:cxn modelId="{29C9892D-4163-4EDA-93BA-1418BDBA7ED6}" type="presOf" srcId="{C7C775D9-9EDF-4F52-9776-B1A549544C7C}" destId="{FB977B7B-CB57-4D08-9739-06D170B49AEE}" srcOrd="0" destOrd="0" presId="urn:microsoft.com/office/officeart/2005/8/layout/radial1"/>
    <dgm:cxn modelId="{045CB42F-B1A8-4AB4-AF8A-622BFE417552}" type="presOf" srcId="{B82FF0C0-F740-49CD-B010-E8CF01749F08}" destId="{AB3D50F2-E752-4B3F-968D-DAFFF1EC61E2}" srcOrd="0" destOrd="0" presId="urn:microsoft.com/office/officeart/2005/8/layout/radial1"/>
    <dgm:cxn modelId="{1C6C655B-F8BD-4545-8694-8122FA40142A}" type="presOf" srcId="{19D999D5-3AE3-4EF6-BC52-9B8BBEC64AE7}" destId="{8E8DFD00-F357-4448-9F48-5E20E6FD896E}" srcOrd="0" destOrd="0" presId="urn:microsoft.com/office/officeart/2005/8/layout/radial1"/>
    <dgm:cxn modelId="{D3D67860-3DFD-4A92-8EF7-3FBA60DC4335}" type="presOf" srcId="{C324E56E-FD29-4620-9053-54DC23AFF0C4}" destId="{8A1033D0-2CB2-4381-B546-4560610761B0}" srcOrd="0" destOrd="0" presId="urn:microsoft.com/office/officeart/2005/8/layout/radial1"/>
    <dgm:cxn modelId="{2E1B7963-DAA0-4AED-82F2-240C3D65EB91}" type="presOf" srcId="{1634CFC0-4E7D-49C6-AE0A-919BCA1C2E48}" destId="{19A77B9C-7F9B-4811-ADB9-16A1DD8FCB6B}" srcOrd="0" destOrd="0" presId="urn:microsoft.com/office/officeart/2005/8/layout/radial1"/>
    <dgm:cxn modelId="{4EA8DF44-7731-4295-B119-DA495FC06C5A}" type="presOf" srcId="{9CB5697A-4560-43BE-9C81-E623F575534F}" destId="{4F1D77FF-2E24-4706-8D6F-8636B0F748EE}" srcOrd="1" destOrd="0" presId="urn:microsoft.com/office/officeart/2005/8/layout/radial1"/>
    <dgm:cxn modelId="{69810E6B-0EB4-4B4E-9CD7-3F212C38ECD6}" type="presOf" srcId="{B82FF0C0-F740-49CD-B010-E8CF01749F08}" destId="{ACB0252B-DEC0-45D8-87AD-B7AEAB602FCC}" srcOrd="1" destOrd="0" presId="urn:microsoft.com/office/officeart/2005/8/layout/radial1"/>
    <dgm:cxn modelId="{4502124C-EF0A-4A3A-AFE9-F25AC265BA17}" type="presOf" srcId="{FA289B2D-C23F-4110-8234-5DFEC8ABF89B}" destId="{7F37F3E3-B11D-41D0-972A-048B2B046D69}" srcOrd="0" destOrd="0" presId="urn:microsoft.com/office/officeart/2005/8/layout/radial1"/>
    <dgm:cxn modelId="{68291150-3907-4C0C-8F37-A78779B355CE}" type="presOf" srcId="{095A24B6-03FB-40E8-A673-239E4675A6CE}" destId="{2174F812-08E4-47BC-B89E-BE43FF77D696}" srcOrd="1" destOrd="0" presId="urn:microsoft.com/office/officeart/2005/8/layout/radial1"/>
    <dgm:cxn modelId="{D489A770-E384-4B67-B1AF-9F1681949769}" type="presOf" srcId="{E1FC13FD-72B6-4F39-8955-55266402473A}" destId="{8B439FF7-A4A8-449C-91D3-FE09BBEFA8BA}" srcOrd="1" destOrd="0" presId="urn:microsoft.com/office/officeart/2005/8/layout/radial1"/>
    <dgm:cxn modelId="{D8F8EC54-5790-461B-93C6-B6C38F06FEE4}" type="presOf" srcId="{F8A81465-F0DD-4293-9916-FED326AF2567}" destId="{9BC04BA2-4778-447A-8673-25CFD19DA805}" srcOrd="1" destOrd="0" presId="urn:microsoft.com/office/officeart/2005/8/layout/radial1"/>
    <dgm:cxn modelId="{3FDF1F8A-4B5B-49CC-8B65-1BD7303FBC94}" type="presOf" srcId="{A6586C83-DC8D-4A20-BA4D-9001403271B6}" destId="{74FAC3B2-4472-4571-9E47-C0336AD5949D}" srcOrd="0" destOrd="0" presId="urn:microsoft.com/office/officeart/2005/8/layout/radial1"/>
    <dgm:cxn modelId="{D1683499-60FF-4A37-A98C-12206F7B6EC7}" type="presOf" srcId="{9DB438A3-4C67-4AB1-A7A7-A3263829945B}" destId="{66F0F05D-AD30-484D-81EA-2E3D769C4B26}" srcOrd="0" destOrd="0" presId="urn:microsoft.com/office/officeart/2005/8/layout/radial1"/>
    <dgm:cxn modelId="{E2187699-04A2-41DB-8719-40FAD811C6CB}" type="presOf" srcId="{3E8580A5-0534-4998-9404-54180D8FF96E}" destId="{9AD62D85-D322-4653-9989-C42E055453C3}" srcOrd="1" destOrd="0" presId="urn:microsoft.com/office/officeart/2005/8/layout/radial1"/>
    <dgm:cxn modelId="{2E7B9CA4-6543-4E80-B5AF-42987FBEA359}" type="presOf" srcId="{9DB438A3-4C67-4AB1-A7A7-A3263829945B}" destId="{C3D4EED5-90A5-4CEF-A3C5-46EC13B753E4}" srcOrd="1" destOrd="0" presId="urn:microsoft.com/office/officeart/2005/8/layout/radial1"/>
    <dgm:cxn modelId="{8C4142A8-45AC-48F7-80D0-C4480E271FFC}" type="presOf" srcId="{E394666C-9B41-41D2-9182-FBD5278D1706}" destId="{315AAFD6-521B-48BA-ABC8-4C34C4189534}" srcOrd="1" destOrd="0" presId="urn:microsoft.com/office/officeart/2005/8/layout/radial1"/>
    <dgm:cxn modelId="{3CDCF3B7-2A8E-4BB7-B75E-B58C64C64A5C}" srcId="{19D999D5-3AE3-4EF6-BC52-9B8BBEC64AE7}" destId="{C016D012-858E-48AE-AE23-116A2FE32BF0}" srcOrd="0" destOrd="0" parTransId="{E1D3B3A7-696D-44D3-99EF-B85C77A1D88F}" sibTransId="{6E9CDDA9-EE5C-464D-8323-8097F27D5CCD}"/>
    <dgm:cxn modelId="{8AA25CB8-9BE6-4C5C-A0EE-6FCAD42F7F08}" type="presOf" srcId="{C016D012-858E-48AE-AE23-116A2FE32BF0}" destId="{914602C7-ABF0-4C38-87CC-CA9FEB5E51F1}" srcOrd="0" destOrd="0" presId="urn:microsoft.com/office/officeart/2005/8/layout/radial1"/>
    <dgm:cxn modelId="{607685C4-A15B-46C7-AAF8-C5B159C5266B}" srcId="{C016D012-858E-48AE-AE23-116A2FE32BF0}" destId="{C7C775D9-9EDF-4F52-9776-B1A549544C7C}" srcOrd="4" destOrd="0" parTransId="{9CB5697A-4560-43BE-9C81-E623F575534F}" sibTransId="{3E1A1642-7068-4456-A7C9-308ED5BB84F4}"/>
    <dgm:cxn modelId="{8846DAC4-278D-40CA-A3E9-FCD9BD57256B}" type="presOf" srcId="{208347B5-2CA4-4D10-B454-7EC9B49905FA}" destId="{0F9A7D84-27E0-4943-94DB-0C8EC9D2D216}" srcOrd="0" destOrd="0" presId="urn:microsoft.com/office/officeart/2005/8/layout/radial1"/>
    <dgm:cxn modelId="{56E877C7-2A25-42AF-94CC-57C36889DF8F}" srcId="{C016D012-858E-48AE-AE23-116A2FE32BF0}" destId="{208347B5-2CA4-4D10-B454-7EC9B49905FA}" srcOrd="6" destOrd="0" parTransId="{F8A81465-F0DD-4293-9916-FED326AF2567}" sibTransId="{1C06DF5A-BA2A-4A16-91A3-020371C24EAA}"/>
    <dgm:cxn modelId="{32A251CE-6B19-4502-BD8D-B99490A2B9D0}" type="presOf" srcId="{E07D16C2-E017-4F2F-ADA1-170A271D5E21}" destId="{4A6CB1FB-38FC-4A4D-86C1-19542C8645D4}" srcOrd="0" destOrd="0" presId="urn:microsoft.com/office/officeart/2005/8/layout/radial1"/>
    <dgm:cxn modelId="{05FCE7D2-44B8-4956-B364-96434CD37882}" type="presOf" srcId="{095A24B6-03FB-40E8-A673-239E4675A6CE}" destId="{952F667B-4C00-4ABF-A860-B5BFFCBF4BDA}" srcOrd="0" destOrd="0" presId="urn:microsoft.com/office/officeart/2005/8/layout/radial1"/>
    <dgm:cxn modelId="{060607D8-6BAF-47F8-BE42-824916755916}" type="presOf" srcId="{3E8580A5-0534-4998-9404-54180D8FF96E}" destId="{9072B51D-F34F-4770-8476-26B1720E2525}" srcOrd="0" destOrd="0" presId="urn:microsoft.com/office/officeart/2005/8/layout/radial1"/>
    <dgm:cxn modelId="{F02C30D8-A9C6-437B-9A3C-9D856DBE4D3B}" type="presOf" srcId="{E1FC13FD-72B6-4F39-8955-55266402473A}" destId="{454600AB-3215-4904-A731-006098AD034B}" srcOrd="0" destOrd="0" presId="urn:microsoft.com/office/officeart/2005/8/layout/radial1"/>
    <dgm:cxn modelId="{3B0805DC-B1EC-4E00-A8AF-AE0B9424E000}" type="presOf" srcId="{F8A81465-F0DD-4293-9916-FED326AF2567}" destId="{8077FD5A-EABC-4265-8DFA-2A22C1F65540}" srcOrd="0" destOrd="0" presId="urn:microsoft.com/office/officeart/2005/8/layout/radial1"/>
    <dgm:cxn modelId="{B8FF28EC-BB8F-48B1-B3F3-42E43AA64949}" type="presOf" srcId="{42B39B1F-D892-4A2A-81FF-7987743A01A4}" destId="{EFD6C4A1-2DAB-42F8-B837-EDE6ED78A14C}" srcOrd="0" destOrd="0" presId="urn:microsoft.com/office/officeart/2005/8/layout/radial1"/>
    <dgm:cxn modelId="{DB48FCEC-068B-4ACC-B705-99B29D7569C6}" srcId="{C016D012-858E-48AE-AE23-116A2FE32BF0}" destId="{A6586C83-DC8D-4A20-BA4D-9001403271B6}" srcOrd="5" destOrd="0" parTransId="{B82FF0C0-F740-49CD-B010-E8CF01749F08}" sibTransId="{350477B0-87FB-4E10-AF3D-584776E4D72C}"/>
    <dgm:cxn modelId="{229C46ED-4B6B-4084-82E3-547A0DECC554}" srcId="{C016D012-858E-48AE-AE23-116A2FE32BF0}" destId="{E07D16C2-E017-4F2F-ADA1-170A271D5E21}" srcOrd="7" destOrd="0" parTransId="{E1FC13FD-72B6-4F39-8955-55266402473A}" sibTransId="{3F70FAE6-6481-4B80-86DB-403B4A0A79C2}"/>
    <dgm:cxn modelId="{1C9666F2-FD28-4C04-96B3-FEBE26BF4707}" type="presOf" srcId="{9CB5697A-4560-43BE-9C81-E623F575534F}" destId="{512CF0E8-3063-404D-A879-EF5F61C62CE7}" srcOrd="0" destOrd="0" presId="urn:microsoft.com/office/officeart/2005/8/layout/radial1"/>
    <dgm:cxn modelId="{75A1C6F5-874D-4A54-8BC0-3AA0D88406BF}" srcId="{C016D012-858E-48AE-AE23-116A2FE32BF0}" destId="{C324E56E-FD29-4620-9053-54DC23AFF0C4}" srcOrd="3" destOrd="0" parTransId="{095A24B6-03FB-40E8-A673-239E4675A6CE}" sibTransId="{121A41B2-3E65-4770-92A2-3F495D3144AA}"/>
    <dgm:cxn modelId="{7ADFA1FC-CC6E-4C74-9327-D019AB0EEFDA}" type="presOf" srcId="{E394666C-9B41-41D2-9182-FBD5278D1706}" destId="{77E9031C-5A47-4B44-BC25-42A3782F87AF}" srcOrd="0" destOrd="0" presId="urn:microsoft.com/office/officeart/2005/8/layout/radial1"/>
    <dgm:cxn modelId="{1F9840BF-AF95-40EA-A7E8-C5E50EEC9B3F}" type="presParOf" srcId="{8E8DFD00-F357-4448-9F48-5E20E6FD896E}" destId="{914602C7-ABF0-4C38-87CC-CA9FEB5E51F1}" srcOrd="0" destOrd="0" presId="urn:microsoft.com/office/officeart/2005/8/layout/radial1"/>
    <dgm:cxn modelId="{23619A86-813F-4110-B9CA-46999AD4D849}" type="presParOf" srcId="{8E8DFD00-F357-4448-9F48-5E20E6FD896E}" destId="{9072B51D-F34F-4770-8476-26B1720E2525}" srcOrd="1" destOrd="0" presId="urn:microsoft.com/office/officeart/2005/8/layout/radial1"/>
    <dgm:cxn modelId="{784988B7-597F-47DA-951B-0A41E9257E84}" type="presParOf" srcId="{9072B51D-F34F-4770-8476-26B1720E2525}" destId="{9AD62D85-D322-4653-9989-C42E055453C3}" srcOrd="0" destOrd="0" presId="urn:microsoft.com/office/officeart/2005/8/layout/radial1"/>
    <dgm:cxn modelId="{BDCB61AD-485E-43D2-88C4-4FBBE6C750D6}" type="presParOf" srcId="{8E8DFD00-F357-4448-9F48-5E20E6FD896E}" destId="{7F37F3E3-B11D-41D0-972A-048B2B046D69}" srcOrd="2" destOrd="0" presId="urn:microsoft.com/office/officeart/2005/8/layout/radial1"/>
    <dgm:cxn modelId="{A09AE834-04B1-4B16-995F-66C33180DC4D}" type="presParOf" srcId="{8E8DFD00-F357-4448-9F48-5E20E6FD896E}" destId="{66F0F05D-AD30-484D-81EA-2E3D769C4B26}" srcOrd="3" destOrd="0" presId="urn:microsoft.com/office/officeart/2005/8/layout/radial1"/>
    <dgm:cxn modelId="{4B55C9B7-2B35-4A14-90BC-882E8D93026E}" type="presParOf" srcId="{66F0F05D-AD30-484D-81EA-2E3D769C4B26}" destId="{C3D4EED5-90A5-4CEF-A3C5-46EC13B753E4}" srcOrd="0" destOrd="0" presId="urn:microsoft.com/office/officeart/2005/8/layout/radial1"/>
    <dgm:cxn modelId="{3AED68D4-668B-438B-8F8F-E96810EA3637}" type="presParOf" srcId="{8E8DFD00-F357-4448-9F48-5E20E6FD896E}" destId="{19A77B9C-7F9B-4811-ADB9-16A1DD8FCB6B}" srcOrd="4" destOrd="0" presId="urn:microsoft.com/office/officeart/2005/8/layout/radial1"/>
    <dgm:cxn modelId="{6BF014BA-0738-450E-BE64-8FA6A093C351}" type="presParOf" srcId="{8E8DFD00-F357-4448-9F48-5E20E6FD896E}" destId="{77E9031C-5A47-4B44-BC25-42A3782F87AF}" srcOrd="5" destOrd="0" presId="urn:microsoft.com/office/officeart/2005/8/layout/radial1"/>
    <dgm:cxn modelId="{7E86C075-9C6F-4CE1-83B5-951B771251C9}" type="presParOf" srcId="{77E9031C-5A47-4B44-BC25-42A3782F87AF}" destId="{315AAFD6-521B-48BA-ABC8-4C34C4189534}" srcOrd="0" destOrd="0" presId="urn:microsoft.com/office/officeart/2005/8/layout/radial1"/>
    <dgm:cxn modelId="{1D8FDC26-558E-4674-8792-82FE07BACD9A}" type="presParOf" srcId="{8E8DFD00-F357-4448-9F48-5E20E6FD896E}" destId="{EFD6C4A1-2DAB-42F8-B837-EDE6ED78A14C}" srcOrd="6" destOrd="0" presId="urn:microsoft.com/office/officeart/2005/8/layout/radial1"/>
    <dgm:cxn modelId="{75B513EE-6247-4DEC-9139-7E2E151EF7C5}" type="presParOf" srcId="{8E8DFD00-F357-4448-9F48-5E20E6FD896E}" destId="{952F667B-4C00-4ABF-A860-B5BFFCBF4BDA}" srcOrd="7" destOrd="0" presId="urn:microsoft.com/office/officeart/2005/8/layout/radial1"/>
    <dgm:cxn modelId="{8CF2F402-8E3B-4216-86D2-10FF8810B2D1}" type="presParOf" srcId="{952F667B-4C00-4ABF-A860-B5BFFCBF4BDA}" destId="{2174F812-08E4-47BC-B89E-BE43FF77D696}" srcOrd="0" destOrd="0" presId="urn:microsoft.com/office/officeart/2005/8/layout/radial1"/>
    <dgm:cxn modelId="{EAE0631B-DCB0-4F11-86CC-4C94098F1599}" type="presParOf" srcId="{8E8DFD00-F357-4448-9F48-5E20E6FD896E}" destId="{8A1033D0-2CB2-4381-B546-4560610761B0}" srcOrd="8" destOrd="0" presId="urn:microsoft.com/office/officeart/2005/8/layout/radial1"/>
    <dgm:cxn modelId="{EAF27769-A5BF-49DB-9369-D1D4569E96F4}" type="presParOf" srcId="{8E8DFD00-F357-4448-9F48-5E20E6FD896E}" destId="{512CF0E8-3063-404D-A879-EF5F61C62CE7}" srcOrd="9" destOrd="0" presId="urn:microsoft.com/office/officeart/2005/8/layout/radial1"/>
    <dgm:cxn modelId="{63A51E53-E222-46D2-A84F-6C77CE3FC623}" type="presParOf" srcId="{512CF0E8-3063-404D-A879-EF5F61C62CE7}" destId="{4F1D77FF-2E24-4706-8D6F-8636B0F748EE}" srcOrd="0" destOrd="0" presId="urn:microsoft.com/office/officeart/2005/8/layout/radial1"/>
    <dgm:cxn modelId="{4E3E53DD-7465-45C0-BACA-BF16BC0C3755}" type="presParOf" srcId="{8E8DFD00-F357-4448-9F48-5E20E6FD896E}" destId="{FB977B7B-CB57-4D08-9739-06D170B49AEE}" srcOrd="10" destOrd="0" presId="urn:microsoft.com/office/officeart/2005/8/layout/radial1"/>
    <dgm:cxn modelId="{A2BF52B1-FAE4-47CB-AFCB-ED9AEADB02EC}" type="presParOf" srcId="{8E8DFD00-F357-4448-9F48-5E20E6FD896E}" destId="{AB3D50F2-E752-4B3F-968D-DAFFF1EC61E2}" srcOrd="11" destOrd="0" presId="urn:microsoft.com/office/officeart/2005/8/layout/radial1"/>
    <dgm:cxn modelId="{86C77104-F5C2-400B-BC36-FB7A031736CB}" type="presParOf" srcId="{AB3D50F2-E752-4B3F-968D-DAFFF1EC61E2}" destId="{ACB0252B-DEC0-45D8-87AD-B7AEAB602FCC}" srcOrd="0" destOrd="0" presId="urn:microsoft.com/office/officeart/2005/8/layout/radial1"/>
    <dgm:cxn modelId="{4E3594E3-7A25-4911-9164-FEFA1159E16E}" type="presParOf" srcId="{8E8DFD00-F357-4448-9F48-5E20E6FD896E}" destId="{74FAC3B2-4472-4571-9E47-C0336AD5949D}" srcOrd="12" destOrd="0" presId="urn:microsoft.com/office/officeart/2005/8/layout/radial1"/>
    <dgm:cxn modelId="{E77E7271-6D0C-4D6F-9F52-F45803471812}" type="presParOf" srcId="{8E8DFD00-F357-4448-9F48-5E20E6FD896E}" destId="{8077FD5A-EABC-4265-8DFA-2A22C1F65540}" srcOrd="13" destOrd="0" presId="urn:microsoft.com/office/officeart/2005/8/layout/radial1"/>
    <dgm:cxn modelId="{16E343BC-560B-4724-8933-C86946297E5A}" type="presParOf" srcId="{8077FD5A-EABC-4265-8DFA-2A22C1F65540}" destId="{9BC04BA2-4778-447A-8673-25CFD19DA805}" srcOrd="0" destOrd="0" presId="urn:microsoft.com/office/officeart/2005/8/layout/radial1"/>
    <dgm:cxn modelId="{776FA1DB-8FDA-4AF6-86C4-6A2F8836561D}" type="presParOf" srcId="{8E8DFD00-F357-4448-9F48-5E20E6FD896E}" destId="{0F9A7D84-27E0-4943-94DB-0C8EC9D2D216}" srcOrd="14" destOrd="0" presId="urn:microsoft.com/office/officeart/2005/8/layout/radial1"/>
    <dgm:cxn modelId="{BDC0402D-5BA4-47FD-B314-4B9B119A78CB}" type="presParOf" srcId="{8E8DFD00-F357-4448-9F48-5E20E6FD896E}" destId="{454600AB-3215-4904-A731-006098AD034B}" srcOrd="15" destOrd="0" presId="urn:microsoft.com/office/officeart/2005/8/layout/radial1"/>
    <dgm:cxn modelId="{975D274D-49E5-475A-AC24-F45BE0257371}" type="presParOf" srcId="{454600AB-3215-4904-A731-006098AD034B}" destId="{8B439FF7-A4A8-449C-91D3-FE09BBEFA8BA}" srcOrd="0" destOrd="0" presId="urn:microsoft.com/office/officeart/2005/8/layout/radial1"/>
    <dgm:cxn modelId="{5133FD8F-D0B9-46C5-B30A-7702AD14102D}" type="presParOf" srcId="{8E8DFD00-F357-4448-9F48-5E20E6FD896E}" destId="{4A6CB1FB-38FC-4A4D-86C1-19542C8645D4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D999D5-3AE3-4EF6-BC52-9B8BBEC64AE7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016D012-858E-48AE-AE23-116A2FE32BF0}">
      <dgm:prSet phldrT="[Texto]"/>
      <dgm:spPr/>
      <dgm:t>
        <a:bodyPr/>
        <a:lstStyle/>
        <a:p>
          <a:r>
            <a:rPr lang="pt-BR" dirty="0">
              <a:latin typeface="Abadi" panose="020B0604020104020204" pitchFamily="34" charset="0"/>
            </a:rPr>
            <a:t>ALUNO</a:t>
          </a:r>
        </a:p>
      </dgm:t>
    </dgm:pt>
    <dgm:pt modelId="{E1D3B3A7-696D-44D3-99EF-B85C77A1D88F}" type="parTrans" cxnId="{3CDCF3B7-2A8E-4BB7-B75E-B58C64C64A5C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6E9CDDA9-EE5C-464D-8323-8097F27D5CCD}" type="sibTrans" cxnId="{3CDCF3B7-2A8E-4BB7-B75E-B58C64C64A5C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FA289B2D-C23F-4110-8234-5DFEC8ABF89B}">
      <dgm:prSet phldrT="[Texto]" custT="1"/>
      <dgm:spPr/>
      <dgm:t>
        <a:bodyPr/>
        <a:lstStyle/>
        <a:p>
          <a:r>
            <a:rPr lang="pt-BR" sz="1400" dirty="0">
              <a:latin typeface="Abadi" panose="020B0604020104020204" pitchFamily="34" charset="0"/>
            </a:rPr>
            <a:t>CERTIFICADO</a:t>
          </a:r>
        </a:p>
      </dgm:t>
    </dgm:pt>
    <dgm:pt modelId="{3E8580A5-0534-4998-9404-54180D8FF96E}" type="parTrans" cxnId="{840F0A01-AF45-4A0F-B2E0-2B29822D7019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39F7ACC0-E262-4456-9A7C-D08AD30182D0}" type="sibTrans" cxnId="{840F0A01-AF45-4A0F-B2E0-2B29822D7019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1634CFC0-4E7D-49C6-AE0A-919BCA1C2E48}">
      <dgm:prSet phldrT="[Texto]" custT="1"/>
      <dgm:spPr/>
      <dgm:t>
        <a:bodyPr/>
        <a:lstStyle/>
        <a:p>
          <a:r>
            <a:rPr lang="pt-BR" sz="1800" dirty="0">
              <a:latin typeface="Abadi" panose="020B0604020104020204" pitchFamily="34" charset="0"/>
            </a:rPr>
            <a:t>MEDALHA</a:t>
          </a:r>
        </a:p>
      </dgm:t>
    </dgm:pt>
    <dgm:pt modelId="{9DB438A3-4C67-4AB1-A7A7-A3263829945B}" type="parTrans" cxnId="{BE2B3F2B-3274-46C0-9283-885B7C798C1B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B8634B89-9100-46EA-B0FC-88DF9F935EDC}" type="sibTrans" cxnId="{BE2B3F2B-3274-46C0-9283-885B7C798C1B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C324E56E-FD29-4620-9053-54DC23AFF0C4}">
      <dgm:prSet phldrT="[Texto]" custT="1"/>
      <dgm:spPr/>
      <dgm:t>
        <a:bodyPr/>
        <a:lstStyle/>
        <a:p>
          <a:r>
            <a:rPr lang="pt-BR" sz="1600" dirty="0">
              <a:latin typeface="Abadi" panose="020B0604020104020204" pitchFamily="34" charset="0"/>
            </a:rPr>
            <a:t>Bolsa de Iniciação</a:t>
          </a:r>
        </a:p>
        <a:p>
          <a:r>
            <a:rPr lang="pt-BR" sz="1600" dirty="0">
              <a:latin typeface="Abadi" panose="020B0604020104020204" pitchFamily="34" charset="0"/>
            </a:rPr>
            <a:t>Científica</a:t>
          </a:r>
        </a:p>
        <a:p>
          <a:r>
            <a:rPr lang="pt-BR" sz="1600" dirty="0">
              <a:latin typeface="Abadi" panose="020B0604020104020204" pitchFamily="34" charset="0"/>
            </a:rPr>
            <a:t>Júnior</a:t>
          </a:r>
        </a:p>
      </dgm:t>
    </dgm:pt>
    <dgm:pt modelId="{095A24B6-03FB-40E8-A673-239E4675A6CE}" type="parTrans" cxnId="{75A1C6F5-874D-4A54-8BC0-3AA0D88406BF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121A41B2-3E65-4770-92A2-3F495D3144AA}" type="sibTrans" cxnId="{75A1C6F5-874D-4A54-8BC0-3AA0D88406BF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C7C775D9-9EDF-4F52-9776-B1A549544C7C}">
      <dgm:prSet phldrT="[Texto]" custT="1"/>
      <dgm:spPr/>
      <dgm:t>
        <a:bodyPr/>
        <a:lstStyle/>
        <a:p>
          <a:r>
            <a:rPr lang="pt-BR" sz="1400" dirty="0">
              <a:latin typeface="Abadi" panose="020B0604020104020204" pitchFamily="34" charset="0"/>
            </a:rPr>
            <a:t>APRENDE E SE DIVERTE</a:t>
          </a:r>
          <a:endParaRPr lang="pt-BR" sz="1800" dirty="0">
            <a:latin typeface="Abadi" panose="020B0604020104020204" pitchFamily="34" charset="0"/>
          </a:endParaRPr>
        </a:p>
      </dgm:t>
    </dgm:pt>
    <dgm:pt modelId="{9CB5697A-4560-43BE-9C81-E623F575534F}" type="parTrans" cxnId="{607685C4-A15B-46C7-AAF8-C5B159C5266B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3E1A1642-7068-4456-A7C9-308ED5BB84F4}" type="sibTrans" cxnId="{607685C4-A15B-46C7-AAF8-C5B159C5266B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42B39B1F-D892-4A2A-81FF-7987743A01A4}">
      <dgm:prSet custT="1"/>
      <dgm:spPr/>
      <dgm:t>
        <a:bodyPr/>
        <a:lstStyle/>
        <a:p>
          <a:r>
            <a:rPr lang="pt-BR" sz="1400" dirty="0">
              <a:latin typeface="Abadi" panose="020B0604020104020204" pitchFamily="34" charset="0"/>
            </a:rPr>
            <a:t>MOTIVAÇÃO</a:t>
          </a:r>
          <a:endParaRPr lang="pt-BR" sz="1600" dirty="0">
            <a:latin typeface="Abadi" panose="020B0604020104020204" pitchFamily="34" charset="0"/>
          </a:endParaRPr>
        </a:p>
      </dgm:t>
    </dgm:pt>
    <dgm:pt modelId="{E394666C-9B41-41D2-9182-FBD5278D1706}" type="parTrans" cxnId="{652CF423-11C3-47FF-A7FF-021E7CF61732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51A28A4F-A497-4698-85D2-02EF90911BEF}" type="sibTrans" cxnId="{652CF423-11C3-47FF-A7FF-021E7CF61732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E07D16C2-E017-4F2F-ADA1-170A271D5E21}">
      <dgm:prSet custT="1"/>
      <dgm:spPr/>
      <dgm:t>
        <a:bodyPr/>
        <a:lstStyle/>
        <a:p>
          <a:r>
            <a:rPr lang="pt-BR" sz="1800" dirty="0">
              <a:latin typeface="Abadi" panose="020B0604020104020204" pitchFamily="34" charset="0"/>
            </a:rPr>
            <a:t>ESTUDA MUITO MAIS</a:t>
          </a:r>
        </a:p>
      </dgm:t>
    </dgm:pt>
    <dgm:pt modelId="{E1FC13FD-72B6-4F39-8955-55266402473A}" type="parTrans" cxnId="{229C46ED-4B6B-4084-82E3-547A0DECC554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3F70FAE6-6481-4B80-86DB-403B4A0A79C2}" type="sibTrans" cxnId="{229C46ED-4B6B-4084-82E3-547A0DECC554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A6586C83-DC8D-4A20-BA4D-9001403271B6}">
      <dgm:prSet custT="1"/>
      <dgm:spPr/>
      <dgm:t>
        <a:bodyPr/>
        <a:lstStyle/>
        <a:p>
          <a:r>
            <a:rPr lang="pt-BR" sz="1600" dirty="0">
              <a:latin typeface="Abadi" panose="020B0604020104020204" pitchFamily="34" charset="0"/>
            </a:rPr>
            <a:t>PERCEBE QUE É CAPAZ</a:t>
          </a:r>
          <a:endParaRPr lang="pt-BR" sz="1400" dirty="0">
            <a:latin typeface="Abadi" panose="020B0604020104020204" pitchFamily="34" charset="0"/>
          </a:endParaRPr>
        </a:p>
      </dgm:t>
    </dgm:pt>
    <dgm:pt modelId="{B82FF0C0-F740-49CD-B010-E8CF01749F08}" type="parTrans" cxnId="{DB48FCEC-068B-4ACC-B705-99B29D7569C6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350477B0-87FB-4E10-AF3D-584776E4D72C}" type="sibTrans" cxnId="{DB48FCEC-068B-4ACC-B705-99B29D7569C6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208347B5-2CA4-4D10-B454-7EC9B49905FA}">
      <dgm:prSet/>
      <dgm:spPr/>
      <dgm:t>
        <a:bodyPr/>
        <a:lstStyle/>
        <a:p>
          <a:r>
            <a:rPr lang="pt-BR" dirty="0">
              <a:latin typeface="Abadi" panose="020B0604020104020204" pitchFamily="34" charset="0"/>
            </a:rPr>
            <a:t>ADMIRAÇÃO AOS PROFESSORES</a:t>
          </a:r>
        </a:p>
      </dgm:t>
    </dgm:pt>
    <dgm:pt modelId="{F8A81465-F0DD-4293-9916-FED326AF2567}" type="parTrans" cxnId="{56E877C7-2A25-42AF-94CC-57C36889DF8F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1C06DF5A-BA2A-4A16-91A3-020371C24EAA}" type="sibTrans" cxnId="{56E877C7-2A25-42AF-94CC-57C36889DF8F}">
      <dgm:prSet/>
      <dgm:spPr/>
      <dgm:t>
        <a:bodyPr/>
        <a:lstStyle/>
        <a:p>
          <a:endParaRPr lang="pt-BR">
            <a:latin typeface="Abadi" panose="020B0604020104020204" pitchFamily="34" charset="0"/>
          </a:endParaRPr>
        </a:p>
      </dgm:t>
    </dgm:pt>
    <dgm:pt modelId="{8E8DFD00-F357-4448-9F48-5E20E6FD896E}" type="pres">
      <dgm:prSet presAssocID="{19D999D5-3AE3-4EF6-BC52-9B8BBEC64AE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14602C7-ABF0-4C38-87CC-CA9FEB5E51F1}" type="pres">
      <dgm:prSet presAssocID="{C016D012-858E-48AE-AE23-116A2FE32BF0}" presName="centerShape" presStyleLbl="node0" presStyleIdx="0" presStyleCnt="1" custScaleX="135616" custScaleY="140460"/>
      <dgm:spPr/>
    </dgm:pt>
    <dgm:pt modelId="{9072B51D-F34F-4770-8476-26B1720E2525}" type="pres">
      <dgm:prSet presAssocID="{3E8580A5-0534-4998-9404-54180D8FF96E}" presName="Name9" presStyleLbl="parChTrans1D2" presStyleIdx="0" presStyleCnt="8"/>
      <dgm:spPr/>
    </dgm:pt>
    <dgm:pt modelId="{9AD62D85-D322-4653-9989-C42E055453C3}" type="pres">
      <dgm:prSet presAssocID="{3E8580A5-0534-4998-9404-54180D8FF96E}" presName="connTx" presStyleLbl="parChTrans1D2" presStyleIdx="0" presStyleCnt="8"/>
      <dgm:spPr/>
    </dgm:pt>
    <dgm:pt modelId="{7F37F3E3-B11D-41D0-972A-048B2B046D69}" type="pres">
      <dgm:prSet presAssocID="{FA289B2D-C23F-4110-8234-5DFEC8ABF89B}" presName="node" presStyleLbl="node1" presStyleIdx="0" presStyleCnt="8">
        <dgm:presLayoutVars>
          <dgm:bulletEnabled val="1"/>
        </dgm:presLayoutVars>
      </dgm:prSet>
      <dgm:spPr/>
    </dgm:pt>
    <dgm:pt modelId="{66F0F05D-AD30-484D-81EA-2E3D769C4B26}" type="pres">
      <dgm:prSet presAssocID="{9DB438A3-4C67-4AB1-A7A7-A3263829945B}" presName="Name9" presStyleLbl="parChTrans1D2" presStyleIdx="1" presStyleCnt="8"/>
      <dgm:spPr/>
    </dgm:pt>
    <dgm:pt modelId="{C3D4EED5-90A5-4CEF-A3C5-46EC13B753E4}" type="pres">
      <dgm:prSet presAssocID="{9DB438A3-4C67-4AB1-A7A7-A3263829945B}" presName="connTx" presStyleLbl="parChTrans1D2" presStyleIdx="1" presStyleCnt="8"/>
      <dgm:spPr/>
    </dgm:pt>
    <dgm:pt modelId="{19A77B9C-7F9B-4811-ADB9-16A1DD8FCB6B}" type="pres">
      <dgm:prSet presAssocID="{1634CFC0-4E7D-49C6-AE0A-919BCA1C2E48}" presName="node" presStyleLbl="node1" presStyleIdx="1" presStyleCnt="8">
        <dgm:presLayoutVars>
          <dgm:bulletEnabled val="1"/>
        </dgm:presLayoutVars>
      </dgm:prSet>
      <dgm:spPr/>
    </dgm:pt>
    <dgm:pt modelId="{77E9031C-5A47-4B44-BC25-42A3782F87AF}" type="pres">
      <dgm:prSet presAssocID="{E394666C-9B41-41D2-9182-FBD5278D1706}" presName="Name9" presStyleLbl="parChTrans1D2" presStyleIdx="2" presStyleCnt="8"/>
      <dgm:spPr/>
    </dgm:pt>
    <dgm:pt modelId="{315AAFD6-521B-48BA-ABC8-4C34C4189534}" type="pres">
      <dgm:prSet presAssocID="{E394666C-9B41-41D2-9182-FBD5278D1706}" presName="connTx" presStyleLbl="parChTrans1D2" presStyleIdx="2" presStyleCnt="8"/>
      <dgm:spPr/>
    </dgm:pt>
    <dgm:pt modelId="{EFD6C4A1-2DAB-42F8-B837-EDE6ED78A14C}" type="pres">
      <dgm:prSet presAssocID="{42B39B1F-D892-4A2A-81FF-7987743A01A4}" presName="node" presStyleLbl="node1" presStyleIdx="2" presStyleCnt="8">
        <dgm:presLayoutVars>
          <dgm:bulletEnabled val="1"/>
        </dgm:presLayoutVars>
      </dgm:prSet>
      <dgm:spPr/>
    </dgm:pt>
    <dgm:pt modelId="{952F667B-4C00-4ABF-A860-B5BFFCBF4BDA}" type="pres">
      <dgm:prSet presAssocID="{095A24B6-03FB-40E8-A673-239E4675A6CE}" presName="Name9" presStyleLbl="parChTrans1D2" presStyleIdx="3" presStyleCnt="8"/>
      <dgm:spPr/>
    </dgm:pt>
    <dgm:pt modelId="{2174F812-08E4-47BC-B89E-BE43FF77D696}" type="pres">
      <dgm:prSet presAssocID="{095A24B6-03FB-40E8-A673-239E4675A6CE}" presName="connTx" presStyleLbl="parChTrans1D2" presStyleIdx="3" presStyleCnt="8"/>
      <dgm:spPr/>
    </dgm:pt>
    <dgm:pt modelId="{8A1033D0-2CB2-4381-B546-4560610761B0}" type="pres">
      <dgm:prSet presAssocID="{C324E56E-FD29-4620-9053-54DC23AFF0C4}" presName="node" presStyleLbl="node1" presStyleIdx="3" presStyleCnt="8">
        <dgm:presLayoutVars>
          <dgm:bulletEnabled val="1"/>
        </dgm:presLayoutVars>
      </dgm:prSet>
      <dgm:spPr/>
    </dgm:pt>
    <dgm:pt modelId="{512CF0E8-3063-404D-A879-EF5F61C62CE7}" type="pres">
      <dgm:prSet presAssocID="{9CB5697A-4560-43BE-9C81-E623F575534F}" presName="Name9" presStyleLbl="parChTrans1D2" presStyleIdx="4" presStyleCnt="8"/>
      <dgm:spPr/>
    </dgm:pt>
    <dgm:pt modelId="{4F1D77FF-2E24-4706-8D6F-8636B0F748EE}" type="pres">
      <dgm:prSet presAssocID="{9CB5697A-4560-43BE-9C81-E623F575534F}" presName="connTx" presStyleLbl="parChTrans1D2" presStyleIdx="4" presStyleCnt="8"/>
      <dgm:spPr/>
    </dgm:pt>
    <dgm:pt modelId="{FB977B7B-CB57-4D08-9739-06D170B49AEE}" type="pres">
      <dgm:prSet presAssocID="{C7C775D9-9EDF-4F52-9776-B1A549544C7C}" presName="node" presStyleLbl="node1" presStyleIdx="4" presStyleCnt="8">
        <dgm:presLayoutVars>
          <dgm:bulletEnabled val="1"/>
        </dgm:presLayoutVars>
      </dgm:prSet>
      <dgm:spPr/>
    </dgm:pt>
    <dgm:pt modelId="{AB3D50F2-E752-4B3F-968D-DAFFF1EC61E2}" type="pres">
      <dgm:prSet presAssocID="{B82FF0C0-F740-49CD-B010-E8CF01749F08}" presName="Name9" presStyleLbl="parChTrans1D2" presStyleIdx="5" presStyleCnt="8"/>
      <dgm:spPr/>
    </dgm:pt>
    <dgm:pt modelId="{ACB0252B-DEC0-45D8-87AD-B7AEAB602FCC}" type="pres">
      <dgm:prSet presAssocID="{B82FF0C0-F740-49CD-B010-E8CF01749F08}" presName="connTx" presStyleLbl="parChTrans1D2" presStyleIdx="5" presStyleCnt="8"/>
      <dgm:spPr/>
    </dgm:pt>
    <dgm:pt modelId="{74FAC3B2-4472-4571-9E47-C0336AD5949D}" type="pres">
      <dgm:prSet presAssocID="{A6586C83-DC8D-4A20-BA4D-9001403271B6}" presName="node" presStyleLbl="node1" presStyleIdx="5" presStyleCnt="8">
        <dgm:presLayoutVars>
          <dgm:bulletEnabled val="1"/>
        </dgm:presLayoutVars>
      </dgm:prSet>
      <dgm:spPr/>
    </dgm:pt>
    <dgm:pt modelId="{8077FD5A-EABC-4265-8DFA-2A22C1F65540}" type="pres">
      <dgm:prSet presAssocID="{F8A81465-F0DD-4293-9916-FED326AF2567}" presName="Name9" presStyleLbl="parChTrans1D2" presStyleIdx="6" presStyleCnt="8"/>
      <dgm:spPr/>
    </dgm:pt>
    <dgm:pt modelId="{9BC04BA2-4778-447A-8673-25CFD19DA805}" type="pres">
      <dgm:prSet presAssocID="{F8A81465-F0DD-4293-9916-FED326AF2567}" presName="connTx" presStyleLbl="parChTrans1D2" presStyleIdx="6" presStyleCnt="8"/>
      <dgm:spPr/>
    </dgm:pt>
    <dgm:pt modelId="{0F9A7D84-27E0-4943-94DB-0C8EC9D2D216}" type="pres">
      <dgm:prSet presAssocID="{208347B5-2CA4-4D10-B454-7EC9B49905FA}" presName="node" presStyleLbl="node1" presStyleIdx="6" presStyleCnt="8">
        <dgm:presLayoutVars>
          <dgm:bulletEnabled val="1"/>
        </dgm:presLayoutVars>
      </dgm:prSet>
      <dgm:spPr/>
    </dgm:pt>
    <dgm:pt modelId="{454600AB-3215-4904-A731-006098AD034B}" type="pres">
      <dgm:prSet presAssocID="{E1FC13FD-72B6-4F39-8955-55266402473A}" presName="Name9" presStyleLbl="parChTrans1D2" presStyleIdx="7" presStyleCnt="8"/>
      <dgm:spPr/>
    </dgm:pt>
    <dgm:pt modelId="{8B439FF7-A4A8-449C-91D3-FE09BBEFA8BA}" type="pres">
      <dgm:prSet presAssocID="{E1FC13FD-72B6-4F39-8955-55266402473A}" presName="connTx" presStyleLbl="parChTrans1D2" presStyleIdx="7" presStyleCnt="8"/>
      <dgm:spPr/>
    </dgm:pt>
    <dgm:pt modelId="{4A6CB1FB-38FC-4A4D-86C1-19542C8645D4}" type="pres">
      <dgm:prSet presAssocID="{E07D16C2-E017-4F2F-ADA1-170A271D5E21}" presName="node" presStyleLbl="node1" presStyleIdx="7" presStyleCnt="8">
        <dgm:presLayoutVars>
          <dgm:bulletEnabled val="1"/>
        </dgm:presLayoutVars>
      </dgm:prSet>
      <dgm:spPr/>
    </dgm:pt>
  </dgm:ptLst>
  <dgm:cxnLst>
    <dgm:cxn modelId="{840F0A01-AF45-4A0F-B2E0-2B29822D7019}" srcId="{C016D012-858E-48AE-AE23-116A2FE32BF0}" destId="{FA289B2D-C23F-4110-8234-5DFEC8ABF89B}" srcOrd="0" destOrd="0" parTransId="{3E8580A5-0534-4998-9404-54180D8FF96E}" sibTransId="{39F7ACC0-E262-4456-9A7C-D08AD30182D0}"/>
    <dgm:cxn modelId="{652CF423-11C3-47FF-A7FF-021E7CF61732}" srcId="{C016D012-858E-48AE-AE23-116A2FE32BF0}" destId="{42B39B1F-D892-4A2A-81FF-7987743A01A4}" srcOrd="2" destOrd="0" parTransId="{E394666C-9B41-41D2-9182-FBD5278D1706}" sibTransId="{51A28A4F-A497-4698-85D2-02EF90911BEF}"/>
    <dgm:cxn modelId="{BE2B3F2B-3274-46C0-9283-885B7C798C1B}" srcId="{C016D012-858E-48AE-AE23-116A2FE32BF0}" destId="{1634CFC0-4E7D-49C6-AE0A-919BCA1C2E48}" srcOrd="1" destOrd="0" parTransId="{9DB438A3-4C67-4AB1-A7A7-A3263829945B}" sibTransId="{B8634B89-9100-46EA-B0FC-88DF9F935EDC}"/>
    <dgm:cxn modelId="{29C9892D-4163-4EDA-93BA-1418BDBA7ED6}" type="presOf" srcId="{C7C775D9-9EDF-4F52-9776-B1A549544C7C}" destId="{FB977B7B-CB57-4D08-9739-06D170B49AEE}" srcOrd="0" destOrd="0" presId="urn:microsoft.com/office/officeart/2005/8/layout/radial1"/>
    <dgm:cxn modelId="{045CB42F-B1A8-4AB4-AF8A-622BFE417552}" type="presOf" srcId="{B82FF0C0-F740-49CD-B010-E8CF01749F08}" destId="{AB3D50F2-E752-4B3F-968D-DAFFF1EC61E2}" srcOrd="0" destOrd="0" presId="urn:microsoft.com/office/officeart/2005/8/layout/radial1"/>
    <dgm:cxn modelId="{1C6C655B-F8BD-4545-8694-8122FA40142A}" type="presOf" srcId="{19D999D5-3AE3-4EF6-BC52-9B8BBEC64AE7}" destId="{8E8DFD00-F357-4448-9F48-5E20E6FD896E}" srcOrd="0" destOrd="0" presId="urn:microsoft.com/office/officeart/2005/8/layout/radial1"/>
    <dgm:cxn modelId="{D3D67860-3DFD-4A92-8EF7-3FBA60DC4335}" type="presOf" srcId="{C324E56E-FD29-4620-9053-54DC23AFF0C4}" destId="{8A1033D0-2CB2-4381-B546-4560610761B0}" srcOrd="0" destOrd="0" presId="urn:microsoft.com/office/officeart/2005/8/layout/radial1"/>
    <dgm:cxn modelId="{2E1B7963-DAA0-4AED-82F2-240C3D65EB91}" type="presOf" srcId="{1634CFC0-4E7D-49C6-AE0A-919BCA1C2E48}" destId="{19A77B9C-7F9B-4811-ADB9-16A1DD8FCB6B}" srcOrd="0" destOrd="0" presId="urn:microsoft.com/office/officeart/2005/8/layout/radial1"/>
    <dgm:cxn modelId="{4EA8DF44-7731-4295-B119-DA495FC06C5A}" type="presOf" srcId="{9CB5697A-4560-43BE-9C81-E623F575534F}" destId="{4F1D77FF-2E24-4706-8D6F-8636B0F748EE}" srcOrd="1" destOrd="0" presId="urn:microsoft.com/office/officeart/2005/8/layout/radial1"/>
    <dgm:cxn modelId="{69810E6B-0EB4-4B4E-9CD7-3F212C38ECD6}" type="presOf" srcId="{B82FF0C0-F740-49CD-B010-E8CF01749F08}" destId="{ACB0252B-DEC0-45D8-87AD-B7AEAB602FCC}" srcOrd="1" destOrd="0" presId="urn:microsoft.com/office/officeart/2005/8/layout/radial1"/>
    <dgm:cxn modelId="{4502124C-EF0A-4A3A-AFE9-F25AC265BA17}" type="presOf" srcId="{FA289B2D-C23F-4110-8234-5DFEC8ABF89B}" destId="{7F37F3E3-B11D-41D0-972A-048B2B046D69}" srcOrd="0" destOrd="0" presId="urn:microsoft.com/office/officeart/2005/8/layout/radial1"/>
    <dgm:cxn modelId="{68291150-3907-4C0C-8F37-A78779B355CE}" type="presOf" srcId="{095A24B6-03FB-40E8-A673-239E4675A6CE}" destId="{2174F812-08E4-47BC-B89E-BE43FF77D696}" srcOrd="1" destOrd="0" presId="urn:microsoft.com/office/officeart/2005/8/layout/radial1"/>
    <dgm:cxn modelId="{D489A770-E384-4B67-B1AF-9F1681949769}" type="presOf" srcId="{E1FC13FD-72B6-4F39-8955-55266402473A}" destId="{8B439FF7-A4A8-449C-91D3-FE09BBEFA8BA}" srcOrd="1" destOrd="0" presId="urn:microsoft.com/office/officeart/2005/8/layout/radial1"/>
    <dgm:cxn modelId="{D8F8EC54-5790-461B-93C6-B6C38F06FEE4}" type="presOf" srcId="{F8A81465-F0DD-4293-9916-FED326AF2567}" destId="{9BC04BA2-4778-447A-8673-25CFD19DA805}" srcOrd="1" destOrd="0" presId="urn:microsoft.com/office/officeart/2005/8/layout/radial1"/>
    <dgm:cxn modelId="{3FDF1F8A-4B5B-49CC-8B65-1BD7303FBC94}" type="presOf" srcId="{A6586C83-DC8D-4A20-BA4D-9001403271B6}" destId="{74FAC3B2-4472-4571-9E47-C0336AD5949D}" srcOrd="0" destOrd="0" presId="urn:microsoft.com/office/officeart/2005/8/layout/radial1"/>
    <dgm:cxn modelId="{D1683499-60FF-4A37-A98C-12206F7B6EC7}" type="presOf" srcId="{9DB438A3-4C67-4AB1-A7A7-A3263829945B}" destId="{66F0F05D-AD30-484D-81EA-2E3D769C4B26}" srcOrd="0" destOrd="0" presId="urn:microsoft.com/office/officeart/2005/8/layout/radial1"/>
    <dgm:cxn modelId="{E2187699-04A2-41DB-8719-40FAD811C6CB}" type="presOf" srcId="{3E8580A5-0534-4998-9404-54180D8FF96E}" destId="{9AD62D85-D322-4653-9989-C42E055453C3}" srcOrd="1" destOrd="0" presId="urn:microsoft.com/office/officeart/2005/8/layout/radial1"/>
    <dgm:cxn modelId="{2E7B9CA4-6543-4E80-B5AF-42987FBEA359}" type="presOf" srcId="{9DB438A3-4C67-4AB1-A7A7-A3263829945B}" destId="{C3D4EED5-90A5-4CEF-A3C5-46EC13B753E4}" srcOrd="1" destOrd="0" presId="urn:microsoft.com/office/officeart/2005/8/layout/radial1"/>
    <dgm:cxn modelId="{8C4142A8-45AC-48F7-80D0-C4480E271FFC}" type="presOf" srcId="{E394666C-9B41-41D2-9182-FBD5278D1706}" destId="{315AAFD6-521B-48BA-ABC8-4C34C4189534}" srcOrd="1" destOrd="0" presId="urn:microsoft.com/office/officeart/2005/8/layout/radial1"/>
    <dgm:cxn modelId="{3CDCF3B7-2A8E-4BB7-B75E-B58C64C64A5C}" srcId="{19D999D5-3AE3-4EF6-BC52-9B8BBEC64AE7}" destId="{C016D012-858E-48AE-AE23-116A2FE32BF0}" srcOrd="0" destOrd="0" parTransId="{E1D3B3A7-696D-44D3-99EF-B85C77A1D88F}" sibTransId="{6E9CDDA9-EE5C-464D-8323-8097F27D5CCD}"/>
    <dgm:cxn modelId="{8AA25CB8-9BE6-4C5C-A0EE-6FCAD42F7F08}" type="presOf" srcId="{C016D012-858E-48AE-AE23-116A2FE32BF0}" destId="{914602C7-ABF0-4C38-87CC-CA9FEB5E51F1}" srcOrd="0" destOrd="0" presId="urn:microsoft.com/office/officeart/2005/8/layout/radial1"/>
    <dgm:cxn modelId="{607685C4-A15B-46C7-AAF8-C5B159C5266B}" srcId="{C016D012-858E-48AE-AE23-116A2FE32BF0}" destId="{C7C775D9-9EDF-4F52-9776-B1A549544C7C}" srcOrd="4" destOrd="0" parTransId="{9CB5697A-4560-43BE-9C81-E623F575534F}" sibTransId="{3E1A1642-7068-4456-A7C9-308ED5BB84F4}"/>
    <dgm:cxn modelId="{8846DAC4-278D-40CA-A3E9-FCD9BD57256B}" type="presOf" srcId="{208347B5-2CA4-4D10-B454-7EC9B49905FA}" destId="{0F9A7D84-27E0-4943-94DB-0C8EC9D2D216}" srcOrd="0" destOrd="0" presId="urn:microsoft.com/office/officeart/2005/8/layout/radial1"/>
    <dgm:cxn modelId="{56E877C7-2A25-42AF-94CC-57C36889DF8F}" srcId="{C016D012-858E-48AE-AE23-116A2FE32BF0}" destId="{208347B5-2CA4-4D10-B454-7EC9B49905FA}" srcOrd="6" destOrd="0" parTransId="{F8A81465-F0DD-4293-9916-FED326AF2567}" sibTransId="{1C06DF5A-BA2A-4A16-91A3-020371C24EAA}"/>
    <dgm:cxn modelId="{32A251CE-6B19-4502-BD8D-B99490A2B9D0}" type="presOf" srcId="{E07D16C2-E017-4F2F-ADA1-170A271D5E21}" destId="{4A6CB1FB-38FC-4A4D-86C1-19542C8645D4}" srcOrd="0" destOrd="0" presId="urn:microsoft.com/office/officeart/2005/8/layout/radial1"/>
    <dgm:cxn modelId="{05FCE7D2-44B8-4956-B364-96434CD37882}" type="presOf" srcId="{095A24B6-03FB-40E8-A673-239E4675A6CE}" destId="{952F667B-4C00-4ABF-A860-B5BFFCBF4BDA}" srcOrd="0" destOrd="0" presId="urn:microsoft.com/office/officeart/2005/8/layout/radial1"/>
    <dgm:cxn modelId="{060607D8-6BAF-47F8-BE42-824916755916}" type="presOf" srcId="{3E8580A5-0534-4998-9404-54180D8FF96E}" destId="{9072B51D-F34F-4770-8476-26B1720E2525}" srcOrd="0" destOrd="0" presId="urn:microsoft.com/office/officeart/2005/8/layout/radial1"/>
    <dgm:cxn modelId="{F02C30D8-A9C6-437B-9A3C-9D856DBE4D3B}" type="presOf" srcId="{E1FC13FD-72B6-4F39-8955-55266402473A}" destId="{454600AB-3215-4904-A731-006098AD034B}" srcOrd="0" destOrd="0" presId="urn:microsoft.com/office/officeart/2005/8/layout/radial1"/>
    <dgm:cxn modelId="{3B0805DC-B1EC-4E00-A8AF-AE0B9424E000}" type="presOf" srcId="{F8A81465-F0DD-4293-9916-FED326AF2567}" destId="{8077FD5A-EABC-4265-8DFA-2A22C1F65540}" srcOrd="0" destOrd="0" presId="urn:microsoft.com/office/officeart/2005/8/layout/radial1"/>
    <dgm:cxn modelId="{B8FF28EC-BB8F-48B1-B3F3-42E43AA64949}" type="presOf" srcId="{42B39B1F-D892-4A2A-81FF-7987743A01A4}" destId="{EFD6C4A1-2DAB-42F8-B837-EDE6ED78A14C}" srcOrd="0" destOrd="0" presId="urn:microsoft.com/office/officeart/2005/8/layout/radial1"/>
    <dgm:cxn modelId="{DB48FCEC-068B-4ACC-B705-99B29D7569C6}" srcId="{C016D012-858E-48AE-AE23-116A2FE32BF0}" destId="{A6586C83-DC8D-4A20-BA4D-9001403271B6}" srcOrd="5" destOrd="0" parTransId="{B82FF0C0-F740-49CD-B010-E8CF01749F08}" sibTransId="{350477B0-87FB-4E10-AF3D-584776E4D72C}"/>
    <dgm:cxn modelId="{229C46ED-4B6B-4084-82E3-547A0DECC554}" srcId="{C016D012-858E-48AE-AE23-116A2FE32BF0}" destId="{E07D16C2-E017-4F2F-ADA1-170A271D5E21}" srcOrd="7" destOrd="0" parTransId="{E1FC13FD-72B6-4F39-8955-55266402473A}" sibTransId="{3F70FAE6-6481-4B80-86DB-403B4A0A79C2}"/>
    <dgm:cxn modelId="{1C9666F2-FD28-4C04-96B3-FEBE26BF4707}" type="presOf" srcId="{9CB5697A-4560-43BE-9C81-E623F575534F}" destId="{512CF0E8-3063-404D-A879-EF5F61C62CE7}" srcOrd="0" destOrd="0" presId="urn:microsoft.com/office/officeart/2005/8/layout/radial1"/>
    <dgm:cxn modelId="{75A1C6F5-874D-4A54-8BC0-3AA0D88406BF}" srcId="{C016D012-858E-48AE-AE23-116A2FE32BF0}" destId="{C324E56E-FD29-4620-9053-54DC23AFF0C4}" srcOrd="3" destOrd="0" parTransId="{095A24B6-03FB-40E8-A673-239E4675A6CE}" sibTransId="{121A41B2-3E65-4770-92A2-3F495D3144AA}"/>
    <dgm:cxn modelId="{7ADFA1FC-CC6E-4C74-9327-D019AB0EEFDA}" type="presOf" srcId="{E394666C-9B41-41D2-9182-FBD5278D1706}" destId="{77E9031C-5A47-4B44-BC25-42A3782F87AF}" srcOrd="0" destOrd="0" presId="urn:microsoft.com/office/officeart/2005/8/layout/radial1"/>
    <dgm:cxn modelId="{1F9840BF-AF95-40EA-A7E8-C5E50EEC9B3F}" type="presParOf" srcId="{8E8DFD00-F357-4448-9F48-5E20E6FD896E}" destId="{914602C7-ABF0-4C38-87CC-CA9FEB5E51F1}" srcOrd="0" destOrd="0" presId="urn:microsoft.com/office/officeart/2005/8/layout/radial1"/>
    <dgm:cxn modelId="{23619A86-813F-4110-B9CA-46999AD4D849}" type="presParOf" srcId="{8E8DFD00-F357-4448-9F48-5E20E6FD896E}" destId="{9072B51D-F34F-4770-8476-26B1720E2525}" srcOrd="1" destOrd="0" presId="urn:microsoft.com/office/officeart/2005/8/layout/radial1"/>
    <dgm:cxn modelId="{784988B7-597F-47DA-951B-0A41E9257E84}" type="presParOf" srcId="{9072B51D-F34F-4770-8476-26B1720E2525}" destId="{9AD62D85-D322-4653-9989-C42E055453C3}" srcOrd="0" destOrd="0" presId="urn:microsoft.com/office/officeart/2005/8/layout/radial1"/>
    <dgm:cxn modelId="{BDCB61AD-485E-43D2-88C4-4FBBE6C750D6}" type="presParOf" srcId="{8E8DFD00-F357-4448-9F48-5E20E6FD896E}" destId="{7F37F3E3-B11D-41D0-972A-048B2B046D69}" srcOrd="2" destOrd="0" presId="urn:microsoft.com/office/officeart/2005/8/layout/radial1"/>
    <dgm:cxn modelId="{A09AE834-04B1-4B16-995F-66C33180DC4D}" type="presParOf" srcId="{8E8DFD00-F357-4448-9F48-5E20E6FD896E}" destId="{66F0F05D-AD30-484D-81EA-2E3D769C4B26}" srcOrd="3" destOrd="0" presId="urn:microsoft.com/office/officeart/2005/8/layout/radial1"/>
    <dgm:cxn modelId="{4B55C9B7-2B35-4A14-90BC-882E8D93026E}" type="presParOf" srcId="{66F0F05D-AD30-484D-81EA-2E3D769C4B26}" destId="{C3D4EED5-90A5-4CEF-A3C5-46EC13B753E4}" srcOrd="0" destOrd="0" presId="urn:microsoft.com/office/officeart/2005/8/layout/radial1"/>
    <dgm:cxn modelId="{3AED68D4-668B-438B-8F8F-E96810EA3637}" type="presParOf" srcId="{8E8DFD00-F357-4448-9F48-5E20E6FD896E}" destId="{19A77B9C-7F9B-4811-ADB9-16A1DD8FCB6B}" srcOrd="4" destOrd="0" presId="urn:microsoft.com/office/officeart/2005/8/layout/radial1"/>
    <dgm:cxn modelId="{6BF014BA-0738-450E-BE64-8FA6A093C351}" type="presParOf" srcId="{8E8DFD00-F357-4448-9F48-5E20E6FD896E}" destId="{77E9031C-5A47-4B44-BC25-42A3782F87AF}" srcOrd="5" destOrd="0" presId="urn:microsoft.com/office/officeart/2005/8/layout/radial1"/>
    <dgm:cxn modelId="{7E86C075-9C6F-4CE1-83B5-951B771251C9}" type="presParOf" srcId="{77E9031C-5A47-4B44-BC25-42A3782F87AF}" destId="{315AAFD6-521B-48BA-ABC8-4C34C4189534}" srcOrd="0" destOrd="0" presId="urn:microsoft.com/office/officeart/2005/8/layout/radial1"/>
    <dgm:cxn modelId="{1D8FDC26-558E-4674-8792-82FE07BACD9A}" type="presParOf" srcId="{8E8DFD00-F357-4448-9F48-5E20E6FD896E}" destId="{EFD6C4A1-2DAB-42F8-B837-EDE6ED78A14C}" srcOrd="6" destOrd="0" presId="urn:microsoft.com/office/officeart/2005/8/layout/radial1"/>
    <dgm:cxn modelId="{75B513EE-6247-4DEC-9139-7E2E151EF7C5}" type="presParOf" srcId="{8E8DFD00-F357-4448-9F48-5E20E6FD896E}" destId="{952F667B-4C00-4ABF-A860-B5BFFCBF4BDA}" srcOrd="7" destOrd="0" presId="urn:microsoft.com/office/officeart/2005/8/layout/radial1"/>
    <dgm:cxn modelId="{8CF2F402-8E3B-4216-86D2-10FF8810B2D1}" type="presParOf" srcId="{952F667B-4C00-4ABF-A860-B5BFFCBF4BDA}" destId="{2174F812-08E4-47BC-B89E-BE43FF77D696}" srcOrd="0" destOrd="0" presId="urn:microsoft.com/office/officeart/2005/8/layout/radial1"/>
    <dgm:cxn modelId="{EAE0631B-DCB0-4F11-86CC-4C94098F1599}" type="presParOf" srcId="{8E8DFD00-F357-4448-9F48-5E20E6FD896E}" destId="{8A1033D0-2CB2-4381-B546-4560610761B0}" srcOrd="8" destOrd="0" presId="urn:microsoft.com/office/officeart/2005/8/layout/radial1"/>
    <dgm:cxn modelId="{EAF27769-A5BF-49DB-9369-D1D4569E96F4}" type="presParOf" srcId="{8E8DFD00-F357-4448-9F48-5E20E6FD896E}" destId="{512CF0E8-3063-404D-A879-EF5F61C62CE7}" srcOrd="9" destOrd="0" presId="urn:microsoft.com/office/officeart/2005/8/layout/radial1"/>
    <dgm:cxn modelId="{63A51E53-E222-46D2-A84F-6C77CE3FC623}" type="presParOf" srcId="{512CF0E8-3063-404D-A879-EF5F61C62CE7}" destId="{4F1D77FF-2E24-4706-8D6F-8636B0F748EE}" srcOrd="0" destOrd="0" presId="urn:microsoft.com/office/officeart/2005/8/layout/radial1"/>
    <dgm:cxn modelId="{4E3E53DD-7465-45C0-BACA-BF16BC0C3755}" type="presParOf" srcId="{8E8DFD00-F357-4448-9F48-5E20E6FD896E}" destId="{FB977B7B-CB57-4D08-9739-06D170B49AEE}" srcOrd="10" destOrd="0" presId="urn:microsoft.com/office/officeart/2005/8/layout/radial1"/>
    <dgm:cxn modelId="{A2BF52B1-FAE4-47CB-AFCB-ED9AEADB02EC}" type="presParOf" srcId="{8E8DFD00-F357-4448-9F48-5E20E6FD896E}" destId="{AB3D50F2-E752-4B3F-968D-DAFFF1EC61E2}" srcOrd="11" destOrd="0" presId="urn:microsoft.com/office/officeart/2005/8/layout/radial1"/>
    <dgm:cxn modelId="{86C77104-F5C2-400B-BC36-FB7A031736CB}" type="presParOf" srcId="{AB3D50F2-E752-4B3F-968D-DAFFF1EC61E2}" destId="{ACB0252B-DEC0-45D8-87AD-B7AEAB602FCC}" srcOrd="0" destOrd="0" presId="urn:microsoft.com/office/officeart/2005/8/layout/radial1"/>
    <dgm:cxn modelId="{4E3594E3-7A25-4911-9164-FEFA1159E16E}" type="presParOf" srcId="{8E8DFD00-F357-4448-9F48-5E20E6FD896E}" destId="{74FAC3B2-4472-4571-9E47-C0336AD5949D}" srcOrd="12" destOrd="0" presId="urn:microsoft.com/office/officeart/2005/8/layout/radial1"/>
    <dgm:cxn modelId="{E77E7271-6D0C-4D6F-9F52-F45803471812}" type="presParOf" srcId="{8E8DFD00-F357-4448-9F48-5E20E6FD896E}" destId="{8077FD5A-EABC-4265-8DFA-2A22C1F65540}" srcOrd="13" destOrd="0" presId="urn:microsoft.com/office/officeart/2005/8/layout/radial1"/>
    <dgm:cxn modelId="{16E343BC-560B-4724-8933-C86946297E5A}" type="presParOf" srcId="{8077FD5A-EABC-4265-8DFA-2A22C1F65540}" destId="{9BC04BA2-4778-447A-8673-25CFD19DA805}" srcOrd="0" destOrd="0" presId="urn:microsoft.com/office/officeart/2005/8/layout/radial1"/>
    <dgm:cxn modelId="{776FA1DB-8FDA-4AF6-86C4-6A2F8836561D}" type="presParOf" srcId="{8E8DFD00-F357-4448-9F48-5E20E6FD896E}" destId="{0F9A7D84-27E0-4943-94DB-0C8EC9D2D216}" srcOrd="14" destOrd="0" presId="urn:microsoft.com/office/officeart/2005/8/layout/radial1"/>
    <dgm:cxn modelId="{BDC0402D-5BA4-47FD-B314-4B9B119A78CB}" type="presParOf" srcId="{8E8DFD00-F357-4448-9F48-5E20E6FD896E}" destId="{454600AB-3215-4904-A731-006098AD034B}" srcOrd="15" destOrd="0" presId="urn:microsoft.com/office/officeart/2005/8/layout/radial1"/>
    <dgm:cxn modelId="{975D274D-49E5-475A-AC24-F45BE0257371}" type="presParOf" srcId="{454600AB-3215-4904-A731-006098AD034B}" destId="{8B439FF7-A4A8-449C-91D3-FE09BBEFA8BA}" srcOrd="0" destOrd="0" presId="urn:microsoft.com/office/officeart/2005/8/layout/radial1"/>
    <dgm:cxn modelId="{5133FD8F-D0B9-46C5-B30A-7702AD14102D}" type="presParOf" srcId="{8E8DFD00-F357-4448-9F48-5E20E6FD896E}" destId="{4A6CB1FB-38FC-4A4D-86C1-19542C8645D4}" srcOrd="1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602C7-ABF0-4C38-87CC-CA9FEB5E51F1}">
      <dsp:nvSpPr>
        <dsp:cNvPr id="0" name=""/>
        <dsp:cNvSpPr/>
      </dsp:nvSpPr>
      <dsp:spPr>
        <a:xfrm>
          <a:off x="3721139" y="2533007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>
              <a:latin typeface="Abadi" panose="020B0604020104020204" pitchFamily="34" charset="0"/>
            </a:rPr>
            <a:t>OBA</a:t>
          </a:r>
        </a:p>
      </dsp:txBody>
      <dsp:txXfrm>
        <a:off x="3938863" y="2750731"/>
        <a:ext cx="1051264" cy="1051264"/>
      </dsp:txXfrm>
    </dsp:sp>
    <dsp:sp modelId="{9072B51D-F34F-4770-8476-26B1720E2525}">
      <dsp:nvSpPr>
        <dsp:cNvPr id="0" name=""/>
        <dsp:cNvSpPr/>
      </dsp:nvSpPr>
      <dsp:spPr>
        <a:xfrm rot="16200000">
          <a:off x="3943671" y="1997197"/>
          <a:ext cx="1041649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1041649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>
        <a:off x="4438454" y="1986141"/>
        <a:ext cx="52082" cy="52082"/>
      </dsp:txXfrm>
    </dsp:sp>
    <dsp:sp modelId="{7F37F3E3-B11D-41D0-972A-048B2B046D69}">
      <dsp:nvSpPr>
        <dsp:cNvPr id="0" name=""/>
        <dsp:cNvSpPr/>
      </dsp:nvSpPr>
      <dsp:spPr>
        <a:xfrm>
          <a:off x="3721139" y="4646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latin typeface="Abadi" panose="020B0604020104020204" pitchFamily="34" charset="0"/>
            </a:rPr>
            <a:t>Seletivas</a:t>
          </a:r>
          <a:r>
            <a:rPr lang="pt-BR" sz="1400" kern="1200" dirty="0">
              <a:latin typeface="Abadi" panose="020B0604020104020204" pitchFamily="34" charset="0"/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 err="1">
              <a:latin typeface="Abadi" panose="020B0604020104020204" pitchFamily="34" charset="0"/>
            </a:rPr>
            <a:t>Internacio-nais</a:t>
          </a:r>
          <a:endParaRPr lang="pt-BR" sz="1400" kern="1200" dirty="0">
            <a:latin typeface="Abadi" panose="020B0604020104020204" pitchFamily="34" charset="0"/>
          </a:endParaRPr>
        </a:p>
      </dsp:txBody>
      <dsp:txXfrm>
        <a:off x="3938863" y="222370"/>
        <a:ext cx="1051264" cy="1051264"/>
      </dsp:txXfrm>
    </dsp:sp>
    <dsp:sp modelId="{66F0F05D-AD30-484D-81EA-2E3D769C4B26}">
      <dsp:nvSpPr>
        <dsp:cNvPr id="0" name=""/>
        <dsp:cNvSpPr/>
      </dsp:nvSpPr>
      <dsp:spPr>
        <a:xfrm rot="18900000">
          <a:off x="4837582" y="2367467"/>
          <a:ext cx="1041649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1041649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>
        <a:off x="5332365" y="2356411"/>
        <a:ext cx="52082" cy="52082"/>
      </dsp:txXfrm>
    </dsp:sp>
    <dsp:sp modelId="{19A77B9C-7F9B-4811-ADB9-16A1DD8FCB6B}">
      <dsp:nvSpPr>
        <dsp:cNvPr id="0" name=""/>
        <dsp:cNvSpPr/>
      </dsp:nvSpPr>
      <dsp:spPr>
        <a:xfrm>
          <a:off x="5508961" y="745186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badi" panose="020B0604020104020204" pitchFamily="34" charset="0"/>
            </a:rPr>
            <a:t>IOAA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badi" panose="020B0604020104020204" pitchFamily="34" charset="0"/>
            </a:rPr>
            <a:t>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badi" panose="020B0604020104020204" pitchFamily="34" charset="0"/>
            </a:rPr>
            <a:t>OLAA</a:t>
          </a:r>
        </a:p>
      </dsp:txBody>
      <dsp:txXfrm>
        <a:off x="5726685" y="962910"/>
        <a:ext cx="1051264" cy="1051264"/>
      </dsp:txXfrm>
    </dsp:sp>
    <dsp:sp modelId="{77E9031C-5A47-4B44-BC25-42A3782F87AF}">
      <dsp:nvSpPr>
        <dsp:cNvPr id="0" name=""/>
        <dsp:cNvSpPr/>
      </dsp:nvSpPr>
      <dsp:spPr>
        <a:xfrm>
          <a:off x="5207852" y="3261378"/>
          <a:ext cx="1041649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1041649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>
        <a:off x="5702635" y="3250322"/>
        <a:ext cx="52082" cy="52082"/>
      </dsp:txXfrm>
    </dsp:sp>
    <dsp:sp modelId="{EFD6C4A1-2DAB-42F8-B837-EDE6ED78A14C}">
      <dsp:nvSpPr>
        <dsp:cNvPr id="0" name=""/>
        <dsp:cNvSpPr/>
      </dsp:nvSpPr>
      <dsp:spPr>
        <a:xfrm>
          <a:off x="6249501" y="2533007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badi" panose="020B0604020104020204" pitchFamily="34" charset="0"/>
            </a:rPr>
            <a:t>Planetário</a:t>
          </a:r>
          <a:r>
            <a:rPr lang="pt-BR" sz="1800" kern="1200" dirty="0">
              <a:latin typeface="Abadi" panose="020B0604020104020204" pitchFamily="34" charset="0"/>
            </a:rPr>
            <a:t> Itinerante</a:t>
          </a:r>
        </a:p>
      </dsp:txBody>
      <dsp:txXfrm>
        <a:off x="6467225" y="2750731"/>
        <a:ext cx="1051264" cy="1051264"/>
      </dsp:txXfrm>
    </dsp:sp>
    <dsp:sp modelId="{952F667B-4C00-4ABF-A860-B5BFFCBF4BDA}">
      <dsp:nvSpPr>
        <dsp:cNvPr id="0" name=""/>
        <dsp:cNvSpPr/>
      </dsp:nvSpPr>
      <dsp:spPr>
        <a:xfrm rot="2700000">
          <a:off x="4837582" y="4155289"/>
          <a:ext cx="1041649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1041649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>
        <a:off x="5332365" y="4144233"/>
        <a:ext cx="52082" cy="52082"/>
      </dsp:txXfrm>
    </dsp:sp>
    <dsp:sp modelId="{8A1033D0-2CB2-4381-B546-4560610761B0}">
      <dsp:nvSpPr>
        <dsp:cNvPr id="0" name=""/>
        <dsp:cNvSpPr/>
      </dsp:nvSpPr>
      <dsp:spPr>
        <a:xfrm>
          <a:off x="5508961" y="4320829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badi" panose="020B0604020104020204" pitchFamily="34" charset="0"/>
            </a:rPr>
            <a:t>Iniciação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badi" panose="020B0604020104020204" pitchFamily="34" charset="0"/>
            </a:rPr>
            <a:t>Científica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badi" panose="020B0604020104020204" pitchFamily="34" charset="0"/>
            </a:rPr>
            <a:t>Júnior</a:t>
          </a:r>
        </a:p>
      </dsp:txBody>
      <dsp:txXfrm>
        <a:off x="5726685" y="4538553"/>
        <a:ext cx="1051264" cy="1051264"/>
      </dsp:txXfrm>
    </dsp:sp>
    <dsp:sp modelId="{512CF0E8-3063-404D-A879-EF5F61C62CE7}">
      <dsp:nvSpPr>
        <dsp:cNvPr id="0" name=""/>
        <dsp:cNvSpPr/>
      </dsp:nvSpPr>
      <dsp:spPr>
        <a:xfrm rot="5400000">
          <a:off x="3943671" y="4525559"/>
          <a:ext cx="1041649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1041649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>
        <a:off x="4438454" y="4514503"/>
        <a:ext cx="52082" cy="52082"/>
      </dsp:txXfrm>
    </dsp:sp>
    <dsp:sp modelId="{FB977B7B-CB57-4D08-9739-06D170B49AEE}">
      <dsp:nvSpPr>
        <dsp:cNvPr id="0" name=""/>
        <dsp:cNvSpPr/>
      </dsp:nvSpPr>
      <dsp:spPr>
        <a:xfrm>
          <a:off x="3721139" y="5061369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Abadi" panose="020B0604020104020204" pitchFamily="34" charset="0"/>
            </a:rPr>
            <a:t>EREA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Abadi" panose="020B0604020104020204" pitchFamily="34" charset="0"/>
            </a:rPr>
            <a:t>(FORMAÇÃO DE </a:t>
          </a:r>
          <a:r>
            <a:rPr lang="pt-BR" sz="1100" kern="1200" dirty="0">
              <a:latin typeface="Abadi" panose="020B0604020104020204" pitchFamily="34" charset="0"/>
            </a:rPr>
            <a:t>PROFESSORES)</a:t>
          </a:r>
          <a:endParaRPr lang="pt-BR" sz="1800" kern="1200" dirty="0">
            <a:latin typeface="Abadi" panose="020B0604020104020204" pitchFamily="34" charset="0"/>
          </a:endParaRPr>
        </a:p>
      </dsp:txBody>
      <dsp:txXfrm>
        <a:off x="3938863" y="5279093"/>
        <a:ext cx="1051264" cy="1051264"/>
      </dsp:txXfrm>
    </dsp:sp>
    <dsp:sp modelId="{AB3D50F2-E752-4B3F-968D-DAFFF1EC61E2}">
      <dsp:nvSpPr>
        <dsp:cNvPr id="0" name=""/>
        <dsp:cNvSpPr/>
      </dsp:nvSpPr>
      <dsp:spPr>
        <a:xfrm rot="8100000">
          <a:off x="3049760" y="4155289"/>
          <a:ext cx="1041649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1041649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 rot="10800000">
        <a:off x="3544543" y="4144233"/>
        <a:ext cx="52082" cy="52082"/>
      </dsp:txXfrm>
    </dsp:sp>
    <dsp:sp modelId="{74FAC3B2-4472-4571-9E47-C0336AD5949D}">
      <dsp:nvSpPr>
        <dsp:cNvPr id="0" name=""/>
        <dsp:cNvSpPr/>
      </dsp:nvSpPr>
      <dsp:spPr>
        <a:xfrm>
          <a:off x="1933318" y="4320829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badi" panose="020B0604020104020204" pitchFamily="34" charset="0"/>
            </a:rPr>
            <a:t>JORNADA ESPACIAL</a:t>
          </a:r>
          <a:endParaRPr lang="pt-BR" sz="1400" kern="1200" dirty="0">
            <a:latin typeface="Abadi" panose="020B0604020104020204" pitchFamily="34" charset="0"/>
          </a:endParaRPr>
        </a:p>
      </dsp:txBody>
      <dsp:txXfrm>
        <a:off x="2151042" y="4538553"/>
        <a:ext cx="1051264" cy="1051264"/>
      </dsp:txXfrm>
    </dsp:sp>
    <dsp:sp modelId="{8077FD5A-EABC-4265-8DFA-2A22C1F65540}">
      <dsp:nvSpPr>
        <dsp:cNvPr id="0" name=""/>
        <dsp:cNvSpPr/>
      </dsp:nvSpPr>
      <dsp:spPr>
        <a:xfrm rot="10800000">
          <a:off x="2679490" y="3261378"/>
          <a:ext cx="1041649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1041649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 rot="10800000">
        <a:off x="3174273" y="3250322"/>
        <a:ext cx="52082" cy="52082"/>
      </dsp:txXfrm>
    </dsp:sp>
    <dsp:sp modelId="{0F9A7D84-27E0-4943-94DB-0C8EC9D2D216}">
      <dsp:nvSpPr>
        <dsp:cNvPr id="0" name=""/>
        <dsp:cNvSpPr/>
      </dsp:nvSpPr>
      <dsp:spPr>
        <a:xfrm>
          <a:off x="1192778" y="2533007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>
              <a:latin typeface="Abadi" panose="020B0604020104020204" pitchFamily="34" charset="0"/>
            </a:rPr>
            <a:t>JORNADAS DE FOGUETES</a:t>
          </a:r>
          <a:endParaRPr lang="pt-BR" sz="1700" kern="1200" dirty="0">
            <a:latin typeface="Abadi" panose="020B0604020104020204" pitchFamily="34" charset="0"/>
          </a:endParaRPr>
        </a:p>
      </dsp:txBody>
      <dsp:txXfrm>
        <a:off x="1410502" y="2750731"/>
        <a:ext cx="1051264" cy="1051264"/>
      </dsp:txXfrm>
    </dsp:sp>
    <dsp:sp modelId="{454600AB-3215-4904-A731-006098AD034B}">
      <dsp:nvSpPr>
        <dsp:cNvPr id="0" name=""/>
        <dsp:cNvSpPr/>
      </dsp:nvSpPr>
      <dsp:spPr>
        <a:xfrm rot="13500000">
          <a:off x="3049760" y="2367467"/>
          <a:ext cx="1041649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1041649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 rot="10800000">
        <a:off x="3544543" y="2356411"/>
        <a:ext cx="52082" cy="52082"/>
      </dsp:txXfrm>
    </dsp:sp>
    <dsp:sp modelId="{4A6CB1FB-38FC-4A4D-86C1-19542C8645D4}">
      <dsp:nvSpPr>
        <dsp:cNvPr id="0" name=""/>
        <dsp:cNvSpPr/>
      </dsp:nvSpPr>
      <dsp:spPr>
        <a:xfrm>
          <a:off x="1933318" y="745186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badi" panose="020B0604020104020204" pitchFamily="34" charset="0"/>
            </a:rPr>
            <a:t>MOBFOG</a:t>
          </a:r>
        </a:p>
      </dsp:txBody>
      <dsp:txXfrm>
        <a:off x="2151042" y="962910"/>
        <a:ext cx="1051264" cy="1051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602C7-ABF0-4C38-87CC-CA9FEB5E51F1}">
      <dsp:nvSpPr>
        <dsp:cNvPr id="0" name=""/>
        <dsp:cNvSpPr/>
      </dsp:nvSpPr>
      <dsp:spPr>
        <a:xfrm>
          <a:off x="3456386" y="2232246"/>
          <a:ext cx="2016219" cy="20882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400" kern="1200" dirty="0">
              <a:latin typeface="Abadi" panose="020B0604020104020204" pitchFamily="34" charset="0"/>
            </a:rPr>
            <a:t>ALUNO</a:t>
          </a:r>
        </a:p>
      </dsp:txBody>
      <dsp:txXfrm>
        <a:off x="3751654" y="2538061"/>
        <a:ext cx="1425683" cy="1476605"/>
      </dsp:txXfrm>
    </dsp:sp>
    <dsp:sp modelId="{9072B51D-F34F-4770-8476-26B1720E2525}">
      <dsp:nvSpPr>
        <dsp:cNvPr id="0" name=""/>
        <dsp:cNvSpPr/>
      </dsp:nvSpPr>
      <dsp:spPr>
        <a:xfrm rot="16200000">
          <a:off x="4094052" y="1846816"/>
          <a:ext cx="740887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740887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>
        <a:off x="4445973" y="1843280"/>
        <a:ext cx="37044" cy="37044"/>
      </dsp:txXfrm>
    </dsp:sp>
    <dsp:sp modelId="{7F37F3E3-B11D-41D0-972A-048B2B046D69}">
      <dsp:nvSpPr>
        <dsp:cNvPr id="0" name=""/>
        <dsp:cNvSpPr/>
      </dsp:nvSpPr>
      <dsp:spPr>
        <a:xfrm>
          <a:off x="3721139" y="4646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Abadi" panose="020B0604020104020204" pitchFamily="34" charset="0"/>
            </a:rPr>
            <a:t>CERTIFICADO</a:t>
          </a:r>
        </a:p>
      </dsp:txBody>
      <dsp:txXfrm>
        <a:off x="3938863" y="222370"/>
        <a:ext cx="1051264" cy="1051264"/>
      </dsp:txXfrm>
    </dsp:sp>
    <dsp:sp modelId="{66F0F05D-AD30-484D-81EA-2E3D769C4B26}">
      <dsp:nvSpPr>
        <dsp:cNvPr id="0" name=""/>
        <dsp:cNvSpPr/>
      </dsp:nvSpPr>
      <dsp:spPr>
        <a:xfrm rot="18900000">
          <a:off x="5078526" y="2267665"/>
          <a:ext cx="759365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759365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>
        <a:off x="5439225" y="2263666"/>
        <a:ext cx="37968" cy="37968"/>
      </dsp:txXfrm>
    </dsp:sp>
    <dsp:sp modelId="{19A77B9C-7F9B-4811-ADB9-16A1DD8FCB6B}">
      <dsp:nvSpPr>
        <dsp:cNvPr id="0" name=""/>
        <dsp:cNvSpPr/>
      </dsp:nvSpPr>
      <dsp:spPr>
        <a:xfrm>
          <a:off x="5508961" y="745186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badi" panose="020B0604020104020204" pitchFamily="34" charset="0"/>
            </a:rPr>
            <a:t>MEDALHA</a:t>
          </a:r>
        </a:p>
      </dsp:txBody>
      <dsp:txXfrm>
        <a:off x="5726685" y="962910"/>
        <a:ext cx="1051264" cy="1051264"/>
      </dsp:txXfrm>
    </dsp:sp>
    <dsp:sp modelId="{77E9031C-5A47-4B44-BC25-42A3782F87AF}">
      <dsp:nvSpPr>
        <dsp:cNvPr id="0" name=""/>
        <dsp:cNvSpPr/>
      </dsp:nvSpPr>
      <dsp:spPr>
        <a:xfrm>
          <a:off x="5472605" y="3261378"/>
          <a:ext cx="776895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776895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>
        <a:off x="5841631" y="3256941"/>
        <a:ext cx="38844" cy="38844"/>
      </dsp:txXfrm>
    </dsp:sp>
    <dsp:sp modelId="{EFD6C4A1-2DAB-42F8-B837-EDE6ED78A14C}">
      <dsp:nvSpPr>
        <dsp:cNvPr id="0" name=""/>
        <dsp:cNvSpPr/>
      </dsp:nvSpPr>
      <dsp:spPr>
        <a:xfrm>
          <a:off x="6249501" y="2533007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Abadi" panose="020B0604020104020204" pitchFamily="34" charset="0"/>
            </a:rPr>
            <a:t>MOTIVAÇÃO</a:t>
          </a:r>
          <a:endParaRPr lang="pt-BR" sz="1600" kern="1200" dirty="0">
            <a:latin typeface="Abadi" panose="020B0604020104020204" pitchFamily="34" charset="0"/>
          </a:endParaRPr>
        </a:p>
      </dsp:txBody>
      <dsp:txXfrm>
        <a:off x="6467225" y="2750731"/>
        <a:ext cx="1051264" cy="1051264"/>
      </dsp:txXfrm>
    </dsp:sp>
    <dsp:sp modelId="{952F667B-4C00-4ABF-A860-B5BFFCBF4BDA}">
      <dsp:nvSpPr>
        <dsp:cNvPr id="0" name=""/>
        <dsp:cNvSpPr/>
      </dsp:nvSpPr>
      <dsp:spPr>
        <a:xfrm rot="2700000">
          <a:off x="5078526" y="4255091"/>
          <a:ext cx="759365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759365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>
        <a:off x="5439225" y="4251093"/>
        <a:ext cx="37968" cy="37968"/>
      </dsp:txXfrm>
    </dsp:sp>
    <dsp:sp modelId="{8A1033D0-2CB2-4381-B546-4560610761B0}">
      <dsp:nvSpPr>
        <dsp:cNvPr id="0" name=""/>
        <dsp:cNvSpPr/>
      </dsp:nvSpPr>
      <dsp:spPr>
        <a:xfrm>
          <a:off x="5508961" y="4320829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badi" panose="020B0604020104020204" pitchFamily="34" charset="0"/>
            </a:rPr>
            <a:t>Bolsa de Iniciação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badi" panose="020B0604020104020204" pitchFamily="34" charset="0"/>
            </a:rPr>
            <a:t>Científica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badi" panose="020B0604020104020204" pitchFamily="34" charset="0"/>
            </a:rPr>
            <a:t>Júnior</a:t>
          </a:r>
        </a:p>
      </dsp:txBody>
      <dsp:txXfrm>
        <a:off x="5726685" y="4538553"/>
        <a:ext cx="1051264" cy="1051264"/>
      </dsp:txXfrm>
    </dsp:sp>
    <dsp:sp modelId="{512CF0E8-3063-404D-A879-EF5F61C62CE7}">
      <dsp:nvSpPr>
        <dsp:cNvPr id="0" name=""/>
        <dsp:cNvSpPr/>
      </dsp:nvSpPr>
      <dsp:spPr>
        <a:xfrm rot="5400000">
          <a:off x="4094052" y="4675940"/>
          <a:ext cx="740887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740887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>
        <a:off x="4445973" y="4672403"/>
        <a:ext cx="37044" cy="37044"/>
      </dsp:txXfrm>
    </dsp:sp>
    <dsp:sp modelId="{FB977B7B-CB57-4D08-9739-06D170B49AEE}">
      <dsp:nvSpPr>
        <dsp:cNvPr id="0" name=""/>
        <dsp:cNvSpPr/>
      </dsp:nvSpPr>
      <dsp:spPr>
        <a:xfrm>
          <a:off x="3721139" y="5061369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Abadi" panose="020B0604020104020204" pitchFamily="34" charset="0"/>
            </a:rPr>
            <a:t>APRENDE E SE DIVERTE</a:t>
          </a:r>
          <a:endParaRPr lang="pt-BR" sz="1800" kern="1200" dirty="0">
            <a:latin typeface="Abadi" panose="020B0604020104020204" pitchFamily="34" charset="0"/>
          </a:endParaRPr>
        </a:p>
      </dsp:txBody>
      <dsp:txXfrm>
        <a:off x="3938863" y="5279093"/>
        <a:ext cx="1051264" cy="1051264"/>
      </dsp:txXfrm>
    </dsp:sp>
    <dsp:sp modelId="{AB3D50F2-E752-4B3F-968D-DAFFF1EC61E2}">
      <dsp:nvSpPr>
        <dsp:cNvPr id="0" name=""/>
        <dsp:cNvSpPr/>
      </dsp:nvSpPr>
      <dsp:spPr>
        <a:xfrm rot="8100000">
          <a:off x="3091100" y="4255091"/>
          <a:ext cx="759365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759365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 rot="10800000">
        <a:off x="3451798" y="4251093"/>
        <a:ext cx="37968" cy="37968"/>
      </dsp:txXfrm>
    </dsp:sp>
    <dsp:sp modelId="{74FAC3B2-4472-4571-9E47-C0336AD5949D}">
      <dsp:nvSpPr>
        <dsp:cNvPr id="0" name=""/>
        <dsp:cNvSpPr/>
      </dsp:nvSpPr>
      <dsp:spPr>
        <a:xfrm>
          <a:off x="1933318" y="4320829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badi" panose="020B0604020104020204" pitchFamily="34" charset="0"/>
            </a:rPr>
            <a:t>PERCEBE QUE É CAPAZ</a:t>
          </a:r>
          <a:endParaRPr lang="pt-BR" sz="1400" kern="1200" dirty="0">
            <a:latin typeface="Abadi" panose="020B0604020104020204" pitchFamily="34" charset="0"/>
          </a:endParaRPr>
        </a:p>
      </dsp:txBody>
      <dsp:txXfrm>
        <a:off x="2151042" y="4538553"/>
        <a:ext cx="1051264" cy="1051264"/>
      </dsp:txXfrm>
    </dsp:sp>
    <dsp:sp modelId="{8077FD5A-EABC-4265-8DFA-2A22C1F65540}">
      <dsp:nvSpPr>
        <dsp:cNvPr id="0" name=""/>
        <dsp:cNvSpPr/>
      </dsp:nvSpPr>
      <dsp:spPr>
        <a:xfrm rot="10800000">
          <a:off x="2679490" y="3261378"/>
          <a:ext cx="776895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776895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 rot="10800000">
        <a:off x="3048515" y="3256941"/>
        <a:ext cx="38844" cy="38844"/>
      </dsp:txXfrm>
    </dsp:sp>
    <dsp:sp modelId="{0F9A7D84-27E0-4943-94DB-0C8EC9D2D216}">
      <dsp:nvSpPr>
        <dsp:cNvPr id="0" name=""/>
        <dsp:cNvSpPr/>
      </dsp:nvSpPr>
      <dsp:spPr>
        <a:xfrm>
          <a:off x="1192778" y="2533007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Abadi" panose="020B0604020104020204" pitchFamily="34" charset="0"/>
            </a:rPr>
            <a:t>ADMIRAÇÃO AOS PROFESSORES</a:t>
          </a:r>
        </a:p>
      </dsp:txBody>
      <dsp:txXfrm>
        <a:off x="1410502" y="2750731"/>
        <a:ext cx="1051264" cy="1051264"/>
      </dsp:txXfrm>
    </dsp:sp>
    <dsp:sp modelId="{454600AB-3215-4904-A731-006098AD034B}">
      <dsp:nvSpPr>
        <dsp:cNvPr id="0" name=""/>
        <dsp:cNvSpPr/>
      </dsp:nvSpPr>
      <dsp:spPr>
        <a:xfrm rot="13500000">
          <a:off x="3091100" y="2267665"/>
          <a:ext cx="759365" cy="29970"/>
        </a:xfrm>
        <a:custGeom>
          <a:avLst/>
          <a:gdLst/>
          <a:ahLst/>
          <a:cxnLst/>
          <a:rect l="0" t="0" r="0" b="0"/>
          <a:pathLst>
            <a:path>
              <a:moveTo>
                <a:pt x="0" y="14985"/>
              </a:moveTo>
              <a:lnTo>
                <a:pt x="759365" y="14985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Abadi" panose="020B0604020104020204" pitchFamily="34" charset="0"/>
          </a:endParaRPr>
        </a:p>
      </dsp:txBody>
      <dsp:txXfrm rot="10800000">
        <a:off x="3451798" y="2263666"/>
        <a:ext cx="37968" cy="37968"/>
      </dsp:txXfrm>
    </dsp:sp>
    <dsp:sp modelId="{4A6CB1FB-38FC-4A4D-86C1-19542C8645D4}">
      <dsp:nvSpPr>
        <dsp:cNvPr id="0" name=""/>
        <dsp:cNvSpPr/>
      </dsp:nvSpPr>
      <dsp:spPr>
        <a:xfrm>
          <a:off x="1933318" y="745186"/>
          <a:ext cx="1486712" cy="14867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badi" panose="020B0604020104020204" pitchFamily="34" charset="0"/>
            </a:rPr>
            <a:t>ESTUDA MUITO MAIS</a:t>
          </a:r>
        </a:p>
      </dsp:txBody>
      <dsp:txXfrm>
        <a:off x="2151042" y="962910"/>
        <a:ext cx="1051264" cy="1051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605C70C-512A-4CDC-A0C3-5A4BB1AA68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710B94D-A7FD-49F5-BCEA-7F66E8AE5EB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7974BEB-85E1-4ED6-AAED-BCD91C5A1AE9}" type="datetimeFigureOut">
              <a:rPr lang="pt-BR"/>
              <a:pPr>
                <a:defRPr/>
              </a:pPr>
              <a:t>23/08/2023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B34343F3-9E9B-46F9-86C0-F177620E24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D9F063E2-A45A-4FC4-B5E8-16D3D91C8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EF71E1-59D5-441B-BE40-F066790C8D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3C11EA4-F13D-40AE-BD07-3831709BB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E86D1A1-F69E-413A-8CE9-DF9921479DE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52B386A-2B0F-4A35-9FF8-1CBB921C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EC79A-53AB-4136-A0C3-373F7CB9FFE8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33FA3B65-D499-485A-A7C1-42A9C6545B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FF81DDD-F5C3-4034-93CA-D5E45BD202E4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8EF1E37D-D17D-473B-BC9E-AD3DF092F1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7A6A1-8CFD-460A-BC37-80707BB34C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A98FE-C734-482A-A7F4-5BBC3C0EA6D7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7FAFE-6FA2-4EFC-A670-6B5C21192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1522F-CC0C-48F1-87E4-5D83362AD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BC5014-1632-4088-B836-5E9EDD17729D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26590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40A50-7951-44D0-926F-FBAB8E3470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914630-7BBA-4C25-9489-27DE7EE284E8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6AFF8-76FE-46B4-B78D-B2C44B3BB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DB8E5-CC6E-42FC-BB29-8121DC10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96EB40-0E21-450E-9E47-E637DD7AA9F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2800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859DA-C443-4445-A031-31542214DF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59485-A383-431E-8C96-355ED24FC739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B9D77-F71E-4CA4-83E3-1DD064AAA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DE4AD-1263-4C39-9875-D02CE19CC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B65787-919E-4800-885E-DEC7969156E8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6048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>
            <a:extLst>
              <a:ext uri="{FF2B5EF4-FFF2-40B4-BE49-F238E27FC236}">
                <a16:creationId xmlns:a16="http://schemas.microsoft.com/office/drawing/2014/main" id="{7D65DCFD-CE47-45E6-9672-DDFE35DAD1C8}"/>
              </a:ext>
            </a:extLst>
          </p:cNvPr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5" name="Oval 7">
            <a:extLst>
              <a:ext uri="{FF2B5EF4-FFF2-40B4-BE49-F238E27FC236}">
                <a16:creationId xmlns:a16="http://schemas.microsoft.com/office/drawing/2014/main" id="{AA7E8F65-70FE-4E25-A3F0-F321BD705831}"/>
              </a:ext>
            </a:extLst>
          </p:cNvPr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9675BB36-2A4F-4F56-BF58-5DEE5A2B3271}"/>
              </a:ext>
            </a:extLst>
          </p:cNvPr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77F6330-2BF2-482B-B800-676BAA30B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DD70D-8F39-4495-8153-1CB58D95569E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38DDA61-B9AF-4830-B6DF-8D0D6403B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B81932B-3A65-4340-9C04-0842EE11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185E34-01C8-4495-BC19-69603FF92166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1597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1920A-BD62-4F1E-9B6F-2241A333BFA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CC016-340E-4AE1-81A2-AA86261A1468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CCFAD4-5CAC-4A24-9C2E-E5C2968F838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ECFCF-29CC-4742-BB4D-A716BEFCC3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C974A6-AFAB-4733-B5E3-DD2E78923A3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61165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DF0415-8A2F-4132-BED2-79CEDE9DD6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318E4-A6E1-4577-9C48-7755F873A2A4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78C12-E310-41B3-8D1B-65B5B48339F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30A3CE-4A84-48E8-823C-41C796B8F43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BB093C-400D-40E1-A7FF-AFB55E5452F1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0505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25029F-6027-430E-8587-B42AB67D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863AA-DC61-4441-A804-4190148FBBBC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0AB82-3ED7-4F7B-BE1E-42FB8434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5666E7-B419-4ED7-A063-B1B64FCE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CEB78B-2AFF-4295-9AA1-878B251BAF2E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8081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BB32C4-EC72-44C0-8245-9B56379FC4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3EBC3-B402-4F73-A788-D9F91695A9B4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2A0F4-A8B1-4651-AAB4-E34866AFC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3C9AA54-E136-4D00-B1D3-08BD27ACA975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1099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2EBB4-6B8F-4ACC-9302-29C59EBD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8BCF1-041B-4805-BAB1-2ACE3375E6AC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B2E52-2CCF-4CFA-91C1-1B0E2BB6B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3FFFB0-E241-4AF6-B85C-EE657E6B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B17F7D-4176-4AEF-B688-9D3645B0A3C9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04122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2EFA2-CF66-4B45-B578-92A52CC1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086BB-7D9D-45C5-9318-7F1897C25D33}" type="datetimeFigureOut">
              <a:rPr lang="en-US"/>
              <a:pPr>
                <a:defRPr/>
              </a:pPr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66AD4-3EF1-467C-BE5B-19A6B35E0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550BB-5EC1-4ADA-A210-426E6BD3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F47573-9A83-4743-BDFC-CB5A6FDBDB0F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069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BD68B"/>
            </a:gs>
            <a:gs pos="50000">
              <a:srgbClr val="F9F9EE"/>
            </a:gs>
            <a:gs pos="100000">
              <a:srgbClr val="DBD68B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5274C6-9676-49FF-A551-FDA109D1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Retângulo 11"/>
          <p:cNvSpPr/>
          <p:nvPr userDrawn="1"/>
        </p:nvSpPr>
        <p:spPr bwMode="auto">
          <a:xfrm>
            <a:off x="-144693" y="5949280"/>
            <a:ext cx="1776197" cy="1012862"/>
          </a:xfrm>
          <a:prstGeom prst="rect">
            <a:avLst/>
          </a:prstGeom>
          <a:blipFill dpi="0"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tângulo 12"/>
          <p:cNvSpPr/>
          <p:nvPr userDrawn="1"/>
        </p:nvSpPr>
        <p:spPr bwMode="auto">
          <a:xfrm>
            <a:off x="10920535" y="6093296"/>
            <a:ext cx="1224135" cy="718823"/>
          </a:xfrm>
          <a:prstGeom prst="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34" r:id="rId1"/>
    <p:sldLayoutId id="2147489735" r:id="rId2"/>
    <p:sldLayoutId id="2147489736" r:id="rId3"/>
    <p:sldLayoutId id="2147489737" r:id="rId4"/>
    <p:sldLayoutId id="2147489738" r:id="rId5"/>
    <p:sldLayoutId id="2147489739" r:id="rId6"/>
    <p:sldLayoutId id="2147489740" r:id="rId7"/>
    <p:sldLayoutId id="2147489741" r:id="rId8"/>
    <p:sldLayoutId id="2147489742" r:id="rId9"/>
    <p:sldLayoutId id="2147489743" r:id="rId10"/>
    <p:sldLayoutId id="214748974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http://www.mctic.gov.br/mctic/opencms/backend/galeria/fotos/2019/02/13/1302__Ministro_posa_com_representantes_brasileiros_em_olimpiadas_internacionais_de_astronomia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BACKUP%20ARQUIVOS\Users\teste\Dropbox\Dropbox\OBA\2019%20-%20XXII%20OBA\GRAFICOS\POWER%20POINT\A%20FOG%20AGUA%20E%20AR\20160923_121035.mp4" TargetMode="External"/><Relationship Id="rId1" Type="http://schemas.microsoft.com/office/2007/relationships/media" Target="file:///D:\BACKUP%20ARQUIVOS\Users\teste\Dropbox\Dropbox\OBA\2019%20-%20XXII%20OBA\GRAFICOS\POWER%20POINT\A%20FOG%20AGUA%20E%20AR\20160923_121035.mp4" TargetMode="Externa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BACKUP%20ARQUIVOS\Users\teste\Dropbox\Dropbox\OBA\2019%20-%20XXII%20OBA\GRAFICOS\POWER%20POINT\B%20FOG%20VINAGRE\0ADSCN7120.MOV" TargetMode="External"/><Relationship Id="rId1" Type="http://schemas.microsoft.com/office/2007/relationships/media" Target="file:///D:\BACKUP%20ARQUIVOS\Users\teste\Dropbox\Dropbox\OBA\2019%20-%20XXII%20OBA\GRAFICOS\POWER%20POINT\B%20FOG%20VINAGRE\0ADSCN7120.MOV" TargetMode="External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SB4WjRyma4?feature=oembed" TargetMode="External"/><Relationship Id="rId4" Type="http://schemas.openxmlformats.org/officeDocument/2006/relationships/hyperlink" Target="https://www.youtube.com/watch?v=ESB4WjRyma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>
            <a:extLst>
              <a:ext uri="{FF2B5EF4-FFF2-40B4-BE49-F238E27FC236}">
                <a16:creationId xmlns:a16="http://schemas.microsoft.com/office/drawing/2014/main" id="{C12D6D3E-6BE1-4CFF-AA9A-C5B8676EE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549276"/>
            <a:ext cx="864235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OLIMPÍADA BRASILEIRA DE ASTRONOMIA E ASTRONÁUTICA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(OBA)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3200" b="1" baseline="0" dirty="0">
              <a:solidFill>
                <a:srgbClr val="02458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SEUS DESDOBRAMENTOS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b="1" baseline="0" dirty="0">
              <a:solidFill>
                <a:srgbClr val="02458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400" b="1" baseline="0" dirty="0">
              <a:solidFill>
                <a:srgbClr val="02458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Prof. Dr. João B.G. Canalle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(UERJ)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3200" b="1" baseline="0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joaocanalle@gmail.com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F298B-B570-4FBB-9A42-C31BD19D2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14" y="61600"/>
            <a:ext cx="10731971" cy="60439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defRPr/>
            </a:pPr>
            <a:r>
              <a:rPr lang="pt-BR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  <a:r>
              <a:rPr lang="pt-BR" sz="2700" b="1" dirty="0">
                <a:latin typeface="Arial" panose="020B0604020202020204" pitchFamily="34" charset="0"/>
                <a:cs typeface="Arial" panose="020B0604020202020204" pitchFamily="34" charset="0"/>
              </a:rPr>
              <a:t> DE PARTICIPANTES da OBA em 2023: </a:t>
            </a:r>
            <a:r>
              <a:rPr lang="pt-BR" sz="31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1.382.968 alunos</a:t>
            </a:r>
            <a:endParaRPr lang="pt-BR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D54C1A2-705D-C2F0-890C-84BCA78DD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844476"/>
            <a:ext cx="11233248" cy="522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4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4B218877-F59C-C64E-34F5-5A4A379A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17426"/>
            <a:ext cx="11449271" cy="647278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Distribuição Estadual de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Alunos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Participantes da OBA em 2023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69D18DF-A692-2287-AB63-53331A768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764704"/>
            <a:ext cx="1166529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0B3EA-0F03-5829-B3CC-EDBFD0E9B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17426"/>
            <a:ext cx="11449271" cy="647278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Distribuição Estadual de </a:t>
            </a:r>
            <a:r>
              <a:rPr lang="pt-BR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Escolas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Participantes da OBA em 2023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8CDD81E-90F7-FEB7-47D3-847DA7CD87E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97" r="1797"/>
          <a:stretch>
            <a:fillRect/>
          </a:stretch>
        </p:blipFill>
        <p:spPr>
          <a:xfrm>
            <a:off x="263352" y="908720"/>
            <a:ext cx="11737303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3B9C324A-1817-33FE-8323-8194427E1987}"/>
              </a:ext>
            </a:extLst>
          </p:cNvPr>
          <p:cNvSpPr txBox="1">
            <a:spLocks/>
          </p:cNvSpPr>
          <p:nvPr/>
        </p:nvSpPr>
        <p:spPr>
          <a:xfrm>
            <a:off x="263352" y="117426"/>
            <a:ext cx="11449271" cy="647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r>
              <a:rPr lang="pt-BR" sz="2400" baseline="0" dirty="0">
                <a:latin typeface="Arial" panose="020B0604020202020204" pitchFamily="34" charset="0"/>
                <a:cs typeface="Arial" panose="020B0604020202020204" pitchFamily="34" charset="0"/>
              </a:rPr>
              <a:t>Distribuição Anual de Alunos Participantes da </a:t>
            </a:r>
            <a:r>
              <a:rPr lang="pt-BR" sz="240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 Brasileira de Foguetes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98768E-606F-EC7B-25EA-A47459264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871506"/>
            <a:ext cx="11521280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4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5C890F1-E3EB-96CD-FE60-3189BE8DD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036112"/>
            <a:ext cx="11665296" cy="505718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FAD0A1D-AADD-29E7-3AC1-5167D9941CF6}"/>
              </a:ext>
            </a:extLst>
          </p:cNvPr>
          <p:cNvSpPr txBox="1">
            <a:spLocks/>
          </p:cNvSpPr>
          <p:nvPr/>
        </p:nvSpPr>
        <p:spPr>
          <a:xfrm>
            <a:off x="263352" y="117426"/>
            <a:ext cx="11449271" cy="647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r>
              <a:rPr lang="pt-BR" sz="2400" baseline="0" dirty="0">
                <a:latin typeface="Arial" panose="020B0604020202020204" pitchFamily="34" charset="0"/>
                <a:cs typeface="Arial" panose="020B0604020202020204" pitchFamily="34" charset="0"/>
              </a:rPr>
              <a:t>Distribuição Estadual de Alunos Participantes da </a:t>
            </a:r>
            <a:r>
              <a:rPr lang="pt-BR" sz="2400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Mostra Brasileira de Foguetes</a:t>
            </a:r>
          </a:p>
        </p:txBody>
      </p:sp>
    </p:spTree>
    <p:extLst>
      <p:ext uri="{BB962C8B-B14F-4D97-AF65-F5344CB8AC3E}">
        <p14:creationId xmlns:p14="http://schemas.microsoft.com/office/powerpoint/2010/main" val="318178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3">
            <a:extLst>
              <a:ext uri="{FF2B5EF4-FFF2-40B4-BE49-F238E27FC236}">
                <a16:creationId xmlns:a16="http://schemas.microsoft.com/office/drawing/2014/main" id="{5B31767F-4C8A-41D0-B78A-5E4B93A4E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333375"/>
            <a:ext cx="86423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4000" b="1" baseline="0">
              <a:solidFill>
                <a:srgbClr val="024588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 baseline="0">
                <a:solidFill>
                  <a:srgbClr val="024588"/>
                </a:solidFill>
                <a:latin typeface="Verdana" panose="020B0604030504040204" pitchFamily="34" charset="0"/>
              </a:rPr>
              <a:t>O QUE SE GANHA?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4000" b="1" baseline="0">
              <a:solidFill>
                <a:srgbClr val="024588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4000" b="1" baseline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 baseline="0">
                <a:solidFill>
                  <a:srgbClr val="FF0000"/>
                </a:solidFill>
                <a:latin typeface="Verdana" panose="020B0604030504040204" pitchFamily="34" charset="0"/>
              </a:rPr>
              <a:t>CERTIFICADOS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 baseline="0">
                <a:solidFill>
                  <a:srgbClr val="FF0000"/>
                </a:solidFill>
                <a:latin typeface="Verdana" panose="020B0604030504040204" pitchFamily="34" charset="0"/>
              </a:rPr>
              <a:t>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 baseline="0">
                <a:solidFill>
                  <a:srgbClr val="FF0000"/>
                </a:solidFill>
                <a:latin typeface="Verdana" panose="020B0604030504040204" pitchFamily="34" charset="0"/>
              </a:rPr>
              <a:t>MEDALHAS!!!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6BC80F3-9B7A-64C3-02F4-A0927A226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305" y="87004"/>
            <a:ext cx="9463390" cy="668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1795DEA9-4A75-B23F-26EC-9F11913838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023" y="124409"/>
            <a:ext cx="9315954" cy="6609182"/>
          </a:xfrm>
        </p:spPr>
      </p:pic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ítulo 1">
            <a:extLst>
              <a:ext uri="{FF2B5EF4-FFF2-40B4-BE49-F238E27FC236}">
                <a16:creationId xmlns:a16="http://schemas.microsoft.com/office/drawing/2014/main" id="{815081C9-7273-4B31-BAF5-BB720EA164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7528" y="404664"/>
            <a:ext cx="8229600" cy="4968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pt-BR" altLang="pt-BR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50.000</a:t>
            </a:r>
            <a:r>
              <a:rPr lang="pt-BR" altLang="pt-BR" sz="3200" b="1" dirty="0">
                <a:solidFill>
                  <a:srgbClr val="02458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MEDALHAS DA OBA em 2023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1737E0-59BD-5FA3-B5F1-778F127B4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651" b="14300"/>
          <a:stretch/>
        </p:blipFill>
        <p:spPr>
          <a:xfrm>
            <a:off x="388346" y="901552"/>
            <a:ext cx="11415308" cy="517499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94B9E4E-2DC0-187A-3F38-D044C8EC80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00" b="15351"/>
          <a:stretch/>
        </p:blipFill>
        <p:spPr>
          <a:xfrm>
            <a:off x="623392" y="1196751"/>
            <a:ext cx="11142316" cy="4882189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F0A38C8-721B-F546-BF91-E1AAF4582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116632"/>
            <a:ext cx="11521280" cy="496888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r>
              <a:rPr lang="pt-BR" altLang="pt-BR" sz="2800" b="1" baseline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20.000</a:t>
            </a:r>
            <a:r>
              <a:rPr lang="pt-BR" altLang="pt-BR" sz="2800" b="1" baseline="0" dirty="0">
                <a:solidFill>
                  <a:srgbClr val="02458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MEDALHAS DA Mostra Brasileira de Foguetes em 2023</a:t>
            </a:r>
          </a:p>
        </p:txBody>
      </p:sp>
    </p:spTree>
    <p:extLst>
      <p:ext uri="{BB962C8B-B14F-4D97-AF65-F5344CB8AC3E}">
        <p14:creationId xmlns:p14="http://schemas.microsoft.com/office/powerpoint/2010/main" val="4519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CaixaDeTexto 1">
            <a:extLst>
              <a:ext uri="{FF2B5EF4-FFF2-40B4-BE49-F238E27FC236}">
                <a16:creationId xmlns:a16="http://schemas.microsoft.com/office/drawing/2014/main" id="{7AE3BE55-CE2D-4306-A37D-02F08770F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164" y="2852937"/>
            <a:ext cx="8569325" cy="384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marL="0" lvl="1" eaLnBrk="1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32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 Física (Licenciatura) </a:t>
            </a:r>
          </a:p>
          <a:p>
            <a:pPr marL="0" lvl="1" eaLnBrk="1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32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 Física (Bacharelado)</a:t>
            </a:r>
          </a:p>
          <a:p>
            <a:pPr marL="0" lvl="1" eaLnBrk="1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32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 Astronomia (Mestrado) (IAG/USP)</a:t>
            </a:r>
          </a:p>
          <a:p>
            <a:pPr marL="0" lvl="1" eaLnBrk="1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32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 Astronomia (Doutorado) (IAG/USP)</a:t>
            </a:r>
          </a:p>
          <a:p>
            <a:pPr marL="0" lvl="1" eaLnBrk="1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32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 Astronomia (Pós </a:t>
            </a:r>
            <a:r>
              <a:rPr lang="pt-BR" altLang="pt-BR" sz="3200" b="1" baseline="0" dirty="0" err="1">
                <a:solidFill>
                  <a:schemeClr val="tx1"/>
                </a:solidFill>
                <a:latin typeface="Tahoma" panose="020B0604030504040204" pitchFamily="34" charset="0"/>
              </a:rPr>
              <a:t>Dr</a:t>
            </a:r>
            <a:r>
              <a:rPr lang="pt-BR" altLang="pt-BR" sz="32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) (Londres)</a:t>
            </a:r>
          </a:p>
          <a:p>
            <a:pPr marL="0" lvl="1" eaLnBrk="1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altLang="pt-BR" sz="3200" b="1" baseline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58371" name="Rectangle 4">
            <a:extLst>
              <a:ext uri="{FF2B5EF4-FFF2-40B4-BE49-F238E27FC236}">
                <a16:creationId xmlns:a16="http://schemas.microsoft.com/office/drawing/2014/main" id="{021C6940-AF1C-4BB3-802A-731D47130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404664"/>
            <a:ext cx="864235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rgbClr val="02458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APRESENTAÇÃO DO APRESENTADOR: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600" b="1" baseline="0" dirty="0">
              <a:solidFill>
                <a:srgbClr val="024588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rgbClr val="02458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Prof. Dr. João B.G. </a:t>
            </a:r>
            <a:r>
              <a:rPr lang="pt-BR" altLang="pt-BR" sz="3200" b="1" baseline="0" dirty="0" err="1">
                <a:solidFill>
                  <a:srgbClr val="02458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Canalle</a:t>
            </a:r>
            <a:endParaRPr lang="pt-BR" altLang="pt-BR" sz="3200" b="1" baseline="0" dirty="0">
              <a:solidFill>
                <a:srgbClr val="024588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800" b="1" baseline="0" dirty="0">
              <a:solidFill>
                <a:srgbClr val="024588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800" b="1" baseline="0" dirty="0">
              <a:solidFill>
                <a:srgbClr val="024588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Formação: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020D7CC-928E-3B78-3664-68497F1D6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15" y="1484784"/>
            <a:ext cx="3950767" cy="520724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E4641AD-0DFF-B1C8-C4C6-73A70FC97B8E}"/>
              </a:ext>
            </a:extLst>
          </p:cNvPr>
          <p:cNvSpPr txBox="1"/>
          <p:nvPr/>
        </p:nvSpPr>
        <p:spPr>
          <a:xfrm>
            <a:off x="1564331" y="260648"/>
            <a:ext cx="8424936" cy="543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10.000</a:t>
            </a:r>
            <a:r>
              <a:rPr lang="pt-BR" sz="4400" b="1" dirty="0">
                <a:solidFill>
                  <a:srgbClr val="FF0000"/>
                </a:solidFill>
              </a:rPr>
              <a:t> </a:t>
            </a:r>
            <a:r>
              <a:rPr lang="pt-BR" sz="4400" b="1" dirty="0">
                <a:latin typeface="Arial" panose="020B0604020202020204" pitchFamily="34" charset="0"/>
                <a:cs typeface="Arial" panose="020B0604020202020204" pitchFamily="34" charset="0"/>
              </a:rPr>
              <a:t>MEDALHAS DE HONRA AO MESTRE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3">
            <a:extLst>
              <a:ext uri="{FF2B5EF4-FFF2-40B4-BE49-F238E27FC236}">
                <a16:creationId xmlns:a16="http://schemas.microsoft.com/office/drawing/2014/main" id="{E92A7572-5C14-4C1B-9A1C-52DE31CCB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352" y="333376"/>
            <a:ext cx="115932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 err="1">
                <a:solidFill>
                  <a:schemeClr val="tx1"/>
                </a:solidFill>
                <a:latin typeface="Verdana" panose="020B0604030504040204" pitchFamily="34" charset="0"/>
              </a:rPr>
              <a:t>International</a:t>
            </a:r>
            <a:r>
              <a:rPr lang="pt-BR" altLang="pt-BR" sz="3200" b="1" baseline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3200" b="1" baseline="0" dirty="0" err="1">
                <a:solidFill>
                  <a:schemeClr val="tx1"/>
                </a:solidFill>
                <a:latin typeface="Verdana" panose="020B0604030504040204" pitchFamily="34" charset="0"/>
              </a:rPr>
              <a:t>Olympiad</a:t>
            </a:r>
            <a:r>
              <a:rPr lang="pt-BR" altLang="pt-BR" sz="3200" b="1" baseline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3200" b="1" baseline="0" dirty="0" err="1">
                <a:solidFill>
                  <a:schemeClr val="tx1"/>
                </a:solidFill>
                <a:latin typeface="Verdana" panose="020B0604030504040204" pitchFamily="34" charset="0"/>
              </a:rPr>
              <a:t>of</a:t>
            </a:r>
            <a:r>
              <a:rPr lang="pt-BR" altLang="pt-BR" sz="3200" b="1" baseline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3200" b="1" baseline="0" dirty="0" err="1">
                <a:solidFill>
                  <a:schemeClr val="tx1"/>
                </a:solidFill>
                <a:latin typeface="Verdana" panose="020B0604030504040204" pitchFamily="34" charset="0"/>
              </a:rPr>
              <a:t>Astronomy</a:t>
            </a:r>
            <a:r>
              <a:rPr lang="pt-BR" altLang="pt-BR" sz="3200" b="1" baseline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3200" b="1" baseline="0" dirty="0" err="1">
                <a:solidFill>
                  <a:schemeClr val="tx1"/>
                </a:solidFill>
                <a:latin typeface="Verdana" panose="020B0604030504040204" pitchFamily="34" charset="0"/>
              </a:rPr>
              <a:t>and</a:t>
            </a:r>
            <a:r>
              <a:rPr lang="pt-BR" altLang="pt-BR" sz="3200" b="1" baseline="0" dirty="0">
                <a:solidFill>
                  <a:schemeClr val="tx1"/>
                </a:solidFill>
                <a:latin typeface="Verdana" panose="020B0604030504040204" pitchFamily="34" charset="0"/>
              </a:rPr>
              <a:t> </a:t>
            </a:r>
            <a:r>
              <a:rPr lang="pt-BR" altLang="pt-BR" sz="3200" b="1" baseline="0" dirty="0" err="1">
                <a:solidFill>
                  <a:schemeClr val="tx1"/>
                </a:solidFill>
                <a:latin typeface="Verdana" panose="020B0604030504040204" pitchFamily="34" charset="0"/>
              </a:rPr>
              <a:t>Astrophysics</a:t>
            </a:r>
            <a:r>
              <a:rPr lang="pt-BR" altLang="pt-BR" sz="3200" b="1" baseline="0" dirty="0">
                <a:solidFill>
                  <a:schemeClr val="tx1"/>
                </a:solidFill>
                <a:latin typeface="Verdana" panose="020B0604030504040204" pitchFamily="34" charset="0"/>
              </a:rPr>
              <a:t> (IOAA)- (POLÔNIA 2023)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72E5FB6-0F91-DC1F-B8D7-5A69A1421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852" y="1700808"/>
            <a:ext cx="8760296" cy="50831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ítulo 1">
            <a:extLst>
              <a:ext uri="{FF2B5EF4-FFF2-40B4-BE49-F238E27FC236}">
                <a16:creationId xmlns:a16="http://schemas.microsoft.com/office/drawing/2014/main" id="{F03D1879-9E01-4FBE-9804-6FDA2EB68C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71364" y="4221088"/>
            <a:ext cx="11449272" cy="33391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pt-BR" altLang="pt-BR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MEDALHAS OBTIDAS NA INTERNATIONAL OLYMPIAD OF ASTRONOMY AND ASTROPHYSICS</a:t>
            </a:r>
            <a:br>
              <a:rPr lang="pt-BR" altLang="pt-BR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48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IOAA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7E46EC53-C7EC-E6B6-4369-EDAF36352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272217"/>
              </p:ext>
            </p:extLst>
          </p:nvPr>
        </p:nvGraphicFramePr>
        <p:xfrm>
          <a:off x="1775518" y="332656"/>
          <a:ext cx="8640963" cy="608952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60107">
                  <a:extLst>
                    <a:ext uri="{9D8B030D-6E8A-4147-A177-3AD203B41FA5}">
                      <a16:colId xmlns:a16="http://schemas.microsoft.com/office/drawing/2014/main" val="2713356413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821603667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476247251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1930372230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1520759274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551165913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3595707090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143890985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3089901650"/>
                    </a:ext>
                  </a:extLst>
                </a:gridCol>
              </a:tblGrid>
              <a:tr h="671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 IOAA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pt-BR" sz="14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IOAA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IOAA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Medalhas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Ouro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Medalhas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Prata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Medalhas 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Bronze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Menções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Honrosas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Medalhas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Medalhas 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Acumuladas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/>
                </a:tc>
                <a:extLst>
                  <a:ext uri="{0D108BD9-81ED-4DB2-BD59-A6C34878D82A}">
                    <a16:rowId xmlns:a16="http://schemas.microsoft.com/office/drawing/2014/main" val="379646692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XVII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8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3921894761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pt-BR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XVI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Polônia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1663674431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XV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Georgia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3373105757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XIV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4238003778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pt-BR" sz="18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Virtual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723063537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XIII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Hungria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535258956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XII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209227771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XI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Tailândia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335650204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Índia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50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1030911493"/>
                  </a:ext>
                </a:extLst>
              </a:tr>
              <a:tr h="410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Indonésia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2885228014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Romênia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41*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2246937723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Grécia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2171142470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</a:t>
                      </a:r>
                      <a:endParaRPr lang="pt-BR" sz="18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b="1" kern="10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800" b="1" kern="1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b="1" kern="1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pt-BR" sz="1800" b="1" kern="1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1182718763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Polônia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3851456440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284142929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Irã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3803040150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2008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Tailândia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1601336210"/>
                  </a:ext>
                </a:extLst>
              </a:tr>
              <a:tr h="2885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2007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0 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PT" sz="14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5295" marR="15295" marT="3220" marB="0" anchor="ctr"/>
                </a:tc>
                <a:extLst>
                  <a:ext uri="{0D108BD9-81ED-4DB2-BD59-A6C34878D82A}">
                    <a16:rowId xmlns:a16="http://schemas.microsoft.com/office/drawing/2014/main" val="998746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44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tângulo 2">
            <a:extLst>
              <a:ext uri="{FF2B5EF4-FFF2-40B4-BE49-F238E27FC236}">
                <a16:creationId xmlns:a16="http://schemas.microsoft.com/office/drawing/2014/main" id="{AA8C8A0B-7226-48D5-9812-950BD8B12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64" y="116632"/>
            <a:ext cx="114492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000" b="1" baseline="0" dirty="0">
                <a:solidFill>
                  <a:schemeClr val="tx1"/>
                </a:solidFill>
                <a:latin typeface="Verdana" panose="020B0604030504040204" pitchFamily="34" charset="0"/>
              </a:rPr>
              <a:t>Medalhas na Olimpíada Latino Americana de Astronomia e Astronáutica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59D53A62-9C01-40D9-8AB4-354381E15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780902"/>
              </p:ext>
            </p:extLst>
          </p:nvPr>
        </p:nvGraphicFramePr>
        <p:xfrm>
          <a:off x="2063749" y="476672"/>
          <a:ext cx="8064500" cy="623831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729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8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2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0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2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05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3142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157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 OLAA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pt-BR" sz="1400" baseline="300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 OLAA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 IOAA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Medalhas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Ouro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Medalhas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Prata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Medalhas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Bronze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Medalhas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Medalhas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err="1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Acumu-ladas</a:t>
                      </a:r>
                      <a:endParaRPr lang="pt-BR" sz="2000" dirty="0">
                        <a:solidFill>
                          <a:schemeClr val="tx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XIV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Panamá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310128"/>
                  </a:ext>
                </a:extLst>
              </a:tr>
              <a:tr h="4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XIII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 err="1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Perú</a:t>
                      </a:r>
                      <a:endParaRPr lang="pt-BR" sz="1200" b="1" kern="1200" dirty="0">
                        <a:solidFill>
                          <a:srgbClr val="FF0000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323027"/>
                  </a:ext>
                </a:extLst>
              </a:tr>
              <a:tr h="4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XII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Equador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t-BR" sz="1200" b="1" kern="1200" dirty="0">
                        <a:solidFill>
                          <a:srgbClr val="FF0000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795579"/>
                  </a:ext>
                </a:extLst>
              </a:tr>
              <a:tr h="4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XI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México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55709"/>
                  </a:ext>
                </a:extLst>
              </a:tr>
              <a:tr h="4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Paraguai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b="1" kern="1200" dirty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IX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Chile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tx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b="1" kern="1200" dirty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VIII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Argentina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b="1" kern="1200" dirty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VII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Brasil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50" b="1" kern="1200" dirty="0">
                          <a:solidFill>
                            <a:schemeClr val="lt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VI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Uruguai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050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pt-BR" sz="1400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Bolívia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05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pt-BR" sz="140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pt-BR" sz="1800" b="1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Colômbia</a:t>
                      </a:r>
                      <a:endParaRPr lang="pt-BR" sz="1200" b="1" kern="1200" dirty="0">
                        <a:solidFill>
                          <a:schemeClr val="dk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05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2011</a:t>
                      </a:r>
                      <a:endParaRPr lang="pt-BR" sz="140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pt-BR" sz="1800" b="1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</a:t>
                      </a:r>
                      <a:endParaRPr lang="pt-BR" sz="1800" b="1" dirty="0">
                        <a:solidFill>
                          <a:srgbClr val="FF0000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b="1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05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pt-BR" sz="140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pt-BR" sz="1800" b="1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pt-PT" sz="1050" b="1" kern="1200" dirty="0">
                          <a:solidFill>
                            <a:schemeClr val="dk1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Colômbia</a:t>
                      </a:r>
                      <a:endParaRPr lang="pt-BR" sz="1050" b="1" kern="1200" dirty="0">
                        <a:solidFill>
                          <a:schemeClr val="dk1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t-BR" sz="1800" b="1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b="1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05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2009</a:t>
                      </a:r>
                      <a:endParaRPr lang="pt-BR" sz="140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pt-BR" sz="1800" b="1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solidFill>
                            <a:srgbClr val="FF0000"/>
                          </a:solidFill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Brasil</a:t>
                      </a:r>
                      <a:endParaRPr lang="pt-BR" sz="1800" b="1" dirty="0">
                        <a:solidFill>
                          <a:srgbClr val="FF0000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800" b="1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800" b="1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t-BR" sz="1800" b="1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PT" sz="1200" b="1" dirty="0">
                          <a:effectLst/>
                          <a:uFill>
                            <a:solidFill>
                              <a:srgbClr val="C0C0C0"/>
                            </a:solidFill>
                          </a:u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t-BR" sz="1800" b="1" dirty="0">
                        <a:solidFill>
                          <a:srgbClr val="0000FF"/>
                        </a:solidFill>
                        <a:effectLst/>
                        <a:uFill>
                          <a:solidFill>
                            <a:srgbClr val="C0C0C0"/>
                          </a:solidFill>
                        </a:uFill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47" marR="4444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>
            <a:extLst>
              <a:ext uri="{FF2B5EF4-FFF2-40B4-BE49-F238E27FC236}">
                <a16:creationId xmlns:a16="http://schemas.microsoft.com/office/drawing/2014/main" id="{25349CD6-335D-432C-9F0C-2654B374E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98648"/>
            <a:ext cx="86423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024588"/>
                </a:solidFill>
                <a:latin typeface="Verdana" panose="020B0604030504040204" pitchFamily="34" charset="0"/>
              </a:rPr>
              <a:t>AS DUAS EQUIPES RECEBIDAS PELO MINISTRO EM 2019</a:t>
            </a:r>
            <a:endParaRPr lang="pt-BR" altLang="pt-BR" sz="1400" b="1" baseline="0" dirty="0">
              <a:solidFill>
                <a:srgbClr val="FF0000"/>
              </a:solidFill>
              <a:latin typeface="Verdana" panose="020B0604030504040204" pitchFamily="34" charset="0"/>
            </a:endParaRPr>
          </a:p>
        </p:txBody>
      </p:sp>
      <p:pic>
        <p:nvPicPr>
          <p:cNvPr id="147459" name="Picture 4" descr="null">
            <a:extLst>
              <a:ext uri="{FF2B5EF4-FFF2-40B4-BE49-F238E27FC236}">
                <a16:creationId xmlns:a16="http://schemas.microsoft.com/office/drawing/2014/main" id="{D0C6B95A-3DAC-44DE-8374-E3A90F8A2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4" y="1052736"/>
            <a:ext cx="7820025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tângulo 2">
            <a:extLst>
              <a:ext uri="{FF2B5EF4-FFF2-40B4-BE49-F238E27FC236}">
                <a16:creationId xmlns:a16="http://schemas.microsoft.com/office/drawing/2014/main" id="{C14A382E-9F64-4982-ADB8-2CD23926B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290" y="262002"/>
            <a:ext cx="7421134" cy="50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FOGUETE PARA ALUNOS DOS NÍVEIS 3 E 4.</a:t>
            </a:r>
          </a:p>
        </p:txBody>
      </p:sp>
      <p:pic>
        <p:nvPicPr>
          <p:cNvPr id="216067" name="Imagem 14">
            <a:extLst>
              <a:ext uri="{FF2B5EF4-FFF2-40B4-BE49-F238E27FC236}">
                <a16:creationId xmlns:a16="http://schemas.microsoft.com/office/drawing/2014/main" id="{CFB07FC5-763A-40FE-9E4F-7CD44847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5" y="980729"/>
            <a:ext cx="5975350" cy="533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3">
            <a:extLst>
              <a:ext uri="{FF2B5EF4-FFF2-40B4-BE49-F238E27FC236}">
                <a16:creationId xmlns:a16="http://schemas.microsoft.com/office/drawing/2014/main" id="{C2371D96-D782-4C51-B710-5616350A7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130" y="969690"/>
            <a:ext cx="864235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pt-BR" altLang="pt-BR" sz="3600" b="1" baseline="0" dirty="0">
                <a:solidFill>
                  <a:srgbClr val="002060"/>
                </a:solidFill>
                <a:latin typeface="Verdana" panose="020B0604030504040204" pitchFamily="34" charset="0"/>
              </a:rPr>
              <a:t>EXEMPLOS VOOS DE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pt-BR" altLang="pt-BR" sz="3600" b="1" baseline="0" dirty="0">
                <a:solidFill>
                  <a:srgbClr val="002060"/>
                </a:solidFill>
                <a:latin typeface="Verdana" panose="020B0604030504040204" pitchFamily="34" charset="0"/>
              </a:rPr>
              <a:t>FOGUETES DE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pt-BR" altLang="pt-BR" sz="4000" b="1" baseline="0" dirty="0">
                <a:solidFill>
                  <a:srgbClr val="FF0000"/>
                </a:solidFill>
                <a:latin typeface="Verdana" panose="020B0604030504040204" pitchFamily="34" charset="0"/>
              </a:rPr>
              <a:t>ÁGUA E AR COMPRIMIDO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ítulo 1">
            <a:extLst>
              <a:ext uri="{FF2B5EF4-FFF2-40B4-BE49-F238E27FC236}">
                <a16:creationId xmlns:a16="http://schemas.microsoft.com/office/drawing/2014/main" id="{EDC4E81B-EAE3-450B-B2EA-91B944D5F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88640"/>
            <a:ext cx="8229600" cy="692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pt-BR" altLang="pt-BR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FOGUETE DE ÁGUA  E AR COMPRIMIDO – </a:t>
            </a:r>
            <a:br>
              <a:rPr lang="pt-BR" altLang="pt-BR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ALUNOS DO ENSINO FUNDAMENTAL</a:t>
            </a:r>
          </a:p>
        </p:txBody>
      </p:sp>
      <p:pic>
        <p:nvPicPr>
          <p:cNvPr id="4" name="20160923_121035.mp4">
            <a:hlinkClick r:id="" action="ppaction://media"/>
            <a:extLst>
              <a:ext uri="{FF2B5EF4-FFF2-40B4-BE49-F238E27FC236}">
                <a16:creationId xmlns:a16="http://schemas.microsoft.com/office/drawing/2014/main" id="{BA44BA94-0693-4A46-82FC-7B85AC28A1E0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51" y="960909"/>
            <a:ext cx="6842125" cy="513238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3">
            <a:extLst>
              <a:ext uri="{FF2B5EF4-FFF2-40B4-BE49-F238E27FC236}">
                <a16:creationId xmlns:a16="http://schemas.microsoft.com/office/drawing/2014/main" id="{E93F66CD-DF38-4936-BB9C-863A2320C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130" y="1185714"/>
            <a:ext cx="864235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pt-BR" altLang="pt-BR" sz="3600" b="1" baseline="0" dirty="0">
                <a:solidFill>
                  <a:srgbClr val="002060"/>
                </a:solidFill>
                <a:latin typeface="Verdana" panose="020B0604030504040204" pitchFamily="34" charset="0"/>
              </a:rPr>
              <a:t>EXEMPLOS DE VOOS DE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pt-BR" altLang="pt-BR" sz="3600" b="1" baseline="0" dirty="0">
                <a:solidFill>
                  <a:srgbClr val="002060"/>
                </a:solidFill>
                <a:latin typeface="Verdana" panose="020B0604030504040204" pitchFamily="34" charset="0"/>
              </a:rPr>
              <a:t>FOGUETES DE </a:t>
            </a:r>
          </a:p>
          <a:p>
            <a:pPr algn="ctr" eaLnBrk="1" hangingPunct="1">
              <a:lnSpc>
                <a:spcPct val="200000"/>
              </a:lnSpc>
              <a:spcBef>
                <a:spcPct val="0"/>
              </a:spcBef>
              <a:buFontTx/>
              <a:buNone/>
            </a:pPr>
            <a:r>
              <a:rPr lang="pt-BR" altLang="pt-BR" sz="4000" b="1" baseline="0" dirty="0">
                <a:solidFill>
                  <a:srgbClr val="FF0000"/>
                </a:solidFill>
                <a:latin typeface="Verdana" panose="020B0604030504040204" pitchFamily="34" charset="0"/>
              </a:rPr>
              <a:t>VINAGRE E BICARBONATO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aixaDeTexto 1">
            <a:extLst>
              <a:ext uri="{FF2B5EF4-FFF2-40B4-BE49-F238E27FC236}">
                <a16:creationId xmlns:a16="http://schemas.microsoft.com/office/drawing/2014/main" id="{7DB8881A-C72E-42D7-917A-34D5B7B83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164" y="3140969"/>
            <a:ext cx="8569325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marL="0" lvl="1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36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 OBA (</a:t>
            </a:r>
            <a:r>
              <a:rPr lang="pt-BR" altLang="pt-BR" sz="3600" b="1" baseline="0" dirty="0" err="1">
                <a:solidFill>
                  <a:schemeClr val="tx1"/>
                </a:solidFill>
                <a:latin typeface="Tahoma" panose="020B0604030504040204" pitchFamily="34" charset="0"/>
              </a:rPr>
              <a:t>Cofundador</a:t>
            </a:r>
            <a:r>
              <a:rPr lang="pt-BR" altLang="pt-BR" sz="36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 – desde 1998)</a:t>
            </a:r>
          </a:p>
          <a:p>
            <a:pPr marL="0" lvl="1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36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 MOBFOG (Fundador – </a:t>
            </a:r>
            <a:r>
              <a:rPr lang="pt-BR" altLang="pt-BR" sz="3600" b="1" baseline="0">
                <a:solidFill>
                  <a:schemeClr val="tx1"/>
                </a:solidFill>
                <a:latin typeface="Tahoma" panose="020B0604030504040204" pitchFamily="34" charset="0"/>
              </a:rPr>
              <a:t>desde 2007)</a:t>
            </a:r>
            <a:endParaRPr lang="pt-BR" altLang="pt-BR" sz="3200" b="1" baseline="0" dirty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marL="0" lvl="1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altLang="pt-BR" sz="36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 OLAA (</a:t>
            </a:r>
            <a:r>
              <a:rPr lang="pt-BR" altLang="pt-BR" sz="3600" b="1" baseline="0" dirty="0" err="1">
                <a:solidFill>
                  <a:schemeClr val="tx1"/>
                </a:solidFill>
                <a:latin typeface="Tahoma" panose="020B0604030504040204" pitchFamily="34" charset="0"/>
              </a:rPr>
              <a:t>Cofundador</a:t>
            </a:r>
            <a:r>
              <a:rPr lang="pt-BR" altLang="pt-BR" sz="3600" b="1" baseline="0" dirty="0">
                <a:solidFill>
                  <a:schemeClr val="tx1"/>
                </a:solidFill>
                <a:latin typeface="Tahoma" panose="020B0604030504040204" pitchFamily="34" charset="0"/>
              </a:rPr>
              <a:t> - 2009)</a:t>
            </a:r>
          </a:p>
          <a:p>
            <a:pPr marL="0" lvl="1" eaLnBrk="1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None/>
            </a:pPr>
            <a:endParaRPr lang="pt-BR" altLang="pt-BR" sz="3200" b="1" baseline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sp>
        <p:nvSpPr>
          <p:cNvPr id="60419" name="Rectangle 4">
            <a:extLst>
              <a:ext uri="{FF2B5EF4-FFF2-40B4-BE49-F238E27FC236}">
                <a16:creationId xmlns:a16="http://schemas.microsoft.com/office/drawing/2014/main" id="{964C31D6-AE58-4FA8-B4A7-340DCCD06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544712"/>
            <a:ext cx="80645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rgbClr val="02458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APRESENTAÇÃO DO APRESENTADOR: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000" b="1" baseline="0" dirty="0">
              <a:solidFill>
                <a:srgbClr val="024588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rgbClr val="02458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Prof. Dr. João B.G. </a:t>
            </a:r>
            <a:r>
              <a:rPr lang="pt-BR" altLang="pt-BR" sz="3200" b="1" baseline="0" dirty="0" err="1">
                <a:solidFill>
                  <a:srgbClr val="02458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Canalle</a:t>
            </a:r>
            <a:endParaRPr lang="pt-BR" altLang="pt-BR" sz="3200" b="1" baseline="0" dirty="0">
              <a:solidFill>
                <a:srgbClr val="024588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800" b="1" baseline="0" dirty="0">
              <a:solidFill>
                <a:srgbClr val="024588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200" b="1" baseline="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Trabalhos com Olimpíadas: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ítulo 1">
            <a:extLst>
              <a:ext uri="{FF2B5EF4-FFF2-40B4-BE49-F238E27FC236}">
                <a16:creationId xmlns:a16="http://schemas.microsoft.com/office/drawing/2014/main" id="{D730417A-42A3-40F1-9704-01AFAE47E5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188640"/>
            <a:ext cx="8229600" cy="6921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pt-BR" altLang="pt-BR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FOGUETE DE VINAGRE E BICARBONATO</a:t>
            </a:r>
            <a:br>
              <a:rPr lang="pt-BR" altLang="pt-BR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pt-BR" sz="2000" b="1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PARA ALUNOS DO ENSINO MÉDIO </a:t>
            </a:r>
          </a:p>
        </p:txBody>
      </p:sp>
      <p:pic>
        <p:nvPicPr>
          <p:cNvPr id="4" name="0ADSCN7120.MOV">
            <a:hlinkClick r:id="" action="ppaction://media"/>
            <a:extLst>
              <a:ext uri="{FF2B5EF4-FFF2-40B4-BE49-F238E27FC236}">
                <a16:creationId xmlns:a16="http://schemas.microsoft.com/office/drawing/2014/main" id="{E9CCF7E7-00DB-4193-88F2-7D4985AEEB75}"/>
              </a:ext>
            </a:extLst>
          </p:cNvPr>
          <p:cNvPicPr>
            <a:picLocks noGrp="1"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400" y="854546"/>
            <a:ext cx="6985000" cy="523875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8FBFACE-9032-5AB0-EA76-A58E58D95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6237312"/>
            <a:ext cx="8229600" cy="332110"/>
          </a:xfrm>
          <a:prstGeom prst="rect">
            <a:avLst/>
          </a:prstGeom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t-BR" altLang="pt-BR" sz="2000" b="1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2022 REALIZAMOS A 38ª JORNADA DE FOGUETES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3">
            <a:extLst>
              <a:ext uri="{FF2B5EF4-FFF2-40B4-BE49-F238E27FC236}">
                <a16:creationId xmlns:a16="http://schemas.microsoft.com/office/drawing/2014/main" id="{BC380F7D-160E-43C7-BE9C-746FD1E4F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188641"/>
            <a:ext cx="8642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4000" b="1" baseline="0" dirty="0">
                <a:solidFill>
                  <a:srgbClr val="024588"/>
                </a:solidFill>
                <a:latin typeface="Verdana" panose="020B0604030504040204" pitchFamily="34" charset="0"/>
              </a:rPr>
              <a:t>Ganham palestras!</a:t>
            </a:r>
          </a:p>
        </p:txBody>
      </p:sp>
      <p:pic>
        <p:nvPicPr>
          <p:cNvPr id="251907" name="Picture 2">
            <a:extLst>
              <a:ext uri="{FF2B5EF4-FFF2-40B4-BE49-F238E27FC236}">
                <a16:creationId xmlns:a16="http://schemas.microsoft.com/office/drawing/2014/main" id="{FB3A720F-55D3-48BD-AEB2-DB0873F63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619" y="1005322"/>
            <a:ext cx="8172837" cy="544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>
            <a:extLst>
              <a:ext uri="{FF2B5EF4-FFF2-40B4-BE49-F238E27FC236}">
                <a16:creationId xmlns:a16="http://schemas.microsoft.com/office/drawing/2014/main" id="{B349E174-F950-4A1D-ABF7-21D27F9A2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0" y="404813"/>
            <a:ext cx="8642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b="1" baseline="0">
                <a:solidFill>
                  <a:srgbClr val="002060"/>
                </a:solidFill>
                <a:latin typeface="Verdana" panose="020B0604030504040204" pitchFamily="34" charset="0"/>
              </a:rPr>
              <a:t>GRUPO DE FOGUETES DO RIO DE JANEIRO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b="1" baseline="0" dirty="0">
                <a:solidFill>
                  <a:srgbClr val="002060"/>
                </a:solidFill>
                <a:latin typeface="Verdana" panose="020B0604030504040204" pitchFamily="34" charset="0"/>
              </a:rPr>
              <a:t>GFRJ – FESTIVAL DE MINIFOGUETES 2017</a:t>
            </a:r>
          </a:p>
        </p:txBody>
      </p:sp>
      <p:pic>
        <p:nvPicPr>
          <p:cNvPr id="267267" name="Picture 2">
            <a:extLst>
              <a:ext uri="{FF2B5EF4-FFF2-40B4-BE49-F238E27FC236}">
                <a16:creationId xmlns:a16="http://schemas.microsoft.com/office/drawing/2014/main" id="{32F3F996-3B4C-434D-A48B-C513DBD88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299" y="1412876"/>
            <a:ext cx="8705189" cy="48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Imagem 2">
            <a:extLst>
              <a:ext uri="{FF2B5EF4-FFF2-40B4-BE49-F238E27FC236}">
                <a16:creationId xmlns:a16="http://schemas.microsoft.com/office/drawing/2014/main" id="{1ADC994A-9493-4BC6-B13A-E74184823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563564"/>
            <a:ext cx="3225800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Imagem 2">
            <a:extLst>
              <a:ext uri="{FF2B5EF4-FFF2-40B4-BE49-F238E27FC236}">
                <a16:creationId xmlns:a16="http://schemas.microsoft.com/office/drawing/2014/main" id="{63ECE593-B6CD-42B2-8DBD-55D444CB5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76250"/>
            <a:ext cx="32258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89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18D54EF-CF18-5021-0587-CD74F5303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506038"/>
              </p:ext>
            </p:extLst>
          </p:nvPr>
        </p:nvGraphicFramePr>
        <p:xfrm>
          <a:off x="1487488" y="116632"/>
          <a:ext cx="892899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51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ídia Online 1" title="Vídeo Oboa">
            <a:hlinkClick r:id="" action="ppaction://media"/>
            <a:extLst>
              <a:ext uri="{FF2B5EF4-FFF2-40B4-BE49-F238E27FC236}">
                <a16:creationId xmlns:a16="http://schemas.microsoft.com/office/drawing/2014/main" id="{C19E7771-305D-D730-83C4-20D91F6C68E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13954" y="1412776"/>
            <a:ext cx="4964091" cy="2804712"/>
          </a:xfrm>
          <a:prstGeom prst="rect">
            <a:avLst/>
          </a:prstGeom>
        </p:spPr>
      </p:pic>
      <p:sp>
        <p:nvSpPr>
          <p:cNvPr id="4" name="CaixaDeTexto 3">
            <a:hlinkClick r:id="rId4"/>
            <a:extLst>
              <a:ext uri="{FF2B5EF4-FFF2-40B4-BE49-F238E27FC236}">
                <a16:creationId xmlns:a16="http://schemas.microsoft.com/office/drawing/2014/main" id="{58B1F003-8384-E33A-53C7-EB001745219D}"/>
              </a:ext>
            </a:extLst>
          </p:cNvPr>
          <p:cNvSpPr txBox="1"/>
          <p:nvPr/>
        </p:nvSpPr>
        <p:spPr>
          <a:xfrm>
            <a:off x="1415480" y="5013176"/>
            <a:ext cx="8712968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/>
              <a:t>https://www.youtube.com/watch?v=ESB4WjRyma4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B7EFE7D-EEDE-3E84-9F2F-CA0A873AD9F3}"/>
              </a:ext>
            </a:extLst>
          </p:cNvPr>
          <p:cNvSpPr txBox="1"/>
          <p:nvPr/>
        </p:nvSpPr>
        <p:spPr>
          <a:xfrm>
            <a:off x="1343472" y="404664"/>
            <a:ext cx="9793088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EQUIPE RETORNANDO A IRANDUBA, AM, APÓS SER CAMPEÃ NA JORNADA DE FOGUETE DE AGOSTO DE 2023 EM BARRA DO PIRAÍ, RJ.</a:t>
            </a:r>
          </a:p>
        </p:txBody>
      </p:sp>
    </p:spTree>
    <p:extLst>
      <p:ext uri="{BB962C8B-B14F-4D97-AF65-F5344CB8AC3E}">
        <p14:creationId xmlns:p14="http://schemas.microsoft.com/office/powerpoint/2010/main" val="208577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3">
            <a:extLst>
              <a:ext uri="{FF2B5EF4-FFF2-40B4-BE49-F238E27FC236}">
                <a16:creationId xmlns:a16="http://schemas.microsoft.com/office/drawing/2014/main" id="{631C6CBE-41E8-470B-B399-BB111A8A2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0810" y="334398"/>
            <a:ext cx="900169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3600" b="1" baseline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Agradecemos aos patrocinadores:</a:t>
            </a:r>
          </a:p>
        </p:txBody>
      </p:sp>
      <p:pic>
        <p:nvPicPr>
          <p:cNvPr id="309251" name="Picture 7">
            <a:extLst>
              <a:ext uri="{FF2B5EF4-FFF2-40B4-BE49-F238E27FC236}">
                <a16:creationId xmlns:a16="http://schemas.microsoft.com/office/drawing/2014/main" id="{529F019F-F3C1-42C5-A8A1-F74DA5CF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190" y="3573016"/>
            <a:ext cx="25622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2" name="Picture 10" descr="Imagem relacionada">
            <a:extLst>
              <a:ext uri="{FF2B5EF4-FFF2-40B4-BE49-F238E27FC236}">
                <a16:creationId xmlns:a16="http://schemas.microsoft.com/office/drawing/2014/main" id="{FC6322E9-9520-4F75-8386-E6286DC80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3" y="1715884"/>
            <a:ext cx="30480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3" name="Picture 11">
            <a:extLst>
              <a:ext uri="{FF2B5EF4-FFF2-40B4-BE49-F238E27FC236}">
                <a16:creationId xmlns:a16="http://schemas.microsoft.com/office/drawing/2014/main" id="{CBAA02DA-E14C-491D-AA58-5831707B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1530148"/>
            <a:ext cx="32766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01A5945-A51E-4FD6-9E49-7B9F1094E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2" y="3434540"/>
            <a:ext cx="2276872" cy="227687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9F70048-3166-E586-4EFE-850E9193B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733" y="1158399"/>
            <a:ext cx="3952538" cy="21436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9F6ADF6-844D-7C0D-B0FF-645016951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271" y="3620773"/>
            <a:ext cx="3547457" cy="190440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ítulo 1">
            <a:extLst>
              <a:ext uri="{FF2B5EF4-FFF2-40B4-BE49-F238E27FC236}">
                <a16:creationId xmlns:a16="http://schemas.microsoft.com/office/drawing/2014/main" id="{B1974D8B-8404-4ECC-974A-9E3E23BBE270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2135560" y="116632"/>
            <a:ext cx="7916614" cy="648072"/>
          </a:xfrm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182880" eaLnBrk="1" fontAlgn="auto" hangingPunct="1">
              <a:spcAft>
                <a:spcPts val="0"/>
              </a:spcAft>
              <a:defRPr/>
            </a:pP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OBRIGADO PELA ATENÇÃO!</a:t>
            </a:r>
          </a:p>
        </p:txBody>
      </p:sp>
      <p:sp>
        <p:nvSpPr>
          <p:cNvPr id="183299" name="Subtítulo 2">
            <a:extLst>
              <a:ext uri="{FF2B5EF4-FFF2-40B4-BE49-F238E27FC236}">
                <a16:creationId xmlns:a16="http://schemas.microsoft.com/office/drawing/2014/main" id="{9D52677F-9117-423A-A6EE-69BD236AF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04809" y="620688"/>
            <a:ext cx="5544616" cy="64807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28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joaocanalle@gmail.com</a:t>
            </a:r>
            <a:endParaRPr lang="pt-BR" altLang="pt-BR" sz="2800" dirty="0">
              <a:solidFill>
                <a:srgbClr val="800000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299792"/>
              </p:ext>
            </p:extLst>
          </p:nvPr>
        </p:nvGraphicFramePr>
        <p:xfrm>
          <a:off x="4007768" y="1196752"/>
          <a:ext cx="4268216" cy="557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056">
                  <a:extLst>
                    <a:ext uri="{9D8B030D-6E8A-4147-A177-3AD203B41FA5}">
                      <a16:colId xmlns:a16="http://schemas.microsoft.com/office/drawing/2014/main" val="77620037"/>
                    </a:ext>
                  </a:extLst>
                </a:gridCol>
                <a:gridCol w="3566160">
                  <a:extLst>
                    <a:ext uri="{9D8B030D-6E8A-4147-A177-3AD203B41FA5}">
                      <a16:colId xmlns:a16="http://schemas.microsoft.com/office/drawing/2014/main" val="3578718802"/>
                    </a:ext>
                  </a:extLst>
                </a:gridCol>
              </a:tblGrid>
              <a:tr h="396206"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Contatos:</a:t>
                      </a:r>
                      <a:endParaRPr lang="pt-BR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7671705"/>
                  </a:ext>
                </a:extLst>
              </a:tr>
              <a:tr h="639776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</a:t>
                      </a:r>
                      <a:r>
                        <a:rPr lang="pt-B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obabr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790837"/>
                  </a:ext>
                </a:extLst>
              </a:tr>
              <a:tr h="621792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</a:t>
                      </a:r>
                      <a:r>
                        <a:rPr lang="pt-B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oba_olimpiada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3746611"/>
                  </a:ext>
                </a:extLst>
              </a:tr>
              <a:tr h="576072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obaoficial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72919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canal_oba_mobfog</a:t>
                      </a: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0419485"/>
                  </a:ext>
                </a:extLst>
              </a:tr>
              <a:tr h="566628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oba.secretaria@gmail.com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1587587"/>
                  </a:ext>
                </a:extLst>
              </a:tr>
              <a:tr h="61605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98272-3810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904417"/>
                  </a:ext>
                </a:extLst>
              </a:tr>
              <a:tr h="112161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2334-0082</a:t>
                      </a:r>
                    </a:p>
                    <a:p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4104-4047</a:t>
                      </a:r>
                    </a:p>
                    <a:p>
                      <a:r>
                        <a:rPr lang="pt-BR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(21) 2254-1139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621586"/>
                  </a:ext>
                </a:extLst>
              </a:tr>
              <a:tr h="396206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www.oba.org.br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160636"/>
                  </a:ext>
                </a:extLst>
              </a:tr>
            </a:tbl>
          </a:graphicData>
        </a:graphic>
      </p:graphicFrame>
      <p:grpSp>
        <p:nvGrpSpPr>
          <p:cNvPr id="5" name="Agrupar 4"/>
          <p:cNvGrpSpPr/>
          <p:nvPr/>
        </p:nvGrpSpPr>
        <p:grpSpPr>
          <a:xfrm>
            <a:off x="4042441" y="1681618"/>
            <a:ext cx="667511" cy="4446461"/>
            <a:chOff x="3960784" y="1167955"/>
            <a:chExt cx="667511" cy="4446461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09233" y="4171188"/>
              <a:ext cx="530717" cy="528828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1810" y="2391918"/>
              <a:ext cx="477018" cy="470154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5524" y="1773936"/>
              <a:ext cx="508521" cy="512064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8470" y="2969133"/>
              <a:ext cx="580515" cy="551307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7422" y="3632454"/>
              <a:ext cx="564933" cy="436626"/>
            </a:xfrm>
            <a:prstGeom prst="rect">
              <a:avLst/>
            </a:prstGeom>
          </p:spPr>
        </p:pic>
        <p:pic>
          <p:nvPicPr>
            <p:cNvPr id="11" name="Picture 2" descr="Telefone, redondo, ícone - Baixar PNG/SVG Transparente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84" y="4946905"/>
              <a:ext cx="667511" cy="667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0954" y="1167955"/>
              <a:ext cx="470514" cy="46882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">
            <a:extLst>
              <a:ext uri="{FF2B5EF4-FFF2-40B4-BE49-F238E27FC236}">
                <a16:creationId xmlns:a16="http://schemas.microsoft.com/office/drawing/2014/main" id="{A54E4C49-0B77-40D3-A2F0-14CAF6AE9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88641"/>
            <a:ext cx="8523288" cy="642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OLIMPÍADA BRASILEIRA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ASTRONOMIA 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ASTRONÁUTICA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800" b="1" baseline="0" dirty="0">
              <a:solidFill>
                <a:srgbClr val="02458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COMISSÃO ORGANIZADORA: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(Astronomia)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1600" b="1" baseline="0" dirty="0">
              <a:solidFill>
                <a:srgbClr val="02458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Dr. João Batista Garcia </a:t>
            </a:r>
            <a:r>
              <a:rPr lang="pt-BR" altLang="pt-BR" sz="3600" dirty="0" err="1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Canalle</a:t>
            </a: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(UERJ)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Dr. Eugênio Reis Neto (ON/MCTIC)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Dra. Josina </a:t>
            </a:r>
            <a:r>
              <a:rPr lang="pt-BR" altLang="pt-BR" sz="3600" dirty="0" err="1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O.Nascimento</a:t>
            </a: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(ON/MCTIC)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Dr. Gustavo de Araújo Rojas (UFSCar)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Dr. Júlio Cesar </a:t>
            </a:r>
            <a:r>
              <a:rPr lang="pt-BR" altLang="pt-BR" sz="3600" dirty="0" err="1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Klafke</a:t>
            </a: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(UNIP)</a:t>
            </a:r>
          </a:p>
          <a:p>
            <a:pPr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BR" altLang="pt-BR" sz="3600" dirty="0" err="1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MSc</a:t>
            </a: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. Thiago </a:t>
            </a:r>
            <a:r>
              <a:rPr lang="pt-BR" altLang="pt-BR" sz="3600" dirty="0" err="1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Paulin</a:t>
            </a: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pt-BR" altLang="pt-BR" sz="3600" dirty="0" err="1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Caraviello</a:t>
            </a:r>
            <a:r>
              <a:rPr lang="pt-BR" altLang="pt-BR" sz="3600" dirty="0">
                <a:solidFill>
                  <a:schemeClr val="tx1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(ETAPA)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800" b="1" baseline="0" dirty="0">
              <a:solidFill>
                <a:srgbClr val="02458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>
            <a:extLst>
              <a:ext uri="{FF2B5EF4-FFF2-40B4-BE49-F238E27FC236}">
                <a16:creationId xmlns:a16="http://schemas.microsoft.com/office/drawing/2014/main" id="{E73B1DFD-1ED0-4E7B-9807-597129387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60649"/>
            <a:ext cx="8523288" cy="530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OLIMPÍADA BRASILEIRA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ASTRONOMIA 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ASTRONÁUTICA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800" b="1" baseline="0" dirty="0">
              <a:solidFill>
                <a:srgbClr val="024588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COMISSÃO ORGANIZADORA: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rgbClr val="024588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(Astronáutica)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pt-BR" sz="2800" b="1" baseline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José Bezerra Pessoa Filho (IAE)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Danton José Fortes Villas Boas (IAE)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pt-BR" altLang="pt-BR" sz="2800" b="1" baseline="0" dirty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 José Guido </a:t>
            </a:r>
            <a:r>
              <a:rPr lang="pt-BR" altLang="pt-BR" sz="2800" b="1" baseline="0" dirty="0" err="1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Damilano</a:t>
            </a:r>
            <a:r>
              <a:rPr lang="pt-BR" altLang="pt-BR" sz="2800" b="1" baseline="0" dirty="0">
                <a:solidFill>
                  <a:schemeClr val="tx1"/>
                </a:solidFill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(IAE)</a:t>
            </a:r>
          </a:p>
          <a:p>
            <a:pPr algn="ctr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pt-BR" altLang="pt-BR" sz="2800" b="1" baseline="0" dirty="0">
              <a:solidFill>
                <a:srgbClr val="024588"/>
              </a:solidFill>
              <a:latin typeface="Arial Black" panose="020B0A04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18D54EF-CF18-5021-0587-CD74F5303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034944"/>
              </p:ext>
            </p:extLst>
          </p:nvPr>
        </p:nvGraphicFramePr>
        <p:xfrm>
          <a:off x="1487488" y="116632"/>
          <a:ext cx="8928992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79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433762FE-1296-D343-0BF9-7D7771A93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165576"/>
            <a:ext cx="4613665" cy="652684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1A6A96B-6519-4E9A-BFD2-0180963C4917}"/>
              </a:ext>
            </a:extLst>
          </p:cNvPr>
          <p:cNvSpPr/>
          <p:nvPr/>
        </p:nvSpPr>
        <p:spPr>
          <a:xfrm>
            <a:off x="1986732" y="260649"/>
            <a:ext cx="8429748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2800" b="1" baseline="0" dirty="0">
                <a:ln w="6600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EQUIPE DE 20 ALUNOS PLANETARISTAS</a:t>
            </a:r>
          </a:p>
          <a:p>
            <a:pPr algn="ctr" eaLnBrk="1" hangingPunct="1">
              <a:defRPr/>
            </a:pPr>
            <a:r>
              <a:rPr lang="pt-BR" sz="2800" b="1" baseline="0" dirty="0">
                <a:ln w="6600">
                  <a:solidFill>
                    <a:schemeClr val="tx2">
                      <a:lumMod val="75000"/>
                      <a:lumOff val="2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OBA! - PLANETÁRIO ITINERANTE</a:t>
            </a:r>
          </a:p>
        </p:txBody>
      </p:sp>
      <p:pic>
        <p:nvPicPr>
          <p:cNvPr id="65539" name="Picture 4">
            <a:extLst>
              <a:ext uri="{FF2B5EF4-FFF2-40B4-BE49-F238E27FC236}">
                <a16:creationId xmlns:a16="http://schemas.microsoft.com/office/drawing/2014/main" id="{52BDF682-47AB-45CB-9D28-29775BED6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1295400"/>
            <a:ext cx="7030657" cy="527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ítulo 1">
            <a:extLst>
              <a:ext uri="{FF2B5EF4-FFF2-40B4-BE49-F238E27FC236}">
                <a16:creationId xmlns:a16="http://schemas.microsoft.com/office/drawing/2014/main" id="{ECD51F3C-FDC1-449A-8942-AA1564F3EC0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17838" y="764704"/>
            <a:ext cx="6172200" cy="908050"/>
          </a:xfrm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pt-BR" altLang="pt-BR" sz="2800" b="1" dirty="0">
                <a:solidFill>
                  <a:srgbClr val="024588"/>
                </a:solidFill>
                <a:latin typeface="Tahoma" pitchFamily="34" charset="0"/>
                <a:cs typeface="Tahoma" pitchFamily="34" charset="0"/>
              </a:rPr>
              <a:t>REGULAMENTO:</a:t>
            </a:r>
            <a:br>
              <a:rPr lang="pt-BR" altLang="pt-BR" sz="2800" b="1" dirty="0">
                <a:solidFill>
                  <a:srgbClr val="024588"/>
                </a:solidFill>
                <a:latin typeface="Tahoma" pitchFamily="34" charset="0"/>
                <a:cs typeface="Tahoma" pitchFamily="34" charset="0"/>
              </a:rPr>
            </a:br>
            <a:br>
              <a:rPr lang="pt-BR" altLang="pt-BR" sz="2800" b="1" dirty="0">
                <a:solidFill>
                  <a:srgbClr val="024588"/>
                </a:solidFill>
                <a:latin typeface="Tahoma" pitchFamily="34" charset="0"/>
                <a:cs typeface="Tahoma" pitchFamily="34" charset="0"/>
              </a:rPr>
            </a:br>
            <a:r>
              <a:rPr lang="pt-BR" altLang="pt-BR" sz="2800" b="1" dirty="0">
                <a:solidFill>
                  <a:srgbClr val="024588"/>
                </a:solidFill>
                <a:latin typeface="Tahoma" pitchFamily="34" charset="0"/>
                <a:cs typeface="Tahoma" pitchFamily="34" charset="0"/>
              </a:rPr>
              <a:t>1   FASE,     MAS    4   NÍVEIS:</a:t>
            </a:r>
            <a:endParaRPr lang="pt-BR" altLang="pt-BR" sz="2800" dirty="0">
              <a:solidFill>
                <a:srgbClr val="024588"/>
              </a:solidFill>
              <a:latin typeface="Arial Black" pitchFamily="34" charset="0"/>
            </a:endParaRPr>
          </a:p>
        </p:txBody>
      </p:sp>
      <p:sp>
        <p:nvSpPr>
          <p:cNvPr id="84995" name="Espaço Reservado para Conteúdo 2">
            <a:extLst>
              <a:ext uri="{FF2B5EF4-FFF2-40B4-BE49-F238E27FC236}">
                <a16:creationId xmlns:a16="http://schemas.microsoft.com/office/drawing/2014/main" id="{8737F1A3-6488-42C7-85FC-5B0A849B1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813" y="2619376"/>
            <a:ext cx="6172200" cy="232251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pt-BR" altLang="pt-BR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Nível 1:</a:t>
            </a:r>
            <a:r>
              <a:rPr lang="pt-BR" altLang="pt-BR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t-BR" altLang="pt-BR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Alunos 1º ao 3º ano (6,7,8 anos)</a:t>
            </a:r>
          </a:p>
          <a:p>
            <a:pPr eaLnBrk="1" hangingPunct="1">
              <a:defRPr/>
            </a:pPr>
            <a:endParaRPr lang="pt-BR" altLang="pt-BR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pt-BR" altLang="pt-BR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Nível 2: </a:t>
            </a:r>
            <a:r>
              <a:rPr lang="pt-BR" altLang="pt-BR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Alunos 4º ao 5º ano (8,9 anos)</a:t>
            </a:r>
          </a:p>
          <a:p>
            <a:pPr eaLnBrk="1" hangingPunct="1">
              <a:defRPr/>
            </a:pPr>
            <a:endParaRPr lang="pt-BR" altLang="pt-BR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pt-BR" altLang="pt-BR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Nível 3: </a:t>
            </a:r>
            <a:r>
              <a:rPr lang="pt-BR" altLang="pt-BR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Alunos 6º ao 9º ano (10-13 anos)</a:t>
            </a:r>
          </a:p>
          <a:p>
            <a:pPr eaLnBrk="1" hangingPunct="1">
              <a:defRPr/>
            </a:pPr>
            <a:endParaRPr lang="pt-BR" altLang="pt-BR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pt-BR" altLang="pt-BR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Nível 4: </a:t>
            </a:r>
            <a:r>
              <a:rPr lang="pt-BR" altLang="pt-BR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Alunos do Ensino Médio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o">
  <a:themeElements>
    <a:clrScheme name="Ex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14545</TotalTime>
  <Words>956</Words>
  <Application>Microsoft Office PowerPoint</Application>
  <PresentationFormat>Widescreen</PresentationFormat>
  <Paragraphs>439</Paragraphs>
  <Slides>39</Slides>
  <Notes>0</Notes>
  <HiddenSlides>2</HiddenSlides>
  <MMClips>3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0" baseType="lpstr">
      <vt:lpstr>Abadi</vt:lpstr>
      <vt:lpstr>Arial</vt:lpstr>
      <vt:lpstr>Arial Black</vt:lpstr>
      <vt:lpstr>Calibri</vt:lpstr>
      <vt:lpstr>Century Gothic</vt:lpstr>
      <vt:lpstr>Courier New</vt:lpstr>
      <vt:lpstr>Palatino Linotype</vt:lpstr>
      <vt:lpstr>Tahoma</vt:lpstr>
      <vt:lpstr>Times New Roman</vt:lpstr>
      <vt:lpstr>Verdana</vt:lpstr>
      <vt:lpstr>Executivo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REGULAMENTO:  1   FASE,     MAS    4   NÍVEIS:</vt:lpstr>
      <vt:lpstr>RECORD DE PARTICIPANTES da OBA em 2023: 1.382.968 alunos</vt:lpstr>
      <vt:lpstr>Distribuição Estadual de Alunos Participantes da OBA em 2023</vt:lpstr>
      <vt:lpstr>Distribuição Estadual de Escolas Participantes da OBA em 2023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50.000 MEDALHAS DA OBA em 2023</vt:lpstr>
      <vt:lpstr>Apresentação do PowerPoint</vt:lpstr>
      <vt:lpstr>Apresentação do PowerPoint</vt:lpstr>
      <vt:lpstr>Apresentação do PowerPoint</vt:lpstr>
      <vt:lpstr>MEDALHAS OBTIDAS NA INTERNATIONAL OLYMPIAD OF ASTRONOMY AND ASTROPHYSICS IOAA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FOGUETE DE ÁGUA  E AR COMPRIMIDO –  PARA ALUNOS DO ENSINO FUNDAMENTAL</vt:lpstr>
      <vt:lpstr>Apresentação do PowerPoint</vt:lpstr>
      <vt:lpstr>FOGUETE DE VINAGRE E BICARBONATO PARA ALUNOS DO ENSINO MÉDIO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 PELA ATENÇÃO!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administrator</dc:creator>
  <cp:lastModifiedBy>João Canalle</cp:lastModifiedBy>
  <cp:revision>458</cp:revision>
  <cp:lastPrinted>2016-08-16T01:20:53Z</cp:lastPrinted>
  <dcterms:created xsi:type="dcterms:W3CDTF">2009-04-06T18:03:12Z</dcterms:created>
  <dcterms:modified xsi:type="dcterms:W3CDTF">2023-08-24T01:28:22Z</dcterms:modified>
</cp:coreProperties>
</file>