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theme/theme7.xml" ContentType="application/vnd.openxmlformats-officedocument.theme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theme/theme8.xml" ContentType="application/vnd.openxmlformats-officedocument.theme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9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theme/theme10.xml" ContentType="application/vnd.openxmlformats-officedocument.theme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13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theme/theme14.xml" ContentType="application/vnd.openxmlformats-officedocument.theme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15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6.xml" ContentType="application/vnd.openxmlformats-officedocument.theme+xml"/>
  <Override PartName="/ppt/tags/tag1.xml" ContentType="application/vnd.openxmlformats-officedocument.presentationml.tags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theme/theme17.xml" ContentType="application/vnd.openxmlformats-officedocument.theme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theme/theme18.xml" ContentType="application/vnd.openxmlformats-officedocument.theme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theme/theme19.xml" ContentType="application/vnd.openxmlformats-officedocument.theme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20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theme/theme21.xml" ContentType="application/vnd.openxmlformats-officedocument.theme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theme/theme22.xml" ContentType="application/vnd.openxmlformats-officedocument.theme+xml"/>
  <Override PartName="/ppt/theme/theme2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notesSlides/notesSlide7.xml" ContentType="application/vnd.openxmlformats-officedocument.presentationml.notesSlide+xml"/>
  <Override PartName="/ppt/charts/chart2.xml" ContentType="application/vnd.openxmlformats-officedocument.drawingml.char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980" r:id="rId2"/>
    <p:sldMasterId id="2147484007" r:id="rId3"/>
    <p:sldMasterId id="2147484059" r:id="rId4"/>
    <p:sldMasterId id="2147484071" r:id="rId5"/>
    <p:sldMasterId id="2147484110" r:id="rId6"/>
    <p:sldMasterId id="2147484122" r:id="rId7"/>
    <p:sldMasterId id="2147484184" r:id="rId8"/>
    <p:sldMasterId id="2147484216" r:id="rId9"/>
    <p:sldMasterId id="2147484228" r:id="rId10"/>
    <p:sldMasterId id="2147484247" r:id="rId11"/>
    <p:sldMasterId id="2147484261" r:id="rId12"/>
    <p:sldMasterId id="2147484273" r:id="rId13"/>
    <p:sldMasterId id="2147484285" r:id="rId14"/>
    <p:sldMasterId id="2147484297" r:id="rId15"/>
    <p:sldMasterId id="2147484309" r:id="rId16"/>
    <p:sldMasterId id="2147484320" r:id="rId17"/>
    <p:sldMasterId id="2147484457" r:id="rId18"/>
    <p:sldMasterId id="2147484469" r:id="rId19"/>
    <p:sldMasterId id="2147484501" r:id="rId20"/>
    <p:sldMasterId id="2147484609" r:id="rId21"/>
    <p:sldMasterId id="2147484622" r:id="rId22"/>
  </p:sldMasterIdLst>
  <p:notesMasterIdLst>
    <p:notesMasterId r:id="rId63"/>
  </p:notesMasterIdLst>
  <p:sldIdLst>
    <p:sldId id="368" r:id="rId23"/>
    <p:sldId id="369" r:id="rId24"/>
    <p:sldId id="418" r:id="rId25"/>
    <p:sldId id="403" r:id="rId26"/>
    <p:sldId id="411" r:id="rId27"/>
    <p:sldId id="404" r:id="rId28"/>
    <p:sldId id="405" r:id="rId29"/>
    <p:sldId id="408" r:id="rId30"/>
    <p:sldId id="406" r:id="rId31"/>
    <p:sldId id="416" r:id="rId32"/>
    <p:sldId id="415" r:id="rId33"/>
    <p:sldId id="414" r:id="rId34"/>
    <p:sldId id="426" r:id="rId35"/>
    <p:sldId id="431" r:id="rId36"/>
    <p:sldId id="413" r:id="rId37"/>
    <p:sldId id="407" r:id="rId38"/>
    <p:sldId id="409" r:id="rId39"/>
    <p:sldId id="427" r:id="rId40"/>
    <p:sldId id="410" r:id="rId41"/>
    <p:sldId id="397" r:id="rId42"/>
    <p:sldId id="417" r:id="rId43"/>
    <p:sldId id="395" r:id="rId44"/>
    <p:sldId id="429" r:id="rId45"/>
    <p:sldId id="387" r:id="rId46"/>
    <p:sldId id="262" r:id="rId47"/>
    <p:sldId id="264" r:id="rId48"/>
    <p:sldId id="346" r:id="rId49"/>
    <p:sldId id="344" r:id="rId50"/>
    <p:sldId id="396" r:id="rId51"/>
    <p:sldId id="399" r:id="rId52"/>
    <p:sldId id="401" r:id="rId53"/>
    <p:sldId id="375" r:id="rId54"/>
    <p:sldId id="398" r:id="rId55"/>
    <p:sldId id="430" r:id="rId56"/>
    <p:sldId id="425" r:id="rId57"/>
    <p:sldId id="424" r:id="rId58"/>
    <p:sldId id="419" r:id="rId59"/>
    <p:sldId id="383" r:id="rId60"/>
    <p:sldId id="377" r:id="rId61"/>
    <p:sldId id="376" r:id="rId62"/>
  </p:sldIdLst>
  <p:sldSz cx="12192000" cy="6858000"/>
  <p:notesSz cx="9144000" cy="6858000"/>
  <p:defaultTextStyle>
    <a:defPPr>
      <a:defRPr lang="pt-BR"/>
    </a:defPPr>
    <a:lvl1pPr marL="0" algn="l" defTabSz="91334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6657" algn="l" defTabSz="91334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3343" algn="l" defTabSz="91334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0011" algn="l" defTabSz="91334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6681" algn="l" defTabSz="91334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3373" algn="l" defTabSz="91334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0025" algn="l" defTabSz="91334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6675" algn="l" defTabSz="91334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3327" algn="l" defTabSz="913343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006600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43" autoAdjust="0"/>
    <p:restoredTop sz="94693" autoAdjust="0"/>
  </p:normalViewPr>
  <p:slideViewPr>
    <p:cSldViewPr snapToGrid="0">
      <p:cViewPr varScale="1">
        <p:scale>
          <a:sx n="106" d="100"/>
          <a:sy n="106" d="100"/>
        </p:scale>
        <p:origin x="-756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30" d="100"/>
        <a:sy n="13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4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2.xml"/><Relationship Id="rId42" Type="http://schemas.openxmlformats.org/officeDocument/2006/relationships/slide" Target="slides/slide20.xml"/><Relationship Id="rId47" Type="http://schemas.openxmlformats.org/officeDocument/2006/relationships/slide" Target="slides/slide25.xml"/><Relationship Id="rId50" Type="http://schemas.openxmlformats.org/officeDocument/2006/relationships/slide" Target="slides/slide28.xml"/><Relationship Id="rId55" Type="http://schemas.openxmlformats.org/officeDocument/2006/relationships/slide" Target="slides/slide33.xml"/><Relationship Id="rId63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2.xml"/><Relationship Id="rId32" Type="http://schemas.openxmlformats.org/officeDocument/2006/relationships/slide" Target="slides/slide10.xml"/><Relationship Id="rId37" Type="http://schemas.openxmlformats.org/officeDocument/2006/relationships/slide" Target="slides/slide15.xml"/><Relationship Id="rId40" Type="http://schemas.openxmlformats.org/officeDocument/2006/relationships/slide" Target="slides/slide18.xml"/><Relationship Id="rId45" Type="http://schemas.openxmlformats.org/officeDocument/2006/relationships/slide" Target="slides/slide23.xml"/><Relationship Id="rId53" Type="http://schemas.openxmlformats.org/officeDocument/2006/relationships/slide" Target="slides/slide31.xml"/><Relationship Id="rId58" Type="http://schemas.openxmlformats.org/officeDocument/2006/relationships/slide" Target="slides/slide36.xml"/><Relationship Id="rId66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39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" Target="slides/slide5.xml"/><Relationship Id="rId30" Type="http://schemas.openxmlformats.org/officeDocument/2006/relationships/slide" Target="slides/slide8.xml"/><Relationship Id="rId35" Type="http://schemas.openxmlformats.org/officeDocument/2006/relationships/slide" Target="slides/slide13.xml"/><Relationship Id="rId43" Type="http://schemas.openxmlformats.org/officeDocument/2006/relationships/slide" Target="slides/slide21.xml"/><Relationship Id="rId48" Type="http://schemas.openxmlformats.org/officeDocument/2006/relationships/slide" Target="slides/slide26.xml"/><Relationship Id="rId56" Type="http://schemas.openxmlformats.org/officeDocument/2006/relationships/slide" Target="slides/slide34.xml"/><Relationship Id="rId64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3.xml"/><Relationship Id="rId33" Type="http://schemas.openxmlformats.org/officeDocument/2006/relationships/slide" Target="slides/slide11.xml"/><Relationship Id="rId38" Type="http://schemas.openxmlformats.org/officeDocument/2006/relationships/slide" Target="slides/slide16.xml"/><Relationship Id="rId46" Type="http://schemas.openxmlformats.org/officeDocument/2006/relationships/slide" Target="slides/slide24.xml"/><Relationship Id="rId59" Type="http://schemas.openxmlformats.org/officeDocument/2006/relationships/slide" Target="slides/slide37.xml"/><Relationship Id="rId67" Type="http://schemas.openxmlformats.org/officeDocument/2006/relationships/tableStyles" Target="tableStyles.xml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9.xml"/><Relationship Id="rId54" Type="http://schemas.openxmlformats.org/officeDocument/2006/relationships/slide" Target="slides/slide32.xml"/><Relationship Id="rId62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1.xml"/><Relationship Id="rId28" Type="http://schemas.openxmlformats.org/officeDocument/2006/relationships/slide" Target="slides/slide6.xml"/><Relationship Id="rId36" Type="http://schemas.openxmlformats.org/officeDocument/2006/relationships/slide" Target="slides/slide14.xml"/><Relationship Id="rId49" Type="http://schemas.openxmlformats.org/officeDocument/2006/relationships/slide" Target="slides/slide27.xml"/><Relationship Id="rId57" Type="http://schemas.openxmlformats.org/officeDocument/2006/relationships/slide" Target="slides/slide3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9.xml"/><Relationship Id="rId44" Type="http://schemas.openxmlformats.org/officeDocument/2006/relationships/slide" Target="slides/slide22.xml"/><Relationship Id="rId52" Type="http://schemas.openxmlformats.org/officeDocument/2006/relationships/slide" Target="slides/slide30.xml"/><Relationship Id="rId60" Type="http://schemas.openxmlformats.org/officeDocument/2006/relationships/slide" Target="slides/slide38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" Target="slides/slide1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8"/>
    </mc:Choice>
    <mc:Fallback>
      <c:style val="8"/>
    </mc:Fallback>
  </mc:AlternateContent>
  <c:chart>
    <c:autoTitleDeleted val="1"/>
    <c:view3D>
      <c:rotX val="15"/>
      <c:rotY val="20"/>
      <c:rAngAx val="0"/>
      <c:perspective val="30"/>
    </c:view3D>
    <c:floor>
      <c:thickness val="0"/>
      <c:spPr>
        <a:ln>
          <a:solidFill>
            <a:schemeClr val="tx1"/>
          </a:solidFill>
        </a:ln>
      </c:spPr>
    </c:floor>
    <c:sideWall>
      <c:thickness val="0"/>
    </c:sideWall>
    <c:backWall>
      <c:thickness val="0"/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Plan1!$B$1</c:f>
              <c:strCache>
                <c:ptCount val="1"/>
                <c:pt idx="0">
                  <c:v>HbA1c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DB6D-48E9-B822-86B786C08EF2}"/>
              </c:ext>
            </c:extLst>
          </c:dPt>
          <c:dPt>
            <c:idx val="1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DB6D-48E9-B822-86B786C08EF2}"/>
              </c:ext>
            </c:extLst>
          </c:dPt>
          <c:dPt>
            <c:idx val="2"/>
            <c:invertIfNegative val="0"/>
            <c:bubble3D val="0"/>
            <c:spPr>
              <a:solidFill>
                <a:srgbClr val="00B05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DB6D-48E9-B822-86B786C08EF2}"/>
              </c:ext>
            </c:extLst>
          </c:dPt>
          <c:dPt>
            <c:idx val="3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B6D-48E9-B822-86B786C08EF2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Plan1!$A$2:$A$5</c:f>
              <c:strCache>
                <c:ptCount val="4"/>
                <c:pt idx="0">
                  <c:v>Alta</c:v>
                </c:pt>
                <c:pt idx="1">
                  <c:v>Média</c:v>
                </c:pt>
                <c:pt idx="2">
                  <c:v>Baixa</c:v>
                </c:pt>
                <c:pt idx="3">
                  <c:v>Muito Baixa</c:v>
                </c:pt>
              </c:strCache>
            </c:strRef>
          </c:cat>
          <c:val>
            <c:numRef>
              <c:f>Plan1!$B$2:$B$5</c:f>
              <c:numCache>
                <c:formatCode>General</c:formatCode>
                <c:ptCount val="4"/>
                <c:pt idx="0">
                  <c:v>8.7000000000000011</c:v>
                </c:pt>
                <c:pt idx="1">
                  <c:v>9.2000000000000011</c:v>
                </c:pt>
                <c:pt idx="2">
                  <c:v>9.3000000000000007</c:v>
                </c:pt>
                <c:pt idx="3">
                  <c:v>9.7000000000000011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B6D-48E9-B822-86B786C08EF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75"/>
        <c:shape val="box"/>
        <c:axId val="486667264"/>
        <c:axId val="192212352"/>
        <c:axId val="0"/>
      </c:bar3DChart>
      <c:catAx>
        <c:axId val="486667264"/>
        <c:scaling>
          <c:orientation val="minMax"/>
        </c:scaling>
        <c:delete val="1"/>
        <c:axPos val="b"/>
        <c:numFmt formatCode="General" sourceLinked="0"/>
        <c:majorTickMark val="none"/>
        <c:minorTickMark val="none"/>
        <c:tickLblPos val="nextTo"/>
        <c:crossAx val="192212352"/>
        <c:crosses val="autoZero"/>
        <c:auto val="1"/>
        <c:lblAlgn val="ctr"/>
        <c:lblOffset val="100"/>
        <c:noMultiLvlLbl val="0"/>
      </c:catAx>
      <c:valAx>
        <c:axId val="19221235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486667264"/>
        <c:crosses val="autoZero"/>
        <c:crossBetween val="between"/>
      </c:valAx>
    </c:plotArea>
    <c:legend>
      <c:legendPos val="b"/>
      <c:layout/>
      <c:overlay val="0"/>
      <c:txPr>
        <a:bodyPr/>
        <a:lstStyle/>
        <a:p>
          <a:pPr>
            <a:defRPr sz="1600" b="1">
              <a:solidFill>
                <a:schemeClr val="bg1"/>
              </a:solidFill>
            </a:defRPr>
          </a:pPr>
          <a:endParaRPr lang="pt-BR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pt-BR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5"/>
    </mc:Choice>
    <mc:Fallback>
      <c:style val="5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FFFF66"/>
                </a:solidFill>
                <a:latin typeface="+mn-lt"/>
                <a:ea typeface="+mn-ea"/>
                <a:cs typeface="+mn-cs"/>
              </a:defRPr>
            </a:pPr>
            <a:r>
              <a:rPr lang="en-US" sz="2000">
                <a:solidFill>
                  <a:srgbClr val="FFFF66"/>
                </a:solidFill>
              </a:rPr>
              <a:t>Screening of diabetic  complications in the previous year</a:t>
            </a:r>
          </a:p>
        </c:rich>
      </c:tx>
      <c:layout>
        <c:manualLayout>
          <c:xMode val="edge"/>
          <c:yMode val="edge"/>
          <c:x val="0.13037696898412254"/>
          <c:y val="7.1874999999999994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rgbClr val="003399"/>
            </a:soli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A92-4306-A659-6DCC54A3B470}"/>
              </c:ext>
            </c:extLst>
          </c:dPt>
          <c:dPt>
            <c:idx val="1"/>
            <c:invertIfNegative val="0"/>
            <c:bubble3D val="0"/>
            <c:spPr>
              <a:solidFill>
                <a:schemeClr val="bg1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A92-4306-A659-6DCC54A3B470}"/>
              </c:ext>
            </c:extLst>
          </c:dPt>
          <c:dPt>
            <c:idx val="2"/>
            <c:invertIfNegative val="0"/>
            <c:bubble3D val="0"/>
            <c:spPr>
              <a:solidFill>
                <a:srgbClr val="FF0000"/>
              </a:solidFill>
              <a:ln>
                <a:solidFill>
                  <a:schemeClr val="tx1"/>
                </a:solidFill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A92-4306-A659-6DCC54A3B4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FFFF66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Planilha1!$A$2:$A$4</c:f>
              <c:strCache>
                <c:ptCount val="3"/>
                <c:pt idx="0">
                  <c:v>FEET EXAMINATION</c:v>
                </c:pt>
                <c:pt idx="1">
                  <c:v>FUNDOSCOPY</c:v>
                </c:pt>
                <c:pt idx="2">
                  <c:v>URINE ALBUMIN</c:v>
                </c:pt>
              </c:strCache>
            </c:strRef>
          </c:cat>
          <c:val>
            <c:numRef>
              <c:f>Planilha1!$B$2:$B$4</c:f>
              <c:numCache>
                <c:formatCode>General</c:formatCode>
                <c:ptCount val="3"/>
                <c:pt idx="0">
                  <c:v>65.099999999999994</c:v>
                </c:pt>
                <c:pt idx="1">
                  <c:v>70.099999999999994</c:v>
                </c:pt>
                <c:pt idx="2">
                  <c:v>63.1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29F4-4F43-9E77-3A8B0F6C812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557053440"/>
        <c:axId val="170720000"/>
      </c:barChart>
      <c:catAx>
        <c:axId val="55705344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0720000"/>
        <c:crosses val="autoZero"/>
        <c:auto val="1"/>
        <c:lblAlgn val="ctr"/>
        <c:lblOffset val="100"/>
        <c:noMultiLvlLbl val="0"/>
      </c:catAx>
      <c:valAx>
        <c:axId val="17072000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557053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B14C9-5A2B-410E-9F19-BE44371800D3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0BAB61-FBAD-433D-9CE0-961A1A8DA8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895222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6657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3343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0011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6681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3373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0025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6675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3327" algn="l" defTabSz="91334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514600" y="857250"/>
            <a:ext cx="4114800" cy="23145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9CBC54-1D78-BA41-8C62-0A4C157F35C0}" type="slidenum">
              <a:rPr lang="en-US" smtClean="0">
                <a:solidFill>
                  <a:prstClr val="black"/>
                </a:solidFill>
              </a:rPr>
              <a:pPr/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0539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424F6451-4325-4E83-BEBB-06EA09716224}" type="slidenum">
              <a:rPr lang="pt-BR" altLang="pt-BR" sz="1200">
                <a:solidFill>
                  <a:prstClr val="black"/>
                </a:solidFill>
              </a:rPr>
              <a:pPr eaLnBrk="1" hangingPunct="1"/>
              <a:t>38</a:t>
            </a:fld>
            <a:endParaRPr lang="pt-BR" altLang="pt-BR" sz="1200">
              <a:solidFill>
                <a:prstClr val="black"/>
              </a:solidFill>
            </a:endParaRPr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514600" y="857250"/>
            <a:ext cx="4114800" cy="2314575"/>
          </a:xfrm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pt-BR" altLang="pt-BR" dirty="0"/>
              <a:t>The </a:t>
            </a:r>
            <a:r>
              <a:rPr lang="pt-BR" altLang="pt-BR" dirty="0" err="1"/>
              <a:t>second</a:t>
            </a:r>
            <a:r>
              <a:rPr lang="pt-BR" altLang="pt-BR" baseline="0" dirty="0"/>
              <a:t> </a:t>
            </a:r>
            <a:r>
              <a:rPr lang="pt-BR" altLang="pt-BR" baseline="0" dirty="0" err="1"/>
              <a:t>step</a:t>
            </a:r>
            <a:r>
              <a:rPr lang="pt-BR" altLang="pt-BR" baseline="0" dirty="0"/>
              <a:t> </a:t>
            </a:r>
            <a:r>
              <a:rPr lang="pt-BR" altLang="pt-BR" baseline="0" dirty="0" err="1"/>
              <a:t>was</a:t>
            </a:r>
            <a:r>
              <a:rPr lang="pt-BR" altLang="pt-BR" baseline="0" dirty="0"/>
              <a:t> </a:t>
            </a:r>
            <a:r>
              <a:rPr lang="pt-BR" altLang="pt-BR" baseline="0" dirty="0" err="1"/>
              <a:t>integration</a:t>
            </a:r>
            <a:r>
              <a:rPr lang="pt-BR" altLang="pt-BR" baseline="0" dirty="0"/>
              <a:t> </a:t>
            </a:r>
            <a:r>
              <a:rPr lang="pt-BR" altLang="pt-BR" baseline="0" dirty="0" err="1"/>
              <a:t>with</a:t>
            </a:r>
            <a:r>
              <a:rPr lang="pt-BR" altLang="pt-BR" baseline="0" dirty="0"/>
              <a:t> </a:t>
            </a:r>
            <a:r>
              <a:rPr lang="pt-BR" altLang="pt-BR" baseline="0" dirty="0" err="1"/>
              <a:t>the</a:t>
            </a:r>
            <a:r>
              <a:rPr lang="pt-BR" altLang="pt-BR" baseline="0" dirty="0"/>
              <a:t> </a:t>
            </a:r>
            <a:r>
              <a:rPr lang="pt-BR" altLang="pt-BR" baseline="0" dirty="0" err="1"/>
              <a:t>primary</a:t>
            </a:r>
            <a:r>
              <a:rPr lang="pt-BR" altLang="pt-BR" baseline="0" dirty="0"/>
              <a:t> </a:t>
            </a:r>
            <a:r>
              <a:rPr lang="pt-BR" altLang="pt-BR" baseline="0" dirty="0" err="1"/>
              <a:t>care</a:t>
            </a:r>
            <a:r>
              <a:rPr lang="pt-BR" altLang="pt-BR" baseline="0" dirty="0"/>
              <a:t> in </a:t>
            </a:r>
            <a:r>
              <a:rPr lang="pt-BR" altLang="pt-BR" baseline="0" dirty="0" err="1"/>
              <a:t>order</a:t>
            </a:r>
            <a:r>
              <a:rPr lang="pt-BR" altLang="pt-BR" baseline="0" dirty="0"/>
              <a:t> </a:t>
            </a:r>
            <a:r>
              <a:rPr lang="pt-BR" altLang="pt-BR" baseline="0" dirty="0" err="1"/>
              <a:t>to</a:t>
            </a:r>
            <a:r>
              <a:rPr lang="pt-BR" altLang="pt-BR" baseline="0" dirty="0"/>
              <a:t> set </a:t>
            </a:r>
            <a:r>
              <a:rPr lang="pt-BR" altLang="pt-BR" baseline="0" dirty="0" err="1"/>
              <a:t>up</a:t>
            </a:r>
            <a:r>
              <a:rPr lang="pt-BR" altLang="pt-BR" baseline="0" dirty="0"/>
              <a:t> a </a:t>
            </a:r>
            <a:r>
              <a:rPr lang="pt-BR" altLang="pt-BR" baseline="0" dirty="0" err="1"/>
              <a:t>reference</a:t>
            </a:r>
            <a:r>
              <a:rPr lang="pt-BR" altLang="pt-BR" baseline="0" dirty="0"/>
              <a:t> </a:t>
            </a:r>
            <a:r>
              <a:rPr lang="pt-BR" altLang="pt-BR" baseline="0" dirty="0" err="1"/>
              <a:t>and</a:t>
            </a:r>
            <a:r>
              <a:rPr lang="pt-BR" altLang="pt-BR" baseline="0" dirty="0"/>
              <a:t> </a:t>
            </a:r>
            <a:r>
              <a:rPr lang="pt-BR" altLang="pt-BR" baseline="0" dirty="0" err="1"/>
              <a:t>counter-reference</a:t>
            </a:r>
            <a:r>
              <a:rPr lang="pt-BR" altLang="pt-BR" baseline="0" dirty="0"/>
              <a:t>. More training </a:t>
            </a:r>
            <a:r>
              <a:rPr lang="pt-BR" altLang="pt-BR" baseline="0" dirty="0" err="1"/>
              <a:t>was</a:t>
            </a:r>
            <a:r>
              <a:rPr lang="pt-BR" altLang="pt-BR" baseline="0" dirty="0"/>
              <a:t> </a:t>
            </a:r>
            <a:r>
              <a:rPr lang="pt-BR" altLang="pt-BR" baseline="0" dirty="0" err="1"/>
              <a:t>done</a:t>
            </a:r>
            <a:r>
              <a:rPr lang="pt-BR" altLang="pt-BR" baseline="0" dirty="0"/>
              <a:t>.</a:t>
            </a:r>
            <a:endParaRPr lang="pt-BR" altLang="pt-BR" dirty="0"/>
          </a:p>
        </p:txBody>
      </p:sp>
    </p:spTree>
    <p:extLst>
      <p:ext uri="{BB962C8B-B14F-4D97-AF65-F5344CB8AC3E}">
        <p14:creationId xmlns:p14="http://schemas.microsoft.com/office/powerpoint/2010/main" val="36609600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54:notes"/>
          <p:cNvSpPr txBox="1">
            <a:spLocks noGrp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4" name="Google Shape;1844;p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pt-BR" sz="1100" b="0" i="0" u="none" strike="noStrike" baseline="0" dirty="0">
                <a:solidFill>
                  <a:srgbClr val="000000"/>
                </a:solidFill>
                <a:latin typeface="FjcvyqMyriadPro-Semibold"/>
              </a:rPr>
              <a:t>Diabetes</a:t>
            </a:r>
          </a:p>
          <a:p>
            <a:pPr algn="l"/>
            <a:r>
              <a:rPr lang="pt-BR" sz="1100" b="0" i="1" u="none" strike="noStrike" baseline="0" dirty="0" err="1">
                <a:solidFill>
                  <a:srgbClr val="000000"/>
                </a:solidFill>
                <a:latin typeface="HlvwrrMyriadPro-SemiboldIt"/>
              </a:rPr>
              <a:t>Incidence</a:t>
            </a:r>
            <a:r>
              <a:rPr lang="pt-BR" sz="1100" b="0" i="1" u="none" strike="noStrike" baseline="0" dirty="0">
                <a:solidFill>
                  <a:srgbClr val="000000"/>
                </a:solidFill>
                <a:latin typeface="HlvwrrMyriadPro-SemiboldIt"/>
              </a:rPr>
              <a:t> </a:t>
            </a:r>
            <a:r>
              <a:rPr lang="pt-BR" sz="1100" b="0" i="1" u="none" strike="noStrike" baseline="0" dirty="0" err="1">
                <a:solidFill>
                  <a:srgbClr val="000000"/>
                </a:solidFill>
                <a:latin typeface="HlvwrrMyriadPro-SemiboldIt"/>
              </a:rPr>
              <a:t>and</a:t>
            </a:r>
            <a:r>
              <a:rPr lang="pt-BR" sz="1100" b="0" i="1" u="none" strike="noStrike" baseline="0" dirty="0">
                <a:solidFill>
                  <a:srgbClr val="000000"/>
                </a:solidFill>
                <a:latin typeface="HlvwrrMyriadPro-SemiboldIt"/>
              </a:rPr>
              <a:t> </a:t>
            </a:r>
            <a:r>
              <a:rPr lang="pt-BR" sz="1100" b="0" i="1" u="none" strike="noStrike" baseline="0" dirty="0" err="1">
                <a:solidFill>
                  <a:srgbClr val="000000"/>
                </a:solidFill>
                <a:latin typeface="HlvwrrMyriadPro-SemiboldIt"/>
              </a:rPr>
              <a:t>prevalence</a:t>
            </a:r>
            <a:endParaRPr lang="pt-BR" sz="1100" b="0" i="1" u="none" strike="noStrike" baseline="0" dirty="0">
              <a:solidFill>
                <a:srgbClr val="000000"/>
              </a:solidFill>
              <a:latin typeface="HlvwrrMyriadPro-SemiboldIt"/>
            </a:endParaRP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Figure </a:t>
            </a:r>
            <a:r>
              <a:rPr lang="en-US" sz="1200" b="0" i="0" u="none" strike="noStrike" baseline="0" dirty="0">
                <a:solidFill>
                  <a:srgbClr val="0000FF"/>
                </a:solidFill>
                <a:latin typeface="JbwqpqWarnockPro-Regular"/>
              </a:rPr>
              <a:t>2 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shows the prevalence (right panel) and incidence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(left panel) of diabetes from 1990 to 2015, overall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and separately for women and men. The prevalence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rose 69% during this period, increasing from 3.6% (95%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UI 3.3–3.8%) to 6.1% (95% UI 5.6–6.7%). The current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prevalence is quite similar to that which GBD estimated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worldwide—6.2% [</a:t>
            </a:r>
            <a:r>
              <a:rPr lang="en-US" sz="1200" b="0" i="0" u="none" strike="noStrike" baseline="0" dirty="0">
                <a:solidFill>
                  <a:srgbClr val="0000FF"/>
                </a:solidFill>
                <a:latin typeface="JbwqpqWarnockPro-Regular"/>
              </a:rPr>
              <a:t>11</a:t>
            </a:r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]. In 2015 approximately 12 million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Brazilians had diabetes, this number growing from 2010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to 2015 by approximately 450,000 cases per year. The estimated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annual incidence increased 75% over the period to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a current rate of 0.63% per year. Of note, much of both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of these increases in Brazil is due to population aging,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as age-standardized prevalence and incidence rates have</a:t>
            </a:r>
          </a:p>
          <a:p>
            <a:pPr algn="l"/>
            <a:r>
              <a:rPr lang="en-US" sz="1200" b="0" i="0" u="none" strike="noStrike" baseline="0" dirty="0">
                <a:solidFill>
                  <a:srgbClr val="000000"/>
                </a:solidFill>
                <a:latin typeface="JbwqpqWarnockPro-Regular"/>
              </a:rPr>
              <a:t>increased less—17 and 49%, respectively.</a:t>
            </a:r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0BAB61-FBAD-433D-9CE0-961A1A8DA8D6}" type="slidenum">
              <a:rPr lang="pt-BR" smtClean="0">
                <a:solidFill>
                  <a:prstClr val="black"/>
                </a:solidFill>
              </a:rPr>
              <a:pPr/>
              <a:t>14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5657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478088" y="303213"/>
            <a:ext cx="4187825" cy="23558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1050" b="1" dirty="0" err="1"/>
              <a:t>Notas</a:t>
            </a:r>
            <a:endParaRPr lang="en-GB" sz="1050" b="1" dirty="0"/>
          </a:p>
          <a:p>
            <a:r>
              <a:rPr lang="en-GB" sz="1050" dirty="0"/>
              <a:t>O </a:t>
            </a:r>
            <a:r>
              <a:rPr lang="en-GB" sz="1050" dirty="0" err="1"/>
              <a:t>estudo</a:t>
            </a:r>
            <a:r>
              <a:rPr lang="en-GB" sz="1050" dirty="0"/>
              <a:t> de Framingham </a:t>
            </a:r>
            <a:r>
              <a:rPr lang="en-GB" sz="1050" baseline="0" dirty="0"/>
              <a:t>a</a:t>
            </a:r>
            <a:r>
              <a:rPr lang="pt-BR" sz="1050" dirty="0" err="1"/>
              <a:t>valiou</a:t>
            </a:r>
            <a:r>
              <a:rPr lang="pt-BR" sz="1050" dirty="0"/>
              <a:t> o risco para o desenvolvimento de DCV (incluindo IC) ao longo de 18 anos de seguimento</a:t>
            </a:r>
            <a:r>
              <a:rPr lang="en-GB" sz="1050" baseline="30000" dirty="0"/>
              <a:t>1</a:t>
            </a:r>
            <a:endParaRPr lang="en-GB" sz="1050" dirty="0"/>
          </a:p>
          <a:p>
            <a:pPr lvl="1" indent="-171450"/>
            <a:r>
              <a:rPr lang="pt-BR" sz="1050" dirty="0"/>
              <a:t>Iniciado em 1949, o estudo incluiu&gt; 5000 homens e mulheres (30-62 anos)</a:t>
            </a:r>
          </a:p>
          <a:p>
            <a:pPr lvl="1" indent="-171450"/>
            <a:r>
              <a:rPr lang="pt-BR" sz="1050" dirty="0"/>
              <a:t>Em pacientes com diabetes, o risco relativo de desenvolver IC foi:</a:t>
            </a:r>
            <a:endParaRPr lang="en-GB" sz="1050" dirty="0"/>
          </a:p>
          <a:p>
            <a:pPr marL="542925" marR="0" lvl="2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050" dirty="0"/>
              <a:t>2,36 para homens (45 a 74 anos)</a:t>
            </a:r>
          </a:p>
          <a:p>
            <a:pPr lvl="2" indent="-171450"/>
            <a:r>
              <a:rPr lang="pt-BR" sz="1050" dirty="0"/>
              <a:t>5,14 para mulheres (45 a 74 anos)</a:t>
            </a:r>
            <a:endParaRPr lang="en-GB" sz="1050" dirty="0"/>
          </a:p>
          <a:p>
            <a:pPr marL="371475" lvl="2" indent="0">
              <a:buNone/>
            </a:pPr>
            <a:endParaRPr lang="en-GB" sz="1050" dirty="0"/>
          </a:p>
          <a:p>
            <a:r>
              <a:rPr lang="en-GB" sz="1050" dirty="0"/>
              <a:t>O </a:t>
            </a:r>
            <a:r>
              <a:rPr lang="en-GB" sz="1050" b="0" i="0" u="none" strike="noStrike" kern="1200" baseline="0" dirty="0" err="1">
                <a:solidFill>
                  <a:schemeClr val="tx1"/>
                </a:solidFill>
              </a:rPr>
              <a:t>programa</a:t>
            </a:r>
            <a:r>
              <a:rPr lang="en-GB" sz="1050" b="0" i="0" u="none" strike="noStrike" kern="1200" baseline="0" dirty="0">
                <a:solidFill>
                  <a:schemeClr val="tx1"/>
                </a:solidFill>
              </a:rPr>
              <a:t> </a:t>
            </a:r>
            <a:r>
              <a:rPr lang="en-GB" sz="1050" b="0" i="0" u="none" strike="noStrike" kern="1200" baseline="30000" dirty="0">
                <a:solidFill>
                  <a:schemeClr val="tx1"/>
                </a:solidFill>
              </a:rPr>
              <a:t>2</a:t>
            </a:r>
            <a:endParaRPr lang="en-GB" sz="1050" b="0" i="0" u="none" strike="noStrike" kern="1200" baseline="0" dirty="0">
              <a:solidFill>
                <a:schemeClr val="tx1"/>
              </a:solidFill>
            </a:endParaRPr>
          </a:p>
          <a:p>
            <a:pPr lvl="1"/>
            <a:r>
              <a:rPr lang="en-GB" sz="1050" b="0" i="0" u="none" strike="noStrike" kern="1200" baseline="0" dirty="0">
                <a:solidFill>
                  <a:schemeClr val="tx1"/>
                </a:solidFill>
              </a:rPr>
              <a:t>Candesartan in Heart failure—Assessment of Reduction in Mortality and morbidity (CHARM) </a:t>
            </a:r>
            <a:r>
              <a:rPr lang="en-GB" sz="1050" b="0" i="0" u="none" strike="noStrike" kern="1200" baseline="0" dirty="0" err="1">
                <a:solidFill>
                  <a:schemeClr val="tx1"/>
                </a:solidFill>
              </a:rPr>
              <a:t>incluiu</a:t>
            </a:r>
            <a:r>
              <a:rPr lang="en-GB" sz="1050" b="0" i="0" u="none" strike="noStrike" kern="1200" baseline="0" dirty="0">
                <a:solidFill>
                  <a:schemeClr val="tx1"/>
                </a:solidFill>
              </a:rPr>
              <a:t> &gt;7500 </a:t>
            </a:r>
            <a:r>
              <a:rPr lang="en-GB" sz="1050" b="0" i="0" u="none" strike="noStrike" kern="1200" baseline="0" dirty="0" err="1">
                <a:solidFill>
                  <a:schemeClr val="tx1"/>
                </a:solidFill>
              </a:rPr>
              <a:t>pacientes</a:t>
            </a:r>
            <a:r>
              <a:rPr lang="en-GB" sz="1050" b="0" i="0" u="none" strike="noStrike" kern="1200" baseline="0" dirty="0">
                <a:solidFill>
                  <a:schemeClr val="tx1"/>
                </a:solidFill>
              </a:rPr>
              <a:t> com IC </a:t>
            </a:r>
            <a:r>
              <a:rPr lang="en-GB" sz="1050" b="0" i="0" u="none" strike="noStrike" kern="1200" baseline="0" dirty="0" err="1">
                <a:solidFill>
                  <a:schemeClr val="tx1"/>
                </a:solidFill>
              </a:rPr>
              <a:t>sintomática</a:t>
            </a:r>
            <a:r>
              <a:rPr lang="en-GB" sz="1050" b="0" i="0" u="none" strike="noStrike" kern="1200" baseline="0" dirty="0">
                <a:solidFill>
                  <a:schemeClr val="tx1"/>
                </a:solidFill>
              </a:rPr>
              <a:t> </a:t>
            </a:r>
          </a:p>
          <a:p>
            <a:pPr lvl="1"/>
            <a:r>
              <a:rPr lang="en-GB" sz="1050" b="0" i="0" u="none" strike="noStrike" kern="1200" baseline="0" dirty="0">
                <a:solidFill>
                  <a:schemeClr val="tx1"/>
                </a:solidFill>
              </a:rPr>
              <a:t>~28% dos </a:t>
            </a:r>
            <a:r>
              <a:rPr lang="en-GB" sz="1050" b="0" i="0" u="none" strike="noStrike" kern="1200" baseline="0" dirty="0" err="1">
                <a:solidFill>
                  <a:schemeClr val="tx1"/>
                </a:solidFill>
              </a:rPr>
              <a:t>pacientes</a:t>
            </a:r>
            <a:r>
              <a:rPr lang="en-GB" sz="1050" b="0" i="0" u="none" strike="noStrike" kern="1200" baseline="0" dirty="0">
                <a:solidFill>
                  <a:schemeClr val="tx1"/>
                </a:solidFill>
              </a:rPr>
              <a:t> </a:t>
            </a:r>
            <a:r>
              <a:rPr lang="en-GB" sz="1050" b="0" i="0" u="none" strike="noStrike" kern="1200" baseline="0" dirty="0" err="1">
                <a:solidFill>
                  <a:schemeClr val="tx1"/>
                </a:solidFill>
              </a:rPr>
              <a:t>tinham</a:t>
            </a:r>
            <a:r>
              <a:rPr lang="en-GB" sz="1050" b="0" i="0" u="none" strike="noStrike" kern="1200" baseline="0" dirty="0">
                <a:solidFill>
                  <a:schemeClr val="tx1"/>
                </a:solidFill>
              </a:rPr>
              <a:t> diabetes</a:t>
            </a:r>
          </a:p>
          <a:p>
            <a:pPr lvl="1"/>
            <a:r>
              <a:rPr lang="en-GB" sz="1050" dirty="0"/>
              <a:t>Diabetes f</a:t>
            </a:r>
            <a:r>
              <a:rPr lang="pt-BR" sz="1050" baseline="0" dirty="0"/>
              <a:t>oi um </a:t>
            </a:r>
            <a:r>
              <a:rPr lang="pt-BR" sz="1050" baseline="0" dirty="0" err="1"/>
              <a:t>preditor</a:t>
            </a:r>
            <a:r>
              <a:rPr lang="pt-BR" sz="1050" baseline="0" dirty="0"/>
              <a:t> independente de morte CV ou HIC com</a:t>
            </a:r>
            <a:r>
              <a:rPr lang="en-GB" sz="1050" baseline="0" dirty="0"/>
              <a:t>:</a:t>
            </a:r>
          </a:p>
          <a:p>
            <a:pPr marL="552450" lvl="2" indent="-171450"/>
            <a:r>
              <a:rPr lang="en-GB" sz="1050" baseline="0" dirty="0"/>
              <a:t>HR</a:t>
            </a:r>
            <a:r>
              <a:rPr lang="en-GB" sz="1050" dirty="0"/>
              <a:t> </a:t>
            </a:r>
            <a:r>
              <a:rPr lang="en-GB" sz="1050" baseline="0" dirty="0"/>
              <a:t>1,6 para </a:t>
            </a:r>
            <a:r>
              <a:rPr lang="en-GB" sz="1050" baseline="0" dirty="0" err="1"/>
              <a:t>pacientes</a:t>
            </a:r>
            <a:r>
              <a:rPr lang="en-GB" sz="1050" baseline="0" dirty="0"/>
              <a:t> com </a:t>
            </a:r>
            <a:r>
              <a:rPr lang="en-GB" sz="1050" baseline="0" dirty="0" err="1"/>
              <a:t>baixa</a:t>
            </a:r>
            <a:r>
              <a:rPr lang="en-GB" sz="1050" baseline="0" dirty="0"/>
              <a:t> FE (≤40%) </a:t>
            </a:r>
          </a:p>
          <a:p>
            <a:pPr marL="552450" lvl="2" indent="-171450"/>
            <a:r>
              <a:rPr lang="en-GB" sz="1050" baseline="0" dirty="0"/>
              <a:t>HR 2,0 para </a:t>
            </a:r>
            <a:r>
              <a:rPr lang="en-GB" sz="1050" baseline="0" dirty="0" err="1"/>
              <a:t>pacientes</a:t>
            </a:r>
            <a:r>
              <a:rPr lang="en-GB" sz="1050" baseline="0" dirty="0"/>
              <a:t> com FE </a:t>
            </a:r>
            <a:r>
              <a:rPr lang="en-GB" sz="1050" baseline="0" dirty="0" err="1"/>
              <a:t>preservada</a:t>
            </a:r>
            <a:r>
              <a:rPr lang="en-GB" sz="1050" baseline="0" dirty="0"/>
              <a:t> (&gt;40%)</a:t>
            </a:r>
          </a:p>
          <a:p>
            <a:pPr marL="361950" lvl="1" indent="-171450"/>
            <a:r>
              <a:rPr lang="pt-BR" sz="1050" dirty="0"/>
              <a:t>A mortalidade por todas as causas também foi aumentada em pacientes com diabetes</a:t>
            </a:r>
            <a:r>
              <a:rPr lang="en-GB" sz="1050" dirty="0"/>
              <a:t>:</a:t>
            </a:r>
          </a:p>
          <a:p>
            <a:pPr marL="552450" lvl="2" indent="-171450"/>
            <a:r>
              <a:rPr lang="en-GB" sz="1050" baseline="0" dirty="0"/>
              <a:t>HR 1,55 </a:t>
            </a:r>
            <a:r>
              <a:rPr lang="en-GB" sz="1050" dirty="0" err="1"/>
              <a:t>ajustado</a:t>
            </a:r>
            <a:r>
              <a:rPr lang="en-GB" sz="1050" baseline="0" dirty="0"/>
              <a:t> para </a:t>
            </a:r>
            <a:r>
              <a:rPr lang="en-GB" sz="1050" baseline="0" dirty="0" err="1"/>
              <a:t>pacientes</a:t>
            </a:r>
            <a:r>
              <a:rPr lang="en-GB" sz="1050" baseline="0" dirty="0"/>
              <a:t> com </a:t>
            </a:r>
            <a:r>
              <a:rPr lang="en-GB" sz="1050" baseline="0" dirty="0" err="1"/>
              <a:t>baixa</a:t>
            </a:r>
            <a:r>
              <a:rPr lang="en-GB" sz="1050" baseline="0" dirty="0"/>
              <a:t> FE (≤40%)</a:t>
            </a:r>
          </a:p>
          <a:p>
            <a:pPr marL="552450" lvl="2" indent="-171450"/>
            <a:r>
              <a:rPr lang="en-GB" sz="1050" dirty="0"/>
              <a:t>HR </a:t>
            </a:r>
            <a:r>
              <a:rPr lang="en-GB" sz="1050" baseline="0" dirty="0"/>
              <a:t>1,84 </a:t>
            </a:r>
            <a:r>
              <a:rPr lang="en-GB" sz="1050" dirty="0" err="1"/>
              <a:t>ajustado</a:t>
            </a:r>
            <a:r>
              <a:rPr lang="en-GB" sz="1050" dirty="0"/>
              <a:t> </a:t>
            </a:r>
            <a:r>
              <a:rPr lang="en-GB" sz="1050" baseline="0" dirty="0"/>
              <a:t>para </a:t>
            </a:r>
            <a:r>
              <a:rPr lang="en-GB" sz="1050" baseline="0" dirty="0" err="1"/>
              <a:t>pacientes</a:t>
            </a:r>
            <a:r>
              <a:rPr lang="en-GB" sz="1050" baseline="0" dirty="0"/>
              <a:t> com FE </a:t>
            </a:r>
            <a:r>
              <a:rPr lang="en-GB" sz="1050" baseline="0" dirty="0" err="1"/>
              <a:t>preservada</a:t>
            </a:r>
            <a:r>
              <a:rPr lang="en-GB" sz="1050" baseline="0" dirty="0"/>
              <a:t>   (&gt;40%)</a:t>
            </a:r>
            <a:endParaRPr lang="en-GB" sz="1050" dirty="0"/>
          </a:p>
          <a:p>
            <a:pPr marL="171450" lvl="0" indent="-171450"/>
            <a:endParaRPr lang="en-GB" sz="1050" dirty="0"/>
          </a:p>
          <a:p>
            <a:pPr marL="0" indent="0">
              <a:buNone/>
            </a:pPr>
            <a:r>
              <a:rPr lang="en-GB" sz="1050" b="1" dirty="0" err="1"/>
              <a:t>Abreviações</a:t>
            </a:r>
            <a:endParaRPr lang="en-GB" sz="1050" b="1" dirty="0"/>
          </a:p>
          <a:p>
            <a:pPr marL="0" indent="0">
              <a:buNone/>
            </a:pPr>
            <a:r>
              <a:rPr lang="en-GB" sz="1050" dirty="0"/>
              <a:t>CV, cardiovascular; </a:t>
            </a:r>
          </a:p>
          <a:p>
            <a:pPr marL="0" indent="0">
              <a:buNone/>
            </a:pPr>
            <a:r>
              <a:rPr lang="en-GB" sz="1050" dirty="0"/>
              <a:t>DCV, </a:t>
            </a:r>
            <a:r>
              <a:rPr lang="en-GB" sz="1050" dirty="0" err="1"/>
              <a:t>doença</a:t>
            </a:r>
            <a:r>
              <a:rPr lang="en-GB" sz="1050" dirty="0"/>
              <a:t> cardiovascular; </a:t>
            </a:r>
          </a:p>
          <a:p>
            <a:pPr marL="0" indent="0">
              <a:buNone/>
            </a:pPr>
            <a:r>
              <a:rPr lang="en-GB" sz="1050" dirty="0"/>
              <a:t>FE, </a:t>
            </a:r>
            <a:r>
              <a:rPr lang="en-GB" sz="1050" dirty="0" err="1"/>
              <a:t>fração</a:t>
            </a:r>
            <a:r>
              <a:rPr lang="en-GB" sz="1050" dirty="0"/>
              <a:t> de </a:t>
            </a:r>
            <a:r>
              <a:rPr lang="en-GB" sz="1050" dirty="0" err="1"/>
              <a:t>ejeção</a:t>
            </a:r>
            <a:r>
              <a:rPr lang="en-GB" sz="1050" dirty="0"/>
              <a:t>; </a:t>
            </a:r>
          </a:p>
          <a:p>
            <a:pPr marL="0" indent="0">
              <a:buNone/>
            </a:pPr>
            <a:r>
              <a:rPr lang="en-GB" sz="1050" dirty="0"/>
              <a:t>IC, </a:t>
            </a:r>
            <a:r>
              <a:rPr lang="en-GB" sz="1050" dirty="0" err="1"/>
              <a:t>insuficiência</a:t>
            </a:r>
            <a:r>
              <a:rPr lang="en-GB" sz="1050" baseline="0" dirty="0"/>
              <a:t> </a:t>
            </a:r>
            <a:r>
              <a:rPr lang="en-GB" sz="1050" baseline="0" dirty="0" err="1"/>
              <a:t>cardíaca</a:t>
            </a:r>
            <a:r>
              <a:rPr lang="en-GB" sz="1050" dirty="0"/>
              <a:t>; </a:t>
            </a:r>
          </a:p>
          <a:p>
            <a:pPr marL="0" indent="0">
              <a:buNone/>
            </a:pPr>
            <a:r>
              <a:rPr lang="en-GB" sz="1050" dirty="0"/>
              <a:t>HIC, </a:t>
            </a:r>
            <a:r>
              <a:rPr lang="en-GB" sz="1050" dirty="0" err="1"/>
              <a:t>hospitalização</a:t>
            </a:r>
            <a:r>
              <a:rPr lang="en-GB" sz="1050" dirty="0"/>
              <a:t> </a:t>
            </a:r>
            <a:r>
              <a:rPr lang="en-GB" sz="1050" dirty="0" err="1"/>
              <a:t>por</a:t>
            </a:r>
            <a:r>
              <a:rPr lang="en-GB" sz="1050" dirty="0"/>
              <a:t> </a:t>
            </a:r>
            <a:r>
              <a:rPr lang="en-GB" sz="1050" dirty="0" err="1"/>
              <a:t>insuficiência</a:t>
            </a:r>
            <a:r>
              <a:rPr lang="en-GB" sz="1050" baseline="0" dirty="0"/>
              <a:t> </a:t>
            </a:r>
            <a:r>
              <a:rPr lang="en-GB" sz="1050" baseline="0" dirty="0" err="1"/>
              <a:t>cardíaca</a:t>
            </a:r>
            <a:endParaRPr lang="en-GB" sz="1050" dirty="0"/>
          </a:p>
          <a:p>
            <a:pPr marL="0" indent="0">
              <a:buNone/>
            </a:pPr>
            <a:endParaRPr lang="en-GB" sz="1050" dirty="0"/>
          </a:p>
          <a:p>
            <a:pPr marL="0" indent="0">
              <a:buNone/>
            </a:pPr>
            <a:r>
              <a:rPr lang="en-GB" sz="1050" b="1" dirty="0" err="1"/>
              <a:t>Referências</a:t>
            </a:r>
            <a:endParaRPr lang="en-GB" sz="1050" b="1" dirty="0"/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en-GB" sz="1050" dirty="0" err="1"/>
              <a:t>Kannel</a:t>
            </a:r>
            <a:r>
              <a:rPr lang="en-GB" sz="1050" dirty="0"/>
              <a:t> WB </a:t>
            </a:r>
            <a:r>
              <a:rPr lang="en-GB" sz="1050" i="1" dirty="0"/>
              <a:t>et al. Am J </a:t>
            </a:r>
            <a:r>
              <a:rPr lang="en-GB" sz="1050" i="1" dirty="0" err="1"/>
              <a:t>Cardiol</a:t>
            </a:r>
            <a:r>
              <a:rPr lang="en-GB" sz="1050" i="1" dirty="0"/>
              <a:t> </a:t>
            </a:r>
            <a:r>
              <a:rPr lang="en-GB" sz="1050" dirty="0"/>
              <a:t>1974;34:29</a:t>
            </a:r>
          </a:p>
          <a:p>
            <a:pPr marL="228600" marR="0" indent="-2286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AutoNum type="arabicPeriod"/>
              <a:tabLst/>
              <a:defRPr/>
            </a:pPr>
            <a:r>
              <a:rPr lang="fr-FR" sz="1050" dirty="0" err="1"/>
              <a:t>MacDonald</a:t>
            </a:r>
            <a:r>
              <a:rPr lang="fr-FR" sz="1050" dirty="0"/>
              <a:t> MR </a:t>
            </a:r>
            <a:r>
              <a:rPr lang="fr-FR" sz="1050" i="1" dirty="0"/>
              <a:t>et al. </a:t>
            </a:r>
            <a:r>
              <a:rPr lang="fr-FR" sz="1050" i="1" dirty="0" err="1"/>
              <a:t>Eur</a:t>
            </a:r>
            <a:r>
              <a:rPr lang="fr-FR" sz="1050" i="1" dirty="0"/>
              <a:t> </a:t>
            </a:r>
            <a:r>
              <a:rPr lang="fr-FR" sz="1050" i="1" dirty="0" err="1"/>
              <a:t>Heart</a:t>
            </a:r>
            <a:r>
              <a:rPr lang="fr-FR" sz="1050" i="1" dirty="0"/>
              <a:t> J </a:t>
            </a:r>
            <a:r>
              <a:rPr lang="fr-FR" sz="1050" dirty="0"/>
              <a:t>2008;29:1377</a:t>
            </a:r>
            <a:endParaRPr lang="en-GB" sz="1050" dirty="0"/>
          </a:p>
          <a:p>
            <a:pPr marL="0" indent="0">
              <a:buNone/>
            </a:pPr>
            <a:endParaRPr lang="en-GB" sz="105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D75ED0A-E718-BA45-A87A-A6ACBA5847C0}" type="slidenum">
              <a:rPr lang="en-US">
                <a:solidFill>
                  <a:prstClr val="black"/>
                </a:solidFill>
              </a:rPr>
              <a:pPr/>
              <a:t>20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2259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4381500" y="385763"/>
            <a:ext cx="3429000" cy="19288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4867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s-ES">
              <a:latin typeface="Arial" pitchFamily="34" charset="0"/>
            </a:endParaRPr>
          </a:p>
        </p:txBody>
      </p:sp>
      <p:sp>
        <p:nvSpPr>
          <p:cNvPr id="36868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BF3AB72-087F-4C1D-AE15-F370E8DA4B5A}" type="slidenum">
              <a:rPr lang="pt-BR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128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618" name="Google Shape;31;p2:notes"/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286000" y="514350"/>
            <a:ext cx="4572000" cy="2571750"/>
          </a:xfrm>
          <a:noFill/>
          <a:ln cap="flat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9619" name="Google Shape;32;p2:note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buSzPts val="1100"/>
            </a:pPr>
            <a:endParaRPr lang="pt-BR" altLang="pt-BR" sz="110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35026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Google Shape;31;p2:notes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noFill/>
          <a:ln cap="flat">
            <a:headEnd/>
            <a:tailEnd/>
          </a:ln>
        </p:spPr>
      </p:sp>
      <p:sp>
        <p:nvSpPr>
          <p:cNvPr id="21507" name="Google Shape;32;p2:notes"/>
          <p:cNvSpPr txBox="1">
            <a:spLocks noGrp="1"/>
          </p:cNvSpPr>
          <p:nvPr>
            <p:ph type="body" idx="1"/>
          </p:nvPr>
        </p:nvSpPr>
        <p:spPr>
          <a:noFill/>
        </p:spPr>
        <p:txBody>
          <a:bodyPr/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1pPr>
            <a:lvl2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2pPr>
            <a:lvl3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3pPr>
            <a:lvl4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4pPr>
            <a:lvl5pPr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itchFamily="34" charset="0"/>
              <a:defRPr sz="1400">
                <a:solidFill>
                  <a:srgbClr val="000000"/>
                </a:solidFill>
                <a:latin typeface="Arial" pitchFamily="34" charset="0"/>
                <a:cs typeface="Arial" pitchFamily="34" charset="0"/>
                <a:sym typeface="Arial" pitchFamily="34" charset="0"/>
              </a:defRPr>
            </a:lvl9pPr>
          </a:lstStyle>
          <a:p>
            <a:pPr marL="0" indent="0" eaLnBrk="1" hangingPunct="1">
              <a:buSzPts val="1100"/>
            </a:pPr>
            <a:endParaRPr lang="pt-BR" sz="1100"/>
          </a:p>
        </p:txBody>
      </p:sp>
    </p:spTree>
    <p:extLst>
      <p:ext uri="{BB962C8B-B14F-4D97-AF65-F5344CB8AC3E}">
        <p14:creationId xmlns:p14="http://schemas.microsoft.com/office/powerpoint/2010/main" val="3326873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E3E4E41-5C55-4689-A76E-6433503FA5F3}" type="slidenum">
              <a:rPr lang="pt-BR" smtClean="0"/>
              <a:t>33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32150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457200">
              <a:defRPr/>
            </a:pPr>
            <a:fld id="{FAD751AE-7ABC-314D-AFAD-47B860ED6FFE}" type="slidenum">
              <a:rPr lang="en-US" smtClean="0">
                <a:solidFill>
                  <a:prstClr val="black"/>
                </a:solidFill>
                <a:cs typeface="Helvetica"/>
                <a:sym typeface="Calibri"/>
              </a:rPr>
              <a:pPr defTabSz="457200">
                <a:defRPr/>
              </a:pPr>
              <a:t>35</a:t>
            </a:fld>
            <a:endParaRPr lang="en-US">
              <a:solidFill>
                <a:prstClr val="black"/>
              </a:solidFill>
              <a:cs typeface="Helvetica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5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6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6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4.emf"/><Relationship Id="rId4" Type="http://schemas.openxmlformats.org/officeDocument/2006/relationships/oleObject" Target="../embeddings/oleObject1.bin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9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9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9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9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0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0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Layouts/_rels/slideLayout2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2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.png"/></Relationships>
</file>

<file path=ppt/slideLayouts/_rels/slideLayout3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Layouts/_rels/slideLayout3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/Relationships>
</file>

<file path=ppt/slideLayouts/_rels/slideLayout3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20.xml"/><Relationship Id="rId4" Type="http://schemas.openxmlformats.org/officeDocument/2006/relationships/image" Target="../media/image2.png"/></Relationships>
</file>

<file path=ppt/slideLayouts/_rels/slideLayout3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0.xml"/><Relationship Id="rId5" Type="http://schemas.openxmlformats.org/officeDocument/2006/relationships/image" Target="../media/image18.jpg"/><Relationship Id="rId4" Type="http://schemas.openxmlformats.org/officeDocument/2006/relationships/image" Target="../media/image3.png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20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0.xml"/></Relationships>
</file>

<file path=ppt/slideLayouts/_rels/slideLayout3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0.xml"/></Relationships>
</file>

<file path=ppt/slideLayouts/_rels/slideLayout3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0.xml"/></Relationships>
</file>

<file path=ppt/slideLayouts/_rels/slideLayout3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0.xml"/></Relationships>
</file>

<file path=ppt/slideLayouts/_rels/slideLayout3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0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57" indent="0" algn="ctr">
              <a:buNone/>
              <a:defRPr sz="2100"/>
            </a:lvl2pPr>
            <a:lvl3pPr marL="913343" indent="0" algn="ctr">
              <a:buNone/>
              <a:defRPr sz="1900"/>
            </a:lvl3pPr>
            <a:lvl4pPr marL="1370011" indent="0" algn="ctr">
              <a:buNone/>
              <a:defRPr sz="1500"/>
            </a:lvl4pPr>
            <a:lvl5pPr marL="1826681" indent="0" algn="ctr">
              <a:buNone/>
              <a:defRPr sz="1500"/>
            </a:lvl5pPr>
            <a:lvl6pPr marL="2283373" indent="0" algn="ctr">
              <a:buNone/>
              <a:defRPr sz="1500"/>
            </a:lvl6pPr>
            <a:lvl7pPr marL="2740025" indent="0" algn="ctr">
              <a:buNone/>
              <a:defRPr sz="1500"/>
            </a:lvl7pPr>
            <a:lvl8pPr marL="3196675" indent="0" algn="ctr">
              <a:buNone/>
              <a:defRPr sz="1500"/>
            </a:lvl8pPr>
            <a:lvl9pPr marL="3653327" indent="0" algn="ctr">
              <a:buNone/>
              <a:defRPr sz="15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0262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344008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87217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9382" indent="0">
              <a:buNone/>
              <a:defRPr sz="1900" b="1"/>
            </a:lvl2pPr>
            <a:lvl3pPr marL="878773" indent="0">
              <a:buNone/>
              <a:defRPr sz="1700" b="1"/>
            </a:lvl3pPr>
            <a:lvl4pPr marL="1318163" indent="0">
              <a:buNone/>
              <a:defRPr sz="1500" b="1"/>
            </a:lvl4pPr>
            <a:lvl5pPr marL="1757545" indent="0">
              <a:buNone/>
              <a:defRPr sz="1500" b="1"/>
            </a:lvl5pPr>
            <a:lvl6pPr marL="2196938" indent="0">
              <a:buNone/>
              <a:defRPr sz="1500" b="1"/>
            </a:lvl6pPr>
            <a:lvl7pPr marL="2636323" indent="0">
              <a:buNone/>
              <a:defRPr sz="1500" b="1"/>
            </a:lvl7pPr>
            <a:lvl8pPr marL="3075708" indent="0">
              <a:buNone/>
              <a:defRPr sz="1500" b="1"/>
            </a:lvl8pPr>
            <a:lvl9pPr marL="3515090" indent="0">
              <a:buNone/>
              <a:defRPr sz="15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9382" indent="0">
              <a:buNone/>
              <a:defRPr sz="1900" b="1"/>
            </a:lvl2pPr>
            <a:lvl3pPr marL="878773" indent="0">
              <a:buNone/>
              <a:defRPr sz="1700" b="1"/>
            </a:lvl3pPr>
            <a:lvl4pPr marL="1318163" indent="0">
              <a:buNone/>
              <a:defRPr sz="1500" b="1"/>
            </a:lvl4pPr>
            <a:lvl5pPr marL="1757545" indent="0">
              <a:buNone/>
              <a:defRPr sz="1500" b="1"/>
            </a:lvl5pPr>
            <a:lvl6pPr marL="2196938" indent="0">
              <a:buNone/>
              <a:defRPr sz="1500" b="1"/>
            </a:lvl6pPr>
            <a:lvl7pPr marL="2636323" indent="0">
              <a:buNone/>
              <a:defRPr sz="1500" b="1"/>
            </a:lvl7pPr>
            <a:lvl8pPr marL="3075708" indent="0">
              <a:buNone/>
              <a:defRPr sz="1500" b="1"/>
            </a:lvl8pPr>
            <a:lvl9pPr marL="3515090" indent="0">
              <a:buNone/>
              <a:defRPr sz="15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10" y="2505076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1571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015525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5767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39382" indent="0">
              <a:buNone/>
              <a:defRPr sz="1300"/>
            </a:lvl2pPr>
            <a:lvl3pPr marL="878773" indent="0">
              <a:buNone/>
              <a:defRPr sz="1200"/>
            </a:lvl3pPr>
            <a:lvl4pPr marL="1318163" indent="0">
              <a:buNone/>
              <a:defRPr sz="1000"/>
            </a:lvl4pPr>
            <a:lvl5pPr marL="1757545" indent="0">
              <a:buNone/>
              <a:defRPr sz="1000"/>
            </a:lvl5pPr>
            <a:lvl6pPr marL="2196938" indent="0">
              <a:buNone/>
              <a:defRPr sz="1000"/>
            </a:lvl6pPr>
            <a:lvl7pPr marL="2636323" indent="0">
              <a:buNone/>
              <a:defRPr sz="1000"/>
            </a:lvl7pPr>
            <a:lvl8pPr marL="3075708" indent="0">
              <a:buNone/>
              <a:defRPr sz="1000"/>
            </a:lvl8pPr>
            <a:lvl9pPr marL="351509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0534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583"/>
            <a:ext cx="6172200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39382" indent="0">
              <a:buNone/>
              <a:defRPr sz="2700"/>
            </a:lvl2pPr>
            <a:lvl3pPr marL="878773" indent="0">
              <a:buNone/>
              <a:defRPr sz="2300"/>
            </a:lvl3pPr>
            <a:lvl4pPr marL="1318163" indent="0">
              <a:buNone/>
              <a:defRPr sz="1900"/>
            </a:lvl4pPr>
            <a:lvl5pPr marL="1757545" indent="0">
              <a:buNone/>
              <a:defRPr sz="1900"/>
            </a:lvl5pPr>
            <a:lvl6pPr marL="2196938" indent="0">
              <a:buNone/>
              <a:defRPr sz="1900"/>
            </a:lvl6pPr>
            <a:lvl7pPr marL="2636323" indent="0">
              <a:buNone/>
              <a:defRPr sz="1900"/>
            </a:lvl7pPr>
            <a:lvl8pPr marL="3075708" indent="0">
              <a:buNone/>
              <a:defRPr sz="1900"/>
            </a:lvl8pPr>
            <a:lvl9pPr marL="3515090" indent="0">
              <a:buNone/>
              <a:defRPr sz="19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39382" indent="0">
              <a:buNone/>
              <a:defRPr sz="1300"/>
            </a:lvl2pPr>
            <a:lvl3pPr marL="878773" indent="0">
              <a:buNone/>
              <a:defRPr sz="1200"/>
            </a:lvl3pPr>
            <a:lvl4pPr marL="1318163" indent="0">
              <a:buNone/>
              <a:defRPr sz="1000"/>
            </a:lvl4pPr>
            <a:lvl5pPr marL="1757545" indent="0">
              <a:buNone/>
              <a:defRPr sz="1000"/>
            </a:lvl5pPr>
            <a:lvl6pPr marL="2196938" indent="0">
              <a:buNone/>
              <a:defRPr sz="1000"/>
            </a:lvl6pPr>
            <a:lvl7pPr marL="2636323" indent="0">
              <a:buNone/>
              <a:defRPr sz="1000"/>
            </a:lvl7pPr>
            <a:lvl8pPr marL="3075708" indent="0">
              <a:buNone/>
              <a:defRPr sz="1000"/>
            </a:lvl8pPr>
            <a:lvl9pPr marL="351509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41000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971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43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25296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55046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2471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304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304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94160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99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72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15861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66915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6622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25068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55801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68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034733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68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90935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8562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705660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8" y="305999"/>
            <a:ext cx="11091373" cy="802800"/>
          </a:xfrm>
          <a:prstGeom prst="rect">
            <a:avLst/>
          </a:prstGeom>
        </p:spPr>
        <p:txBody>
          <a:bodyPr tIns="126000" anchor="t"/>
          <a:lstStyle>
            <a:lvl1pPr>
              <a:lnSpc>
                <a:spcPct val="75000"/>
              </a:lnSpc>
              <a:defRPr>
                <a:solidFill>
                  <a:schemeClr val="accent4"/>
                </a:solidFill>
              </a:defRPr>
            </a:lvl1pPr>
          </a:lstStyle>
          <a:p>
            <a:r>
              <a:rPr lang="pt-BR" noProof="0"/>
              <a:t>Clique para editar o estilo do título mestre</a:t>
            </a:r>
            <a:endParaRPr lang="en-US" noProof="0" dirty="0"/>
          </a:p>
        </p:txBody>
      </p:sp>
      <p:sp>
        <p:nvSpPr>
          <p:cNvPr id="10" name="Textplatzhalter 9" descr="Subtitle"/>
          <p:cNvSpPr>
            <a:spLocks noGrp="1"/>
          </p:cNvSpPr>
          <p:nvPr>
            <p:ph type="body" sz="quarter" idx="10"/>
          </p:nvPr>
        </p:nvSpPr>
        <p:spPr>
          <a:xfrm>
            <a:off x="720000" y="738560"/>
            <a:ext cx="11081856" cy="367571"/>
          </a:xfrm>
        </p:spPr>
        <p:txBody>
          <a:bodyPr anchor="b">
            <a:noAutofit/>
          </a:bodyPr>
          <a:lstStyle>
            <a:lvl1pPr marL="0" indent="0">
              <a:lnSpc>
                <a:spcPct val="95000"/>
              </a:lnSpc>
              <a:buNone/>
              <a:defRPr sz="20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Clique para editar os estilos do texto mestre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98503" y="1346200"/>
            <a:ext cx="11112540" cy="4940320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| Presentation Title | Presenter Name | Date | Subject | Business Use Only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28A79-519C-42C0-BC8B-E2D70D0004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301383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4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666" indent="0" algn="ctr">
              <a:buNone/>
              <a:defRPr sz="2100"/>
            </a:lvl2pPr>
            <a:lvl3pPr marL="913366" indent="0" algn="ctr">
              <a:buNone/>
              <a:defRPr sz="1900"/>
            </a:lvl3pPr>
            <a:lvl4pPr marL="1370048" indent="0" algn="ctr">
              <a:buNone/>
              <a:defRPr sz="1500"/>
            </a:lvl4pPr>
            <a:lvl5pPr marL="1826726" indent="0" algn="ctr">
              <a:buNone/>
              <a:defRPr sz="1500"/>
            </a:lvl5pPr>
            <a:lvl6pPr marL="2283428" indent="0" algn="ctr">
              <a:buNone/>
              <a:defRPr sz="1500"/>
            </a:lvl6pPr>
            <a:lvl7pPr marL="2740093" indent="0" algn="ctr">
              <a:buNone/>
              <a:defRPr sz="1500"/>
            </a:lvl7pPr>
            <a:lvl8pPr marL="3196753" indent="0" algn="ctr">
              <a:buNone/>
              <a:defRPr sz="1500"/>
            </a:lvl8pPr>
            <a:lvl9pPr marL="3653419" indent="0" algn="ctr">
              <a:buNone/>
              <a:defRPr sz="15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89211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14A-9FAB-4F8E-82C6-09A745D1353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638467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ontent Placeholder 18"/>
          <p:cNvSpPr>
            <a:spLocks noGrp="1"/>
          </p:cNvSpPr>
          <p:nvPr>
            <p:ph sz="quarter" idx="11"/>
          </p:nvPr>
        </p:nvSpPr>
        <p:spPr>
          <a:xfrm>
            <a:off x="609600" y="1372800"/>
            <a:ext cx="10972800" cy="417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E978CD-8200-452B-A882-54D258D6111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557" y="241486"/>
            <a:ext cx="865080" cy="730115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1147201"/>
            <a:ext cx="240000" cy="571080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black"/>
              </a:solidFill>
            </a:endParaRPr>
          </a:p>
        </p:txBody>
      </p:sp>
      <p:sp>
        <p:nvSpPr>
          <p:cNvPr id="17" name="Rectangle 16"/>
          <p:cNvSpPr/>
          <p:nvPr userDrawn="1"/>
        </p:nvSpPr>
        <p:spPr>
          <a:xfrm>
            <a:off x="11952000" y="1147201"/>
            <a:ext cx="240000" cy="5710800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800" dirty="0">
              <a:solidFill>
                <a:prstClr val="black"/>
              </a:solidFill>
            </a:endParaRPr>
          </a:p>
        </p:txBody>
      </p:sp>
      <p:cxnSp>
        <p:nvCxnSpPr>
          <p:cNvPr id="18" name="Straight Connector 17"/>
          <p:cNvCxnSpPr/>
          <p:nvPr userDrawn="1"/>
        </p:nvCxnSpPr>
        <p:spPr>
          <a:xfrm>
            <a:off x="0" y="1147389"/>
            <a:ext cx="12192000" cy="1"/>
          </a:xfrm>
          <a:prstGeom prst="line">
            <a:avLst/>
          </a:prstGeom>
          <a:ln w="3175" cmpd="sng">
            <a:solidFill>
              <a:schemeClr val="tx2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5396407"/>
      </p:ext>
    </p:extLst>
  </p:cSld>
  <p:clrMapOvr>
    <a:masterClrMapping/>
  </p:clrMapOvr>
  <p:hf hdr="0" dt="0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 userDrawn="1"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0701" y="5969739"/>
            <a:ext cx="3341299" cy="888521"/>
          </a:xfrm>
          <a:prstGeom prst="rect">
            <a:avLst/>
          </a:prstGeom>
        </p:spPr>
      </p:pic>
      <p:sp>
        <p:nvSpPr>
          <p:cNvPr id="11" name="CaixaDeTexto 10"/>
          <p:cNvSpPr txBox="1"/>
          <p:nvPr userDrawn="1"/>
        </p:nvSpPr>
        <p:spPr>
          <a:xfrm>
            <a:off x="7189024" y="6458629"/>
            <a:ext cx="2132314" cy="184666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r" defTabSz="685766">
              <a:defRPr/>
            </a:pPr>
            <a:r>
              <a:rPr lang="pt-BR" sz="600" dirty="0">
                <a:solidFill>
                  <a:prstClr val="white">
                    <a:lumMod val="50000"/>
                  </a:prstClr>
                </a:solidFill>
              </a:rPr>
              <a:t>APENAS PARA FINS MÉDICOS E CIENTÍFICOS - NÃO DISTRIBUIR</a:t>
            </a:r>
            <a:endParaRPr lang="en-US" sz="600" dirty="0">
              <a:solidFill>
                <a:prstClr val="white">
                  <a:lumMod val="50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5075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69090ACF-8A50-4DA3-8A83-8AC446179E88}"/>
              </a:ext>
            </a:extLst>
          </p:cNvPr>
          <p:cNvSpPr/>
          <p:nvPr userDrawn="1"/>
        </p:nvSpPr>
        <p:spPr>
          <a:xfrm>
            <a:off x="3" y="0"/>
            <a:ext cx="428716" cy="6858000"/>
          </a:xfrm>
          <a:prstGeom prst="rect">
            <a:avLst/>
          </a:prstGeom>
          <a:solidFill>
            <a:srgbClr val="F23E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964" tIns="39982" rIns="79964" bIns="39982" rtlCol="0" anchor="ctr"/>
          <a:lstStyle/>
          <a:p>
            <a:pPr algn="ctr" defTabSz="914400"/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3">
            <a:extLst>
              <a:ext uri="{FF2B5EF4-FFF2-40B4-BE49-F238E27FC236}">
                <a16:creationId xmlns="" xmlns:a16="http://schemas.microsoft.com/office/drawing/2014/main" id="{3A3E2F5E-B79D-47D0-A6E3-775278FE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3031" y="6489671"/>
            <a:ext cx="708972" cy="283563"/>
          </a:xfrm>
          <a:prstGeom prst="rect">
            <a:avLst/>
          </a:prstGeom>
        </p:spPr>
        <p:txBody>
          <a:bodyPr lIns="108841" tIns="54422" rIns="108841" bIns="54422"/>
          <a:lstStyle>
            <a:lvl1pPr algn="ctr">
              <a:defRPr sz="1200">
                <a:latin typeface="+mj-lt"/>
              </a:defRPr>
            </a:lvl1pPr>
          </a:lstStyle>
          <a:p>
            <a:fld id="{B4F68C75-1F41-4DF4-9629-0833DD0A370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m 6" descr="C:\Users\mamoreira\Documents\Datafolha\Logos Datafolha\LOGODATAFOLHA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" y="6501435"/>
            <a:ext cx="993068" cy="2620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579D7445-21BB-47D6-975D-D30408840193}"/>
              </a:ext>
            </a:extLst>
          </p:cNvPr>
          <p:cNvSpPr/>
          <p:nvPr userDrawn="1"/>
        </p:nvSpPr>
        <p:spPr>
          <a:xfrm rot="16200000" flipH="1">
            <a:off x="-1149640" y="5320961"/>
            <a:ext cx="2732094" cy="342355"/>
          </a:xfrm>
          <a:prstGeom prst="rect">
            <a:avLst/>
          </a:prstGeom>
        </p:spPr>
        <p:txBody>
          <a:bodyPr wrap="square" lIns="79964" tIns="39982" rIns="79964" bIns="39982" anchor="ctr">
            <a:spAutoFit/>
          </a:bodyPr>
          <a:lstStyle/>
          <a:p>
            <a:pPr defTabSz="914400"/>
            <a:r>
              <a:rPr lang="pt-BR" sz="1700" b="1" dirty="0">
                <a:solidFill>
                  <a:prstClr val="white"/>
                </a:solidFill>
                <a:latin typeface="Calibri Light"/>
                <a:cs typeface="Arial" charset="0"/>
                <a:sym typeface="Wingdings 3" panose="05040102010807070707" pitchFamily="18" charset="2"/>
              </a:rPr>
              <a:t> </a:t>
            </a:r>
            <a:r>
              <a:rPr lang="pt-BR" sz="1700" b="1" dirty="0">
                <a:solidFill>
                  <a:prstClr val="white"/>
                </a:solidFill>
                <a:latin typeface="Calibri Light"/>
                <a:cs typeface="Arial" charset="0"/>
              </a:rPr>
              <a:t>CONHECIMENTO</a:t>
            </a:r>
          </a:p>
        </p:txBody>
      </p:sp>
      <p:pic>
        <p:nvPicPr>
          <p:cNvPr id="9" name="EC91B089-8CB8-405D-8681-56077B8F11CE" descr="page2image180899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651" y="81343"/>
            <a:ext cx="1440167" cy="89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781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69090ACF-8A50-4DA3-8A83-8AC446179E88}"/>
              </a:ext>
            </a:extLst>
          </p:cNvPr>
          <p:cNvSpPr/>
          <p:nvPr userDrawn="1"/>
        </p:nvSpPr>
        <p:spPr>
          <a:xfrm>
            <a:off x="3" y="0"/>
            <a:ext cx="428716" cy="68580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9964" tIns="39982" rIns="79964" bIns="39982" rtlCol="0" anchor="ctr"/>
          <a:lstStyle/>
          <a:p>
            <a:pPr algn="ctr" defTabSz="914400"/>
            <a:endParaRPr lang="pt-BR" sz="1800">
              <a:solidFill>
                <a:prstClr val="white"/>
              </a:solidFill>
            </a:endParaRPr>
          </a:p>
        </p:txBody>
      </p:sp>
      <p:sp>
        <p:nvSpPr>
          <p:cNvPr id="6" name="Espaço Reservado para Número de Slide 3">
            <a:extLst>
              <a:ext uri="{FF2B5EF4-FFF2-40B4-BE49-F238E27FC236}">
                <a16:creationId xmlns="" xmlns:a16="http://schemas.microsoft.com/office/drawing/2014/main" id="{3A3E2F5E-B79D-47D0-A6E3-775278FEE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83031" y="6489671"/>
            <a:ext cx="708972" cy="283563"/>
          </a:xfrm>
          <a:prstGeom prst="rect">
            <a:avLst/>
          </a:prstGeom>
        </p:spPr>
        <p:txBody>
          <a:bodyPr lIns="108841" tIns="54422" rIns="108841" bIns="54422"/>
          <a:lstStyle>
            <a:lvl1pPr algn="ctr">
              <a:defRPr sz="1200">
                <a:latin typeface="+mj-lt"/>
              </a:defRPr>
            </a:lvl1pPr>
          </a:lstStyle>
          <a:p>
            <a:fld id="{B4F68C75-1F41-4DF4-9629-0833DD0A3709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Imagem 6" descr="C:\Users\mamoreira\Documents\Datafolha\Logos Datafolha\LOGODATAFOLHA.jpg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867" y="6501435"/>
            <a:ext cx="993068" cy="2620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579D7445-21BB-47D6-975D-D30408840193}"/>
              </a:ext>
            </a:extLst>
          </p:cNvPr>
          <p:cNvSpPr/>
          <p:nvPr userDrawn="1"/>
        </p:nvSpPr>
        <p:spPr>
          <a:xfrm rot="16200000" flipH="1">
            <a:off x="-962652" y="5507942"/>
            <a:ext cx="2358128" cy="342355"/>
          </a:xfrm>
          <a:prstGeom prst="rect">
            <a:avLst/>
          </a:prstGeom>
        </p:spPr>
        <p:txBody>
          <a:bodyPr wrap="square" lIns="79964" tIns="39982" rIns="79964" bIns="39982" anchor="ctr">
            <a:spAutoFit/>
          </a:bodyPr>
          <a:lstStyle/>
          <a:p>
            <a:pPr defTabSz="914400"/>
            <a:r>
              <a:rPr lang="pt-BR" sz="1700" b="1" dirty="0">
                <a:solidFill>
                  <a:prstClr val="white"/>
                </a:solidFill>
                <a:latin typeface="Calibri Light"/>
                <a:cs typeface="Arial" charset="0"/>
                <a:sym typeface="Wingdings 3" panose="05040102010807070707" pitchFamily="18" charset="2"/>
              </a:rPr>
              <a:t> </a:t>
            </a:r>
            <a:r>
              <a:rPr lang="pt-BR" sz="1700" b="1" dirty="0">
                <a:solidFill>
                  <a:prstClr val="white"/>
                </a:solidFill>
                <a:latin typeface="Calibri Light"/>
                <a:cs typeface="Arial" charset="0"/>
              </a:rPr>
              <a:t>FATORES DE RISCO</a:t>
            </a:r>
          </a:p>
        </p:txBody>
      </p:sp>
      <p:pic>
        <p:nvPicPr>
          <p:cNvPr id="9" name="EC91B089-8CB8-405D-8681-56077B8F11CE" descr="page2image1808992"/>
          <p:cNvPicPr>
            <a:picLocks noChangeAspect="1" noChangeArrowheads="1"/>
          </p:cNvPicPr>
          <p:nvPr userDrawn="1"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23651" y="81343"/>
            <a:ext cx="1440167" cy="898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95526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816996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0948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4624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932290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6627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692197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34520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16274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273543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4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8683664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761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995523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ro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 userDrawn="1"/>
        </p:nvSpPr>
        <p:spPr>
          <a:xfrm>
            <a:off x="2836129" y="640233"/>
            <a:ext cx="6519747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defRPr/>
            </a:pPr>
            <a:r>
              <a:rPr lang="en-US" sz="2250" dirty="0">
                <a:solidFill>
                  <a:prstClr val="white"/>
                </a:solidFill>
                <a:latin typeface="Museo Slab 300" charset="0"/>
                <a:ea typeface="Museo Slab 300" charset="0"/>
                <a:cs typeface="Museo Slab 300" charset="0"/>
              </a:rPr>
              <a:t>Presentation of the new</a:t>
            </a:r>
          </a:p>
          <a:p>
            <a:pPr algn="ctr" defTabSz="914400"/>
            <a:r>
              <a:rPr lang="en-US" sz="3300" dirty="0">
                <a:solidFill>
                  <a:prstClr val="white"/>
                </a:solidFill>
                <a:latin typeface="Museo Slab 300" charset="0"/>
                <a:ea typeface="Museo Slab 300" charset="0"/>
                <a:cs typeface="Museo Slab 300" charset="0"/>
              </a:rPr>
              <a:t>IDF </a:t>
            </a:r>
            <a:r>
              <a:rPr lang="en-US" sz="3300" b="1" dirty="0">
                <a:solidFill>
                  <a:prstClr val="white"/>
                </a:solidFill>
                <a:latin typeface="Museo Slab 700" charset="0"/>
                <a:ea typeface="Museo Slab 700" charset="0"/>
                <a:cs typeface="Museo Slab 700" charset="0"/>
              </a:rPr>
              <a:t>DIABETES ATLAS</a:t>
            </a:r>
          </a:p>
          <a:p>
            <a:pPr algn="ctr" defTabSz="914400"/>
            <a:r>
              <a:rPr lang="en-US" sz="2250" dirty="0">
                <a:solidFill>
                  <a:prstClr val="white"/>
                </a:solidFill>
                <a:latin typeface="Museo Slab 300" charset="0"/>
                <a:ea typeface="Museo Slab 300" charset="0"/>
                <a:cs typeface="Museo Slab 300" charset="0"/>
              </a:rPr>
              <a:t>WORLD DIABETES DAY</a:t>
            </a:r>
          </a:p>
        </p:txBody>
      </p:sp>
    </p:spTree>
    <p:extLst>
      <p:ext uri="{BB962C8B-B14F-4D97-AF65-F5344CB8AC3E}">
        <p14:creationId xmlns:p14="http://schemas.microsoft.com/office/powerpoint/2010/main" val="3861833403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391982" y="6302375"/>
            <a:ext cx="514351" cy="419100"/>
          </a:xfrm>
          <a:prstGeom prst="rect">
            <a:avLst/>
          </a:prstGeom>
        </p:spPr>
        <p:txBody>
          <a:bodyPr/>
          <a:lstStyle/>
          <a:p>
            <a:fld id="{9BC4F7B0-478E-4B6A-849C-BE87AF649424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GB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06230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99412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66095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99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6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6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366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04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72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42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75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41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36813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6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8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530707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31694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414219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4313962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5488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59917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4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01377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9187475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412299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169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572541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68724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8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18521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300971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927415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3451131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406568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4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4799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4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50952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288152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98211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66" indent="0">
              <a:buNone/>
              <a:defRPr sz="2100" b="1"/>
            </a:lvl2pPr>
            <a:lvl3pPr marL="913366" indent="0">
              <a:buNone/>
              <a:defRPr sz="1900" b="1"/>
            </a:lvl3pPr>
            <a:lvl4pPr marL="1370048" indent="0">
              <a:buNone/>
              <a:defRPr sz="1500" b="1"/>
            </a:lvl4pPr>
            <a:lvl5pPr marL="1826726" indent="0">
              <a:buNone/>
              <a:defRPr sz="1500" b="1"/>
            </a:lvl5pPr>
            <a:lvl6pPr marL="2283428" indent="0">
              <a:buNone/>
              <a:defRPr sz="1500" b="1"/>
            </a:lvl6pPr>
            <a:lvl7pPr marL="2740093" indent="0">
              <a:buNone/>
              <a:defRPr sz="1500" b="1"/>
            </a:lvl7pPr>
            <a:lvl8pPr marL="3196753" indent="0">
              <a:buNone/>
              <a:defRPr sz="1500" b="1"/>
            </a:lvl8pPr>
            <a:lvl9pPr marL="3653419" indent="0">
              <a:buNone/>
              <a:defRPr sz="15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66" indent="0">
              <a:buNone/>
              <a:defRPr sz="2100" b="1"/>
            </a:lvl2pPr>
            <a:lvl3pPr marL="913366" indent="0">
              <a:buNone/>
              <a:defRPr sz="1900" b="1"/>
            </a:lvl3pPr>
            <a:lvl4pPr marL="1370048" indent="0">
              <a:buNone/>
              <a:defRPr sz="1500" b="1"/>
            </a:lvl4pPr>
            <a:lvl5pPr marL="1826726" indent="0">
              <a:buNone/>
              <a:defRPr sz="1500" b="1"/>
            </a:lvl5pPr>
            <a:lvl6pPr marL="2283428" indent="0">
              <a:buNone/>
              <a:defRPr sz="1500" b="1"/>
            </a:lvl6pPr>
            <a:lvl7pPr marL="2740093" indent="0">
              <a:buNone/>
              <a:defRPr sz="1500" b="1"/>
            </a:lvl7pPr>
            <a:lvl8pPr marL="3196753" indent="0">
              <a:buNone/>
              <a:defRPr sz="1500" b="1"/>
            </a:lvl8pPr>
            <a:lvl9pPr marL="3653419" indent="0">
              <a:buNone/>
              <a:defRPr sz="15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5504813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111968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4505848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5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7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8398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7389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079367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10801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95998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3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02181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3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5245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025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933607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941047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A18C-FE76-407A-BA18-13A7840E41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BFB4-79EF-446E-A490-16751475F5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167354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A18C-FE76-407A-BA18-13A7840E41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BFB4-79EF-446E-A490-16751475F5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0210466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1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4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A18C-FE76-407A-BA18-13A7840E41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BFB4-79EF-446E-A490-16751475F5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715311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A18C-FE76-407A-BA18-13A7840E41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BFB4-79EF-446E-A490-16751475F5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1822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A18C-FE76-407A-BA18-13A7840E41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BFB4-79EF-446E-A490-16751475F5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4555298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A18C-FE76-407A-BA18-13A7840E41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BFB4-79EF-446E-A490-16751475F5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6789207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A18C-FE76-407A-BA18-13A7840E41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BFB4-79EF-446E-A490-16751475F5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81782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0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A18C-FE76-407A-BA18-13A7840E41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BFB4-79EF-446E-A490-16751475F5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13349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0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A18C-FE76-407A-BA18-13A7840E41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BFB4-79EF-446E-A490-16751475F5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46432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5228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A18C-FE76-407A-BA18-13A7840E41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BFB4-79EF-446E-A490-16751475F5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303332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5DA18C-FE76-407A-BA18-13A7840E41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BFB4-79EF-446E-A490-16751475F5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25487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FB22C-BD39-4739-9357-387CE4BF106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37804196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35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96744583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BBB99A-A9E3-4FC6-B7BF-034947ACE219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63687833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body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body" idx="3"/>
          </p:nvPr>
        </p:nvSpPr>
        <p:spPr>
          <a:xfrm>
            <a:off x="617221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None/>
              <a:defRPr sz="135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4" name="Shape 54"/>
          <p:cNvSpPr txBox="1">
            <a:spLocks noGrp="1"/>
          </p:cNvSpPr>
          <p:nvPr>
            <p:ph type="body" idx="4"/>
          </p:nvPr>
        </p:nvSpPr>
        <p:spPr>
          <a:xfrm>
            <a:off x="6172210" y="2505076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8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9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24725E4-1C0D-448F-A4EF-8173730FD6DB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160658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Shape 6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5" name="Shape 65"/>
          <p:cNvSpPr txBox="1">
            <a:spLocks noGrp="1"/>
          </p:cNvSpPr>
          <p:nvPr>
            <p:ph type="body" idx="1"/>
          </p:nvPr>
        </p:nvSpPr>
        <p:spPr>
          <a:xfrm>
            <a:off x="5183188" y="987601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3810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619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Shape 66"/>
          <p:cNvSpPr txBox="1">
            <a:spLocks noGrp="1"/>
          </p:cNvSpPr>
          <p:nvPr>
            <p:ph type="body" idx="2"/>
          </p:nvPr>
        </p:nvSpPr>
        <p:spPr>
          <a:xfrm>
            <a:off x="839788" y="2057405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B4726D7-4E25-4EFF-87C7-88C37F865FDD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05844152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anchor="b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2" name="Shape 72"/>
          <p:cNvSpPr>
            <a:spLocks noGrp="1"/>
          </p:cNvSpPr>
          <p:nvPr>
            <p:ph type="pic" idx="2"/>
          </p:nvPr>
        </p:nvSpPr>
        <p:spPr>
          <a:xfrm>
            <a:off x="5183188" y="987601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839788" y="2057405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2286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050"/>
              <a:buFont typeface="Arial"/>
              <a:buNone/>
              <a:defRPr sz="10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750"/>
              <a:buFont typeface="Arial"/>
              <a:buNone/>
              <a:defRPr sz="7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7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D82ED7C-ECD5-49BD-9B5E-E89F22644BFC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04209947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9" name="Shape 79"/>
          <p:cNvSpPr txBox="1">
            <a:spLocks noGrp="1"/>
          </p:cNvSpPr>
          <p:nvPr>
            <p:ph type="body" idx="1"/>
          </p:nvPr>
        </p:nvSpPr>
        <p:spPr>
          <a:xfrm rot="5400000">
            <a:off x="3920382" y="-1256506"/>
            <a:ext cx="4351339" cy="105156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5016467-3DA9-4A14-9BDD-A17FCC85A1BE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1015475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 txBox="1">
            <a:spLocks noGrp="1"/>
          </p:cNvSpPr>
          <p:nvPr>
            <p:ph type="title"/>
          </p:nvPr>
        </p:nvSpPr>
        <p:spPr>
          <a:xfrm rot="5400000">
            <a:off x="7133515" y="1956718"/>
            <a:ext cx="5811839" cy="26289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5" name="Shape 85"/>
          <p:cNvSpPr txBox="1">
            <a:spLocks noGrp="1"/>
          </p:cNvSpPr>
          <p:nvPr>
            <p:ph type="body" idx="1"/>
          </p:nvPr>
        </p:nvSpPr>
        <p:spPr>
          <a:xfrm rot="5400000">
            <a:off x="1799573" y="-595982"/>
            <a:ext cx="5811839" cy="77343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marL="457200" marR="0" lvl="0" indent="-36195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4325" algn="l" rtl="0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5" name="Shape 13"/>
          <p:cNvSpPr txBox="1">
            <a:spLocks noGrp="1"/>
          </p:cNvSpPr>
          <p:nvPr>
            <p:ph type="ft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pt-BR"/>
          </a:p>
        </p:txBody>
      </p:sp>
      <p:sp>
        <p:nvSpPr>
          <p:cNvPr id="6" name="Shape 14"/>
          <p:cNvSpPr txBox="1">
            <a:spLocks noGrp="1"/>
          </p:cNvSpPr>
          <p:nvPr>
            <p:ph type="sldNum" idx="13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992CB8-710D-4DCF-95C0-C9BD642B2494}" type="slidenum">
              <a:rPr lang="pt-BR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2294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6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6666" indent="0">
              <a:buNone/>
              <a:defRPr sz="1500"/>
            </a:lvl2pPr>
            <a:lvl3pPr marL="913366" indent="0">
              <a:buNone/>
              <a:defRPr sz="1200"/>
            </a:lvl3pPr>
            <a:lvl4pPr marL="1370048" indent="0">
              <a:buNone/>
              <a:defRPr sz="1200"/>
            </a:lvl4pPr>
            <a:lvl5pPr marL="1826726" indent="0">
              <a:buNone/>
              <a:defRPr sz="1200"/>
            </a:lvl5pPr>
            <a:lvl6pPr marL="2283428" indent="0">
              <a:buNone/>
              <a:defRPr sz="1200"/>
            </a:lvl6pPr>
            <a:lvl7pPr marL="2740093" indent="0">
              <a:buNone/>
              <a:defRPr sz="1200"/>
            </a:lvl7pPr>
            <a:lvl8pPr marL="3196753" indent="0">
              <a:buNone/>
              <a:defRPr sz="1200"/>
            </a:lvl8pPr>
            <a:lvl9pPr marL="3653419" indent="0">
              <a:buNone/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5545377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>
          <a:xfrm>
            <a:off x="838200" y="635660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4D30D277-1FC8-4B02-B1AD-B3462F25EF9B}" type="datetimeFigureOut">
              <a:rPr lang="pt-BR">
                <a:solidFill>
                  <a:prstClr val="black">
                    <a:tint val="75000"/>
                  </a:prstClr>
                </a:solidFill>
              </a:rPr>
              <a:pPr defTabSz="914400"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>
          <a:xfrm>
            <a:off x="4038604" y="6356600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8610600" y="6356600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C9C5CA2C-C681-4641-89E8-2880B1DF7744}" type="slidenum">
              <a:rPr lang="pt-BR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39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alue propos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to 1" hidden="1"/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2122" y="2121"/>
          <a:ext cx="2116" cy="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3" name="Slide do think-cell" r:id="rId4" imgW="270" imgH="270" progId="TCLayout.ActiveDocument.1">
                  <p:embed/>
                </p:oleObj>
              </mc:Choice>
              <mc:Fallback>
                <p:oleObj name="Slide do think-cell" r:id="rId4" imgW="270" imgH="27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122" y="2121"/>
                        <a:ext cx="2116" cy="211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5"/>
          <p:cNvSpPr>
            <a:spLocks noGrp="1" noChangeArrowheads="1"/>
          </p:cNvSpPr>
          <p:nvPr>
            <p:ph type="sldNum" sz="quarter" idx="4"/>
          </p:nvPr>
        </p:nvSpPr>
        <p:spPr>
          <a:xfrm>
            <a:off x="11264074" y="6428225"/>
            <a:ext cx="978577" cy="138499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rgbClr val="000000"/>
                </a:solidFill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|</a:t>
            </a:r>
            <a:r>
              <a:rPr lang="en-GB" baseline="16000"/>
              <a:t>         </a:t>
            </a:r>
            <a:fld id="{D215ACFE-C674-4BAB-8A04-DABC86DBCB05}" type="slidenum">
              <a:rPr lang="en-GB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GB" dirty="0"/>
          </a:p>
        </p:txBody>
      </p:sp>
      <p:sp>
        <p:nvSpPr>
          <p:cNvPr id="9" name="Rectangle 45"/>
          <p:cNvSpPr>
            <a:spLocks noGrp="1" noChangeArrowheads="1"/>
          </p:cNvSpPr>
          <p:nvPr>
            <p:ph type="ftr" sz="quarter" idx="3"/>
          </p:nvPr>
        </p:nvSpPr>
        <p:spPr>
          <a:xfrm>
            <a:off x="8394207" y="6660949"/>
            <a:ext cx="3860800" cy="138499"/>
          </a:xfrm>
          <a:prstGeom prst="rect">
            <a:avLst/>
          </a:prstGeom>
        </p:spPr>
        <p:txBody>
          <a:bodyPr/>
          <a:lstStyle>
            <a:lvl1pPr algn="r">
              <a:defRPr sz="900">
                <a:solidFill>
                  <a:srgbClr val="000000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/>
              <a:t>Affiliate MA Launch Blueprint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2364924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525"/>
            <a:ext cx="103632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80985" indent="0" algn="ctr">
              <a:buNone/>
              <a:defRPr/>
            </a:lvl2pPr>
            <a:lvl3pPr marL="761970" indent="0" algn="ctr">
              <a:buNone/>
              <a:defRPr/>
            </a:lvl3pPr>
            <a:lvl4pPr marL="1142954" indent="0" algn="ctr">
              <a:buNone/>
              <a:defRPr/>
            </a:lvl4pPr>
            <a:lvl5pPr marL="1523939" indent="0" algn="ctr">
              <a:buNone/>
              <a:defRPr/>
            </a:lvl5pPr>
            <a:lvl6pPr marL="1904924" indent="0" algn="ctr">
              <a:buNone/>
              <a:defRPr/>
            </a:lvl6pPr>
            <a:lvl7pPr marL="2285909" indent="0" algn="ctr">
              <a:buNone/>
              <a:defRPr/>
            </a:lvl7pPr>
            <a:lvl8pPr marL="2666893" indent="0" algn="ctr">
              <a:buNone/>
              <a:defRPr/>
            </a:lvl8pPr>
            <a:lvl9pPr marL="3047878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47DE962-7B13-4D4D-96D4-254DDC1F23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0069531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E1610A-1B0F-4053-AE5B-727CD3A9DFB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299110117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333" b="1" cap="all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667"/>
            </a:lvl1pPr>
            <a:lvl2pPr marL="380985" indent="0">
              <a:buNone/>
              <a:defRPr sz="1500"/>
            </a:lvl2pPr>
            <a:lvl3pPr marL="761970" indent="0">
              <a:buNone/>
              <a:defRPr sz="1333"/>
            </a:lvl3pPr>
            <a:lvl4pPr marL="1142954" indent="0">
              <a:buNone/>
              <a:defRPr sz="1167"/>
            </a:lvl4pPr>
            <a:lvl5pPr marL="1523939" indent="0">
              <a:buNone/>
              <a:defRPr sz="1167"/>
            </a:lvl5pPr>
            <a:lvl6pPr marL="1904924" indent="0">
              <a:buNone/>
              <a:defRPr sz="1167"/>
            </a:lvl6pPr>
            <a:lvl7pPr marL="2285909" indent="0">
              <a:buNone/>
              <a:defRPr sz="1167"/>
            </a:lvl7pPr>
            <a:lvl8pPr marL="2666893" indent="0">
              <a:buNone/>
              <a:defRPr sz="1167"/>
            </a:lvl8pPr>
            <a:lvl9pPr marL="3047878" indent="0">
              <a:buNone/>
              <a:defRPr sz="1167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00AE6D5-C14F-4F8D-827D-177051E277FC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8487964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333"/>
            </a:lvl1pPr>
            <a:lvl2pPr>
              <a:defRPr sz="2000"/>
            </a:lvl2pPr>
            <a:lvl3pPr>
              <a:defRPr sz="1667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533F617-9E61-4C9D-BF9D-C7C318E7DA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87253703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430" y="1535116"/>
            <a:ext cx="5389033" cy="639762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80985" indent="0">
              <a:buNone/>
              <a:defRPr sz="1667" b="1"/>
            </a:lvl2pPr>
            <a:lvl3pPr marL="761970" indent="0">
              <a:buNone/>
              <a:defRPr sz="1500" b="1"/>
            </a:lvl3pPr>
            <a:lvl4pPr marL="1142954" indent="0">
              <a:buNone/>
              <a:defRPr sz="1333" b="1"/>
            </a:lvl4pPr>
            <a:lvl5pPr marL="1523939" indent="0">
              <a:buNone/>
              <a:defRPr sz="1333" b="1"/>
            </a:lvl5pPr>
            <a:lvl6pPr marL="1904924" indent="0">
              <a:buNone/>
              <a:defRPr sz="1333" b="1"/>
            </a:lvl6pPr>
            <a:lvl7pPr marL="2285909" indent="0">
              <a:buNone/>
              <a:defRPr sz="1333" b="1"/>
            </a:lvl7pPr>
            <a:lvl8pPr marL="2666893" indent="0">
              <a:buNone/>
              <a:defRPr sz="1333" b="1"/>
            </a:lvl8pPr>
            <a:lvl9pPr marL="3047878" indent="0">
              <a:buNone/>
              <a:defRPr sz="1333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430" y="2174875"/>
            <a:ext cx="5389033" cy="3951288"/>
          </a:xfrm>
        </p:spPr>
        <p:txBody>
          <a:bodyPr/>
          <a:lstStyle>
            <a:lvl1pPr>
              <a:defRPr sz="2000"/>
            </a:lvl1pPr>
            <a:lvl2pPr>
              <a:defRPr sz="1667"/>
            </a:lvl2pPr>
            <a:lvl3pPr>
              <a:defRPr sz="15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56F889-2A99-48B0-A43B-C92A1B81509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820073863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B319DBF-2F05-4FEB-871D-85F346F79B1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0564642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F287D3-E149-4698-9136-44AD215685D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743260336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26" y="273052"/>
            <a:ext cx="4011084" cy="1162050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129"/>
            <a:ext cx="6815667" cy="5853113"/>
          </a:xfrm>
        </p:spPr>
        <p:txBody>
          <a:bodyPr/>
          <a:lstStyle>
            <a:lvl1pPr>
              <a:defRPr sz="2667"/>
            </a:lvl1pPr>
            <a:lvl2pPr>
              <a:defRPr sz="2333"/>
            </a:lvl2pPr>
            <a:lvl3pPr>
              <a:defRPr sz="2000"/>
            </a:lvl3pPr>
            <a:lvl4pPr>
              <a:defRPr sz="1667"/>
            </a:lvl4pPr>
            <a:lvl5pPr>
              <a:defRPr sz="1667"/>
            </a:lvl5pPr>
            <a:lvl6pPr>
              <a:defRPr sz="1667"/>
            </a:lvl6pPr>
            <a:lvl7pPr>
              <a:defRPr sz="1667"/>
            </a:lvl7pPr>
            <a:lvl8pPr>
              <a:defRPr sz="1667"/>
            </a:lvl8pPr>
            <a:lvl9pPr>
              <a:defRPr sz="1667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35479D-9598-4848-8CEB-D785A9D3DFD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7261412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4709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6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666" indent="0">
              <a:buNone/>
              <a:defRPr sz="2800"/>
            </a:lvl2pPr>
            <a:lvl3pPr marL="913366" indent="0">
              <a:buNone/>
              <a:defRPr sz="2400"/>
            </a:lvl3pPr>
            <a:lvl4pPr marL="1370048" indent="0">
              <a:buNone/>
              <a:defRPr sz="2100"/>
            </a:lvl4pPr>
            <a:lvl5pPr marL="1826726" indent="0">
              <a:buNone/>
              <a:defRPr sz="2100"/>
            </a:lvl5pPr>
            <a:lvl6pPr marL="2283428" indent="0">
              <a:buNone/>
              <a:defRPr sz="2100"/>
            </a:lvl6pPr>
            <a:lvl7pPr marL="2740093" indent="0">
              <a:buNone/>
              <a:defRPr sz="2100"/>
            </a:lvl7pPr>
            <a:lvl8pPr marL="3196753" indent="0">
              <a:buNone/>
              <a:defRPr sz="2100"/>
            </a:lvl8pPr>
            <a:lvl9pPr marL="3653419" indent="0">
              <a:buNone/>
              <a:defRPr sz="21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6666" indent="0">
              <a:buNone/>
              <a:defRPr sz="1500"/>
            </a:lvl2pPr>
            <a:lvl3pPr marL="913366" indent="0">
              <a:buNone/>
              <a:defRPr sz="1200"/>
            </a:lvl3pPr>
            <a:lvl4pPr marL="1370048" indent="0">
              <a:buNone/>
              <a:defRPr sz="1200"/>
            </a:lvl4pPr>
            <a:lvl5pPr marL="1826726" indent="0">
              <a:buNone/>
              <a:defRPr sz="1200"/>
            </a:lvl5pPr>
            <a:lvl6pPr marL="2283428" indent="0">
              <a:buNone/>
              <a:defRPr sz="1200"/>
            </a:lvl6pPr>
            <a:lvl7pPr marL="2740093" indent="0">
              <a:buNone/>
              <a:defRPr sz="1200"/>
            </a:lvl7pPr>
            <a:lvl8pPr marL="3196753" indent="0">
              <a:buNone/>
              <a:defRPr sz="1200"/>
            </a:lvl8pPr>
            <a:lvl9pPr marL="3653419" indent="0">
              <a:buNone/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56129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667" b="1"/>
            </a:lvl1pPr>
          </a:lstStyle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667"/>
            </a:lvl1pPr>
            <a:lvl2pPr marL="380985" indent="0">
              <a:buNone/>
              <a:defRPr sz="2333"/>
            </a:lvl2pPr>
            <a:lvl3pPr marL="761970" indent="0">
              <a:buNone/>
              <a:defRPr sz="2000"/>
            </a:lvl3pPr>
            <a:lvl4pPr marL="1142954" indent="0">
              <a:buNone/>
              <a:defRPr sz="1667"/>
            </a:lvl4pPr>
            <a:lvl5pPr marL="1523939" indent="0">
              <a:buNone/>
              <a:defRPr sz="1667"/>
            </a:lvl5pPr>
            <a:lvl6pPr marL="1904924" indent="0">
              <a:buNone/>
              <a:defRPr sz="1667"/>
            </a:lvl6pPr>
            <a:lvl7pPr marL="2285909" indent="0">
              <a:buNone/>
              <a:defRPr sz="1667"/>
            </a:lvl7pPr>
            <a:lvl8pPr marL="2666893" indent="0">
              <a:buNone/>
              <a:defRPr sz="1667"/>
            </a:lvl8pPr>
            <a:lvl9pPr marL="3047878" indent="0">
              <a:buNone/>
              <a:defRPr sz="1667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167"/>
            </a:lvl1pPr>
            <a:lvl2pPr marL="380985" indent="0">
              <a:buNone/>
              <a:defRPr sz="1000"/>
            </a:lvl2pPr>
            <a:lvl3pPr marL="761970" indent="0">
              <a:buNone/>
              <a:defRPr sz="833"/>
            </a:lvl3pPr>
            <a:lvl4pPr marL="1142954" indent="0">
              <a:buNone/>
              <a:defRPr sz="750"/>
            </a:lvl4pPr>
            <a:lvl5pPr marL="1523939" indent="0">
              <a:buNone/>
              <a:defRPr sz="750"/>
            </a:lvl5pPr>
            <a:lvl6pPr marL="1904924" indent="0">
              <a:buNone/>
              <a:defRPr sz="750"/>
            </a:lvl6pPr>
            <a:lvl7pPr marL="2285909" indent="0">
              <a:buNone/>
              <a:defRPr sz="750"/>
            </a:lvl7pPr>
            <a:lvl8pPr marL="2666893" indent="0">
              <a:buNone/>
              <a:defRPr sz="750"/>
            </a:lvl8pPr>
            <a:lvl9pPr marL="3047878" indent="0">
              <a:buNone/>
              <a:defRPr sz="75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54428D-F0A0-490B-BDE5-E774B0E1EB6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66153969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20EBBC-66F5-4698-AE61-58523ADB54FD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4647917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737"/>
            <a:ext cx="2743200" cy="585152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737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91ABC3-D13B-420D-A959-29E0C60B5BC5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349508073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A8A8108-3998-4401-AF8F-C4BBF5D64BC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74013977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57052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432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432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2E3D3-FFDC-4A29-8518-497D8BB725C4}" type="slidenum">
              <a:rPr lang="pt-BR" alt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alt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32689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90868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5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80"/>
            <a:ext cx="2844800" cy="47625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2286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534204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3A615B4-0AEB-4FC6-9B3C-7A444ED072D2}" type="slidenum">
              <a:rPr lang="en-US" sz="180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6402056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80"/>
            <a:ext cx="2844800" cy="47625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2286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534204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4545069-4B5E-4F04-B86A-83411246C87D}" type="slidenum">
              <a:rPr lang="en-US" sz="180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8372006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7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80"/>
            <a:ext cx="2844800" cy="47625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2286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534204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2DE8C90A-EAAF-478F-9D8B-F393A80ABEB8}" type="slidenum">
              <a:rPr lang="en-US" sz="180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9990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303086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84" y="1600206"/>
            <a:ext cx="5543551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56353" y="1600206"/>
            <a:ext cx="5545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80"/>
            <a:ext cx="2844800" cy="47625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2286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534204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EFF7A81-B17C-45DB-A201-ACCA5B0766F5}" type="slidenum">
              <a:rPr lang="en-US" sz="180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3255094"/>
      </p:ext>
    </p:extLst>
  </p:cSld>
  <p:clrMapOvr>
    <a:masterClrMapping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14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14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80"/>
            <a:ext cx="2844800" cy="47625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2286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534204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F206BAD-812F-4FB5-A037-F20C305B50CD}" type="slidenum">
              <a:rPr lang="en-US" sz="180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575772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80"/>
            <a:ext cx="2844800" cy="47625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2286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534204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54D6A143-B26F-4DA8-B28D-BB2D9A8E6865}" type="slidenum">
              <a:rPr lang="en-US" sz="180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0696608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80"/>
            <a:ext cx="2844800" cy="47625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2286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534204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6F73A27-E88D-4ACD-9B74-3A939F8B6E6F}" type="slidenum">
              <a:rPr lang="en-US" sz="180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8260788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104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8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80"/>
            <a:ext cx="2844800" cy="47625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2286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534204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455F388-3804-4786-A3DA-7CABB888D653}" type="slidenum">
              <a:rPr lang="en-US" sz="180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1306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56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52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80"/>
            <a:ext cx="2844800" cy="47625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2286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534204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A36BB782-1F77-41D5-97D6-E7BDED8615A1}" type="slidenum">
              <a:rPr lang="en-US" sz="180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666585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80"/>
            <a:ext cx="2844800" cy="47625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2286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534204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8FC2A117-F6B3-44F4-82D2-E23AEE44DAE8}" type="slidenum">
              <a:rPr lang="en-US" sz="180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6912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93201" y="46111"/>
            <a:ext cx="2827867" cy="6080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46111"/>
            <a:ext cx="8280400" cy="6080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80"/>
            <a:ext cx="2844800" cy="476251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553200"/>
            <a:ext cx="3860800" cy="228600"/>
          </a:xfrm>
          <a:prstGeom prst="rect">
            <a:avLst/>
          </a:prstGeom>
        </p:spPr>
        <p:txBody>
          <a:bodyPr/>
          <a:lstStyle>
            <a:lvl1pPr eaLnBrk="1" hangingPunct="1"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>
                <a:solidFill>
                  <a:srgbClr val="FFFFFF"/>
                </a:solidFill>
              </a:rPr>
              <a:t>CONFIDENTIAL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9347200" y="6534204"/>
            <a:ext cx="2844800" cy="476251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C482B709-74DA-4A5D-9253-9FF6CF8B6D00}" type="slidenum">
              <a:rPr lang="en-US" sz="1800">
                <a:solidFill>
                  <a:srgbClr val="FFFFFF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376254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68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A9CA-0F87-4D42-B4A3-3829A34DD6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3546-7C82-4117-A921-0C628FA2E0F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123446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A9CA-0F87-4D42-B4A3-3829A34DD6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3546-7C82-4117-A921-0C628FA2E0F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1746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303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03" y="365303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909197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85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51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A9CA-0F87-4D42-B4A3-3829A34DD6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3546-7C82-4117-A921-0C628FA2E0F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269786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A9CA-0F87-4D42-B4A3-3829A34DD6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3546-7C82-4117-A921-0C628FA2E0F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393313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1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A9CA-0F87-4D42-B4A3-3829A34DD6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3546-7C82-4117-A921-0C628FA2E0F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2380452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A9CA-0F87-4D42-B4A3-3829A34DD6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3546-7C82-4117-A921-0C628FA2E0F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87390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A9CA-0F87-4D42-B4A3-3829A34DD6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3546-7C82-4117-A921-0C628FA2E0F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298251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53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A9CA-0F87-4D42-B4A3-3829A34DD6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3546-7C82-4117-A921-0C628FA2E0F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8419725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53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A9CA-0F87-4D42-B4A3-3829A34DD6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3546-7C82-4117-A921-0C628FA2E0F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774652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A9CA-0F87-4D42-B4A3-3829A34DD6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3546-7C82-4117-A921-0C628FA2E0F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8834607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216"/>
            <a:ext cx="2628900" cy="581183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59" y="365216"/>
            <a:ext cx="7734300" cy="581183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1BA9CA-0F87-4D42-B4A3-3829A34DD6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623546-7C82-4117-A921-0C628FA2E0F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447565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922" y="781023"/>
            <a:ext cx="4303996" cy="29357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8989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9668" y="305999"/>
            <a:ext cx="11091373" cy="802800"/>
          </a:xfrm>
          <a:prstGeom prst="rect">
            <a:avLst/>
          </a:prstGeom>
        </p:spPr>
        <p:txBody>
          <a:bodyPr tIns="125869" anchor="t"/>
          <a:lstStyle>
            <a:lvl1pPr>
              <a:lnSpc>
                <a:spcPct val="75000"/>
              </a:lnSpc>
              <a:defRPr>
                <a:solidFill>
                  <a:schemeClr val="accent4"/>
                </a:solidFill>
              </a:defRPr>
            </a:lvl1pPr>
          </a:lstStyle>
          <a:p>
            <a:r>
              <a:rPr lang="pt-BR" noProof="0"/>
              <a:t>Clique para editar o estilo do título mestre</a:t>
            </a:r>
            <a:endParaRPr lang="en-US" noProof="0" dirty="0"/>
          </a:p>
        </p:txBody>
      </p:sp>
      <p:sp>
        <p:nvSpPr>
          <p:cNvPr id="10" name="Textplatzhalter 9" descr="Subtitle"/>
          <p:cNvSpPr>
            <a:spLocks noGrp="1"/>
          </p:cNvSpPr>
          <p:nvPr>
            <p:ph type="body" sz="quarter" idx="10"/>
          </p:nvPr>
        </p:nvSpPr>
        <p:spPr>
          <a:xfrm>
            <a:off x="720000" y="738570"/>
            <a:ext cx="11081856" cy="367571"/>
          </a:xfrm>
        </p:spPr>
        <p:txBody>
          <a:bodyPr anchor="b">
            <a:noAutofit/>
          </a:bodyPr>
          <a:lstStyle>
            <a:lvl1pPr marL="0" indent="0">
              <a:lnSpc>
                <a:spcPct val="95000"/>
              </a:lnSpc>
              <a:buNone/>
              <a:defRPr sz="2100" b="0" i="1">
                <a:solidFill>
                  <a:schemeClr val="tx1"/>
                </a:solidFill>
              </a:defRPr>
            </a:lvl1pPr>
          </a:lstStyle>
          <a:p>
            <a:pPr lvl="0"/>
            <a:r>
              <a:rPr lang="pt-BR" noProof="0"/>
              <a:t>Clique para editar os estilos do texto mestre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698503" y="1346201"/>
            <a:ext cx="11112540" cy="4940320"/>
          </a:xfrm>
        </p:spPr>
        <p:txBody>
          <a:bodyPr>
            <a:noAutofit/>
          </a:bodyPr>
          <a:lstStyle>
            <a:lvl1pPr>
              <a:defRPr>
                <a:solidFill>
                  <a:schemeClr val="accent6"/>
                </a:solidFill>
              </a:defRPr>
            </a:lvl1pPr>
            <a:lvl2pPr>
              <a:defRPr>
                <a:solidFill>
                  <a:schemeClr val="accent6"/>
                </a:solidFill>
              </a:defRPr>
            </a:lvl2pPr>
            <a:lvl3pPr>
              <a:defRPr>
                <a:solidFill>
                  <a:schemeClr val="accent6"/>
                </a:solidFill>
              </a:defRPr>
            </a:lvl3pPr>
            <a:lvl4pPr>
              <a:defRPr>
                <a:solidFill>
                  <a:schemeClr val="accent6"/>
                </a:solidFill>
              </a:defRPr>
            </a:lvl4pPr>
            <a:lvl5pPr>
              <a:defRPr>
                <a:solidFill>
                  <a:schemeClr val="accent6"/>
                </a:solidFill>
              </a:defRPr>
            </a:lvl5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de-CH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| Presentation Title | Presenter Name | Date | Subject | Business Use Only</a:t>
            </a: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1B28A79-519C-42C0-BC8B-E2D70D00044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1049871"/>
      </p:ext>
    </p:extLst>
  </p:cSld>
  <p:clrMapOvr>
    <a:masterClrMapping/>
  </p:clrMapOvr>
  <p:transition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922" y="3479835"/>
            <a:ext cx="4303996" cy="29357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3200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2970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lain 4:3 Title and Content Cool Palette R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224" y="471028"/>
            <a:ext cx="11135783" cy="584775"/>
          </a:xfrm>
        </p:spPr>
        <p:txBody>
          <a:bodyPr/>
          <a:lstStyle>
            <a:lvl1pPr>
              <a:defRPr sz="24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900"/>
              </a:spcBef>
              <a:defRPr sz="2100">
                <a:latin typeface="Calibri" pitchFamily="34" charset="0"/>
                <a:cs typeface="Calibri" pitchFamily="34" charset="0"/>
              </a:defRPr>
            </a:lvl1pPr>
            <a:lvl2pPr>
              <a:spcBef>
                <a:spcPts val="450"/>
              </a:spcBef>
              <a:defRPr sz="1800">
                <a:latin typeface="Calibri" pitchFamily="34" charset="0"/>
                <a:cs typeface="Calibri" pitchFamily="34" charset="0"/>
              </a:defRPr>
            </a:lvl2pPr>
            <a:lvl3pPr>
              <a:spcBef>
                <a:spcPts val="225"/>
              </a:spcBef>
              <a:defRPr sz="1500">
                <a:latin typeface="Calibri" pitchFamily="34" charset="0"/>
                <a:cs typeface="Calibri" pitchFamily="34" charset="0"/>
              </a:defRPr>
            </a:lvl3pPr>
            <a:lvl4pPr>
              <a:spcBef>
                <a:spcPts val="150"/>
              </a:spcBef>
              <a:defRPr sz="1350">
                <a:latin typeface="Calibri" pitchFamily="34" charset="0"/>
                <a:cs typeface="Calibri" pitchFamily="34" charset="0"/>
              </a:defRPr>
            </a:lvl4pPr>
            <a:lvl5pPr>
              <a:spcBef>
                <a:spcPts val="75"/>
              </a:spcBef>
              <a:defRPr sz="12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91384" y="6468732"/>
            <a:ext cx="609600" cy="276999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>
            <a:sp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eaLnBrk="0" hangingPunct="0">
              <a:defRPr/>
            </a:pPr>
            <a:fld id="{1026ECCB-B7EC-4763-8484-900A968B268F}" type="slidenum">
              <a:rPr lang="en-US">
                <a:solidFill>
                  <a:srgbClr val="505050"/>
                </a:solidFill>
              </a:rPr>
              <a:pPr eaLnBrk="0" hangingPunct="0">
                <a:defRPr/>
              </a:pPr>
              <a:t>‹nº›</a:t>
            </a:fld>
            <a:endParaRPr lang="en-US" dirty="0">
              <a:solidFill>
                <a:srgbClr val="50505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29" y="6427379"/>
            <a:ext cx="23876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1957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21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14917" y="6312011"/>
            <a:ext cx="10945283" cy="4301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788"/>
            </a:lvl1pPr>
            <a:lvl2pPr marL="342900" indent="0">
              <a:buNone/>
              <a:defRPr sz="900"/>
            </a:lvl2pPr>
            <a:lvl3pPr marL="685800" indent="0">
              <a:buNone/>
              <a:defRPr sz="900"/>
            </a:lvl3pPr>
            <a:lvl4pPr marL="1028700" indent="0">
              <a:buNone/>
              <a:defRPr sz="900"/>
            </a:lvl4pPr>
            <a:lvl5pPr marL="13716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07"/>
            <a:ext cx="2844800" cy="365125"/>
          </a:xfrm>
          <a:prstGeom prst="rect">
            <a:avLst/>
          </a:prstGeom>
        </p:spPr>
        <p:txBody>
          <a:bodyPr/>
          <a:lstStyle/>
          <a:p>
            <a:fld id="{F6F95BD5-C3FD-4E9B-9240-B27EACB3D069}" type="slidenum">
              <a:rPr lang="en-GB" smtClean="0">
                <a:solidFill>
                  <a:srgbClr val="4D4D4F">
                    <a:tint val="75000"/>
                  </a:srgbClr>
                </a:solidFill>
              </a:rPr>
              <a:pPr/>
              <a:t>‹nº›</a:t>
            </a:fld>
            <a:endParaRPr lang="en-GB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 rot="5400000">
            <a:off x="8871946" y="3113783"/>
            <a:ext cx="5899380" cy="431801"/>
          </a:xfrm>
        </p:spPr>
        <p:txBody>
          <a:bodyPr/>
          <a:lstStyle>
            <a:lvl1pPr marL="0" indent="0">
              <a:buFontTx/>
              <a:buNone/>
              <a:defRPr sz="1050" b="1">
                <a:solidFill>
                  <a:schemeClr val="accent4"/>
                </a:solidFill>
              </a:defRPr>
            </a:lvl1pPr>
            <a:lvl2pPr marL="342900" indent="0">
              <a:buFontTx/>
              <a:buNone/>
              <a:defRPr/>
            </a:lvl2pPr>
            <a:lvl3pPr marL="685800" indent="0">
              <a:buFontTx/>
              <a:buNone/>
              <a:defRPr/>
            </a:lvl3pPr>
            <a:lvl4pPr marL="1028700" indent="0">
              <a:buFontTx/>
              <a:buNone/>
              <a:defRPr/>
            </a:lvl4pPr>
            <a:lvl5pPr marL="1371600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65315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Plain 4:3 Title and Content w/ Subtitle Cool Palette Rev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343" y="2041525"/>
            <a:ext cx="11091332" cy="3489960"/>
          </a:xfrm>
        </p:spPr>
        <p:txBody>
          <a:bodyPr/>
          <a:lstStyle>
            <a:lvl1pPr>
              <a:spcBef>
                <a:spcPts val="900"/>
              </a:spcBef>
              <a:defRPr/>
            </a:lvl1pPr>
            <a:lvl2pPr>
              <a:spcBef>
                <a:spcPts val="450"/>
              </a:spcBef>
              <a:defRPr/>
            </a:lvl2pPr>
            <a:lvl3pPr>
              <a:spcBef>
                <a:spcPts val="225"/>
              </a:spcBef>
              <a:defRPr/>
            </a:lvl3pPr>
            <a:lvl4pPr>
              <a:spcBef>
                <a:spcPts val="150"/>
              </a:spcBef>
              <a:defRPr/>
            </a:lvl4pPr>
            <a:lvl5pPr>
              <a:spcBef>
                <a:spcPts val="75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548254" y="1514475"/>
            <a:ext cx="11095567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1500" b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11373009" y="6539559"/>
            <a:ext cx="467783" cy="20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87F5A20-50A3-934A-A894-0162432A2EC2}" type="slidenum">
              <a:rPr lang="en-US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29" y="6427379"/>
            <a:ext cx="23876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1046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ent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5415" y="1644095"/>
            <a:ext cx="11688233" cy="4230000"/>
          </a:xfrm>
          <a:prstGeom prst="rect">
            <a:avLst/>
          </a:prstGeom>
        </p:spPr>
        <p:txBody>
          <a:bodyPr/>
          <a:lstStyle>
            <a:lvl1pPr marL="202401" indent="-202401">
              <a:lnSpc>
                <a:spcPct val="100000"/>
              </a:lnSpc>
              <a:spcBef>
                <a:spcPts val="0"/>
              </a:spcBef>
              <a:buClrTx/>
              <a:buFont typeface="+mj-lt"/>
              <a:buAutoNum type="arabicPeriod"/>
              <a:defRPr sz="135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54366" indent="-101248">
              <a:lnSpc>
                <a:spcPct val="100000"/>
              </a:lnSpc>
              <a:spcBef>
                <a:spcPts val="0"/>
              </a:spcBef>
              <a:buClrTx/>
              <a:buFont typeface="Arial" pitchFamily="34" charset="0"/>
              <a:buChar char="•"/>
              <a:defRPr sz="12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788" baseline="0">
                <a:latin typeface="Arial" pitchFamily="34" charset="0"/>
                <a:cs typeface="Arial" pitchFamily="34" charset="0"/>
              </a:defRPr>
            </a:lvl3pPr>
            <a:lvl4pPr marL="350316" indent="-101248">
              <a:defRPr sz="788">
                <a:latin typeface="Arial" pitchFamily="34" charset="0"/>
                <a:cs typeface="Arial" pitchFamily="34" charset="0"/>
              </a:defRPr>
            </a:lvl4pPr>
            <a:lvl5pPr marL="350316">
              <a:defRPr sz="788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1"/>
            <a:r>
              <a:rPr lang="en-GB" noProof="0" dirty="0"/>
              <a:t>Third level</a:t>
            </a:r>
          </a:p>
          <a:p>
            <a:pPr lvl="1"/>
            <a:r>
              <a:rPr lang="en-GB" noProof="0" dirty="0"/>
              <a:t>Fourth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4500" y="6462339"/>
            <a:ext cx="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6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>
                <a:solidFill>
                  <a:srgbClr val="000000"/>
                </a:solidFill>
              </a:rPr>
              <a:pPr/>
              <a:t>‹nº›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16134" y="192000"/>
            <a:ext cx="11687535" cy="672000"/>
          </a:xfrm>
          <a:prstGeom prst="rect">
            <a:avLst/>
          </a:prstGeom>
        </p:spPr>
        <p:txBody>
          <a:bodyPr vert="horz"/>
          <a:lstStyle>
            <a:lvl1pPr algn="l" defTabSz="342892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1800" b="1" kern="1200" baseline="0" noProof="0" dirty="0">
                <a:solidFill>
                  <a:srgbClr val="8300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add content title</a:t>
            </a:r>
          </a:p>
        </p:txBody>
      </p:sp>
    </p:spTree>
    <p:extLst>
      <p:ext uri="{BB962C8B-B14F-4D97-AF65-F5344CB8AC3E}">
        <p14:creationId xmlns:p14="http://schemas.microsoft.com/office/powerpoint/2010/main" val="4182171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16079" y="1497611"/>
            <a:ext cx="11040000" cy="42295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013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192876" indent="0">
              <a:buNone/>
              <a:defRPr sz="1013"/>
            </a:lvl2pPr>
            <a:lvl3pPr marL="385754" indent="0">
              <a:buNone/>
              <a:defRPr sz="1013"/>
            </a:lvl3pPr>
            <a:lvl4pPr marL="578630" indent="0">
              <a:buNone/>
              <a:defRPr sz="1013"/>
            </a:lvl4pPr>
            <a:lvl5pPr marL="771506" indent="0">
              <a:buNone/>
              <a:defRPr sz="1013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16081" y="193444"/>
            <a:ext cx="11040000" cy="41400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013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51685" y="6507343"/>
            <a:ext cx="11040000" cy="3280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338"/>
            </a:lvl1pPr>
            <a:lvl2pPr marL="192872" indent="0">
              <a:buNone/>
              <a:defRPr sz="422"/>
            </a:lvl2pPr>
            <a:lvl3pPr marL="385745" indent="0">
              <a:buNone/>
              <a:defRPr sz="422"/>
            </a:lvl3pPr>
            <a:lvl4pPr marL="578615" indent="0">
              <a:buNone/>
              <a:defRPr sz="422"/>
            </a:lvl4pPr>
            <a:lvl5pPr marL="771487" indent="0">
              <a:buNone/>
              <a:defRPr sz="422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132014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16079" y="1497611"/>
            <a:ext cx="11040000" cy="42295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35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257175" indent="0">
              <a:buNone/>
              <a:defRPr sz="1350"/>
            </a:lvl2pPr>
            <a:lvl3pPr marL="514350" indent="0">
              <a:buNone/>
              <a:defRPr sz="1350"/>
            </a:lvl3pPr>
            <a:lvl4pPr marL="771525" indent="0">
              <a:buNone/>
              <a:defRPr sz="1350"/>
            </a:lvl4pPr>
            <a:lvl5pPr marL="1028700" indent="0">
              <a:buNone/>
              <a:defRPr sz="135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16081" y="193444"/>
            <a:ext cx="11040000" cy="41400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35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51685" y="6507339"/>
            <a:ext cx="11040000" cy="3280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50"/>
            </a:lvl1pPr>
            <a:lvl2pPr marL="257169" indent="0">
              <a:buNone/>
              <a:defRPr sz="563"/>
            </a:lvl2pPr>
            <a:lvl3pPr marL="514338" indent="0">
              <a:buNone/>
              <a:defRPr sz="563"/>
            </a:lvl3pPr>
            <a:lvl4pPr marL="771506" indent="0">
              <a:buNone/>
              <a:defRPr sz="563"/>
            </a:lvl4pPr>
            <a:lvl5pPr marL="1028675" indent="0">
              <a:buNone/>
              <a:defRPr sz="56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8075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407"/>
            <a:ext cx="2844800" cy="365125"/>
          </a:xfrm>
          <a:prstGeom prst="rect">
            <a:avLst/>
          </a:prstGeom>
        </p:spPr>
        <p:txBody>
          <a:bodyPr/>
          <a:lstStyle/>
          <a:p>
            <a:fld id="{64F9D9B9-2CC1-4B02-934A-70CFBF2BD9D5}" type="datetime1">
              <a:rPr lang="en-US" smtClean="0">
                <a:solidFill>
                  <a:srgbClr val="000000"/>
                </a:solidFill>
              </a:rPr>
              <a:pPr/>
              <a:t>11/27/2019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40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3"/>
            <a:ext cx="98552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225"/>
              </a:spcBef>
              <a:buNone/>
              <a:defRPr sz="750"/>
            </a:lvl1pPr>
            <a:lvl2pPr marL="171450" indent="0">
              <a:buNone/>
              <a:defRPr sz="750"/>
            </a:lvl2pPr>
            <a:lvl3pPr marL="342900" indent="0">
              <a:buNone/>
              <a:defRPr sz="750"/>
            </a:lvl3pPr>
            <a:lvl4pPr marL="514350" indent="0">
              <a:buNone/>
              <a:defRPr sz="750"/>
            </a:lvl4pPr>
            <a:lvl5pPr marL="685800" indent="0">
              <a:buNone/>
              <a:defRPr sz="750"/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462989393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ullet 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8"/>
          <p:cNvSpPr>
            <a:spLocks noGrp="1"/>
          </p:cNvSpPr>
          <p:nvPr>
            <p:ph type="title" hasCustomPrompt="1"/>
          </p:nvPr>
        </p:nvSpPr>
        <p:spPr>
          <a:xfrm>
            <a:off x="316134" y="192000"/>
            <a:ext cx="11687535" cy="672000"/>
          </a:xfrm>
          <a:prstGeom prst="rect">
            <a:avLst/>
          </a:prstGeom>
        </p:spPr>
        <p:txBody>
          <a:bodyPr vert="horz"/>
          <a:lstStyle>
            <a:lvl1pPr algn="l">
              <a:lnSpc>
                <a:spcPct val="100000"/>
              </a:lnSpc>
              <a:defRPr sz="3200" b="1" baseline="0">
                <a:solidFill>
                  <a:srgbClr val="83005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GB" noProof="0" dirty="0"/>
              <a:t>Click to add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4500" y="6462339"/>
            <a:ext cx="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10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>
                <a:solidFill>
                  <a:srgbClr val="000000"/>
                </a:solidFill>
              </a:rPr>
              <a:pPr/>
              <a:t>‹nº›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idx="16" hasCustomPrompt="1"/>
          </p:nvPr>
        </p:nvSpPr>
        <p:spPr>
          <a:xfrm>
            <a:off x="316800" y="1645920"/>
            <a:ext cx="9408000" cy="2157984"/>
          </a:xfrm>
          <a:prstGeom prst="rect">
            <a:avLst/>
          </a:prstGeom>
        </p:spPr>
        <p:txBody>
          <a:bodyPr/>
          <a:lstStyle>
            <a:lvl1pPr marL="239994" indent="-239994">
              <a:lnSpc>
                <a:spcPct val="100000"/>
              </a:lnSpc>
              <a:spcBef>
                <a:spcPts val="0"/>
              </a:spcBef>
              <a:buClr>
                <a:srgbClr val="830051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19982" indent="-239994">
              <a:lnSpc>
                <a:spcPct val="100000"/>
              </a:lnSpc>
              <a:spcBef>
                <a:spcPts val="0"/>
              </a:spcBef>
              <a:defRPr sz="24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867" baseline="0">
                <a:latin typeface="Arial" pitchFamily="34" charset="0"/>
                <a:cs typeface="Arial" pitchFamily="34" charset="0"/>
              </a:defRPr>
            </a:lvl3pPr>
            <a:lvl4pPr marL="830379" indent="-239994">
              <a:defRPr sz="1867">
                <a:latin typeface="Arial" pitchFamily="34" charset="0"/>
                <a:cs typeface="Arial" pitchFamily="34" charset="0"/>
              </a:defRPr>
            </a:lvl4pPr>
            <a:lvl5pPr marL="830379">
              <a:defRPr sz="1867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1"/>
            <a:r>
              <a:rPr lang="en-GB" noProof="0" dirty="0"/>
              <a:t>Third level</a:t>
            </a:r>
          </a:p>
          <a:p>
            <a:pPr lvl="1"/>
            <a:r>
              <a:rPr lang="en-GB" noProof="0" dirty="0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4827139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ítulo e tabe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abela 2"/>
          <p:cNvSpPr>
            <a:spLocks noGrp="1"/>
          </p:cNvSpPr>
          <p:nvPr>
            <p:ph type="tbl" idx="1"/>
          </p:nvPr>
        </p:nvSpPr>
        <p:spPr>
          <a:xfrm>
            <a:off x="609600" y="1600206"/>
            <a:ext cx="109728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CAA14A-9FAB-4F8E-82C6-09A745D13535}" type="slidenum">
              <a:rPr lang="pt-BR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pt-BR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002648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922" y="781023"/>
            <a:ext cx="4303996" cy="29357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0967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922" y="3479835"/>
            <a:ext cx="4303996" cy="293576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>
              <a:defRPr sz="4267">
                <a:solidFill>
                  <a:schemeClr val="bg1"/>
                </a:solidFill>
              </a:defRPr>
            </a:lvl1pPr>
          </a:lstStyle>
          <a:p>
            <a:r>
              <a:rPr lang="x-none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7808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lain 4:3 Title and Content Cool Palette Re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224" y="471028"/>
            <a:ext cx="11135783" cy="584775"/>
          </a:xfrm>
        </p:spPr>
        <p:txBody>
          <a:bodyPr/>
          <a:lstStyle>
            <a:lvl1pPr>
              <a:defRPr sz="3200">
                <a:latin typeface="Calibri" pitchFamily="34" charset="0"/>
                <a:cs typeface="Calibri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200"/>
              </a:spcBef>
              <a:defRPr sz="2800">
                <a:latin typeface="Calibri" pitchFamily="34" charset="0"/>
                <a:cs typeface="Calibri" pitchFamily="34" charset="0"/>
              </a:defRPr>
            </a:lvl1pPr>
            <a:lvl2pPr>
              <a:spcBef>
                <a:spcPts val="600"/>
              </a:spcBef>
              <a:defRPr sz="2400">
                <a:latin typeface="Calibri" pitchFamily="34" charset="0"/>
                <a:cs typeface="Calibri" pitchFamily="34" charset="0"/>
              </a:defRPr>
            </a:lvl2pPr>
            <a:lvl3pPr>
              <a:spcBef>
                <a:spcPts val="300"/>
              </a:spcBef>
              <a:defRPr sz="2000">
                <a:latin typeface="Calibri" pitchFamily="34" charset="0"/>
                <a:cs typeface="Calibri" pitchFamily="34" charset="0"/>
              </a:defRPr>
            </a:lvl3pPr>
            <a:lvl4pPr>
              <a:spcBef>
                <a:spcPts val="200"/>
              </a:spcBef>
              <a:defRPr sz="1800">
                <a:latin typeface="Calibri" pitchFamily="34" charset="0"/>
                <a:cs typeface="Calibri" pitchFamily="34" charset="0"/>
              </a:defRPr>
            </a:lvl4pPr>
            <a:lvl5pPr>
              <a:spcBef>
                <a:spcPts val="100"/>
              </a:spcBef>
              <a:defRPr sz="1600">
                <a:latin typeface="Calibri" pitchFamily="34" charset="0"/>
                <a:cs typeface="Calibri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Slide Number Placeholder 3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491384" y="6191791"/>
            <a:ext cx="609600" cy="830997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anchor="ctr">
            <a:spAutoFit/>
          </a:bodyPr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 eaLnBrk="0" hangingPunct="0">
              <a:defRPr/>
            </a:pPr>
            <a:fld id="{1026ECCB-B7EC-4763-8484-900A968B268F}" type="slidenum">
              <a:rPr lang="en-US" sz="2400">
                <a:solidFill>
                  <a:srgbClr val="505050"/>
                </a:solidFill>
              </a:rPr>
              <a:pPr eaLnBrk="0" hangingPunct="0">
                <a:defRPr/>
              </a:pPr>
              <a:t>‹nº›</a:t>
            </a:fld>
            <a:endParaRPr lang="en-US" sz="2400" dirty="0">
              <a:solidFill>
                <a:srgbClr val="50505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29" y="6427379"/>
            <a:ext cx="23876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0094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814917" y="6312011"/>
            <a:ext cx="10945283" cy="430157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51"/>
            </a:lvl1pPr>
            <a:lvl2pPr marL="457178" indent="0">
              <a:buNone/>
              <a:defRPr sz="1200"/>
            </a:lvl2pPr>
            <a:lvl3pPr marL="914354" indent="0">
              <a:buNone/>
              <a:defRPr sz="1200"/>
            </a:lvl3pPr>
            <a:lvl4pPr marL="1371532" indent="0">
              <a:buNone/>
              <a:defRPr sz="1200"/>
            </a:lvl4pPr>
            <a:lvl5pPr marL="1828709" indent="0">
              <a:buNone/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407"/>
            <a:ext cx="2844800" cy="365125"/>
          </a:xfrm>
          <a:prstGeom prst="rect">
            <a:avLst/>
          </a:prstGeom>
        </p:spPr>
        <p:txBody>
          <a:bodyPr/>
          <a:lstStyle/>
          <a:p>
            <a:fld id="{F6F95BD5-C3FD-4E9B-9240-B27EACB3D069}" type="slidenum">
              <a:rPr lang="en-GB" smtClean="0">
                <a:solidFill>
                  <a:srgbClr val="4D4D4F">
                    <a:tint val="75000"/>
                  </a:srgbClr>
                </a:solidFill>
              </a:rPr>
              <a:pPr/>
              <a:t>‹nº›</a:t>
            </a:fld>
            <a:endParaRPr lang="en-GB">
              <a:solidFill>
                <a:srgbClr val="4D4D4F">
                  <a:tint val="75000"/>
                </a:srgbClr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 rot="5400000">
            <a:off x="8871947" y="3113783"/>
            <a:ext cx="5899380" cy="431801"/>
          </a:xfrm>
        </p:spPr>
        <p:txBody>
          <a:bodyPr/>
          <a:lstStyle>
            <a:lvl1pPr marL="0" indent="0">
              <a:buFontTx/>
              <a:buNone/>
              <a:defRPr sz="1400" b="1">
                <a:solidFill>
                  <a:schemeClr val="accent4"/>
                </a:solidFill>
              </a:defRPr>
            </a:lvl1pPr>
            <a:lvl2pPr marL="457178" indent="0">
              <a:buFontTx/>
              <a:buNone/>
              <a:defRPr/>
            </a:lvl2pPr>
            <a:lvl3pPr marL="914354" indent="0">
              <a:buFontTx/>
              <a:buNone/>
              <a:defRPr/>
            </a:lvl3pPr>
            <a:lvl4pPr marL="1371532" indent="0">
              <a:buFontTx/>
              <a:buNone/>
              <a:defRPr/>
            </a:lvl4pPr>
            <a:lvl5pPr marL="1828709" indent="0">
              <a:buFontTx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15099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Plain 4:3 Title and Content w/ Subtitle Cool Palette Rev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8339" y="2041525"/>
            <a:ext cx="11091332" cy="3489960"/>
          </a:xfrm>
        </p:spPr>
        <p:txBody>
          <a:bodyPr/>
          <a:lstStyle>
            <a:lvl1pPr>
              <a:spcBef>
                <a:spcPts val="1200"/>
              </a:spcBef>
              <a:defRPr/>
            </a:lvl1pPr>
            <a:lvl2pPr>
              <a:spcBef>
                <a:spcPts val="600"/>
              </a:spcBef>
              <a:defRPr/>
            </a:lvl2pPr>
            <a:lvl3pPr>
              <a:spcBef>
                <a:spcPts val="300"/>
              </a:spcBef>
              <a:defRPr/>
            </a:lvl3pPr>
            <a:lvl4pPr>
              <a:spcBef>
                <a:spcPts val="200"/>
              </a:spcBef>
              <a:defRPr/>
            </a:lvl4pPr>
            <a:lvl5pPr>
              <a:spcBef>
                <a:spcPts val="10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3"/>
          </p:nvPr>
        </p:nvSpPr>
        <p:spPr>
          <a:xfrm>
            <a:off x="548254" y="1514475"/>
            <a:ext cx="11095567" cy="457200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>
              <a:buNone/>
              <a:defRPr sz="2000" b="0">
                <a:solidFill>
                  <a:schemeClr val="accent1"/>
                </a:solidFill>
              </a:defRPr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4"/>
          </p:nvPr>
        </p:nvSpPr>
        <p:spPr>
          <a:xfrm>
            <a:off x="11373009" y="6539559"/>
            <a:ext cx="467783" cy="2000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fld id="{287F5A20-50A3-934A-A894-0162432A2EC2}" type="slidenum">
              <a:rPr lang="en-US" sz="2400">
                <a:solidFill>
                  <a:srgbClr val="FFFFFF"/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en-US" sz="2400" dirty="0">
              <a:solidFill>
                <a:srgbClr val="FFFFFF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0229" y="6427379"/>
            <a:ext cx="2387600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874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Contents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 hasCustomPrompt="1"/>
          </p:nvPr>
        </p:nvSpPr>
        <p:spPr>
          <a:xfrm>
            <a:off x="315415" y="1644095"/>
            <a:ext cx="11688233" cy="4230000"/>
          </a:xfrm>
          <a:prstGeom prst="rect">
            <a:avLst/>
          </a:prstGeom>
        </p:spPr>
        <p:txBody>
          <a:bodyPr/>
          <a:lstStyle>
            <a:lvl1pPr marL="269855" indent="-269855">
              <a:lnSpc>
                <a:spcPct val="100000"/>
              </a:lnSpc>
              <a:spcBef>
                <a:spcPts val="0"/>
              </a:spcBef>
              <a:buClrTx/>
              <a:buFont typeface="+mj-lt"/>
              <a:buAutoNum type="arabicPeriod"/>
              <a:defRPr sz="1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72464" indent="-134991">
              <a:lnSpc>
                <a:spcPct val="100000"/>
              </a:lnSpc>
              <a:spcBef>
                <a:spcPts val="0"/>
              </a:spcBef>
              <a:buClrTx/>
              <a:buFont typeface="Arial" pitchFamily="34" charset="0"/>
              <a:buChar char="•"/>
              <a:defRPr sz="16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>
              <a:defRPr sz="1051" baseline="0">
                <a:latin typeface="Arial" pitchFamily="34" charset="0"/>
                <a:cs typeface="Arial" pitchFamily="34" charset="0"/>
              </a:defRPr>
            </a:lvl3pPr>
            <a:lvl4pPr marL="467064" indent="-134991">
              <a:defRPr sz="1051">
                <a:latin typeface="Arial" pitchFamily="34" charset="0"/>
                <a:cs typeface="Arial" pitchFamily="34" charset="0"/>
              </a:defRPr>
            </a:lvl4pPr>
            <a:lvl5pPr marL="467064">
              <a:defRPr sz="1051">
                <a:latin typeface="Arial" pitchFamily="34" charset="0"/>
                <a:cs typeface="Arial" pitchFamily="34" charset="0"/>
              </a:defRPr>
            </a:lvl5pPr>
            <a:lvl6pPr>
              <a:defRPr>
                <a:latin typeface="Arial" pitchFamily="34" charset="0"/>
                <a:cs typeface="Arial" pitchFamily="34" charset="0"/>
              </a:defRPr>
            </a:lvl6pPr>
          </a:lstStyle>
          <a:p>
            <a:r>
              <a:rPr lang="en-GB" noProof="0" dirty="0"/>
              <a:t>First level</a:t>
            </a:r>
          </a:p>
          <a:p>
            <a:pPr lvl="1"/>
            <a:r>
              <a:rPr lang="en-GB" noProof="0" dirty="0"/>
              <a:t>Second level</a:t>
            </a:r>
          </a:p>
          <a:p>
            <a:pPr lvl="1"/>
            <a:r>
              <a:rPr lang="en-GB" noProof="0" dirty="0"/>
              <a:t>Third level</a:t>
            </a:r>
          </a:p>
          <a:p>
            <a:pPr lvl="1"/>
            <a:r>
              <a:rPr lang="en-GB" noProof="0" dirty="0"/>
              <a:t>Fourth level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4500" y="6462339"/>
            <a:ext cx="528000" cy="216000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l">
              <a:defRPr sz="800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3C4F54F3-C349-4609-AFEE-01462D5C7942}" type="slidenum">
              <a:rPr lang="en-GB" smtClean="0">
                <a:solidFill>
                  <a:prstClr val="black"/>
                </a:solidFill>
              </a:rPr>
              <a:pPr/>
              <a:t>‹nº›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 hasCustomPrompt="1"/>
          </p:nvPr>
        </p:nvSpPr>
        <p:spPr>
          <a:xfrm>
            <a:off x="316134" y="192000"/>
            <a:ext cx="11687535" cy="672000"/>
          </a:xfrm>
          <a:prstGeom prst="rect">
            <a:avLst/>
          </a:prstGeom>
        </p:spPr>
        <p:txBody>
          <a:bodyPr vert="horz"/>
          <a:lstStyle>
            <a:lvl1pPr algn="l" defTabSz="457167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GB" sz="2400" b="1" kern="1200" baseline="0" noProof="0" dirty="0">
                <a:solidFill>
                  <a:srgbClr val="830051"/>
                </a:solidFill>
                <a:latin typeface="Arial" pitchFamily="34" charset="0"/>
                <a:ea typeface="+mj-ea"/>
                <a:cs typeface="Arial" pitchFamily="34" charset="0"/>
              </a:defRPr>
            </a:lvl1pPr>
          </a:lstStyle>
          <a:p>
            <a:r>
              <a:rPr lang="en-GB" noProof="0" dirty="0"/>
              <a:t>Click to add content title</a:t>
            </a:r>
          </a:p>
        </p:txBody>
      </p:sp>
    </p:spTree>
    <p:extLst>
      <p:ext uri="{BB962C8B-B14F-4D97-AF65-F5344CB8AC3E}">
        <p14:creationId xmlns:p14="http://schemas.microsoft.com/office/powerpoint/2010/main" val="64699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16079" y="1497611"/>
            <a:ext cx="11040000" cy="42295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351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257156" indent="0">
              <a:buNone/>
              <a:defRPr sz="1351"/>
            </a:lvl2pPr>
            <a:lvl3pPr marL="514314" indent="0">
              <a:buNone/>
              <a:defRPr sz="1351"/>
            </a:lvl3pPr>
            <a:lvl4pPr marL="771467" indent="0">
              <a:buNone/>
              <a:defRPr sz="1351"/>
            </a:lvl4pPr>
            <a:lvl5pPr marL="1028624" indent="0">
              <a:buNone/>
              <a:defRPr sz="1351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16081" y="193444"/>
            <a:ext cx="11040000" cy="41400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351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51685" y="6507343"/>
            <a:ext cx="11040000" cy="3280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451"/>
            </a:lvl1pPr>
            <a:lvl2pPr marL="257150" indent="0">
              <a:buNone/>
              <a:defRPr sz="563"/>
            </a:lvl2pPr>
            <a:lvl3pPr marL="514302" indent="0">
              <a:buNone/>
              <a:defRPr sz="563"/>
            </a:lvl3pPr>
            <a:lvl4pPr marL="771447" indent="0">
              <a:buNone/>
              <a:defRPr sz="563"/>
            </a:lvl4pPr>
            <a:lvl5pPr marL="1028598" indent="0">
              <a:buNone/>
              <a:defRPr sz="56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358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316079" y="1497611"/>
            <a:ext cx="11040000" cy="4229521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None/>
              <a:defRPr sz="1800" baseline="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342882" indent="0">
              <a:buNone/>
              <a:defRPr sz="1800"/>
            </a:lvl2pPr>
            <a:lvl3pPr marL="685766" indent="0">
              <a:buNone/>
              <a:defRPr sz="1800"/>
            </a:lvl3pPr>
            <a:lvl4pPr marL="1028649" indent="0">
              <a:buNone/>
              <a:defRPr sz="1800"/>
            </a:lvl4pPr>
            <a:lvl5pPr marL="1371532" indent="0">
              <a:buNone/>
              <a:defRPr sz="1800"/>
            </a:lvl5pPr>
          </a:lstStyle>
          <a:p>
            <a:pPr lvl="0"/>
            <a:r>
              <a:rPr lang="en-US" noProof="0"/>
              <a:t>Click to edit Master text styles</a:t>
            </a:r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16081" y="193444"/>
            <a:ext cx="11040000" cy="414000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100000"/>
              </a:lnSpc>
              <a:defRPr sz="1800" b="1" baseline="0">
                <a:solidFill>
                  <a:schemeClr val="tx2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7"/>
          </p:nvPr>
        </p:nvSpPr>
        <p:spPr>
          <a:xfrm>
            <a:off x="151685" y="6507339"/>
            <a:ext cx="11040000" cy="328084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600"/>
            </a:lvl1pPr>
            <a:lvl2pPr marL="342874" indent="0">
              <a:buNone/>
              <a:defRPr sz="751"/>
            </a:lvl2pPr>
            <a:lvl3pPr marL="685750" indent="0">
              <a:buNone/>
              <a:defRPr sz="751"/>
            </a:lvl3pPr>
            <a:lvl4pPr marL="1028624" indent="0">
              <a:buNone/>
              <a:defRPr sz="751"/>
            </a:lvl4pPr>
            <a:lvl5pPr marL="1371498" indent="0">
              <a:buNone/>
              <a:defRPr sz="751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710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356407"/>
            <a:ext cx="2844800" cy="365125"/>
          </a:xfrm>
          <a:prstGeom prst="rect">
            <a:avLst/>
          </a:prstGeom>
        </p:spPr>
        <p:txBody>
          <a:bodyPr/>
          <a:lstStyle/>
          <a:p>
            <a:fld id="{64F9D9B9-2CC1-4B02-934A-70CFBF2BD9D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356407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457200" y="5851603"/>
            <a:ext cx="9855200" cy="1005840"/>
          </a:xfrm>
        </p:spPr>
        <p:txBody>
          <a:bodyPr anchor="b">
            <a:noAutofit/>
          </a:bodyPr>
          <a:lstStyle>
            <a:lvl1pPr marL="0" indent="0">
              <a:spcBef>
                <a:spcPts val="300"/>
              </a:spcBef>
              <a:buNone/>
              <a:defRPr sz="1000"/>
            </a:lvl1pPr>
            <a:lvl2pPr marL="228589" indent="0">
              <a:buNone/>
              <a:defRPr sz="1000"/>
            </a:lvl2pPr>
            <a:lvl3pPr marL="457178" indent="0">
              <a:buNone/>
              <a:defRPr sz="1000"/>
            </a:lvl3pPr>
            <a:lvl4pPr marL="685766" indent="0">
              <a:buNone/>
              <a:defRPr sz="1000"/>
            </a:lvl4pPr>
            <a:lvl5pPr marL="914354" indent="0">
              <a:buNone/>
              <a:defRPr sz="1000"/>
            </a:lvl5pPr>
          </a:lstStyle>
          <a:p>
            <a:pPr lvl="0"/>
            <a:r>
              <a:rPr lang="en-US" dirty="0"/>
              <a:t>Reference(s)</a:t>
            </a:r>
          </a:p>
        </p:txBody>
      </p:sp>
    </p:spTree>
    <p:extLst>
      <p:ext uri="{BB962C8B-B14F-4D97-AF65-F5344CB8AC3E}">
        <p14:creationId xmlns:p14="http://schemas.microsoft.com/office/powerpoint/2010/main" val="2382489566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 type="title">
  <p:cSld name="Custom Layou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>
            <a:spLocks noGrp="1"/>
          </p:cNvSpPr>
          <p:nvPr>
            <p:ph type="pic" idx="2"/>
          </p:nvPr>
        </p:nvSpPr>
        <p:spPr>
          <a:xfrm>
            <a:off x="24" y="0"/>
            <a:ext cx="12194119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710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972600" y="721869"/>
            <a:ext cx="10250800" cy="46220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200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○"/>
              <a:defRPr sz="4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■"/>
              <a:defRPr sz="4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●"/>
              <a:defRPr sz="4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○"/>
              <a:defRPr sz="4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■"/>
              <a:defRPr sz="4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●"/>
              <a:defRPr sz="4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○"/>
              <a:defRPr sz="4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■"/>
              <a:defRPr sz="4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345167" y="5764635"/>
            <a:ext cx="7878400" cy="9368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7892375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x">
  <p:cSld name="Slide de título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title"/>
          </p:nvPr>
        </p:nvSpPr>
        <p:spPr>
          <a:xfrm>
            <a:off x="914557" y="2130479"/>
            <a:ext cx="10365003" cy="147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1829119" y="3886200"/>
            <a:ext cx="8535884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t" anchorCtr="0">
            <a:noAutofit/>
          </a:bodyPr>
          <a:lstStyle>
            <a:lvl1pPr marL="457189" lvl="0" indent="-228594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7" lvl="1" indent="-228594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lvl="2" indent="-228594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lvl="3" indent="-228594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lvl="4" indent="-228594" algn="ctr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Calibri"/>
              <a:buNone/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19537" y="6406787"/>
            <a:ext cx="364875" cy="26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6746797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Пользовательский макет">
  <p:cSld name="11_Пользовательский макет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oogle Shape;17;p4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;p4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2" y="5626845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4"/>
          <p:cNvSpPr>
            <a:spLocks noGrp="1"/>
          </p:cNvSpPr>
          <p:nvPr>
            <p:ph type="pic" idx="2"/>
          </p:nvPr>
        </p:nvSpPr>
        <p:spPr>
          <a:xfrm>
            <a:off x="23" y="0"/>
            <a:ext cx="1219412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80660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>
            <a:spLocks noGrp="1"/>
          </p:cNvSpPr>
          <p:nvPr>
            <p:ph type="pic" idx="2"/>
          </p:nvPr>
        </p:nvSpPr>
        <p:spPr>
          <a:xfrm>
            <a:off x="772869" y="1738663"/>
            <a:ext cx="3838571" cy="511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999788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6"/>
          <p:cNvSpPr>
            <a:spLocks noGrp="1"/>
          </p:cNvSpPr>
          <p:nvPr>
            <p:ph type="pic" idx="2"/>
          </p:nvPr>
        </p:nvSpPr>
        <p:spPr>
          <a:xfrm>
            <a:off x="4225044" y="0"/>
            <a:ext cx="325892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6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260169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1_Пользовательский макет">
  <p:cSld name="21_Пользовательский макет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>
            <a:spLocks noGrp="1"/>
          </p:cNvSpPr>
          <p:nvPr>
            <p:ph type="pic" idx="2"/>
          </p:nvPr>
        </p:nvSpPr>
        <p:spPr>
          <a:xfrm>
            <a:off x="5296825" y="0"/>
            <a:ext cx="6897299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9" name="Google Shape;29;p7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423551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>
  <p:cSld name="TITLE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8"/>
          <p:cNvSpPr txBox="1">
            <a:spLocks noGrp="1"/>
          </p:cNvSpPr>
          <p:nvPr>
            <p:ph type="title"/>
          </p:nvPr>
        </p:nvSpPr>
        <p:spPr>
          <a:xfrm>
            <a:off x="1524275" y="1122418"/>
            <a:ext cx="9145588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98" tIns="60898" rIns="60898" bIns="60898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Calibri"/>
              <a:buNone/>
              <a:defRPr sz="60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8"/>
          <p:cNvSpPr txBox="1">
            <a:spLocks noGrp="1"/>
          </p:cNvSpPr>
          <p:nvPr>
            <p:ph type="body" idx="1"/>
          </p:nvPr>
        </p:nvSpPr>
        <p:spPr>
          <a:xfrm>
            <a:off x="1524275" y="3602091"/>
            <a:ext cx="9145588" cy="1655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98" tIns="60898" rIns="60898" bIns="60898" anchor="t" anchorCtr="0">
            <a:noAutofit/>
          </a:bodyPr>
          <a:lstStyle>
            <a:lvl1pPr marL="457189" lvl="0" indent="-228594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1pPr>
            <a:lvl2pPr marL="914377" lvl="1" indent="-228594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2pPr>
            <a:lvl3pPr marL="1371566" lvl="2" indent="-228594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3pPr>
            <a:lvl4pPr marL="1828754" lvl="3" indent="-228594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4pPr>
            <a:lvl5pPr marL="2285943" lvl="4" indent="-228594" algn="ctr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>
                <a:latin typeface="Calibri"/>
                <a:ea typeface="Calibri"/>
                <a:cs typeface="Calibri"/>
                <a:sym typeface="Calibri"/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8"/>
          <p:cNvSpPr txBox="1">
            <a:spLocks noGrp="1"/>
          </p:cNvSpPr>
          <p:nvPr>
            <p:ph type="sldNum" idx="12"/>
          </p:nvPr>
        </p:nvSpPr>
        <p:spPr>
          <a:xfrm>
            <a:off x="8612143" y="6356419"/>
            <a:ext cx="458471" cy="35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898" tIns="60898" rIns="60898" bIns="60898" anchor="t" anchorCtr="0">
            <a:noAutofit/>
          </a:bodyPr>
          <a:lstStyle>
            <a:lvl1pPr marL="0" marR="0" lvl="0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  <a:defRPr sz="18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1471001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9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596724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Пользовательский макет">
  <p:cSld name="12_Пользовательский макет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Google Shape;37;p10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10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5" y="5626838"/>
            <a:ext cx="1705397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0"/>
          <p:cNvSpPr>
            <a:spLocks noGrp="1"/>
          </p:cNvSpPr>
          <p:nvPr>
            <p:ph type="pic" idx="2"/>
          </p:nvPr>
        </p:nvSpPr>
        <p:spPr>
          <a:xfrm>
            <a:off x="5" y="0"/>
            <a:ext cx="12194120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10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50314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0">
  <p:cSld name="Section header 0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209048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Пользовательский макет">
  <p:cSld name="19_Пользовательский макет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Google Shape;44;p12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45;p12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5" y="5626838"/>
            <a:ext cx="1705397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2"/>
          <p:cNvSpPr>
            <a:spLocks noGrp="1"/>
          </p:cNvSpPr>
          <p:nvPr>
            <p:ph type="pic" idx="2"/>
          </p:nvPr>
        </p:nvSpPr>
        <p:spPr>
          <a:xfrm>
            <a:off x="5865432" y="0"/>
            <a:ext cx="6328693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105436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567"/>
            <a:ext cx="10363200" cy="1470025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8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9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9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9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9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9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9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CA49-FEBE-41D1-A9D1-298DEAE7E6A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48B4-F153-4F3B-BC72-84ECC010E07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8889045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14557" y="2130479"/>
            <a:ext cx="10365003" cy="147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1829119" y="3886200"/>
            <a:ext cx="8535884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22859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None/>
              <a:defRPr sz="2200" b="1">
                <a:solidFill>
                  <a:srgbClr val="800000"/>
                </a:solidFill>
              </a:defRPr>
            </a:lvl1pPr>
            <a:lvl2pPr marL="914377" lvl="1" indent="-22859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None/>
              <a:defRPr sz="2200" b="1">
                <a:solidFill>
                  <a:srgbClr val="800000"/>
                </a:solidFill>
              </a:defRPr>
            </a:lvl2pPr>
            <a:lvl3pPr marL="1371566" lvl="2" indent="-22859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None/>
              <a:defRPr sz="2200" b="1">
                <a:solidFill>
                  <a:srgbClr val="800000"/>
                </a:solidFill>
              </a:defRPr>
            </a:lvl3pPr>
            <a:lvl4pPr marL="1828754" lvl="3" indent="-22859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None/>
              <a:defRPr sz="2200" b="1">
                <a:solidFill>
                  <a:srgbClr val="800000"/>
                </a:solidFill>
              </a:defRPr>
            </a:lvl4pPr>
            <a:lvl5pPr marL="2285943" lvl="4" indent="-22859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None/>
              <a:defRPr sz="2200" b="1">
                <a:solidFill>
                  <a:srgbClr val="800000"/>
                </a:solidFill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sldNum" idx="12"/>
          </p:nvPr>
        </p:nvSpPr>
        <p:spPr>
          <a:xfrm>
            <a:off x="11191353" y="6245279"/>
            <a:ext cx="393097" cy="28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094812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5_Custom Layou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>
            <a:spLocks noGrp="1"/>
          </p:cNvSpPr>
          <p:nvPr>
            <p:ph type="pic" idx="2"/>
          </p:nvPr>
        </p:nvSpPr>
        <p:spPr>
          <a:xfrm>
            <a:off x="772869" y="1738663"/>
            <a:ext cx="3838571" cy="51193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7617362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5"/>
          <p:cNvSpPr txBox="1">
            <a:spLocks noGrp="1"/>
          </p:cNvSpPr>
          <p:nvPr>
            <p:ph type="sldNum" idx="12"/>
          </p:nvPr>
        </p:nvSpPr>
        <p:spPr>
          <a:xfrm>
            <a:off x="11191353" y="6245279"/>
            <a:ext cx="393097" cy="28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4463389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Custom Layout">
  <p:cSld name="6_Custom Layout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6"/>
          <p:cNvSpPr>
            <a:spLocks noGrp="1"/>
          </p:cNvSpPr>
          <p:nvPr>
            <p:ph type="pic" idx="2"/>
          </p:nvPr>
        </p:nvSpPr>
        <p:spPr>
          <a:xfrm>
            <a:off x="1" y="824316"/>
            <a:ext cx="3838571" cy="511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16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608586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Título e conteúdo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7"/>
          <p:cNvSpPr txBox="1">
            <a:spLocks noGrp="1"/>
          </p:cNvSpPr>
          <p:nvPr>
            <p:ph type="title"/>
          </p:nvPr>
        </p:nvSpPr>
        <p:spPr>
          <a:xfrm>
            <a:off x="609713" y="274694"/>
            <a:ext cx="10974707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7"/>
          <p:cNvSpPr txBox="1">
            <a:spLocks noGrp="1"/>
          </p:cNvSpPr>
          <p:nvPr>
            <p:ph type="body" idx="1"/>
          </p:nvPr>
        </p:nvSpPr>
        <p:spPr>
          <a:xfrm>
            <a:off x="609713" y="1600206"/>
            <a:ext cx="1097470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377" lvl="1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566" lvl="2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754" lvl="3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5943" lvl="4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7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8219211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Custom Layout">
  <p:cSld name="11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8"/>
          <p:cNvSpPr>
            <a:spLocks noGrp="1"/>
          </p:cNvSpPr>
          <p:nvPr>
            <p:ph type="pic" idx="2"/>
          </p:nvPr>
        </p:nvSpPr>
        <p:spPr>
          <a:xfrm>
            <a:off x="45" y="1931836"/>
            <a:ext cx="3003449" cy="38379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6" name="Google Shape;66;p18"/>
          <p:cNvSpPr>
            <a:spLocks noGrp="1"/>
          </p:cNvSpPr>
          <p:nvPr>
            <p:ph type="pic" idx="3"/>
          </p:nvPr>
        </p:nvSpPr>
        <p:spPr>
          <a:xfrm>
            <a:off x="3385585" y="796399"/>
            <a:ext cx="3003448" cy="383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8"/>
          <p:cNvSpPr>
            <a:spLocks noGrp="1"/>
          </p:cNvSpPr>
          <p:nvPr>
            <p:ph type="pic" idx="4"/>
          </p:nvPr>
        </p:nvSpPr>
        <p:spPr>
          <a:xfrm>
            <a:off x="6771171" y="12882"/>
            <a:ext cx="3003448" cy="38379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8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147721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Layout Personalizado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9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7895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Em Branco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0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161432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1_Title Slide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1"/>
          <p:cNvSpPr txBox="1">
            <a:spLocks noGrp="1"/>
          </p:cNvSpPr>
          <p:nvPr>
            <p:ph type="title"/>
          </p:nvPr>
        </p:nvSpPr>
        <p:spPr>
          <a:xfrm>
            <a:off x="838345" y="365129"/>
            <a:ext cx="1051742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00"/>
              <a:buFont typeface="Calibri"/>
              <a:buNone/>
              <a:defRPr sz="33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1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07074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Layout Personalizado">
  <p:cSld name="1_Layout Personalizado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2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87303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CA49-FEBE-41D1-A9D1-298DEAE7E6A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48B4-F153-4F3B-BC72-84ECC010E07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841605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2372406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3_Custom Layout">
  <p:cSld name="13_Custom Layou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24" descr="Google Shape;62;p4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94053" y="1974849"/>
            <a:ext cx="4843304" cy="403885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24"/>
          <p:cNvSpPr>
            <a:spLocks noGrp="1"/>
          </p:cNvSpPr>
          <p:nvPr>
            <p:ph type="pic" idx="2"/>
          </p:nvPr>
        </p:nvSpPr>
        <p:spPr>
          <a:xfrm>
            <a:off x="1306743" y="2166993"/>
            <a:ext cx="4415604" cy="24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24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3504673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1_Em branco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25"/>
          <p:cNvSpPr txBox="1">
            <a:spLocks noGrp="1"/>
          </p:cNvSpPr>
          <p:nvPr>
            <p:ph type="sldNum" idx="12"/>
          </p:nvPr>
        </p:nvSpPr>
        <p:spPr>
          <a:xfrm>
            <a:off x="11191333" y="6245280"/>
            <a:ext cx="393080" cy="28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24840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Custom Layout">
  <p:cSld name="3_Custom Layout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6"/>
          <p:cNvSpPr>
            <a:spLocks noGrp="1"/>
          </p:cNvSpPr>
          <p:nvPr>
            <p:ph type="pic" idx="2"/>
          </p:nvPr>
        </p:nvSpPr>
        <p:spPr>
          <a:xfrm>
            <a:off x="5533476" y="272827"/>
            <a:ext cx="4645960" cy="46451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26"/>
          <p:cNvSpPr>
            <a:spLocks noGrp="1"/>
          </p:cNvSpPr>
          <p:nvPr>
            <p:ph type="pic" idx="3"/>
          </p:nvPr>
        </p:nvSpPr>
        <p:spPr>
          <a:xfrm>
            <a:off x="7959828" y="2731922"/>
            <a:ext cx="4645961" cy="46451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26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237189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7"/>
          <p:cNvSpPr>
            <a:spLocks noGrp="1"/>
          </p:cNvSpPr>
          <p:nvPr>
            <p:ph type="pic" idx="2"/>
          </p:nvPr>
        </p:nvSpPr>
        <p:spPr>
          <a:xfrm>
            <a:off x="7290711" y="70"/>
            <a:ext cx="3838572" cy="5119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2" name="Google Shape;92;p27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26850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9_Custom Layout">
  <p:cSld name="9_Custom Layou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8"/>
          <p:cNvSpPr>
            <a:spLocks noGrp="1"/>
          </p:cNvSpPr>
          <p:nvPr>
            <p:ph type="pic" idx="2"/>
          </p:nvPr>
        </p:nvSpPr>
        <p:spPr>
          <a:xfrm>
            <a:off x="7299296" y="753414"/>
            <a:ext cx="4894821" cy="5473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5" name="Google Shape;95;p28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78509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_Custom Layout">
  <p:cSld name="7_Custom Layou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29"/>
          <p:cNvSpPr>
            <a:spLocks noGrp="1"/>
          </p:cNvSpPr>
          <p:nvPr>
            <p:ph type="pic" idx="2"/>
          </p:nvPr>
        </p:nvSpPr>
        <p:spPr>
          <a:xfrm>
            <a:off x="1" y="3540439"/>
            <a:ext cx="3822387" cy="3317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8" name="Google Shape;98;p29"/>
          <p:cNvSpPr>
            <a:spLocks noGrp="1"/>
          </p:cNvSpPr>
          <p:nvPr>
            <p:ph type="pic" idx="3"/>
          </p:nvPr>
        </p:nvSpPr>
        <p:spPr>
          <a:xfrm>
            <a:off x="8371735" y="-1"/>
            <a:ext cx="3822388" cy="3962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9" name="Google Shape;99;p29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0670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Custom Layout">
  <p:cSld name="8_Custom Layou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0"/>
          <p:cNvSpPr>
            <a:spLocks noGrp="1"/>
          </p:cNvSpPr>
          <p:nvPr>
            <p:ph type="pic" idx="2"/>
          </p:nvPr>
        </p:nvSpPr>
        <p:spPr>
          <a:xfrm>
            <a:off x="562816" y="364903"/>
            <a:ext cx="4293373" cy="2968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2" name="Google Shape;102;p30"/>
          <p:cNvSpPr>
            <a:spLocks noGrp="1"/>
          </p:cNvSpPr>
          <p:nvPr>
            <p:ph type="pic" idx="3"/>
          </p:nvPr>
        </p:nvSpPr>
        <p:spPr>
          <a:xfrm>
            <a:off x="6269815" y="3524969"/>
            <a:ext cx="5361508" cy="29681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p30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326448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Custom Layout">
  <p:cSld name="10_Custom Layout"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31"/>
          <p:cNvSpPr>
            <a:spLocks noGrp="1"/>
          </p:cNvSpPr>
          <p:nvPr>
            <p:ph type="pic" idx="2"/>
          </p:nvPr>
        </p:nvSpPr>
        <p:spPr>
          <a:xfrm>
            <a:off x="3542307" y="1"/>
            <a:ext cx="4362404" cy="52610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6" name="Google Shape;106;p31"/>
          <p:cNvSpPr>
            <a:spLocks noGrp="1"/>
          </p:cNvSpPr>
          <p:nvPr>
            <p:ph type="pic" idx="3"/>
          </p:nvPr>
        </p:nvSpPr>
        <p:spPr>
          <a:xfrm>
            <a:off x="45" y="3419357"/>
            <a:ext cx="2930457" cy="34386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7" name="Google Shape;107;p31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986470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2_Custom Layout">
  <p:cSld name="12_Custom Layou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Google Shape;109;p32"/>
          <p:cNvGrpSpPr/>
          <p:nvPr/>
        </p:nvGrpSpPr>
        <p:grpSpPr>
          <a:xfrm>
            <a:off x="4648573" y="1733137"/>
            <a:ext cx="6428203" cy="3593617"/>
            <a:chOff x="-1" y="0"/>
            <a:chExt cx="4821150" cy="3593616"/>
          </a:xfrm>
        </p:grpSpPr>
        <p:sp>
          <p:nvSpPr>
            <p:cNvPr id="110" name="Google Shape;110;p32"/>
            <p:cNvSpPr/>
            <p:nvPr/>
          </p:nvSpPr>
          <p:spPr>
            <a:xfrm>
              <a:off x="798415" y="310060"/>
              <a:ext cx="3193664" cy="2615402"/>
            </a:xfrm>
            <a:prstGeom prst="rect">
              <a:avLst/>
            </a:prstGeom>
            <a:solidFill>
              <a:srgbClr val="A5A5A5"/>
            </a:solidFill>
            <a:ln w="12700" cap="flat" cmpd="sng">
              <a:solidFill>
                <a:srgbClr val="BA0000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45700" tIns="45700" rIns="45700" bIns="45700" anchor="ctr" anchorCtr="0">
              <a:noAutofit/>
            </a:bodyPr>
            <a:lstStyle/>
            <a:p>
              <a:pPr algn="ctr" defTabSz="609585">
                <a:buClr>
                  <a:srgbClr val="FFFFFF"/>
                </a:buClr>
                <a:buSzPts val="1800"/>
                <a:buFont typeface="Calibri"/>
                <a:buNone/>
              </a:pPr>
              <a:endParaRPr sz="18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1" name="Google Shape;111;p32" descr="Google Shape;58;p44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" y="0"/>
              <a:ext cx="4821150" cy="3593616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2" name="Google Shape;112;p32"/>
          <p:cNvSpPr>
            <a:spLocks noGrp="1"/>
          </p:cNvSpPr>
          <p:nvPr>
            <p:ph type="pic" idx="2"/>
          </p:nvPr>
        </p:nvSpPr>
        <p:spPr>
          <a:xfrm>
            <a:off x="5946235" y="2043127"/>
            <a:ext cx="3832892" cy="24415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3" name="Google Shape;113;p32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41552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5698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9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3pPr>
            <a:lvl4pPr marL="13709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95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9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92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9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90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CA49-FEBE-41D1-A9D1-298DEAE7E6A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48B4-F153-4F3B-BC72-84ECC010E07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81538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33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7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33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48" y="5626850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17" name="Google Shape;117;p33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435013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Title and two columns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34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7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34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48" y="5626850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34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583500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35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7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35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48" y="5626850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35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6406676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36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7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36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48" y="5626850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p36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4995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37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7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37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48" y="5626850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33" name="Google Shape;133;p37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786619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38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7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38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48" y="5626850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38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727785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Пользовательский макет">
  <p:cSld name="67_Пользовательский макет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39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7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39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48" y="5626850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41" name="Google Shape;141;p39"/>
          <p:cNvSpPr>
            <a:spLocks noGrp="1"/>
          </p:cNvSpPr>
          <p:nvPr>
            <p:ph type="pic" idx="2"/>
          </p:nvPr>
        </p:nvSpPr>
        <p:spPr>
          <a:xfrm>
            <a:off x="23" y="1"/>
            <a:ext cx="12194121" cy="364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2" name="Google Shape;142;p39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134723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Пользовательский макет">
  <p:cSld name="68_Пользовательский макет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40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7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40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48" y="5626850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p40"/>
          <p:cNvSpPr>
            <a:spLocks noGrp="1"/>
          </p:cNvSpPr>
          <p:nvPr>
            <p:ph type="pic" idx="2"/>
          </p:nvPr>
        </p:nvSpPr>
        <p:spPr>
          <a:xfrm>
            <a:off x="23" y="15"/>
            <a:ext cx="12194121" cy="641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7" name="Google Shape;147;p40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42968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1_Пользовательский макет">
  <p:cSld name="12_Пользовательский макет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41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7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41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48" y="5626850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41"/>
          <p:cNvSpPr>
            <a:spLocks noGrp="1"/>
          </p:cNvSpPr>
          <p:nvPr>
            <p:ph type="pic" idx="2"/>
          </p:nvPr>
        </p:nvSpPr>
        <p:spPr>
          <a:xfrm>
            <a:off x="23" y="0"/>
            <a:ext cx="12194121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2" name="Google Shape;152;p41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6472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Пользовательский макет">
  <p:cSld name="20_Пользовательский макет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42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7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42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48" y="5626850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56" name="Google Shape;156;p42"/>
          <p:cNvSpPr>
            <a:spLocks noGrp="1"/>
          </p:cNvSpPr>
          <p:nvPr>
            <p:ph type="pic" idx="2"/>
          </p:nvPr>
        </p:nvSpPr>
        <p:spPr>
          <a:xfrm>
            <a:off x="5865474" y="0"/>
            <a:ext cx="6328695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7" name="Google Shape;157;p42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17417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CA49-FEBE-41D1-A9D1-298DEAE7E6A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48B4-F153-4F3B-BC72-84ECC010E07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49743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 Page">
  <p:cSld name="Front Page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43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7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43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48" y="5626850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43"/>
          <p:cNvSpPr txBox="1"/>
          <p:nvPr/>
        </p:nvSpPr>
        <p:spPr>
          <a:xfrm>
            <a:off x="2836644" y="640236"/>
            <a:ext cx="6520879" cy="2352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t" anchorCtr="0">
            <a:noAutofit/>
          </a:bodyPr>
          <a:lstStyle/>
          <a:p>
            <a:pPr algn="ctr" defTabSz="609585">
              <a:buClr>
                <a:srgbClr val="FFFFFF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FFFFFF"/>
                </a:solidFill>
                <a:ea typeface="Arial"/>
                <a:cs typeface="Arial"/>
                <a:sym typeface="Arial"/>
              </a:rPr>
              <a:t>Presentation of the new</a:t>
            </a:r>
            <a:endParaRPr sz="1800">
              <a:solidFill>
                <a:srgbClr val="000000"/>
              </a:solidFill>
            </a:endParaRPr>
          </a:p>
          <a:p>
            <a:pPr algn="ctr" defTabSz="609585"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FFFFFF"/>
                </a:solidFill>
                <a:ea typeface="Arial"/>
                <a:cs typeface="Arial"/>
                <a:sym typeface="Arial"/>
              </a:rPr>
              <a:t>IDF </a:t>
            </a:r>
            <a:r>
              <a:rPr lang="en-US" sz="4400" b="1">
                <a:solidFill>
                  <a:srgbClr val="FFFFFF"/>
                </a:solidFill>
                <a:ea typeface="Arial"/>
                <a:cs typeface="Arial"/>
                <a:sym typeface="Arial"/>
              </a:rPr>
              <a:t>DIABETES ATLAS</a:t>
            </a:r>
            <a:endParaRPr sz="1400" b="1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 defTabSz="609585">
              <a:buClr>
                <a:srgbClr val="FFFFFF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FFFFFF"/>
                </a:solidFill>
                <a:ea typeface="Arial"/>
                <a:cs typeface="Arial"/>
                <a:sym typeface="Arial"/>
              </a:rPr>
              <a:t>WORLD DIABETES DAY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162" name="Google Shape;162;p43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4152554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1_Slide de título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" name="Google Shape;164;p44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7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44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48" y="5626850"/>
            <a:ext cx="1705399" cy="144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44" descr="Imagem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82" y="9"/>
            <a:ext cx="12179895" cy="51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44" descr="Imagem 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26839" y="6110172"/>
            <a:ext cx="931964" cy="611391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44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56733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2_Title slide">
    <p:bg>
      <p:bgPr>
        <a:solidFill>
          <a:srgbClr val="E9EDEE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45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45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2" y="5626845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45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848010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rgbClr val="1A9988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p46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46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2" y="5626845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46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9239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8" name="Google Shape;178;p47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79" name="Google Shape;179;p47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2" y="5626845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p47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82713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48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48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2" y="5626845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p48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72406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49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49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2" y="5626845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49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29654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Google Shape;190;p50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50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2" y="5626845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50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11856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51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Google Shape;195;p51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2" y="5626845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51"/>
          <p:cNvSpPr txBox="1">
            <a:spLocks noGrp="1"/>
          </p:cNvSpPr>
          <p:nvPr>
            <p:ph type="title"/>
          </p:nvPr>
        </p:nvSpPr>
        <p:spPr>
          <a:xfrm>
            <a:off x="1524272" y="1122418"/>
            <a:ext cx="9145589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730" tIns="136730" rIns="136730" bIns="13673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Raleway"/>
              <a:buNone/>
              <a:defRPr sz="6000" b="1"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51"/>
          <p:cNvSpPr txBox="1">
            <a:spLocks noGrp="1"/>
          </p:cNvSpPr>
          <p:nvPr>
            <p:ph type="body" idx="1"/>
          </p:nvPr>
        </p:nvSpPr>
        <p:spPr>
          <a:xfrm>
            <a:off x="1524272" y="3602098"/>
            <a:ext cx="9145589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730" tIns="136730" rIns="136730" bIns="136730" anchor="t" anchorCtr="0">
            <a:noAutofit/>
          </a:bodyPr>
          <a:lstStyle>
            <a:lvl1pPr marL="457189" lvl="0" indent="-22859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Lato"/>
              <a:buNone/>
              <a:defRPr sz="24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377" lvl="1" indent="-22859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Lato"/>
              <a:buNone/>
              <a:defRPr sz="24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566" lvl="2" indent="-22859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Lato"/>
              <a:buNone/>
              <a:defRPr sz="24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754" lvl="3" indent="-22859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Lato"/>
              <a:buNone/>
              <a:defRPr sz="24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5943" lvl="4" indent="-22859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Lato"/>
              <a:buNone/>
              <a:defRPr sz="24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51"/>
          <p:cNvSpPr txBox="1">
            <a:spLocks noGrp="1"/>
          </p:cNvSpPr>
          <p:nvPr>
            <p:ph type="sldNum" idx="12"/>
          </p:nvPr>
        </p:nvSpPr>
        <p:spPr>
          <a:xfrm>
            <a:off x="10858188" y="6353875"/>
            <a:ext cx="497589" cy="370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730" tIns="136730" rIns="136730" bIns="13673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7836086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Google Shape;200;p52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52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2" y="5626845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52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740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99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672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657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343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001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66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337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002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667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33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19346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8" indent="0">
              <a:buNone/>
              <a:defRPr sz="2100" b="1"/>
            </a:lvl2pPr>
            <a:lvl3pPr marL="913975" indent="0">
              <a:buNone/>
              <a:defRPr sz="1800" b="1"/>
            </a:lvl3pPr>
            <a:lvl4pPr marL="1370966" indent="0">
              <a:buNone/>
              <a:defRPr sz="1500" b="1"/>
            </a:lvl4pPr>
            <a:lvl5pPr marL="1827950" indent="0">
              <a:buNone/>
              <a:defRPr sz="1500" b="1"/>
            </a:lvl5pPr>
            <a:lvl6pPr marL="2284942" indent="0">
              <a:buNone/>
              <a:defRPr sz="1500" b="1"/>
            </a:lvl6pPr>
            <a:lvl7pPr marL="2741929" indent="0">
              <a:buNone/>
              <a:defRPr sz="1500" b="1"/>
            </a:lvl7pPr>
            <a:lvl8pPr marL="3198913" indent="0">
              <a:buNone/>
              <a:defRPr sz="1500" b="1"/>
            </a:lvl8pPr>
            <a:lvl9pPr marL="3655901" indent="0">
              <a:buNone/>
              <a:defRPr sz="15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469" y="1535117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88" indent="0">
              <a:buNone/>
              <a:defRPr sz="2100" b="1"/>
            </a:lvl2pPr>
            <a:lvl3pPr marL="913975" indent="0">
              <a:buNone/>
              <a:defRPr sz="1800" b="1"/>
            </a:lvl3pPr>
            <a:lvl4pPr marL="1370966" indent="0">
              <a:buNone/>
              <a:defRPr sz="1500" b="1"/>
            </a:lvl4pPr>
            <a:lvl5pPr marL="1827950" indent="0">
              <a:buNone/>
              <a:defRPr sz="1500" b="1"/>
            </a:lvl5pPr>
            <a:lvl6pPr marL="2284942" indent="0">
              <a:buNone/>
              <a:defRPr sz="1500" b="1"/>
            </a:lvl6pPr>
            <a:lvl7pPr marL="2741929" indent="0">
              <a:buNone/>
              <a:defRPr sz="1500" b="1"/>
            </a:lvl7pPr>
            <a:lvl8pPr marL="3198913" indent="0">
              <a:buNone/>
              <a:defRPr sz="1500" b="1"/>
            </a:lvl8pPr>
            <a:lvl9pPr marL="3655901" indent="0">
              <a:buNone/>
              <a:defRPr sz="15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4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CA49-FEBE-41D1-A9D1-298DEAE7E6A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48B4-F153-4F3B-BC72-84ECC010E07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054670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Пользовательский макет">
  <p:cSld name="69_Пользовательский макет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53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53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2" y="5626845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53"/>
          <p:cNvSpPr>
            <a:spLocks noGrp="1"/>
          </p:cNvSpPr>
          <p:nvPr>
            <p:ph type="pic" idx="2"/>
          </p:nvPr>
        </p:nvSpPr>
        <p:spPr>
          <a:xfrm>
            <a:off x="23" y="1"/>
            <a:ext cx="12194121" cy="364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7" name="Google Shape;207;p53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881196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Пользовательский макет">
  <p:cSld name="69_Пользовательский макет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Google Shape;209;p54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54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2" y="5626845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54"/>
          <p:cNvSpPr>
            <a:spLocks noGrp="1"/>
          </p:cNvSpPr>
          <p:nvPr>
            <p:ph type="pic" idx="2"/>
          </p:nvPr>
        </p:nvSpPr>
        <p:spPr>
          <a:xfrm>
            <a:off x="23" y="8"/>
            <a:ext cx="12194121" cy="641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2" name="Google Shape;212;p54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1893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9_Пользовательский макет">
  <p:cSld name="20_Пользовательский макет"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4" name="Google Shape;214;p55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55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2" y="5626845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55"/>
          <p:cNvSpPr>
            <a:spLocks noGrp="1"/>
          </p:cNvSpPr>
          <p:nvPr>
            <p:ph type="pic" idx="2"/>
          </p:nvPr>
        </p:nvSpPr>
        <p:spPr>
          <a:xfrm>
            <a:off x="5865470" y="0"/>
            <a:ext cx="6328695" cy="685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7" name="Google Shape;217;p55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928879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 Page">
  <p:cSld name="1_Front P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p56" descr="Google Shape;1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56" descr="Google Shape;1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1152" y="5626845"/>
            <a:ext cx="1705399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21" name="Google Shape;221;p56"/>
          <p:cNvSpPr txBox="1"/>
          <p:nvPr/>
        </p:nvSpPr>
        <p:spPr>
          <a:xfrm>
            <a:off x="2836644" y="640236"/>
            <a:ext cx="6520879" cy="2352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t" anchorCtr="0">
            <a:noAutofit/>
          </a:bodyPr>
          <a:lstStyle/>
          <a:p>
            <a:pPr algn="ctr" defTabSz="609585">
              <a:buClr>
                <a:srgbClr val="FFFFFF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FFFFFF"/>
                </a:solidFill>
                <a:ea typeface="Arial"/>
                <a:cs typeface="Arial"/>
                <a:sym typeface="Arial"/>
              </a:rPr>
              <a:t>Presentation of the new</a:t>
            </a:r>
            <a:endParaRPr sz="1800">
              <a:solidFill>
                <a:srgbClr val="000000"/>
              </a:solidFill>
            </a:endParaRPr>
          </a:p>
          <a:p>
            <a:pPr algn="ctr" defTabSz="609585"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FFFFFF"/>
                </a:solidFill>
                <a:ea typeface="Arial"/>
                <a:cs typeface="Arial"/>
                <a:sym typeface="Arial"/>
              </a:rPr>
              <a:t>IDF </a:t>
            </a:r>
            <a:r>
              <a:rPr lang="en-US" sz="4400" b="1">
                <a:solidFill>
                  <a:srgbClr val="FFFFFF"/>
                </a:solidFill>
                <a:ea typeface="Arial"/>
                <a:cs typeface="Arial"/>
                <a:sym typeface="Arial"/>
              </a:rPr>
              <a:t>DIABETES ATLAS</a:t>
            </a:r>
            <a:endParaRPr sz="1400" b="1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 defTabSz="609585">
              <a:buClr>
                <a:srgbClr val="FFFFFF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FFFFFF"/>
                </a:solidFill>
                <a:ea typeface="Arial"/>
                <a:cs typeface="Arial"/>
                <a:sym typeface="Arial"/>
              </a:rPr>
              <a:t>WORLD DIABETES DAY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22" name="Google Shape;222;p56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780142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1_Slide de título"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Google Shape;224;p57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Google Shape;225;p57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2" y="5626845"/>
            <a:ext cx="1705399" cy="144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57" descr="Imagem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44" y="9"/>
            <a:ext cx="12179893" cy="51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57" descr="Imagem 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26829" y="6110165"/>
            <a:ext cx="931963" cy="611391"/>
          </a:xfrm>
          <a:prstGeom prst="rect">
            <a:avLst/>
          </a:prstGeom>
          <a:noFill/>
          <a:ln>
            <a:noFill/>
          </a:ln>
        </p:spPr>
      </p:pic>
      <p:sp>
        <p:nvSpPr>
          <p:cNvPr id="228" name="Google Shape;228;p57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081958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2_Title slide">
    <p:bg>
      <p:bgPr>
        <a:solidFill>
          <a:srgbClr val="E9EDEE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p58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58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5" y="5626838"/>
            <a:ext cx="1705397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58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613059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bg>
      <p:bgPr>
        <a:solidFill>
          <a:srgbClr val="1A9988"/>
        </a:solidFill>
        <a:effectLst/>
      </p:bgPr>
    </p:bg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59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59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5" y="5626838"/>
            <a:ext cx="1705397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59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715721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1_Title and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60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60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5" y="5626838"/>
            <a:ext cx="1705397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60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34392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1_One column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61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3" name="Google Shape;243;p61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5" y="5626838"/>
            <a:ext cx="1705397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44" name="Google Shape;244;p61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353336"/>
      </p:ext>
    </p:extLst>
  </p:cSld>
  <p:clrMapOvr>
    <a:masterClrMapping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1_Section title and description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62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62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5" y="5626838"/>
            <a:ext cx="1705397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62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1697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CA49-FEBE-41D1-A9D1-298DEAE7E6A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48B4-F153-4F3B-BC72-84ECC010E07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7482502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1_Caption"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63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63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5" y="5626838"/>
            <a:ext cx="1705397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63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2105701"/>
      </p:ext>
    </p:extLst>
  </p:cSld>
  <p:clrMapOvr>
    <a:masterClrMapping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2_Title Slide"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64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64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5" y="5626838"/>
            <a:ext cx="1705397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56" name="Google Shape;256;p64"/>
          <p:cNvSpPr txBox="1">
            <a:spLocks noGrp="1"/>
          </p:cNvSpPr>
          <p:nvPr>
            <p:ph type="title"/>
          </p:nvPr>
        </p:nvSpPr>
        <p:spPr>
          <a:xfrm>
            <a:off x="1524268" y="1122418"/>
            <a:ext cx="9145589" cy="23876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730" tIns="136730" rIns="136730" bIns="136730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Raleway"/>
              <a:buNone/>
              <a:defRPr sz="6000" b="1">
                <a:latin typeface="Raleway"/>
                <a:ea typeface="Raleway"/>
                <a:cs typeface="Raleway"/>
                <a:sym typeface="Raleway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7" name="Google Shape;257;p64"/>
          <p:cNvSpPr txBox="1">
            <a:spLocks noGrp="1"/>
          </p:cNvSpPr>
          <p:nvPr>
            <p:ph type="body" idx="1"/>
          </p:nvPr>
        </p:nvSpPr>
        <p:spPr>
          <a:xfrm>
            <a:off x="1524268" y="3602092"/>
            <a:ext cx="9145589" cy="1655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730" tIns="136730" rIns="136730" bIns="136730" anchor="t" anchorCtr="0">
            <a:noAutofit/>
          </a:bodyPr>
          <a:lstStyle>
            <a:lvl1pPr marL="457189" lvl="0" indent="-22859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Lato"/>
              <a:buNone/>
              <a:defRPr sz="24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377" lvl="1" indent="-22859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Lato"/>
              <a:buNone/>
              <a:defRPr sz="24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566" lvl="2" indent="-22859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Lato"/>
              <a:buNone/>
              <a:defRPr sz="24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754" lvl="3" indent="-22859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Lato"/>
              <a:buNone/>
              <a:defRPr sz="24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5943" lvl="4" indent="-22859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2400"/>
              <a:buFont typeface="Lato"/>
              <a:buNone/>
              <a:defRPr sz="24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p64"/>
          <p:cNvSpPr txBox="1">
            <a:spLocks noGrp="1"/>
          </p:cNvSpPr>
          <p:nvPr>
            <p:ph type="sldNum" idx="12"/>
          </p:nvPr>
        </p:nvSpPr>
        <p:spPr>
          <a:xfrm>
            <a:off x="10858188" y="6353870"/>
            <a:ext cx="497589" cy="3702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6730" tIns="136730" rIns="136730" bIns="13673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100"/>
              <a:buFont typeface="Lato"/>
              <a:buNone/>
              <a:defRPr sz="1100">
                <a:solidFill>
                  <a:srgbClr val="595959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885940"/>
      </p:ext>
    </p:extLst>
  </p:cSld>
  <p:clrMapOvr>
    <a:masterClrMapping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0" name="Google Shape;260;p65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65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5" y="5626838"/>
            <a:ext cx="1705397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62" name="Google Shape;262;p65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642079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7_Пользовательский макет">
  <p:cSld name="69_Пользовательский макет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4" name="Google Shape;264;p66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66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5" y="5626838"/>
            <a:ext cx="1705397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66" name="Google Shape;266;p66"/>
          <p:cNvSpPr>
            <a:spLocks noGrp="1"/>
          </p:cNvSpPr>
          <p:nvPr>
            <p:ph type="pic" idx="2"/>
          </p:nvPr>
        </p:nvSpPr>
        <p:spPr>
          <a:xfrm>
            <a:off x="5" y="1"/>
            <a:ext cx="12194120" cy="364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7" name="Google Shape;267;p66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1897569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8_Пользовательский макет">
  <p:cSld name="69_Пользовательский макет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9" name="Google Shape;269;p67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0" name="Google Shape;270;p67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5" y="5626838"/>
            <a:ext cx="1705397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67"/>
          <p:cNvSpPr>
            <a:spLocks noGrp="1"/>
          </p:cNvSpPr>
          <p:nvPr>
            <p:ph type="pic" idx="2"/>
          </p:nvPr>
        </p:nvSpPr>
        <p:spPr>
          <a:xfrm>
            <a:off x="5" y="3"/>
            <a:ext cx="12194120" cy="64125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2" name="Google Shape;272;p67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106024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ront Page">
  <p:cSld name="1_Front Pag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68" descr="Google Shape;11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68" descr="Google Shape;12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131155" y="5626838"/>
            <a:ext cx="1705397" cy="1444068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68"/>
          <p:cNvSpPr txBox="1"/>
          <p:nvPr/>
        </p:nvSpPr>
        <p:spPr>
          <a:xfrm>
            <a:off x="2836644" y="640236"/>
            <a:ext cx="6520879" cy="23520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99" tIns="45699" rIns="45699" bIns="45699" anchor="t" anchorCtr="0">
            <a:noAutofit/>
          </a:bodyPr>
          <a:lstStyle/>
          <a:p>
            <a:pPr algn="ctr" defTabSz="609585">
              <a:buClr>
                <a:srgbClr val="FFFFFF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FFFFFF"/>
                </a:solidFill>
                <a:ea typeface="Arial"/>
                <a:cs typeface="Arial"/>
                <a:sym typeface="Arial"/>
              </a:rPr>
              <a:t>Presentation of the new</a:t>
            </a:r>
            <a:endParaRPr sz="1800">
              <a:solidFill>
                <a:srgbClr val="000000"/>
              </a:solidFill>
            </a:endParaRPr>
          </a:p>
          <a:p>
            <a:pPr algn="ctr" defTabSz="609585">
              <a:buClr>
                <a:srgbClr val="FFFFFF"/>
              </a:buClr>
              <a:buSzPts val="4400"/>
              <a:buFont typeface="Arial"/>
              <a:buNone/>
            </a:pPr>
            <a:r>
              <a:rPr lang="en-US" sz="4400">
                <a:solidFill>
                  <a:srgbClr val="FFFFFF"/>
                </a:solidFill>
                <a:ea typeface="Arial"/>
                <a:cs typeface="Arial"/>
                <a:sym typeface="Arial"/>
              </a:rPr>
              <a:t>IDF </a:t>
            </a:r>
            <a:r>
              <a:rPr lang="en-US" sz="4400" b="1">
                <a:solidFill>
                  <a:srgbClr val="FFFFFF"/>
                </a:solidFill>
                <a:ea typeface="Arial"/>
                <a:cs typeface="Arial"/>
                <a:sym typeface="Arial"/>
              </a:rPr>
              <a:t>DIABETES ATLAS</a:t>
            </a:r>
            <a:endParaRPr sz="1400" b="1">
              <a:solidFill>
                <a:srgbClr val="000000"/>
              </a:solidFill>
              <a:ea typeface="Arial"/>
              <a:cs typeface="Arial"/>
              <a:sym typeface="Arial"/>
            </a:endParaRPr>
          </a:p>
          <a:p>
            <a:pPr algn="ctr" defTabSz="609585">
              <a:buClr>
                <a:srgbClr val="FFFFFF"/>
              </a:buClr>
              <a:buSzPts val="3000"/>
              <a:buFont typeface="Arial"/>
              <a:buNone/>
            </a:pPr>
            <a:r>
              <a:rPr lang="en-US" sz="3000">
                <a:solidFill>
                  <a:srgbClr val="FFFFFF"/>
                </a:solidFill>
                <a:ea typeface="Arial"/>
                <a:cs typeface="Arial"/>
                <a:sym typeface="Arial"/>
              </a:rPr>
              <a:t>WORLD DIABETES DAY</a:t>
            </a:r>
            <a:endParaRPr sz="1800">
              <a:solidFill>
                <a:srgbClr val="000000"/>
              </a:solidFill>
            </a:endParaRPr>
          </a:p>
        </p:txBody>
      </p:sp>
      <p:sp>
        <p:nvSpPr>
          <p:cNvPr id="277" name="Google Shape;277;p68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407987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1_Slide de título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" name="Google Shape;279;p69" descr="Google Shape;11;p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0405" y="53303"/>
            <a:ext cx="12194120" cy="6858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80" name="Google Shape;280;p69" descr="Google Shape;12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31155" y="5626838"/>
            <a:ext cx="1705397" cy="1444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1" name="Google Shape;281;p69" descr="Imagem 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4240" y="9"/>
            <a:ext cx="12179893" cy="514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2" name="Google Shape;282;p69" descr="Imagem 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126829" y="6110160"/>
            <a:ext cx="931963" cy="611391"/>
          </a:xfrm>
          <a:prstGeom prst="rect">
            <a:avLst/>
          </a:prstGeom>
          <a:noFill/>
          <a:ln>
            <a:noFill/>
          </a:ln>
        </p:spPr>
      </p:pic>
      <p:sp>
        <p:nvSpPr>
          <p:cNvPr id="283" name="Google Shape;283;p69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183960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>
  <p:cSld name="1_Slide de título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70"/>
          <p:cNvSpPr txBox="1">
            <a:spLocks noGrp="1"/>
          </p:cNvSpPr>
          <p:nvPr>
            <p:ph type="title"/>
          </p:nvPr>
        </p:nvSpPr>
        <p:spPr>
          <a:xfrm>
            <a:off x="914557" y="2130501"/>
            <a:ext cx="10365003" cy="1470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70"/>
          <p:cNvSpPr txBox="1">
            <a:spLocks noGrp="1"/>
          </p:cNvSpPr>
          <p:nvPr>
            <p:ph type="body" idx="1"/>
          </p:nvPr>
        </p:nvSpPr>
        <p:spPr>
          <a:xfrm>
            <a:off x="1829119" y="3886200"/>
            <a:ext cx="8535884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22859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  <a:defRPr sz="2900"/>
            </a:lvl1pPr>
            <a:lvl2pPr marL="914377" lvl="1" indent="-22859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  <a:defRPr sz="2900"/>
            </a:lvl2pPr>
            <a:lvl3pPr marL="1371566" lvl="2" indent="-22859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  <a:defRPr sz="2900"/>
            </a:lvl3pPr>
            <a:lvl4pPr marL="1828754" lvl="3" indent="-22859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  <a:defRPr sz="2900"/>
            </a:lvl4pPr>
            <a:lvl5pPr marL="2285943" lvl="4" indent="-228594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None/>
              <a:defRPr sz="2900"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87" name="Google Shape;287;p70"/>
          <p:cNvSpPr txBox="1">
            <a:spLocks noGrp="1"/>
          </p:cNvSpPr>
          <p:nvPr>
            <p:ph type="sldNum" idx="12"/>
          </p:nvPr>
        </p:nvSpPr>
        <p:spPr>
          <a:xfrm>
            <a:off x="11191333" y="6245280"/>
            <a:ext cx="393080" cy="28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1418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1_Título e conteúdo"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71"/>
          <p:cNvSpPr txBox="1">
            <a:spLocks noGrp="1"/>
          </p:cNvSpPr>
          <p:nvPr>
            <p:ph type="title"/>
          </p:nvPr>
        </p:nvSpPr>
        <p:spPr>
          <a:xfrm>
            <a:off x="609709" y="274694"/>
            <a:ext cx="10974707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p71"/>
          <p:cNvSpPr txBox="1">
            <a:spLocks noGrp="1"/>
          </p:cNvSpPr>
          <p:nvPr>
            <p:ph type="body" idx="1"/>
          </p:nvPr>
        </p:nvSpPr>
        <p:spPr>
          <a:xfrm>
            <a:off x="609709" y="1600206"/>
            <a:ext cx="1097470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sz="2900"/>
            </a:lvl1pPr>
            <a:lvl2pPr marL="914377" lvl="1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–"/>
              <a:defRPr sz="2900"/>
            </a:lvl2pPr>
            <a:lvl3pPr marL="1371566" lvl="2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sz="2900"/>
            </a:lvl3pPr>
            <a:lvl4pPr marL="1828754" lvl="3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–"/>
              <a:defRPr sz="2900"/>
            </a:lvl4pPr>
            <a:lvl5pPr marL="2285943" lvl="4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»"/>
              <a:defRPr sz="2900"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p71"/>
          <p:cNvSpPr txBox="1">
            <a:spLocks noGrp="1"/>
          </p:cNvSpPr>
          <p:nvPr>
            <p:ph type="sldNum" idx="12"/>
          </p:nvPr>
        </p:nvSpPr>
        <p:spPr>
          <a:xfrm>
            <a:off x="11191333" y="6245280"/>
            <a:ext cx="393080" cy="28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9335311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>
  <p:cSld name="Cabeçalho da Seção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72"/>
          <p:cNvSpPr txBox="1">
            <a:spLocks noGrp="1"/>
          </p:cNvSpPr>
          <p:nvPr>
            <p:ph type="title"/>
          </p:nvPr>
        </p:nvSpPr>
        <p:spPr>
          <a:xfrm>
            <a:off x="963249" y="4406958"/>
            <a:ext cx="10365003" cy="1362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4" name="Google Shape;294;p72"/>
          <p:cNvSpPr txBox="1">
            <a:spLocks noGrp="1"/>
          </p:cNvSpPr>
          <p:nvPr>
            <p:ph type="body" idx="1"/>
          </p:nvPr>
        </p:nvSpPr>
        <p:spPr>
          <a:xfrm>
            <a:off x="963249" y="2906714"/>
            <a:ext cx="10365003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1pPr>
            <a:lvl2pPr marL="914377" lvl="1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2pPr>
            <a:lvl3pPr marL="1371566" lvl="2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3pPr>
            <a:lvl4pPr marL="1828754" lvl="3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4pPr>
            <a:lvl5pPr marL="2285943" lvl="4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72"/>
          <p:cNvSpPr txBox="1">
            <a:spLocks noGrp="1"/>
          </p:cNvSpPr>
          <p:nvPr>
            <p:ph type="sldNum" idx="12"/>
          </p:nvPr>
        </p:nvSpPr>
        <p:spPr>
          <a:xfrm>
            <a:off x="11191333" y="6245280"/>
            <a:ext cx="393080" cy="28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9693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CA49-FEBE-41D1-A9D1-298DEAE7E6A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48B4-F153-4F3B-BC72-84ECC010E07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80193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>
  <p:cSld name="Duas Partes de Conteúdo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73"/>
          <p:cNvSpPr txBox="1">
            <a:spLocks noGrp="1"/>
          </p:cNvSpPr>
          <p:nvPr>
            <p:ph type="title"/>
          </p:nvPr>
        </p:nvSpPr>
        <p:spPr>
          <a:xfrm>
            <a:off x="609709" y="274694"/>
            <a:ext cx="10974707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8" name="Google Shape;298;p73"/>
          <p:cNvSpPr txBox="1">
            <a:spLocks noGrp="1"/>
          </p:cNvSpPr>
          <p:nvPr>
            <p:ph type="body" idx="1"/>
          </p:nvPr>
        </p:nvSpPr>
        <p:spPr>
          <a:xfrm>
            <a:off x="609708" y="1600206"/>
            <a:ext cx="538573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38734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  <a:defRPr sz="2500"/>
            </a:lvl1pPr>
            <a:lvl2pPr marL="914377" lvl="1" indent="-38734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–"/>
              <a:defRPr sz="2500"/>
            </a:lvl2pPr>
            <a:lvl3pPr marL="1371566" lvl="2" indent="-38734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•"/>
              <a:defRPr sz="2500"/>
            </a:lvl3pPr>
            <a:lvl4pPr marL="1828754" lvl="3" indent="-38734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–"/>
              <a:defRPr sz="2500"/>
            </a:lvl4pPr>
            <a:lvl5pPr marL="2285943" lvl="4" indent="-38734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Char char="»"/>
              <a:defRPr sz="2500"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73"/>
          <p:cNvSpPr txBox="1">
            <a:spLocks noGrp="1"/>
          </p:cNvSpPr>
          <p:nvPr>
            <p:ph type="sldNum" idx="12"/>
          </p:nvPr>
        </p:nvSpPr>
        <p:spPr>
          <a:xfrm>
            <a:off x="11191333" y="6245280"/>
            <a:ext cx="393080" cy="28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8437262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>
  <p:cSld name="Comparação"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p74"/>
          <p:cNvSpPr txBox="1">
            <a:spLocks noGrp="1"/>
          </p:cNvSpPr>
          <p:nvPr>
            <p:ph type="title"/>
          </p:nvPr>
        </p:nvSpPr>
        <p:spPr>
          <a:xfrm>
            <a:off x="609709" y="274694"/>
            <a:ext cx="10974707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74"/>
          <p:cNvSpPr txBox="1">
            <a:spLocks noGrp="1"/>
          </p:cNvSpPr>
          <p:nvPr>
            <p:ph type="body" idx="1"/>
          </p:nvPr>
        </p:nvSpPr>
        <p:spPr>
          <a:xfrm>
            <a:off x="609743" y="1535115"/>
            <a:ext cx="5387855" cy="639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/>
            </a:lvl1pPr>
            <a:lvl2pPr marL="914377" lvl="1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/>
            </a:lvl2pPr>
            <a:lvl3pPr marL="1371566" lvl="2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/>
            </a:lvl3pPr>
            <a:lvl4pPr marL="1828754" lvl="3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/>
            </a:lvl4pPr>
            <a:lvl5pPr marL="2285943" lvl="4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  <a:defRPr sz="2200" b="1"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74"/>
          <p:cNvSpPr txBox="1">
            <a:spLocks noGrp="1"/>
          </p:cNvSpPr>
          <p:nvPr>
            <p:ph type="body" idx="2"/>
          </p:nvPr>
        </p:nvSpPr>
        <p:spPr>
          <a:xfrm>
            <a:off x="6194453" y="1535115"/>
            <a:ext cx="5389971" cy="6397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377" lvl="1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566" lvl="2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754" lvl="3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5943" lvl="4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p74"/>
          <p:cNvSpPr txBox="1">
            <a:spLocks noGrp="1"/>
          </p:cNvSpPr>
          <p:nvPr>
            <p:ph type="sldNum" idx="12"/>
          </p:nvPr>
        </p:nvSpPr>
        <p:spPr>
          <a:xfrm>
            <a:off x="11191333" y="6245280"/>
            <a:ext cx="393080" cy="28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5130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>
  <p:cSld name="Somente título"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75"/>
          <p:cNvSpPr txBox="1">
            <a:spLocks noGrp="1"/>
          </p:cNvSpPr>
          <p:nvPr>
            <p:ph type="title"/>
          </p:nvPr>
        </p:nvSpPr>
        <p:spPr>
          <a:xfrm>
            <a:off x="609709" y="274694"/>
            <a:ext cx="10974707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07" name="Google Shape;307;p75"/>
          <p:cNvSpPr txBox="1">
            <a:spLocks noGrp="1"/>
          </p:cNvSpPr>
          <p:nvPr>
            <p:ph type="sldNum" idx="12"/>
          </p:nvPr>
        </p:nvSpPr>
        <p:spPr>
          <a:xfrm>
            <a:off x="11191333" y="6245280"/>
            <a:ext cx="393080" cy="28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912233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>
  <p:cSld name="Conteúdo com Legenda"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76"/>
          <p:cNvSpPr txBox="1">
            <a:spLocks noGrp="1"/>
          </p:cNvSpPr>
          <p:nvPr>
            <p:ph type="title"/>
          </p:nvPr>
        </p:nvSpPr>
        <p:spPr>
          <a:xfrm>
            <a:off x="609732" y="273107"/>
            <a:ext cx="4011781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76"/>
          <p:cNvSpPr txBox="1">
            <a:spLocks noGrp="1"/>
          </p:cNvSpPr>
          <p:nvPr>
            <p:ph type="body" idx="1"/>
          </p:nvPr>
        </p:nvSpPr>
        <p:spPr>
          <a:xfrm>
            <a:off x="4767563" y="273106"/>
            <a:ext cx="6816852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sz="2900"/>
            </a:lvl1pPr>
            <a:lvl2pPr marL="914377" lvl="1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–"/>
              <a:defRPr sz="2900"/>
            </a:lvl2pPr>
            <a:lvl3pPr marL="1371566" lvl="2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sz="2900"/>
            </a:lvl3pPr>
            <a:lvl4pPr marL="1828754" lvl="3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–"/>
              <a:defRPr sz="2900"/>
            </a:lvl4pPr>
            <a:lvl5pPr marL="2285943" lvl="4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»"/>
              <a:defRPr sz="2900"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76"/>
          <p:cNvSpPr txBox="1">
            <a:spLocks noGrp="1"/>
          </p:cNvSpPr>
          <p:nvPr>
            <p:ph type="body" idx="2"/>
          </p:nvPr>
        </p:nvSpPr>
        <p:spPr>
          <a:xfrm>
            <a:off x="609735" y="1435104"/>
            <a:ext cx="4011780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377" lvl="1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566" lvl="2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754" lvl="3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5943" lvl="4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76"/>
          <p:cNvSpPr txBox="1">
            <a:spLocks noGrp="1"/>
          </p:cNvSpPr>
          <p:nvPr>
            <p:ph type="sldNum" idx="12"/>
          </p:nvPr>
        </p:nvSpPr>
        <p:spPr>
          <a:xfrm>
            <a:off x="11191333" y="6245280"/>
            <a:ext cx="393080" cy="28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601281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>
  <p:cSld name="Imagem com Legenda"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77"/>
          <p:cNvSpPr txBox="1">
            <a:spLocks noGrp="1"/>
          </p:cNvSpPr>
          <p:nvPr>
            <p:ph type="title"/>
          </p:nvPr>
        </p:nvSpPr>
        <p:spPr>
          <a:xfrm>
            <a:off x="2390131" y="4800654"/>
            <a:ext cx="7316472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5" name="Google Shape;315;p77"/>
          <p:cNvSpPr>
            <a:spLocks noGrp="1"/>
          </p:cNvSpPr>
          <p:nvPr>
            <p:ph type="pic" idx="2"/>
          </p:nvPr>
        </p:nvSpPr>
        <p:spPr>
          <a:xfrm>
            <a:off x="2390131" y="612775"/>
            <a:ext cx="731647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6" name="Google Shape;316;p77"/>
          <p:cNvSpPr txBox="1">
            <a:spLocks noGrp="1"/>
          </p:cNvSpPr>
          <p:nvPr>
            <p:ph type="body" idx="1"/>
          </p:nvPr>
        </p:nvSpPr>
        <p:spPr>
          <a:xfrm>
            <a:off x="2390131" y="5367392"/>
            <a:ext cx="7316472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914377" lvl="1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1371566" lvl="2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1828754" lvl="3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2285943" lvl="4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17" name="Google Shape;317;p77"/>
          <p:cNvSpPr txBox="1">
            <a:spLocks noGrp="1"/>
          </p:cNvSpPr>
          <p:nvPr>
            <p:ph type="sldNum" idx="12"/>
          </p:nvPr>
        </p:nvSpPr>
        <p:spPr>
          <a:xfrm>
            <a:off x="11191333" y="6245280"/>
            <a:ext cx="393080" cy="28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071766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abela">
  <p:cSld name="Título e tabela"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78"/>
          <p:cNvSpPr txBox="1">
            <a:spLocks noGrp="1"/>
          </p:cNvSpPr>
          <p:nvPr>
            <p:ph type="title"/>
          </p:nvPr>
        </p:nvSpPr>
        <p:spPr>
          <a:xfrm>
            <a:off x="609709" y="274694"/>
            <a:ext cx="10974707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0" name="Google Shape;320;p78"/>
          <p:cNvSpPr txBox="1">
            <a:spLocks noGrp="1"/>
          </p:cNvSpPr>
          <p:nvPr>
            <p:ph type="sldNum" idx="12"/>
          </p:nvPr>
        </p:nvSpPr>
        <p:spPr>
          <a:xfrm>
            <a:off x="11191333" y="6245280"/>
            <a:ext cx="393080" cy="28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865246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79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16617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, texto e clip-art">
  <p:cSld name="Título, texto e clip-art"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80"/>
          <p:cNvSpPr txBox="1">
            <a:spLocks noGrp="1"/>
          </p:cNvSpPr>
          <p:nvPr>
            <p:ph type="title"/>
          </p:nvPr>
        </p:nvSpPr>
        <p:spPr>
          <a:xfrm>
            <a:off x="609709" y="274694"/>
            <a:ext cx="10974707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900"/>
              <a:buFont typeface="Arial"/>
              <a:buNone/>
              <a:defRPr sz="39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5" name="Google Shape;325;p80"/>
          <p:cNvSpPr txBox="1">
            <a:spLocks noGrp="1"/>
          </p:cNvSpPr>
          <p:nvPr>
            <p:ph type="body" idx="1"/>
          </p:nvPr>
        </p:nvSpPr>
        <p:spPr>
          <a:xfrm>
            <a:off x="609708" y="1600206"/>
            <a:ext cx="5385736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sz="2900"/>
            </a:lvl1pPr>
            <a:lvl2pPr marL="914377" lvl="1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–"/>
              <a:defRPr sz="2900"/>
            </a:lvl2pPr>
            <a:lvl3pPr marL="1371566" lvl="2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•"/>
              <a:defRPr sz="2900"/>
            </a:lvl3pPr>
            <a:lvl4pPr marL="1828754" lvl="3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–"/>
              <a:defRPr sz="2900"/>
            </a:lvl4pPr>
            <a:lvl5pPr marL="2285943" lvl="4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900"/>
              <a:buFont typeface="Arial"/>
              <a:buChar char="»"/>
              <a:defRPr sz="2900"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80"/>
          <p:cNvSpPr txBox="1">
            <a:spLocks noGrp="1"/>
          </p:cNvSpPr>
          <p:nvPr>
            <p:ph type="sldNum" idx="12"/>
          </p:nvPr>
        </p:nvSpPr>
        <p:spPr>
          <a:xfrm>
            <a:off x="11191333" y="6245280"/>
            <a:ext cx="393080" cy="283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300"/>
              <a:buFont typeface="Arial"/>
              <a:buNone/>
              <a:defRPr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875018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2_Title slide">
    <p:bg>
      <p:bgPr>
        <a:solidFill>
          <a:srgbClr val="808080"/>
        </a:solidFill>
        <a:effectLst/>
      </p:bgPr>
    </p:bg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81"/>
          <p:cNvSpPr txBox="1">
            <a:spLocks noGrp="1"/>
          </p:cNvSpPr>
          <p:nvPr>
            <p:ph type="sldNum" idx="12"/>
          </p:nvPr>
        </p:nvSpPr>
        <p:spPr>
          <a:xfrm>
            <a:off x="5892800" y="6356351"/>
            <a:ext cx="2844800" cy="36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/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07550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82"/>
          <p:cNvSpPr txBox="1">
            <a:spLocks noGrp="1"/>
          </p:cNvSpPr>
          <p:nvPr>
            <p:ph type="title"/>
          </p:nvPr>
        </p:nvSpPr>
        <p:spPr>
          <a:xfrm>
            <a:off x="609707" y="274694"/>
            <a:ext cx="10974708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1" name="Google Shape;331;p82"/>
          <p:cNvSpPr txBox="1">
            <a:spLocks noGrp="1"/>
          </p:cNvSpPr>
          <p:nvPr>
            <p:ph type="body" idx="1"/>
          </p:nvPr>
        </p:nvSpPr>
        <p:spPr>
          <a:xfrm>
            <a:off x="609707" y="1600206"/>
            <a:ext cx="1097470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•"/>
              <a:defRPr sz="2200" b="1">
                <a:solidFill>
                  <a:srgbClr val="800000"/>
                </a:solidFill>
              </a:defRPr>
            </a:lvl1pPr>
            <a:lvl2pPr marL="914377" lvl="1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–"/>
              <a:defRPr sz="2200" b="1">
                <a:solidFill>
                  <a:srgbClr val="800000"/>
                </a:solidFill>
              </a:defRPr>
            </a:lvl2pPr>
            <a:lvl3pPr marL="1371566" lvl="2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•"/>
              <a:defRPr sz="2200" b="1">
                <a:solidFill>
                  <a:srgbClr val="800000"/>
                </a:solidFill>
              </a:defRPr>
            </a:lvl3pPr>
            <a:lvl4pPr marL="1828754" lvl="3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–"/>
              <a:defRPr sz="2200" b="1">
                <a:solidFill>
                  <a:srgbClr val="800000"/>
                </a:solidFill>
              </a:defRPr>
            </a:lvl4pPr>
            <a:lvl5pPr marL="2285943" lvl="4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»"/>
              <a:defRPr sz="2200" b="1">
                <a:solidFill>
                  <a:srgbClr val="800000"/>
                </a:solidFill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2" name="Google Shape;332;p82"/>
          <p:cNvSpPr txBox="1">
            <a:spLocks noGrp="1"/>
          </p:cNvSpPr>
          <p:nvPr>
            <p:ph type="sldNum" idx="12"/>
          </p:nvPr>
        </p:nvSpPr>
        <p:spPr>
          <a:xfrm>
            <a:off x="11191353" y="6245279"/>
            <a:ext cx="393097" cy="28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2040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177"/>
            <a:ext cx="4011084" cy="116205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18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88" indent="0">
              <a:buNone/>
              <a:defRPr sz="1200"/>
            </a:lvl2pPr>
            <a:lvl3pPr marL="913975" indent="0">
              <a:buNone/>
              <a:defRPr sz="1000"/>
            </a:lvl3pPr>
            <a:lvl4pPr marL="1370966" indent="0">
              <a:buNone/>
              <a:defRPr sz="900"/>
            </a:lvl4pPr>
            <a:lvl5pPr marL="1827950" indent="0">
              <a:buNone/>
              <a:defRPr sz="900"/>
            </a:lvl5pPr>
            <a:lvl6pPr marL="2284942" indent="0">
              <a:buNone/>
              <a:defRPr sz="900"/>
            </a:lvl6pPr>
            <a:lvl7pPr marL="2741929" indent="0">
              <a:buNone/>
              <a:defRPr sz="900"/>
            </a:lvl7pPr>
            <a:lvl8pPr marL="3198913" indent="0">
              <a:buNone/>
              <a:defRPr sz="900"/>
            </a:lvl8pPr>
            <a:lvl9pPr marL="3655901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CA49-FEBE-41D1-A9D1-298DEAE7E6A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48B4-F153-4F3B-BC72-84ECC010E07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62204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1_Section Header"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83"/>
          <p:cNvSpPr txBox="1">
            <a:spLocks noGrp="1"/>
          </p:cNvSpPr>
          <p:nvPr>
            <p:ph type="title"/>
          </p:nvPr>
        </p:nvSpPr>
        <p:spPr>
          <a:xfrm>
            <a:off x="963249" y="4406956"/>
            <a:ext cx="10365003" cy="13620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  <a:defRPr sz="3600" b="1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83"/>
          <p:cNvSpPr txBox="1">
            <a:spLocks noGrp="1"/>
          </p:cNvSpPr>
          <p:nvPr>
            <p:ph type="body" idx="1"/>
          </p:nvPr>
        </p:nvSpPr>
        <p:spPr>
          <a:xfrm>
            <a:off x="963249" y="2906714"/>
            <a:ext cx="10365003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Arial"/>
              <a:buNone/>
              <a:defRPr sz="1800" b="1">
                <a:solidFill>
                  <a:srgbClr val="800000"/>
                </a:solidFill>
              </a:defRPr>
            </a:lvl1pPr>
            <a:lvl2pPr marL="914377" lvl="1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Arial"/>
              <a:buNone/>
              <a:defRPr sz="1800" b="1">
                <a:solidFill>
                  <a:srgbClr val="800000"/>
                </a:solidFill>
              </a:defRPr>
            </a:lvl2pPr>
            <a:lvl3pPr marL="1371566" lvl="2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Arial"/>
              <a:buNone/>
              <a:defRPr sz="1800" b="1">
                <a:solidFill>
                  <a:srgbClr val="800000"/>
                </a:solidFill>
              </a:defRPr>
            </a:lvl3pPr>
            <a:lvl4pPr marL="1828754" lvl="3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Arial"/>
              <a:buNone/>
              <a:defRPr sz="1800" b="1">
                <a:solidFill>
                  <a:srgbClr val="800000"/>
                </a:solidFill>
              </a:defRPr>
            </a:lvl4pPr>
            <a:lvl5pPr marL="2285943" lvl="4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00000"/>
              </a:buClr>
              <a:buSzPts val="1800"/>
              <a:buFont typeface="Arial"/>
              <a:buNone/>
              <a:defRPr sz="1800" b="1">
                <a:solidFill>
                  <a:srgbClr val="800000"/>
                </a:solidFill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83"/>
          <p:cNvSpPr txBox="1">
            <a:spLocks noGrp="1"/>
          </p:cNvSpPr>
          <p:nvPr>
            <p:ph type="sldNum" idx="12"/>
          </p:nvPr>
        </p:nvSpPr>
        <p:spPr>
          <a:xfrm>
            <a:off x="11191353" y="6245279"/>
            <a:ext cx="393097" cy="28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542660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84"/>
          <p:cNvSpPr txBox="1">
            <a:spLocks noGrp="1"/>
          </p:cNvSpPr>
          <p:nvPr>
            <p:ph type="title"/>
          </p:nvPr>
        </p:nvSpPr>
        <p:spPr>
          <a:xfrm>
            <a:off x="609707" y="274694"/>
            <a:ext cx="10974708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84"/>
          <p:cNvSpPr txBox="1">
            <a:spLocks noGrp="1"/>
          </p:cNvSpPr>
          <p:nvPr>
            <p:ph type="body" idx="1"/>
          </p:nvPr>
        </p:nvSpPr>
        <p:spPr>
          <a:xfrm>
            <a:off x="609727" y="1600206"/>
            <a:ext cx="538573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38734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ts val="2500"/>
              <a:buFont typeface="Arial"/>
              <a:buChar char="•"/>
              <a:defRPr sz="2500" b="1">
                <a:solidFill>
                  <a:srgbClr val="800000"/>
                </a:solidFill>
              </a:defRPr>
            </a:lvl1pPr>
            <a:lvl2pPr marL="914377" lvl="1" indent="-38734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ts val="2500"/>
              <a:buFont typeface="Arial"/>
              <a:buChar char="–"/>
              <a:defRPr sz="2500" b="1">
                <a:solidFill>
                  <a:srgbClr val="800000"/>
                </a:solidFill>
              </a:defRPr>
            </a:lvl2pPr>
            <a:lvl3pPr marL="1371566" lvl="2" indent="-38734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ts val="2500"/>
              <a:buFont typeface="Arial"/>
              <a:buChar char="•"/>
              <a:defRPr sz="2500" b="1">
                <a:solidFill>
                  <a:srgbClr val="800000"/>
                </a:solidFill>
              </a:defRPr>
            </a:lvl3pPr>
            <a:lvl4pPr marL="1828754" lvl="3" indent="-38734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ts val="2500"/>
              <a:buFont typeface="Arial"/>
              <a:buChar char="–"/>
              <a:defRPr sz="2500" b="1">
                <a:solidFill>
                  <a:srgbClr val="800000"/>
                </a:solidFill>
              </a:defRPr>
            </a:lvl4pPr>
            <a:lvl5pPr marL="2285943" lvl="4" indent="-387341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ts val="2500"/>
              <a:buFont typeface="Arial"/>
              <a:buChar char="»"/>
              <a:defRPr sz="2500" b="1">
                <a:solidFill>
                  <a:srgbClr val="800000"/>
                </a:solidFill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84"/>
          <p:cNvSpPr txBox="1">
            <a:spLocks noGrp="1"/>
          </p:cNvSpPr>
          <p:nvPr>
            <p:ph type="sldNum" idx="12"/>
          </p:nvPr>
        </p:nvSpPr>
        <p:spPr>
          <a:xfrm>
            <a:off x="11191353" y="6245279"/>
            <a:ext cx="393097" cy="28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5268399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85"/>
          <p:cNvSpPr txBox="1">
            <a:spLocks noGrp="1"/>
          </p:cNvSpPr>
          <p:nvPr>
            <p:ph type="title"/>
          </p:nvPr>
        </p:nvSpPr>
        <p:spPr>
          <a:xfrm>
            <a:off x="609707" y="274694"/>
            <a:ext cx="10974708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85"/>
          <p:cNvSpPr txBox="1">
            <a:spLocks noGrp="1"/>
          </p:cNvSpPr>
          <p:nvPr>
            <p:ph type="body" idx="1"/>
          </p:nvPr>
        </p:nvSpPr>
        <p:spPr>
          <a:xfrm>
            <a:off x="609743" y="1535117"/>
            <a:ext cx="538785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None/>
              <a:defRPr sz="2200" b="1">
                <a:solidFill>
                  <a:srgbClr val="800000"/>
                </a:solidFill>
              </a:defRPr>
            </a:lvl1pPr>
            <a:lvl2pPr marL="914377" lvl="1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None/>
              <a:defRPr sz="2200" b="1">
                <a:solidFill>
                  <a:srgbClr val="800000"/>
                </a:solidFill>
              </a:defRPr>
            </a:lvl2pPr>
            <a:lvl3pPr marL="1371566" lvl="2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None/>
              <a:defRPr sz="2200" b="1">
                <a:solidFill>
                  <a:srgbClr val="800000"/>
                </a:solidFill>
              </a:defRPr>
            </a:lvl3pPr>
            <a:lvl4pPr marL="1828754" lvl="3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None/>
              <a:defRPr sz="2200" b="1">
                <a:solidFill>
                  <a:srgbClr val="800000"/>
                </a:solidFill>
              </a:defRPr>
            </a:lvl4pPr>
            <a:lvl5pPr marL="2285943" lvl="4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None/>
              <a:defRPr sz="2200" b="1">
                <a:solidFill>
                  <a:srgbClr val="800000"/>
                </a:solidFill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4" name="Google Shape;344;p85"/>
          <p:cNvSpPr txBox="1">
            <a:spLocks noGrp="1"/>
          </p:cNvSpPr>
          <p:nvPr>
            <p:ph type="body" idx="2"/>
          </p:nvPr>
        </p:nvSpPr>
        <p:spPr>
          <a:xfrm>
            <a:off x="6194482" y="1535117"/>
            <a:ext cx="5389969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377" lvl="1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566" lvl="2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754" lvl="3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5943" lvl="4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5" name="Google Shape;345;p85"/>
          <p:cNvSpPr txBox="1">
            <a:spLocks noGrp="1"/>
          </p:cNvSpPr>
          <p:nvPr>
            <p:ph type="sldNum" idx="12"/>
          </p:nvPr>
        </p:nvSpPr>
        <p:spPr>
          <a:xfrm>
            <a:off x="11191353" y="6245279"/>
            <a:ext cx="393097" cy="28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453732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86"/>
          <p:cNvSpPr txBox="1">
            <a:spLocks noGrp="1"/>
          </p:cNvSpPr>
          <p:nvPr>
            <p:ph type="title"/>
          </p:nvPr>
        </p:nvSpPr>
        <p:spPr>
          <a:xfrm>
            <a:off x="609707" y="274694"/>
            <a:ext cx="10974708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48" name="Google Shape;348;p86"/>
          <p:cNvSpPr txBox="1">
            <a:spLocks noGrp="1"/>
          </p:cNvSpPr>
          <p:nvPr>
            <p:ph type="sldNum" idx="12"/>
          </p:nvPr>
        </p:nvSpPr>
        <p:spPr>
          <a:xfrm>
            <a:off x="11191353" y="6245279"/>
            <a:ext cx="393097" cy="28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5702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87"/>
          <p:cNvSpPr txBox="1">
            <a:spLocks noGrp="1"/>
          </p:cNvSpPr>
          <p:nvPr>
            <p:ph type="title"/>
          </p:nvPr>
        </p:nvSpPr>
        <p:spPr>
          <a:xfrm>
            <a:off x="609711" y="273105"/>
            <a:ext cx="4011780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1" name="Google Shape;351;p87"/>
          <p:cNvSpPr txBox="1">
            <a:spLocks noGrp="1"/>
          </p:cNvSpPr>
          <p:nvPr>
            <p:ph type="body" idx="1"/>
          </p:nvPr>
        </p:nvSpPr>
        <p:spPr>
          <a:xfrm>
            <a:off x="4767563" y="273106"/>
            <a:ext cx="6816852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ts val="2900"/>
              <a:buFont typeface="Arial"/>
              <a:buChar char="•"/>
              <a:defRPr sz="2900" b="1">
                <a:solidFill>
                  <a:srgbClr val="800000"/>
                </a:solidFill>
              </a:defRPr>
            </a:lvl1pPr>
            <a:lvl2pPr marL="914377" lvl="1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ts val="2900"/>
              <a:buFont typeface="Arial"/>
              <a:buChar char="–"/>
              <a:defRPr sz="2900" b="1">
                <a:solidFill>
                  <a:srgbClr val="800000"/>
                </a:solidFill>
              </a:defRPr>
            </a:lvl2pPr>
            <a:lvl3pPr marL="1371566" lvl="2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ts val="2900"/>
              <a:buFont typeface="Arial"/>
              <a:buChar char="•"/>
              <a:defRPr sz="2900" b="1">
                <a:solidFill>
                  <a:srgbClr val="800000"/>
                </a:solidFill>
              </a:defRPr>
            </a:lvl3pPr>
            <a:lvl4pPr marL="1828754" lvl="3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ts val="2900"/>
              <a:buFont typeface="Arial"/>
              <a:buChar char="–"/>
              <a:defRPr sz="2900" b="1">
                <a:solidFill>
                  <a:srgbClr val="800000"/>
                </a:solidFill>
              </a:defRPr>
            </a:lvl4pPr>
            <a:lvl5pPr marL="2285943" lvl="4" indent="-41274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800000"/>
              </a:buClr>
              <a:buSzPts val="2900"/>
              <a:buFont typeface="Arial"/>
              <a:buChar char="»"/>
              <a:defRPr sz="2900" b="1">
                <a:solidFill>
                  <a:srgbClr val="800000"/>
                </a:solidFill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87"/>
          <p:cNvSpPr txBox="1">
            <a:spLocks noGrp="1"/>
          </p:cNvSpPr>
          <p:nvPr>
            <p:ph type="body" idx="2"/>
          </p:nvPr>
        </p:nvSpPr>
        <p:spPr>
          <a:xfrm>
            <a:off x="609711" y="1435103"/>
            <a:ext cx="4011780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377" lvl="1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566" lvl="2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754" lvl="3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5943" lvl="4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87"/>
          <p:cNvSpPr txBox="1">
            <a:spLocks noGrp="1"/>
          </p:cNvSpPr>
          <p:nvPr>
            <p:ph type="sldNum" idx="12"/>
          </p:nvPr>
        </p:nvSpPr>
        <p:spPr>
          <a:xfrm>
            <a:off x="11191353" y="6245279"/>
            <a:ext cx="393097" cy="28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0271699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p88"/>
          <p:cNvSpPr txBox="1">
            <a:spLocks noGrp="1"/>
          </p:cNvSpPr>
          <p:nvPr>
            <p:ph type="title"/>
          </p:nvPr>
        </p:nvSpPr>
        <p:spPr>
          <a:xfrm>
            <a:off x="2390131" y="4800654"/>
            <a:ext cx="7316472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6" name="Google Shape;356;p88"/>
          <p:cNvSpPr>
            <a:spLocks noGrp="1"/>
          </p:cNvSpPr>
          <p:nvPr>
            <p:ph type="pic" idx="2"/>
          </p:nvPr>
        </p:nvSpPr>
        <p:spPr>
          <a:xfrm>
            <a:off x="2390131" y="612775"/>
            <a:ext cx="731647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7" name="Google Shape;357;p88"/>
          <p:cNvSpPr txBox="1">
            <a:spLocks noGrp="1"/>
          </p:cNvSpPr>
          <p:nvPr>
            <p:ph type="body" idx="1"/>
          </p:nvPr>
        </p:nvSpPr>
        <p:spPr>
          <a:xfrm>
            <a:off x="2390131" y="5367392"/>
            <a:ext cx="7316472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0000"/>
              </a:buClr>
              <a:buSzPts val="1300"/>
              <a:buFont typeface="Arial"/>
              <a:buNone/>
              <a:defRPr sz="1300" b="1">
                <a:solidFill>
                  <a:srgbClr val="800000"/>
                </a:solidFill>
              </a:defRPr>
            </a:lvl1pPr>
            <a:lvl2pPr marL="914377" lvl="1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0000"/>
              </a:buClr>
              <a:buSzPts val="1300"/>
              <a:buFont typeface="Arial"/>
              <a:buNone/>
              <a:defRPr sz="1300" b="1">
                <a:solidFill>
                  <a:srgbClr val="800000"/>
                </a:solidFill>
              </a:defRPr>
            </a:lvl2pPr>
            <a:lvl3pPr marL="1371566" lvl="2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0000"/>
              </a:buClr>
              <a:buSzPts val="1300"/>
              <a:buFont typeface="Arial"/>
              <a:buNone/>
              <a:defRPr sz="1300" b="1">
                <a:solidFill>
                  <a:srgbClr val="800000"/>
                </a:solidFill>
              </a:defRPr>
            </a:lvl3pPr>
            <a:lvl4pPr marL="1828754" lvl="3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0000"/>
              </a:buClr>
              <a:buSzPts val="1300"/>
              <a:buFont typeface="Arial"/>
              <a:buNone/>
              <a:defRPr sz="1300" b="1">
                <a:solidFill>
                  <a:srgbClr val="800000"/>
                </a:solidFill>
              </a:defRPr>
            </a:lvl4pPr>
            <a:lvl5pPr marL="2285943" lvl="4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800000"/>
              </a:buClr>
              <a:buSzPts val="1300"/>
              <a:buFont typeface="Arial"/>
              <a:buNone/>
              <a:defRPr sz="1300" b="1">
                <a:solidFill>
                  <a:srgbClr val="800000"/>
                </a:solidFill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58" name="Google Shape;358;p88"/>
          <p:cNvSpPr txBox="1">
            <a:spLocks noGrp="1"/>
          </p:cNvSpPr>
          <p:nvPr>
            <p:ph type="sldNum" idx="12"/>
          </p:nvPr>
        </p:nvSpPr>
        <p:spPr>
          <a:xfrm>
            <a:off x="11191353" y="6245279"/>
            <a:ext cx="393097" cy="28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2679255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>
  <p:cSld name="Title and Table"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89"/>
          <p:cNvSpPr txBox="1">
            <a:spLocks noGrp="1"/>
          </p:cNvSpPr>
          <p:nvPr>
            <p:ph type="title"/>
          </p:nvPr>
        </p:nvSpPr>
        <p:spPr>
          <a:xfrm>
            <a:off x="609707" y="274694"/>
            <a:ext cx="10974708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1" name="Google Shape;361;p89"/>
          <p:cNvSpPr txBox="1">
            <a:spLocks noGrp="1"/>
          </p:cNvSpPr>
          <p:nvPr>
            <p:ph type="sldNum" idx="12"/>
          </p:nvPr>
        </p:nvSpPr>
        <p:spPr>
          <a:xfrm>
            <a:off x="11191353" y="6245279"/>
            <a:ext cx="393097" cy="28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448623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hart">
  <p:cSld name="Title and Chart"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90"/>
          <p:cNvSpPr txBox="1">
            <a:spLocks noGrp="1"/>
          </p:cNvSpPr>
          <p:nvPr>
            <p:ph type="title"/>
          </p:nvPr>
        </p:nvSpPr>
        <p:spPr>
          <a:xfrm>
            <a:off x="609707" y="274694"/>
            <a:ext cx="10974708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4" name="Google Shape;364;p90"/>
          <p:cNvSpPr txBox="1">
            <a:spLocks noGrp="1"/>
          </p:cNvSpPr>
          <p:nvPr>
            <p:ph type="sldNum" idx="12"/>
          </p:nvPr>
        </p:nvSpPr>
        <p:spPr>
          <a:xfrm>
            <a:off x="11191353" y="6245279"/>
            <a:ext cx="393097" cy="28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38867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91"/>
          <p:cNvSpPr txBox="1">
            <a:spLocks noGrp="1"/>
          </p:cNvSpPr>
          <p:nvPr>
            <p:ph type="body" idx="1"/>
          </p:nvPr>
        </p:nvSpPr>
        <p:spPr>
          <a:xfrm>
            <a:off x="609707" y="274693"/>
            <a:ext cx="10974708" cy="5851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•"/>
              <a:defRPr sz="2200" b="1">
                <a:solidFill>
                  <a:srgbClr val="800000"/>
                </a:solidFill>
              </a:defRPr>
            </a:lvl1pPr>
            <a:lvl2pPr marL="914377" lvl="1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–"/>
              <a:defRPr sz="2200" b="1">
                <a:solidFill>
                  <a:srgbClr val="800000"/>
                </a:solidFill>
              </a:defRPr>
            </a:lvl2pPr>
            <a:lvl3pPr marL="1371566" lvl="2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•"/>
              <a:defRPr sz="2200" b="1">
                <a:solidFill>
                  <a:srgbClr val="800000"/>
                </a:solidFill>
              </a:defRPr>
            </a:lvl3pPr>
            <a:lvl4pPr marL="1828754" lvl="3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–"/>
              <a:defRPr sz="2200" b="1">
                <a:solidFill>
                  <a:srgbClr val="800000"/>
                </a:solidFill>
              </a:defRPr>
            </a:lvl4pPr>
            <a:lvl5pPr marL="2285943" lvl="4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»"/>
              <a:defRPr sz="2200" b="1">
                <a:solidFill>
                  <a:srgbClr val="800000"/>
                </a:solidFill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67" name="Google Shape;367;p91"/>
          <p:cNvSpPr txBox="1">
            <a:spLocks noGrp="1"/>
          </p:cNvSpPr>
          <p:nvPr>
            <p:ph type="sldNum" idx="12"/>
          </p:nvPr>
        </p:nvSpPr>
        <p:spPr>
          <a:xfrm>
            <a:off x="11191353" y="6245279"/>
            <a:ext cx="393097" cy="28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354492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2 Content">
  <p:cSld name="Title, Text, and 2 Conten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92"/>
          <p:cNvSpPr txBox="1">
            <a:spLocks noGrp="1"/>
          </p:cNvSpPr>
          <p:nvPr>
            <p:ph type="title"/>
          </p:nvPr>
        </p:nvSpPr>
        <p:spPr>
          <a:xfrm>
            <a:off x="609707" y="274694"/>
            <a:ext cx="10974708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0" name="Google Shape;370;p92"/>
          <p:cNvSpPr txBox="1">
            <a:spLocks noGrp="1"/>
          </p:cNvSpPr>
          <p:nvPr>
            <p:ph type="body" idx="1"/>
          </p:nvPr>
        </p:nvSpPr>
        <p:spPr>
          <a:xfrm>
            <a:off x="609727" y="1600206"/>
            <a:ext cx="538573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•"/>
              <a:defRPr sz="2200" b="1">
                <a:solidFill>
                  <a:srgbClr val="800000"/>
                </a:solidFill>
              </a:defRPr>
            </a:lvl1pPr>
            <a:lvl2pPr marL="914377" lvl="1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–"/>
              <a:defRPr sz="2200" b="1">
                <a:solidFill>
                  <a:srgbClr val="800000"/>
                </a:solidFill>
              </a:defRPr>
            </a:lvl2pPr>
            <a:lvl3pPr marL="1371566" lvl="2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•"/>
              <a:defRPr sz="2200" b="1">
                <a:solidFill>
                  <a:srgbClr val="800000"/>
                </a:solidFill>
              </a:defRPr>
            </a:lvl3pPr>
            <a:lvl4pPr marL="1828754" lvl="3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–"/>
              <a:defRPr sz="2200" b="1">
                <a:solidFill>
                  <a:srgbClr val="800000"/>
                </a:solidFill>
              </a:defRPr>
            </a:lvl4pPr>
            <a:lvl5pPr marL="2285943" lvl="4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»"/>
              <a:defRPr sz="2200" b="1">
                <a:solidFill>
                  <a:srgbClr val="800000"/>
                </a:solidFill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92"/>
          <p:cNvSpPr txBox="1">
            <a:spLocks noGrp="1"/>
          </p:cNvSpPr>
          <p:nvPr>
            <p:ph type="sldNum" idx="12"/>
          </p:nvPr>
        </p:nvSpPr>
        <p:spPr>
          <a:xfrm>
            <a:off x="11191353" y="6245279"/>
            <a:ext cx="393097" cy="28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020154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40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88" indent="0">
              <a:buNone/>
              <a:defRPr sz="2800"/>
            </a:lvl2pPr>
            <a:lvl3pPr marL="913975" indent="0">
              <a:buNone/>
              <a:defRPr sz="2400"/>
            </a:lvl3pPr>
            <a:lvl4pPr marL="1370966" indent="0">
              <a:buNone/>
              <a:defRPr sz="2100"/>
            </a:lvl4pPr>
            <a:lvl5pPr marL="1827950" indent="0">
              <a:buNone/>
              <a:defRPr sz="2100"/>
            </a:lvl5pPr>
            <a:lvl6pPr marL="2284942" indent="0">
              <a:buNone/>
              <a:defRPr sz="2100"/>
            </a:lvl6pPr>
            <a:lvl7pPr marL="2741929" indent="0">
              <a:buNone/>
              <a:defRPr sz="2100"/>
            </a:lvl7pPr>
            <a:lvl8pPr marL="3198913" indent="0">
              <a:buNone/>
              <a:defRPr sz="2100"/>
            </a:lvl8pPr>
            <a:lvl9pPr marL="3655901" indent="0">
              <a:buNone/>
              <a:defRPr sz="21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47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88" indent="0">
              <a:buNone/>
              <a:defRPr sz="1200"/>
            </a:lvl2pPr>
            <a:lvl3pPr marL="913975" indent="0">
              <a:buNone/>
              <a:defRPr sz="1000"/>
            </a:lvl3pPr>
            <a:lvl4pPr marL="1370966" indent="0">
              <a:buNone/>
              <a:defRPr sz="900"/>
            </a:lvl4pPr>
            <a:lvl5pPr marL="1827950" indent="0">
              <a:buNone/>
              <a:defRPr sz="900"/>
            </a:lvl5pPr>
            <a:lvl6pPr marL="2284942" indent="0">
              <a:buNone/>
              <a:defRPr sz="900"/>
            </a:lvl6pPr>
            <a:lvl7pPr marL="2741929" indent="0">
              <a:buNone/>
              <a:defRPr sz="900"/>
            </a:lvl7pPr>
            <a:lvl8pPr marL="3198913" indent="0">
              <a:buNone/>
              <a:defRPr sz="900"/>
            </a:lvl8pPr>
            <a:lvl9pPr marL="3655901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CA49-FEBE-41D1-A9D1-298DEAE7E6A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48B4-F153-4F3B-BC72-84ECC010E07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096670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 and Clip Art">
  <p:cSld name="Title, Text and Clip Art"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93"/>
          <p:cNvSpPr txBox="1">
            <a:spLocks noGrp="1"/>
          </p:cNvSpPr>
          <p:nvPr>
            <p:ph type="title"/>
          </p:nvPr>
        </p:nvSpPr>
        <p:spPr>
          <a:xfrm>
            <a:off x="609707" y="274694"/>
            <a:ext cx="10974708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3200"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93"/>
          <p:cNvSpPr txBox="1">
            <a:spLocks noGrp="1"/>
          </p:cNvSpPr>
          <p:nvPr>
            <p:ph type="body" idx="1"/>
          </p:nvPr>
        </p:nvSpPr>
        <p:spPr>
          <a:xfrm>
            <a:off x="609727" y="1600206"/>
            <a:ext cx="5385737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457189" lvl="0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•"/>
              <a:defRPr sz="2200" b="1">
                <a:solidFill>
                  <a:srgbClr val="800000"/>
                </a:solidFill>
              </a:defRPr>
            </a:lvl1pPr>
            <a:lvl2pPr marL="914377" lvl="1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–"/>
              <a:defRPr sz="2200" b="1">
                <a:solidFill>
                  <a:srgbClr val="800000"/>
                </a:solidFill>
              </a:defRPr>
            </a:lvl2pPr>
            <a:lvl3pPr marL="1371566" lvl="2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•"/>
              <a:defRPr sz="2200" b="1">
                <a:solidFill>
                  <a:srgbClr val="800000"/>
                </a:solidFill>
              </a:defRPr>
            </a:lvl3pPr>
            <a:lvl4pPr marL="1828754" lvl="3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–"/>
              <a:defRPr sz="2200" b="1">
                <a:solidFill>
                  <a:srgbClr val="800000"/>
                </a:solidFill>
              </a:defRPr>
            </a:lvl4pPr>
            <a:lvl5pPr marL="2285943" lvl="4" indent="-36829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800000"/>
              </a:buClr>
              <a:buSzPts val="2200"/>
              <a:buFont typeface="Arial"/>
              <a:buChar char="»"/>
              <a:defRPr sz="2200" b="1">
                <a:solidFill>
                  <a:srgbClr val="800000"/>
                </a:solidFill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5" name="Google Shape;375;p93"/>
          <p:cNvSpPr txBox="1">
            <a:spLocks noGrp="1"/>
          </p:cNvSpPr>
          <p:nvPr>
            <p:ph type="sldNum" idx="12"/>
          </p:nvPr>
        </p:nvSpPr>
        <p:spPr>
          <a:xfrm>
            <a:off x="11191353" y="6245279"/>
            <a:ext cx="393097" cy="28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5632" tIns="65632" rIns="65632" bIns="65632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300"/>
              <a:buFont typeface="Arial"/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3852564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>
  <p:cSld name="1_Título e conteúdo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Google Shape;377;p94"/>
          <p:cNvSpPr txBox="1">
            <a:spLocks noGrp="1"/>
          </p:cNvSpPr>
          <p:nvPr>
            <p:ph type="title"/>
          </p:nvPr>
        </p:nvSpPr>
        <p:spPr>
          <a:xfrm>
            <a:off x="609707" y="274694"/>
            <a:ext cx="10974708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8" name="Google Shape;378;p94"/>
          <p:cNvSpPr txBox="1">
            <a:spLocks noGrp="1"/>
          </p:cNvSpPr>
          <p:nvPr>
            <p:ph type="body" idx="1"/>
          </p:nvPr>
        </p:nvSpPr>
        <p:spPr>
          <a:xfrm>
            <a:off x="609707" y="1600201"/>
            <a:ext cx="10974708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t" anchorCtr="0">
            <a:noAutofit/>
          </a:bodyPr>
          <a:lstStyle>
            <a:lvl1pPr marL="457189" lvl="0" indent="-431789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914377" lvl="1" indent="-431789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371566" lvl="2" indent="-431789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828754" lvl="3" indent="-431789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285943" lvl="4" indent="-431789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79" name="Google Shape;379;p94"/>
          <p:cNvSpPr txBox="1">
            <a:spLocks noGrp="1"/>
          </p:cNvSpPr>
          <p:nvPr>
            <p:ph type="sldNum" idx="12"/>
          </p:nvPr>
        </p:nvSpPr>
        <p:spPr>
          <a:xfrm>
            <a:off x="11219537" y="6406787"/>
            <a:ext cx="364875" cy="26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935846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>
  <p:cSld name="1_Cabeçalho da Seção"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95"/>
          <p:cNvSpPr txBox="1">
            <a:spLocks noGrp="1"/>
          </p:cNvSpPr>
          <p:nvPr>
            <p:ph type="title"/>
          </p:nvPr>
        </p:nvSpPr>
        <p:spPr>
          <a:xfrm>
            <a:off x="963249" y="4406902"/>
            <a:ext cx="10365003" cy="13620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Calibri"/>
              <a:buNone/>
              <a:defRPr sz="4000" b="1" cap="none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p95"/>
          <p:cNvSpPr txBox="1">
            <a:spLocks noGrp="1"/>
          </p:cNvSpPr>
          <p:nvPr>
            <p:ph type="body" idx="1"/>
          </p:nvPr>
        </p:nvSpPr>
        <p:spPr>
          <a:xfrm>
            <a:off x="963249" y="2906714"/>
            <a:ext cx="10365003" cy="15001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377" lvl="1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566" lvl="2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754" lvl="3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5943" lvl="4" indent="-228594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Calibri"/>
              <a:buNone/>
              <a:defRPr sz="20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3" name="Google Shape;383;p95"/>
          <p:cNvSpPr txBox="1">
            <a:spLocks noGrp="1"/>
          </p:cNvSpPr>
          <p:nvPr>
            <p:ph type="sldNum" idx="12"/>
          </p:nvPr>
        </p:nvSpPr>
        <p:spPr>
          <a:xfrm>
            <a:off x="11219537" y="6406787"/>
            <a:ext cx="364875" cy="26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7830155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>
  <p:cSld name="1_Duas Partes de Conteúdo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96"/>
          <p:cNvSpPr txBox="1">
            <a:spLocks noGrp="1"/>
          </p:cNvSpPr>
          <p:nvPr>
            <p:ph type="title"/>
          </p:nvPr>
        </p:nvSpPr>
        <p:spPr>
          <a:xfrm>
            <a:off x="609707" y="274694"/>
            <a:ext cx="10974708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p96"/>
          <p:cNvSpPr txBox="1">
            <a:spLocks noGrp="1"/>
          </p:cNvSpPr>
          <p:nvPr>
            <p:ph type="body" idx="1"/>
          </p:nvPr>
        </p:nvSpPr>
        <p:spPr>
          <a:xfrm>
            <a:off x="609727" y="1600201"/>
            <a:ext cx="5385737" cy="45259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t" anchorCtr="0">
            <a:noAutofit/>
          </a:bodyPr>
          <a:lstStyle>
            <a:lvl1pPr marL="457189" lvl="0" indent="-4063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1pPr>
            <a:lvl2pPr marL="914377" lvl="1" indent="-4063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–"/>
              <a:defRPr sz="2800">
                <a:latin typeface="Calibri"/>
                <a:ea typeface="Calibri"/>
                <a:cs typeface="Calibri"/>
                <a:sym typeface="Calibri"/>
              </a:defRPr>
            </a:lvl2pPr>
            <a:lvl3pPr marL="1371566" lvl="2" indent="-4063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•"/>
              <a:defRPr sz="2800">
                <a:latin typeface="Calibri"/>
                <a:ea typeface="Calibri"/>
                <a:cs typeface="Calibri"/>
                <a:sym typeface="Calibri"/>
              </a:defRPr>
            </a:lvl3pPr>
            <a:lvl4pPr marL="1828754" lvl="3" indent="-4063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–"/>
              <a:defRPr sz="2800">
                <a:latin typeface="Calibri"/>
                <a:ea typeface="Calibri"/>
                <a:cs typeface="Calibri"/>
                <a:sym typeface="Calibri"/>
              </a:defRPr>
            </a:lvl4pPr>
            <a:lvl5pPr marL="2285943" lvl="4" indent="-40639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Char char="»"/>
              <a:defRPr sz="2800">
                <a:latin typeface="Calibri"/>
                <a:ea typeface="Calibri"/>
                <a:cs typeface="Calibri"/>
                <a:sym typeface="Calibri"/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87" name="Google Shape;387;p96"/>
          <p:cNvSpPr txBox="1">
            <a:spLocks noGrp="1"/>
          </p:cNvSpPr>
          <p:nvPr>
            <p:ph type="sldNum" idx="12"/>
          </p:nvPr>
        </p:nvSpPr>
        <p:spPr>
          <a:xfrm>
            <a:off x="11219537" y="6406787"/>
            <a:ext cx="364875" cy="26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9374993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ção">
  <p:cSld name="1_Comparação"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97"/>
          <p:cNvSpPr txBox="1">
            <a:spLocks noGrp="1"/>
          </p:cNvSpPr>
          <p:nvPr>
            <p:ph type="title"/>
          </p:nvPr>
        </p:nvSpPr>
        <p:spPr>
          <a:xfrm>
            <a:off x="609707" y="274694"/>
            <a:ext cx="10974708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0" name="Google Shape;390;p97"/>
          <p:cNvSpPr txBox="1">
            <a:spLocks noGrp="1"/>
          </p:cNvSpPr>
          <p:nvPr>
            <p:ph type="body" idx="1"/>
          </p:nvPr>
        </p:nvSpPr>
        <p:spPr>
          <a:xfrm>
            <a:off x="609743" y="1535117"/>
            <a:ext cx="5387855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  <a:lvl2pPr marL="914377" lvl="1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2pPr>
            <a:lvl3pPr marL="1371566" lvl="2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3pPr>
            <a:lvl4pPr marL="1828754" lvl="3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4pPr>
            <a:lvl5pPr marL="2285943" lvl="4" indent="-22859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Calibri"/>
              <a:buNone/>
              <a:defRPr sz="2400" b="1">
                <a:latin typeface="Calibri"/>
                <a:ea typeface="Calibri"/>
                <a:cs typeface="Calibri"/>
                <a:sym typeface="Calibri"/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1" name="Google Shape;391;p97"/>
          <p:cNvSpPr txBox="1">
            <a:spLocks noGrp="1"/>
          </p:cNvSpPr>
          <p:nvPr>
            <p:ph type="body" idx="2"/>
          </p:nvPr>
        </p:nvSpPr>
        <p:spPr>
          <a:xfrm>
            <a:off x="6194441" y="1535117"/>
            <a:ext cx="5389971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b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377" lvl="1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566" lvl="2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754" lvl="3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5943" lvl="4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2" name="Google Shape;392;p97"/>
          <p:cNvSpPr txBox="1">
            <a:spLocks noGrp="1"/>
          </p:cNvSpPr>
          <p:nvPr>
            <p:ph type="sldNum" idx="12"/>
          </p:nvPr>
        </p:nvSpPr>
        <p:spPr>
          <a:xfrm>
            <a:off x="11219537" y="6406787"/>
            <a:ext cx="364875" cy="26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15176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>
  <p:cSld name="1_Somente título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p98"/>
          <p:cNvSpPr txBox="1">
            <a:spLocks noGrp="1"/>
          </p:cNvSpPr>
          <p:nvPr>
            <p:ph type="title"/>
          </p:nvPr>
        </p:nvSpPr>
        <p:spPr>
          <a:xfrm>
            <a:off x="609707" y="274694"/>
            <a:ext cx="10974708" cy="11430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defRPr sz="4400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395" name="Google Shape;395;p98"/>
          <p:cNvSpPr txBox="1">
            <a:spLocks noGrp="1"/>
          </p:cNvSpPr>
          <p:nvPr>
            <p:ph type="sldNum" idx="12"/>
          </p:nvPr>
        </p:nvSpPr>
        <p:spPr>
          <a:xfrm>
            <a:off x="11219537" y="6406787"/>
            <a:ext cx="364875" cy="26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364399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">
  <p:cSld name="1_Em branco">
    <p:spTree>
      <p:nvGrpSpPr>
        <p:cNvPr id="1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99"/>
          <p:cNvSpPr txBox="1">
            <a:spLocks noGrp="1"/>
          </p:cNvSpPr>
          <p:nvPr>
            <p:ph type="sldNum" idx="12"/>
          </p:nvPr>
        </p:nvSpPr>
        <p:spPr>
          <a:xfrm>
            <a:off x="11219537" y="6406787"/>
            <a:ext cx="364875" cy="26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5546621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>
  <p:cSld name="1_Conteúdo com Legenda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00"/>
          <p:cNvSpPr txBox="1">
            <a:spLocks noGrp="1"/>
          </p:cNvSpPr>
          <p:nvPr>
            <p:ph type="title"/>
          </p:nvPr>
        </p:nvSpPr>
        <p:spPr>
          <a:xfrm>
            <a:off x="609708" y="273103"/>
            <a:ext cx="4011781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1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00"/>
          <p:cNvSpPr txBox="1">
            <a:spLocks noGrp="1"/>
          </p:cNvSpPr>
          <p:nvPr>
            <p:ph type="body" idx="1"/>
          </p:nvPr>
        </p:nvSpPr>
        <p:spPr>
          <a:xfrm>
            <a:off x="4767563" y="273103"/>
            <a:ext cx="6816852" cy="58531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t" anchorCtr="0">
            <a:noAutofit/>
          </a:bodyPr>
          <a:lstStyle>
            <a:lvl1pPr marL="457189" lvl="0" indent="-431789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1pPr>
            <a:lvl2pPr marL="914377" lvl="1" indent="-431789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2pPr>
            <a:lvl3pPr marL="1371566" lvl="2" indent="-431789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•"/>
              <a:defRPr sz="3200">
                <a:latin typeface="Calibri"/>
                <a:ea typeface="Calibri"/>
                <a:cs typeface="Calibri"/>
                <a:sym typeface="Calibri"/>
              </a:defRPr>
            </a:lvl3pPr>
            <a:lvl4pPr marL="1828754" lvl="3" indent="-431789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–"/>
              <a:defRPr sz="3200">
                <a:latin typeface="Calibri"/>
                <a:ea typeface="Calibri"/>
                <a:cs typeface="Calibri"/>
                <a:sym typeface="Calibri"/>
              </a:defRPr>
            </a:lvl4pPr>
            <a:lvl5pPr marL="2285943" lvl="4" indent="-431789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Char char="»"/>
              <a:defRPr sz="3200">
                <a:latin typeface="Calibri"/>
                <a:ea typeface="Calibri"/>
                <a:cs typeface="Calibri"/>
                <a:sym typeface="Calibri"/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1" name="Google Shape;401;p100"/>
          <p:cNvSpPr txBox="1">
            <a:spLocks noGrp="1"/>
          </p:cNvSpPr>
          <p:nvPr>
            <p:ph type="body" idx="2"/>
          </p:nvPr>
        </p:nvSpPr>
        <p:spPr>
          <a:xfrm>
            <a:off x="609711" y="1435103"/>
            <a:ext cx="4011780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marL="914377" lvl="1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marL="1371566" lvl="2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marL="1828754" lvl="3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marL="2285943" lvl="4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00"/>
          <p:cNvSpPr txBox="1">
            <a:spLocks noGrp="1"/>
          </p:cNvSpPr>
          <p:nvPr>
            <p:ph type="sldNum" idx="12"/>
          </p:nvPr>
        </p:nvSpPr>
        <p:spPr>
          <a:xfrm>
            <a:off x="11219537" y="6406787"/>
            <a:ext cx="364875" cy="26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245430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>
  <p:cSld name="1_Imagem com Legenda"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01"/>
          <p:cNvSpPr txBox="1">
            <a:spLocks noGrp="1"/>
          </p:cNvSpPr>
          <p:nvPr>
            <p:ph type="title"/>
          </p:nvPr>
        </p:nvSpPr>
        <p:spPr>
          <a:xfrm>
            <a:off x="2390131" y="4800654"/>
            <a:ext cx="7316472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Calibri"/>
              <a:buNone/>
              <a:defRPr sz="2000" b="1">
                <a:latin typeface="Calibri"/>
                <a:ea typeface="Calibri"/>
                <a:cs typeface="Calibri"/>
                <a:sym typeface="Calibri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5" name="Google Shape;405;p101"/>
          <p:cNvSpPr>
            <a:spLocks noGrp="1"/>
          </p:cNvSpPr>
          <p:nvPr>
            <p:ph type="pic" idx="2"/>
          </p:nvPr>
        </p:nvSpPr>
        <p:spPr>
          <a:xfrm>
            <a:off x="2390131" y="612775"/>
            <a:ext cx="731647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97" tIns="60932" rIns="121897" bIns="60932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6" name="Google Shape;406;p101"/>
          <p:cNvSpPr txBox="1">
            <a:spLocks noGrp="1"/>
          </p:cNvSpPr>
          <p:nvPr>
            <p:ph type="body" idx="1"/>
          </p:nvPr>
        </p:nvSpPr>
        <p:spPr>
          <a:xfrm>
            <a:off x="2390131" y="5367392"/>
            <a:ext cx="7316472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t" anchorCtr="0">
            <a:noAutofit/>
          </a:bodyPr>
          <a:lstStyle>
            <a:lvl1pPr marL="457189" lvl="0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1pPr>
            <a:lvl2pPr marL="914377" lvl="1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2pPr>
            <a:lvl3pPr marL="1371566" lvl="2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3pPr>
            <a:lvl4pPr marL="1828754" lvl="3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4pPr>
            <a:lvl5pPr marL="2285943" lvl="4" indent="-228594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Calibri"/>
              <a:buNone/>
              <a:defRPr>
                <a:latin typeface="Calibri"/>
                <a:ea typeface="Calibri"/>
                <a:cs typeface="Calibri"/>
                <a:sym typeface="Calibri"/>
              </a:defRPr>
            </a:lvl5pPr>
            <a:lvl6pPr marL="2743131" lvl="5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marL="3200320" lvl="6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marL="3657509" lvl="7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marL="4114697" lvl="8" indent="-22859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p101"/>
          <p:cNvSpPr txBox="1">
            <a:spLocks noGrp="1"/>
          </p:cNvSpPr>
          <p:nvPr>
            <p:ph type="sldNum" idx="12"/>
          </p:nvPr>
        </p:nvSpPr>
        <p:spPr>
          <a:xfrm>
            <a:off x="11219537" y="6406787"/>
            <a:ext cx="364875" cy="2642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sz="1200">
                <a:solidFill>
                  <a:srgbClr val="888888"/>
                </a:solidFill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8163298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Layout Personalizado">
  <p:cSld name="1_Layout Personalizado">
    <p:bg>
      <p:bgPr>
        <a:solidFill>
          <a:srgbClr val="F2F2F2"/>
        </a:solidFill>
        <a:effectLst/>
      </p:bgPr>
    </p:bg>
    <p:spTree>
      <p:nvGrpSpPr>
        <p:cNvPr id="1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102" descr="Imagem 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201260" y="65306"/>
            <a:ext cx="864489" cy="570003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102"/>
          <p:cNvSpPr txBox="1">
            <a:spLocks noGrp="1"/>
          </p:cNvSpPr>
          <p:nvPr>
            <p:ph type="sldNum" idx="12"/>
          </p:nvPr>
        </p:nvSpPr>
        <p:spPr>
          <a:xfrm>
            <a:off x="11649361" y="6489543"/>
            <a:ext cx="380419" cy="27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31" tIns="92931" rIns="92931" bIns="92931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1" name="Google Shape;411;p102" descr="Imagem 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35997" y="6489541"/>
            <a:ext cx="993243" cy="26201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542456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CA49-FEBE-41D1-A9D1-298DEAE7E6A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48B4-F153-4F3B-BC72-84ECC010E07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638910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ítulo e conteúdo">
  <p:cSld name="2_Título e conteúdo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103"/>
          <p:cNvSpPr/>
          <p:nvPr/>
        </p:nvSpPr>
        <p:spPr>
          <a:xfrm>
            <a:off x="-1" y="0"/>
            <a:ext cx="428793" cy="6858000"/>
          </a:xfrm>
          <a:prstGeom prst="rect">
            <a:avLst/>
          </a:prstGeom>
          <a:solidFill>
            <a:srgbClr val="F23E2E"/>
          </a:solidFill>
          <a:ln>
            <a:noFill/>
          </a:ln>
        </p:spPr>
        <p:txBody>
          <a:bodyPr spcFirstLastPara="1" wrap="square" lIns="45699" tIns="45699" rIns="45699" bIns="45699" anchor="ctr" anchorCtr="0">
            <a:noAutofit/>
          </a:bodyPr>
          <a:lstStyle/>
          <a:p>
            <a:pPr algn="ctr" defTabSz="609585">
              <a:buClr>
                <a:srgbClr val="FFFFFF"/>
              </a:buClr>
              <a:buSzPts val="1200"/>
              <a:buFont typeface="Calibri"/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14" name="Google Shape;414;p103"/>
          <p:cNvSpPr txBox="1">
            <a:spLocks noGrp="1"/>
          </p:cNvSpPr>
          <p:nvPr>
            <p:ph type="sldNum" idx="12"/>
          </p:nvPr>
        </p:nvSpPr>
        <p:spPr>
          <a:xfrm>
            <a:off x="11649361" y="6489543"/>
            <a:ext cx="380419" cy="27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31" tIns="92931" rIns="92931" bIns="92931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5" name="Google Shape;415;p103" descr="Imagem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009" y="6501306"/>
            <a:ext cx="993241" cy="262017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103"/>
          <p:cNvSpPr txBox="1"/>
          <p:nvPr/>
        </p:nvSpPr>
        <p:spPr>
          <a:xfrm rot="-5400000">
            <a:off x="-1149600" y="5286876"/>
            <a:ext cx="2732095" cy="41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199" tIns="51199" rIns="51199" bIns="51199" anchor="ctr" anchorCtr="0">
            <a:noAutofit/>
          </a:bodyPr>
          <a:lstStyle/>
          <a:p>
            <a:pPr defTabSz="609585">
              <a:buClr>
                <a:srgbClr val="FFFFFF"/>
              </a:buClr>
              <a:buSzPts val="1400"/>
              <a:buFont typeface="Noto Sans Symbols"/>
              <a:buNone/>
            </a:pPr>
            <a:r>
              <a:rPr lang="en-US" sz="14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▶ </a:t>
            </a:r>
            <a:r>
              <a:rPr lang="en-US"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CONHECIMENTO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417" name="Google Shape;417;p103" descr="EC91B089-8CB8-405D-8681-56077B8F11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412" y="81397"/>
            <a:ext cx="1440417" cy="898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596937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ítulo e conteúdo">
  <p:cSld name="4_Título e conteúdo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104"/>
          <p:cNvSpPr/>
          <p:nvPr/>
        </p:nvSpPr>
        <p:spPr>
          <a:xfrm>
            <a:off x="-1" y="0"/>
            <a:ext cx="428793" cy="6858000"/>
          </a:xfrm>
          <a:prstGeom prst="rect">
            <a:avLst/>
          </a:prstGeom>
          <a:solidFill>
            <a:srgbClr val="990033"/>
          </a:solidFill>
          <a:ln>
            <a:noFill/>
          </a:ln>
        </p:spPr>
        <p:txBody>
          <a:bodyPr spcFirstLastPara="1" wrap="square" lIns="45699" tIns="45699" rIns="45699" bIns="45699" anchor="ctr" anchorCtr="0">
            <a:noAutofit/>
          </a:bodyPr>
          <a:lstStyle/>
          <a:p>
            <a:pPr algn="ctr" defTabSz="609585">
              <a:buClr>
                <a:srgbClr val="FFFFFF"/>
              </a:buClr>
              <a:buSzPts val="1200"/>
              <a:buFont typeface="Calibri"/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0" name="Google Shape;420;p104"/>
          <p:cNvSpPr txBox="1">
            <a:spLocks noGrp="1"/>
          </p:cNvSpPr>
          <p:nvPr>
            <p:ph type="sldNum" idx="12"/>
          </p:nvPr>
        </p:nvSpPr>
        <p:spPr>
          <a:xfrm>
            <a:off x="11649361" y="6489543"/>
            <a:ext cx="380419" cy="27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31" tIns="92931" rIns="92931" bIns="92931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p104" descr="Imagem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009" y="6501306"/>
            <a:ext cx="993241" cy="262017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p104"/>
          <p:cNvSpPr txBox="1"/>
          <p:nvPr/>
        </p:nvSpPr>
        <p:spPr>
          <a:xfrm rot="-5400000">
            <a:off x="-962615" y="5473856"/>
            <a:ext cx="2358128" cy="41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199" tIns="51199" rIns="51199" bIns="51199" anchor="ctr" anchorCtr="0">
            <a:noAutofit/>
          </a:bodyPr>
          <a:lstStyle/>
          <a:p>
            <a:pPr defTabSz="609585">
              <a:buClr>
                <a:srgbClr val="FFFFFF"/>
              </a:buClr>
              <a:buSzPts val="1400"/>
              <a:buFont typeface="Noto Sans Symbols"/>
              <a:buNone/>
            </a:pPr>
            <a:r>
              <a:rPr lang="en-US" sz="14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▶ </a:t>
            </a:r>
            <a:r>
              <a:rPr lang="en-US"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FATORES DE RISCO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423" name="Google Shape;423;p104" descr="EC91B089-8CB8-405D-8681-56077B8F11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412" y="81397"/>
            <a:ext cx="1440417" cy="898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80943412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ítulo e conteúdo">
  <p:cSld name="5_Título e conteúdo"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p105"/>
          <p:cNvSpPr/>
          <p:nvPr/>
        </p:nvSpPr>
        <p:spPr>
          <a:xfrm>
            <a:off x="-1" y="0"/>
            <a:ext cx="428793" cy="6858000"/>
          </a:xfrm>
          <a:prstGeom prst="rect">
            <a:avLst/>
          </a:prstGeom>
          <a:solidFill>
            <a:srgbClr val="FE5A5F"/>
          </a:solidFill>
          <a:ln>
            <a:noFill/>
          </a:ln>
        </p:spPr>
        <p:txBody>
          <a:bodyPr spcFirstLastPara="1" wrap="square" lIns="45699" tIns="45699" rIns="45699" bIns="45699" anchor="ctr" anchorCtr="0">
            <a:noAutofit/>
          </a:bodyPr>
          <a:lstStyle/>
          <a:p>
            <a:pPr algn="ctr" defTabSz="609585">
              <a:buClr>
                <a:srgbClr val="FFFFFF"/>
              </a:buClr>
              <a:buSzPts val="1200"/>
              <a:buFont typeface="Calibri"/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105"/>
          <p:cNvSpPr txBox="1">
            <a:spLocks noGrp="1"/>
          </p:cNvSpPr>
          <p:nvPr>
            <p:ph type="sldNum" idx="12"/>
          </p:nvPr>
        </p:nvSpPr>
        <p:spPr>
          <a:xfrm>
            <a:off x="11649361" y="6489543"/>
            <a:ext cx="380419" cy="27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31" tIns="92931" rIns="92931" bIns="92931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7" name="Google Shape;427;p105" descr="Imagem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009" y="6501306"/>
            <a:ext cx="993241" cy="262017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p105"/>
          <p:cNvSpPr txBox="1"/>
          <p:nvPr/>
        </p:nvSpPr>
        <p:spPr>
          <a:xfrm rot="-5400000">
            <a:off x="-819087" y="5617444"/>
            <a:ext cx="2071069" cy="41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199" tIns="51199" rIns="51199" bIns="51199" anchor="ctr" anchorCtr="0">
            <a:noAutofit/>
          </a:bodyPr>
          <a:lstStyle/>
          <a:p>
            <a:pPr defTabSz="609585">
              <a:buClr>
                <a:srgbClr val="FFFFFF"/>
              </a:buClr>
              <a:buSzPts val="1400"/>
              <a:buFont typeface="Noto Sans Symbols"/>
              <a:buNone/>
            </a:pPr>
            <a:r>
              <a:rPr lang="en-US" sz="14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▶ </a:t>
            </a:r>
            <a:r>
              <a:rPr lang="en-US"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TRATAMENTO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429" name="Google Shape;429;p105" descr="EC91B089-8CB8-405D-8681-56077B8F11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412" y="81397"/>
            <a:ext cx="1440417" cy="898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8216095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_Título e conteúdo">
  <p:cSld name="6_Título e conteúdo"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106"/>
          <p:cNvSpPr/>
          <p:nvPr/>
        </p:nvSpPr>
        <p:spPr>
          <a:xfrm>
            <a:off x="-1" y="0"/>
            <a:ext cx="428793" cy="6858000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45699" tIns="45699" rIns="45699" bIns="45699" anchor="ctr" anchorCtr="0">
            <a:noAutofit/>
          </a:bodyPr>
          <a:lstStyle/>
          <a:p>
            <a:pPr algn="ctr" defTabSz="609585">
              <a:buClr>
                <a:srgbClr val="FFFFFF"/>
              </a:buClr>
              <a:buSzPts val="1200"/>
              <a:buFont typeface="Calibri"/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2" name="Google Shape;432;p106"/>
          <p:cNvSpPr txBox="1">
            <a:spLocks noGrp="1"/>
          </p:cNvSpPr>
          <p:nvPr>
            <p:ph type="sldNum" idx="12"/>
          </p:nvPr>
        </p:nvSpPr>
        <p:spPr>
          <a:xfrm>
            <a:off x="11649361" y="6489543"/>
            <a:ext cx="380419" cy="27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31" tIns="92931" rIns="92931" bIns="92931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3" name="Google Shape;433;p106" descr="Imagem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009" y="6501306"/>
            <a:ext cx="993241" cy="262017"/>
          </a:xfrm>
          <a:prstGeom prst="rect">
            <a:avLst/>
          </a:prstGeom>
          <a:noFill/>
          <a:ln>
            <a:noFill/>
          </a:ln>
        </p:spPr>
      </p:pic>
      <p:sp>
        <p:nvSpPr>
          <p:cNvPr id="434" name="Google Shape;434;p106"/>
          <p:cNvSpPr txBox="1"/>
          <p:nvPr/>
        </p:nvSpPr>
        <p:spPr>
          <a:xfrm rot="-5400000">
            <a:off x="-779378" y="5539656"/>
            <a:ext cx="1991659" cy="4101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199" tIns="51199" rIns="51199" bIns="51199" anchor="ctr" anchorCtr="0">
            <a:noAutofit/>
          </a:bodyPr>
          <a:lstStyle/>
          <a:p>
            <a:pPr defTabSz="609585">
              <a:buClr>
                <a:srgbClr val="FFFFFF"/>
              </a:buClr>
              <a:buSzPts val="1400"/>
              <a:buFont typeface="Noto Sans Symbols"/>
              <a:buNone/>
            </a:pPr>
            <a:r>
              <a:rPr lang="en-US" sz="14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▶ </a:t>
            </a:r>
            <a:r>
              <a:rPr lang="en-US"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PERFIL A AMOSTRA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435" name="Google Shape;435;p106" descr="EC91B089-8CB8-405D-8681-56077B8F11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412" y="81397"/>
            <a:ext cx="1440417" cy="898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40524581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8_Título e conteúdo">
  <p:cSld name="8_Título e conteúdo">
    <p:spTree>
      <p:nvGrpSpPr>
        <p:cNvPr id="1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p107"/>
          <p:cNvSpPr/>
          <p:nvPr/>
        </p:nvSpPr>
        <p:spPr>
          <a:xfrm>
            <a:off x="-1" y="0"/>
            <a:ext cx="428793" cy="6858000"/>
          </a:xfrm>
          <a:prstGeom prst="rect">
            <a:avLst/>
          </a:prstGeom>
          <a:solidFill>
            <a:srgbClr val="F28241"/>
          </a:solidFill>
          <a:ln>
            <a:noFill/>
          </a:ln>
        </p:spPr>
        <p:txBody>
          <a:bodyPr spcFirstLastPara="1" wrap="square" lIns="45699" tIns="45699" rIns="45699" bIns="45699" anchor="ctr" anchorCtr="0">
            <a:noAutofit/>
          </a:bodyPr>
          <a:lstStyle/>
          <a:p>
            <a:pPr algn="ctr" defTabSz="609585">
              <a:buClr>
                <a:srgbClr val="FFFFFF"/>
              </a:buClr>
              <a:buSzPts val="1200"/>
              <a:buFont typeface="Calibri"/>
              <a:buNone/>
            </a:pPr>
            <a:endParaRPr sz="12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8" name="Google Shape;438;p107"/>
          <p:cNvSpPr txBox="1">
            <a:spLocks noGrp="1"/>
          </p:cNvSpPr>
          <p:nvPr>
            <p:ph type="sldNum" idx="12"/>
          </p:nvPr>
        </p:nvSpPr>
        <p:spPr>
          <a:xfrm>
            <a:off x="11649361" y="6489543"/>
            <a:ext cx="380419" cy="279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2931" tIns="92931" rIns="92931" bIns="92931" anchor="t" anchorCtr="0">
            <a:no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Calibri"/>
              <a:buNone/>
              <a:defRPr sz="1000"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‹nº›</a:t>
            </a:fld>
            <a:endParaRPr lang="en-US" sz="130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9" name="Google Shape;439;p107" descr="Imagem 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601009" y="6501306"/>
            <a:ext cx="993241" cy="262017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Google Shape;440;p107"/>
          <p:cNvSpPr txBox="1"/>
          <p:nvPr/>
        </p:nvSpPr>
        <p:spPr>
          <a:xfrm rot="-5400000">
            <a:off x="-998250" y="5275224"/>
            <a:ext cx="2429388" cy="410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199" tIns="51199" rIns="51199" bIns="51199" anchor="ctr" anchorCtr="0">
            <a:noAutofit/>
          </a:bodyPr>
          <a:lstStyle/>
          <a:p>
            <a:pPr defTabSz="609585">
              <a:buClr>
                <a:srgbClr val="FFFFFF"/>
              </a:buClr>
              <a:buSzPts val="1400"/>
              <a:buFont typeface="Noto Sans Symbols"/>
              <a:buNone/>
            </a:pPr>
            <a:r>
              <a:rPr lang="en-US" sz="1400">
                <a:solidFill>
                  <a:srgbClr val="FFFFFF"/>
                </a:solidFill>
                <a:latin typeface="Noto Sans Symbols"/>
                <a:ea typeface="Noto Sans Symbols"/>
                <a:cs typeface="Noto Sans Symbols"/>
                <a:sym typeface="Noto Sans Symbols"/>
              </a:rPr>
              <a:t>▶ </a:t>
            </a:r>
            <a:r>
              <a:rPr lang="en-US" sz="14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PRINCIPAIS RESULTADOS</a:t>
            </a:r>
            <a:endParaRPr sz="1800">
              <a:solidFill>
                <a:srgbClr val="000000"/>
              </a:solidFill>
            </a:endParaRPr>
          </a:p>
        </p:txBody>
      </p:sp>
      <p:pic>
        <p:nvPicPr>
          <p:cNvPr id="441" name="Google Shape;441;p107" descr="EC91B089-8CB8-405D-8681-56077B8F11C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25412" y="81397"/>
            <a:ext cx="1440417" cy="8983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0832739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 lIns="121917" tIns="60958" rIns="121917" bIns="60958"/>
          <a:lstStyle/>
          <a:p>
            <a:pPr defTabSz="609585"/>
            <a:fld id="{00312702-76EC-43E0-A2AA-E75ADF9EFA5B}" type="datetimeFigureOut">
              <a:rPr lang="pt-BR" sz="2400" smtClean="0">
                <a:solidFill>
                  <a:srgbClr val="000000"/>
                </a:solidFill>
              </a:rPr>
              <a:pPr defTabSz="609585"/>
              <a:t>27/11/2019</a:t>
            </a:fld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 lIns="121917" tIns="60958" rIns="121917" bIns="60958"/>
          <a:lstStyle/>
          <a:p>
            <a:pPr defTabSz="609585"/>
            <a:endParaRPr lang="pt-BR" sz="2400">
              <a:solidFill>
                <a:srgbClr val="000000"/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FBF90-2507-452D-A7B0-0F075EDE615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13861838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tx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5845442"/>
      </p:ext>
    </p:extLst>
  </p:cSld>
  <p:clrMapOvr>
    <a:masterClrMapping/>
  </p:clrMapOvr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ctrTitle"/>
          </p:nvPr>
        </p:nvSpPr>
        <p:spPr>
          <a:xfrm>
            <a:off x="972600" y="721869"/>
            <a:ext cx="10250800" cy="46220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Lato"/>
              <a:buChar char="●"/>
              <a:defRPr sz="1500" b="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○"/>
              <a:defRPr sz="54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■"/>
              <a:defRPr sz="54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●"/>
              <a:defRPr sz="54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○"/>
              <a:defRPr sz="54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■"/>
              <a:defRPr sz="54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●"/>
              <a:defRPr sz="54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○"/>
              <a:defRPr sz="54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Char char="■"/>
              <a:defRPr sz="5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3345167" y="5764635"/>
            <a:ext cx="7878400" cy="936800"/>
          </a:xfrm>
          <a:prstGeom prst="rect">
            <a:avLst/>
          </a:prstGeom>
          <a:noFill/>
          <a:ln>
            <a:noFill/>
          </a:ln>
        </p:spPr>
        <p:txBody>
          <a:bodyPr spcFirstLastPara="1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"/>
              <a:buNone/>
              <a:defRPr sz="1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57933739"/>
      </p:ext>
    </p:extLst>
  </p:cSld>
  <p:clrMapOvr>
    <a:masterClrMapping/>
  </p:clrMapOvr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tx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95845"/>
      </p:ext>
    </p:extLst>
  </p:cSld>
  <p:clrMapOvr>
    <a:masterClrMapping/>
  </p:clrMapOvr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297268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780"/>
            <a:ext cx="2743200" cy="5851525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780"/>
            <a:ext cx="8026400" cy="5851525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99CA49-FEBE-41D1-A9D1-298DEAE7E6A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E048B4-F153-4F3B-BC72-84ECC010E07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7452664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0905613"/>
      </p:ext>
    </p:extLst>
  </p:cSld>
  <p:clrMapOvr>
    <a:masterClrMapping/>
  </p:clrMapOvr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2575259"/>
      </p:ext>
    </p:extLst>
  </p:cSld>
  <p:clrMapOvr>
    <a:masterClrMapping/>
  </p:clrMapOvr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rgbClr val="EB5600"/>
        </a:solidFill>
        <a:effectLst/>
      </p:bgPr>
    </p:bg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052969"/>
      </p:ext>
    </p:extLst>
  </p:cSld>
  <p:clrMapOvr>
    <a:masterClrMapping/>
  </p:clrMapOvr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1252138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4473753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tx1"/>
        </a:solidFill>
        <a:effectLst/>
      </p:bgPr>
    </p:bg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6930794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47701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lIns="117226" tIns="58613" rIns="117226" bIns="58613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1A9988"/>
                </a:solidFill>
                <a:latin typeface="Arial"/>
                <a:cs typeface="+mn-cs"/>
              </a:defRPr>
            </a:lvl1pPr>
          </a:lstStyle>
          <a:p>
            <a:pPr defTabSz="914400">
              <a:defRPr/>
            </a:pPr>
            <a:fld id="{C73403E5-3313-4B12-8E8C-38C0A04DC172}" type="datetimeFigureOut">
              <a:rPr lang="pt-BR" sz="2300">
                <a:sym typeface="Arial"/>
              </a:rPr>
              <a:pPr defTabSz="914400">
                <a:defRPr/>
              </a:pPr>
              <a:t>27/11/2019</a:t>
            </a:fld>
            <a:endParaRPr lang="pt-BR" sz="2300">
              <a:sym typeface="Arial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lIns="117226" tIns="58613" rIns="117226" bIns="58613"/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>
                <a:solidFill>
                  <a:srgbClr val="1A9988"/>
                </a:solidFill>
                <a:latin typeface="Arial"/>
                <a:cs typeface="+mn-cs"/>
              </a:defRPr>
            </a:lvl1pPr>
          </a:lstStyle>
          <a:p>
            <a:pPr defTabSz="914400">
              <a:defRPr/>
            </a:pPr>
            <a:endParaRPr lang="pt-BR" sz="2300">
              <a:sym typeface="Arial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8CD4C0-C9FD-4CDA-9C94-1A3AE513D19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68301211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F9C0-7195-4189-8260-8F7FD73DA0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9732-71EB-4919-8EEC-1A6469CBE5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869611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F9C0-7195-4189-8260-8F7FD73DA0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9732-71EB-4919-8EEC-1A6469CBE5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8105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0"/>
            </a:lvl1pPr>
            <a:lvl2pPr marL="439598" indent="0" algn="ctr">
              <a:buNone/>
              <a:defRPr sz="1900"/>
            </a:lvl2pPr>
            <a:lvl3pPr marL="879196" indent="0" algn="ctr">
              <a:buNone/>
              <a:defRPr sz="1700"/>
            </a:lvl3pPr>
            <a:lvl4pPr marL="1318793" indent="0" algn="ctr">
              <a:buNone/>
              <a:defRPr sz="1500"/>
            </a:lvl4pPr>
            <a:lvl5pPr marL="1758391" indent="0" algn="ctr">
              <a:buNone/>
              <a:defRPr sz="1500"/>
            </a:lvl5pPr>
            <a:lvl6pPr marL="2197989" indent="0" algn="ctr">
              <a:buNone/>
              <a:defRPr sz="1500"/>
            </a:lvl6pPr>
            <a:lvl7pPr marL="2637587" indent="0" algn="ctr">
              <a:buNone/>
              <a:defRPr sz="1500"/>
            </a:lvl7pPr>
            <a:lvl8pPr marL="3077185" indent="0" algn="ctr">
              <a:buNone/>
              <a:defRPr sz="1500"/>
            </a:lvl8pPr>
            <a:lvl9pPr marL="3516782" indent="0" algn="ctr">
              <a:buNone/>
              <a:defRPr sz="15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9283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F9C0-7195-4189-8260-8F7FD73DA0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9732-71EB-4919-8EEC-1A6469CBE5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29589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F9C0-7195-4189-8260-8F7FD73DA0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9732-71EB-4919-8EEC-1A6469CBE5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84113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93370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F9C0-7195-4189-8260-8F7FD73DA0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9732-71EB-4919-8EEC-1A6469CBE5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754139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F9C0-7195-4189-8260-8F7FD73DA0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9732-71EB-4919-8EEC-1A6469CBE5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576219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F9C0-7195-4189-8260-8F7FD73DA0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9732-71EB-4919-8EEC-1A6469CBE5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42145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F9C0-7195-4189-8260-8F7FD73DA0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9732-71EB-4919-8EEC-1A6469CBE5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80947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F9C0-7195-4189-8260-8F7FD73DA0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9732-71EB-4919-8EEC-1A6469CBE5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67730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F9C0-7195-4189-8260-8F7FD73DA0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9732-71EB-4919-8EEC-1A6469CBE5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1637416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3BF9C0-7195-4189-8260-8F7FD73DA0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519732-71EB-4919-8EEC-1A6469CBE5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8497205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53080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568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886"/>
            <a:ext cx="10515600" cy="2852737"/>
          </a:xfrm>
        </p:spPr>
        <p:txBody>
          <a:bodyPr anchor="b"/>
          <a:lstStyle>
            <a:lvl1pPr>
              <a:defRPr sz="5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594"/>
            <a:ext cx="10515600" cy="1500187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3959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79196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879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5839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97989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3758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7718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51678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230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1862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732476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9598" indent="0">
              <a:buNone/>
              <a:defRPr sz="1900" b="1"/>
            </a:lvl2pPr>
            <a:lvl3pPr marL="879196" indent="0">
              <a:buNone/>
              <a:defRPr sz="1700" b="1"/>
            </a:lvl3pPr>
            <a:lvl4pPr marL="1318793" indent="0">
              <a:buNone/>
              <a:defRPr sz="1500" b="1"/>
            </a:lvl4pPr>
            <a:lvl5pPr marL="1758391" indent="0">
              <a:buNone/>
              <a:defRPr sz="1500" b="1"/>
            </a:lvl5pPr>
            <a:lvl6pPr marL="2197989" indent="0">
              <a:buNone/>
              <a:defRPr sz="1500" b="1"/>
            </a:lvl6pPr>
            <a:lvl7pPr marL="2637587" indent="0">
              <a:buNone/>
              <a:defRPr sz="1500" b="1"/>
            </a:lvl7pPr>
            <a:lvl8pPr marL="3077185" indent="0">
              <a:buNone/>
              <a:defRPr sz="1500" b="1"/>
            </a:lvl8pPr>
            <a:lvl9pPr marL="3516782" indent="0">
              <a:buNone/>
              <a:defRPr sz="15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10" y="1681163"/>
            <a:ext cx="5183188" cy="823912"/>
          </a:xfrm>
        </p:spPr>
        <p:txBody>
          <a:bodyPr anchor="b"/>
          <a:lstStyle>
            <a:lvl1pPr marL="0" indent="0">
              <a:buNone/>
              <a:defRPr sz="2300" b="1"/>
            </a:lvl1pPr>
            <a:lvl2pPr marL="439598" indent="0">
              <a:buNone/>
              <a:defRPr sz="1900" b="1"/>
            </a:lvl2pPr>
            <a:lvl3pPr marL="879196" indent="0">
              <a:buNone/>
              <a:defRPr sz="1700" b="1"/>
            </a:lvl3pPr>
            <a:lvl4pPr marL="1318793" indent="0">
              <a:buNone/>
              <a:defRPr sz="1500" b="1"/>
            </a:lvl4pPr>
            <a:lvl5pPr marL="1758391" indent="0">
              <a:buNone/>
              <a:defRPr sz="1500" b="1"/>
            </a:lvl5pPr>
            <a:lvl6pPr marL="2197989" indent="0">
              <a:buNone/>
              <a:defRPr sz="1500" b="1"/>
            </a:lvl6pPr>
            <a:lvl7pPr marL="2637587" indent="0">
              <a:buNone/>
              <a:defRPr sz="1500" b="1"/>
            </a:lvl7pPr>
            <a:lvl8pPr marL="3077185" indent="0">
              <a:buNone/>
              <a:defRPr sz="1500" b="1"/>
            </a:lvl8pPr>
            <a:lvl9pPr marL="3516782" indent="0">
              <a:buNone/>
              <a:defRPr sz="15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10" y="2505076"/>
            <a:ext cx="5183188" cy="3684588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76392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31140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41293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555"/>
            <a:ext cx="6172200" cy="4873625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3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39598" indent="0">
              <a:buNone/>
              <a:defRPr sz="1300"/>
            </a:lvl2pPr>
            <a:lvl3pPr marL="879196" indent="0">
              <a:buNone/>
              <a:defRPr sz="1200"/>
            </a:lvl3pPr>
            <a:lvl4pPr marL="1318793" indent="0">
              <a:buNone/>
              <a:defRPr sz="1000"/>
            </a:lvl4pPr>
            <a:lvl5pPr marL="1758391" indent="0">
              <a:buNone/>
              <a:defRPr sz="1000"/>
            </a:lvl5pPr>
            <a:lvl6pPr marL="2197989" indent="0">
              <a:buNone/>
              <a:defRPr sz="1000"/>
            </a:lvl6pPr>
            <a:lvl7pPr marL="2637587" indent="0">
              <a:buNone/>
              <a:defRPr sz="1000"/>
            </a:lvl7pPr>
            <a:lvl8pPr marL="3077185" indent="0">
              <a:buNone/>
              <a:defRPr sz="1000"/>
            </a:lvl8pPr>
            <a:lvl9pPr marL="3516782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467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1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555"/>
            <a:ext cx="6172200" cy="4873625"/>
          </a:xfrm>
        </p:spPr>
        <p:txBody>
          <a:bodyPr/>
          <a:lstStyle>
            <a:lvl1pPr marL="0" indent="0">
              <a:buNone/>
              <a:defRPr sz="3100"/>
            </a:lvl1pPr>
            <a:lvl2pPr marL="439598" indent="0">
              <a:buNone/>
              <a:defRPr sz="2700"/>
            </a:lvl2pPr>
            <a:lvl3pPr marL="879196" indent="0">
              <a:buNone/>
              <a:defRPr sz="2300"/>
            </a:lvl3pPr>
            <a:lvl4pPr marL="1318793" indent="0">
              <a:buNone/>
              <a:defRPr sz="1900"/>
            </a:lvl4pPr>
            <a:lvl5pPr marL="1758391" indent="0">
              <a:buNone/>
              <a:defRPr sz="1900"/>
            </a:lvl5pPr>
            <a:lvl6pPr marL="2197989" indent="0">
              <a:buNone/>
              <a:defRPr sz="1900"/>
            </a:lvl6pPr>
            <a:lvl7pPr marL="2637587" indent="0">
              <a:buNone/>
              <a:defRPr sz="1900"/>
            </a:lvl7pPr>
            <a:lvl8pPr marL="3077185" indent="0">
              <a:buNone/>
              <a:defRPr sz="1900"/>
            </a:lvl8pPr>
            <a:lvl9pPr marL="3516782" indent="0">
              <a:buNone/>
              <a:defRPr sz="19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39598" indent="0">
              <a:buNone/>
              <a:defRPr sz="1300"/>
            </a:lvl2pPr>
            <a:lvl3pPr marL="879196" indent="0">
              <a:buNone/>
              <a:defRPr sz="1200"/>
            </a:lvl3pPr>
            <a:lvl4pPr marL="1318793" indent="0">
              <a:buNone/>
              <a:defRPr sz="1000"/>
            </a:lvl4pPr>
            <a:lvl5pPr marL="1758391" indent="0">
              <a:buNone/>
              <a:defRPr sz="1000"/>
            </a:lvl5pPr>
            <a:lvl6pPr marL="2197989" indent="0">
              <a:buNone/>
              <a:defRPr sz="1000"/>
            </a:lvl6pPr>
            <a:lvl7pPr marL="2637587" indent="0">
              <a:buNone/>
              <a:defRPr sz="1000"/>
            </a:lvl7pPr>
            <a:lvl8pPr marL="3077185" indent="0">
              <a:buNone/>
              <a:defRPr sz="1000"/>
            </a:lvl8pPr>
            <a:lvl9pPr marL="3516782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93261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314874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838243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016007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269751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675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57" indent="0">
              <a:buNone/>
              <a:defRPr sz="2100" b="1"/>
            </a:lvl2pPr>
            <a:lvl3pPr marL="913343" indent="0">
              <a:buNone/>
              <a:defRPr sz="1900" b="1"/>
            </a:lvl3pPr>
            <a:lvl4pPr marL="1370011" indent="0">
              <a:buNone/>
              <a:defRPr sz="1500" b="1"/>
            </a:lvl4pPr>
            <a:lvl5pPr marL="1826681" indent="0">
              <a:buNone/>
              <a:defRPr sz="1500" b="1"/>
            </a:lvl5pPr>
            <a:lvl6pPr marL="2283373" indent="0">
              <a:buNone/>
              <a:defRPr sz="1500" b="1"/>
            </a:lvl6pPr>
            <a:lvl7pPr marL="2740025" indent="0">
              <a:buNone/>
              <a:defRPr sz="1500" b="1"/>
            </a:lvl7pPr>
            <a:lvl8pPr marL="3196675" indent="0">
              <a:buNone/>
              <a:defRPr sz="1500" b="1"/>
            </a:lvl8pPr>
            <a:lvl9pPr marL="3653327" indent="0">
              <a:buNone/>
              <a:defRPr sz="15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657" indent="0">
              <a:buNone/>
              <a:defRPr sz="2100" b="1"/>
            </a:lvl2pPr>
            <a:lvl3pPr marL="913343" indent="0">
              <a:buNone/>
              <a:defRPr sz="1900" b="1"/>
            </a:lvl3pPr>
            <a:lvl4pPr marL="1370011" indent="0">
              <a:buNone/>
              <a:defRPr sz="1500" b="1"/>
            </a:lvl4pPr>
            <a:lvl5pPr marL="1826681" indent="0">
              <a:buNone/>
              <a:defRPr sz="1500" b="1"/>
            </a:lvl5pPr>
            <a:lvl6pPr marL="2283373" indent="0">
              <a:buNone/>
              <a:defRPr sz="1500" b="1"/>
            </a:lvl6pPr>
            <a:lvl7pPr marL="2740025" indent="0">
              <a:buNone/>
              <a:defRPr sz="1500" b="1"/>
            </a:lvl7pPr>
            <a:lvl8pPr marL="3196675" indent="0">
              <a:buNone/>
              <a:defRPr sz="1500" b="1"/>
            </a:lvl8pPr>
            <a:lvl9pPr marL="3653327" indent="0">
              <a:buNone/>
              <a:defRPr sz="15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261200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778722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561632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86788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22960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166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48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00"/>
            <a:fld id="{061424D4-4A06-421F-97A3-CC50FBA1D2EF}" type="datetimeFigureOut">
              <a:rPr lang="en-GB" sz="1800" smtClean="0">
                <a:solidFill>
                  <a:srgbClr val="1A9988"/>
                </a:solidFill>
              </a:rPr>
              <a:pPr defTabSz="914400"/>
              <a:t>27/11/2019</a:t>
            </a:fld>
            <a:endParaRPr lang="en-GB" sz="1800">
              <a:solidFill>
                <a:srgbClr val="1A9988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1" y="6356481"/>
            <a:ext cx="4114800" cy="365125"/>
          </a:xfrm>
          <a:prstGeom prst="rect">
            <a:avLst/>
          </a:prstGeom>
        </p:spPr>
        <p:txBody>
          <a:bodyPr/>
          <a:lstStyle/>
          <a:p>
            <a:pPr defTabSz="914400"/>
            <a:endParaRPr lang="en-GB" sz="1800">
              <a:solidFill>
                <a:srgbClr val="1A9988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481"/>
            <a:ext cx="2743200" cy="365125"/>
          </a:xfrm>
          <a:prstGeom prst="rect">
            <a:avLst/>
          </a:prstGeom>
        </p:spPr>
        <p:txBody>
          <a:bodyPr/>
          <a:lstStyle/>
          <a:p>
            <a:fld id="{BA8BC3AB-C88A-4D09-A78B-5D1B9CEB5AAC}" type="slidenum">
              <a:rPr lang="en-GB" smtClean="0">
                <a:solidFill>
                  <a:srgbClr val="595959"/>
                </a:solidFill>
              </a:rPr>
              <a:pPr/>
              <a:t>‹nº›</a:t>
            </a:fld>
            <a:endParaRPr lang="en-GB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14754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29855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7_Пользовательский макет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pic" idx="2"/>
          </p:nvPr>
        </p:nvSpPr>
        <p:spPr>
          <a:xfrm>
            <a:off x="51" y="0"/>
            <a:ext cx="12192001" cy="3647360"/>
          </a:xfrm>
          <a:prstGeom prst="rect">
            <a:avLst/>
          </a:prstGeom>
          <a:solidFill>
            <a:srgbClr val="353535">
              <a:alpha val="10980"/>
            </a:srgbClr>
          </a:solidFill>
          <a:ln>
            <a:noFill/>
          </a:ln>
        </p:spPr>
        <p:txBody>
          <a:bodyPr wrap="square" lIns="51189" tIns="51189" rIns="51189" bIns="51189" anchor="t" anchorCtr="0"/>
          <a:lstStyle>
            <a:lvl1pPr marL="191990" marR="0" lvl="0" indent="-188434" algn="l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Char char="•"/>
              <a:defRPr sz="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9966" marR="0" lvl="1" indent="-63997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81281" marR="0" lvl="2" indent="-21332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43928" marR="0" lvl="3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27907" marR="0" lvl="4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11887" marR="0" lvl="5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95866" marR="0" lvl="6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79846" marR="0" lvl="7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3825" marR="0" lvl="8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305452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8_Пользовательский маке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pic" idx="2"/>
          </p:nvPr>
        </p:nvSpPr>
        <p:spPr>
          <a:xfrm>
            <a:off x="51" y="131"/>
            <a:ext cx="12192001" cy="6412509"/>
          </a:xfrm>
          <a:prstGeom prst="rect">
            <a:avLst/>
          </a:prstGeom>
          <a:solidFill>
            <a:srgbClr val="353535">
              <a:alpha val="10980"/>
            </a:srgbClr>
          </a:solidFill>
          <a:ln>
            <a:noFill/>
          </a:ln>
        </p:spPr>
        <p:txBody>
          <a:bodyPr wrap="square" lIns="51189" tIns="51189" rIns="51189" bIns="51189" anchor="t" anchorCtr="0"/>
          <a:lstStyle>
            <a:lvl1pPr marL="191990" marR="0" lvl="0" indent="-188434" algn="l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Char char="•"/>
              <a:defRPr sz="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9966" marR="0" lvl="1" indent="-63997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81281" marR="0" lvl="2" indent="-21332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43928" marR="0" lvl="3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27907" marR="0" lvl="4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11887" marR="0" lvl="5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95866" marR="0" lvl="6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79846" marR="0" lvl="7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3825" marR="0" lvl="8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81314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1_Пользовательский макет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pic" idx="2"/>
          </p:nvPr>
        </p:nvSpPr>
        <p:spPr>
          <a:xfrm>
            <a:off x="51" y="0"/>
            <a:ext cx="12192001" cy="6858000"/>
          </a:xfrm>
          <a:prstGeom prst="rect">
            <a:avLst/>
          </a:prstGeom>
          <a:solidFill>
            <a:srgbClr val="353535">
              <a:alpha val="10980"/>
            </a:srgbClr>
          </a:solidFill>
          <a:ln>
            <a:noFill/>
          </a:ln>
        </p:spPr>
        <p:txBody>
          <a:bodyPr wrap="square" lIns="51189" tIns="51189" rIns="51189" bIns="51189" anchor="t" anchorCtr="0"/>
          <a:lstStyle>
            <a:lvl1pPr marL="191990" marR="0" lvl="0" indent="-188434" algn="l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Char char="•"/>
              <a:defRPr sz="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9966" marR="0" lvl="1" indent="-63997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81281" marR="0" lvl="2" indent="-21332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43928" marR="0" lvl="3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27907" marR="0" lvl="4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11887" marR="0" lvl="5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95866" marR="0" lvl="6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79846" marR="0" lvl="7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3825" marR="0" lvl="8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158235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Пользовательский макет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>
            <a:spLocks noGrp="1"/>
          </p:cNvSpPr>
          <p:nvPr>
            <p:ph type="pic" idx="2"/>
          </p:nvPr>
        </p:nvSpPr>
        <p:spPr>
          <a:xfrm>
            <a:off x="5864496" y="0"/>
            <a:ext cx="6327593" cy="6858000"/>
          </a:xfrm>
          <a:prstGeom prst="rect">
            <a:avLst/>
          </a:prstGeom>
          <a:solidFill>
            <a:srgbClr val="353535">
              <a:alpha val="10980"/>
            </a:srgbClr>
          </a:solidFill>
          <a:ln>
            <a:noFill/>
          </a:ln>
        </p:spPr>
        <p:txBody>
          <a:bodyPr wrap="square" lIns="51189" tIns="51189" rIns="51189" bIns="51189" anchor="t" anchorCtr="0"/>
          <a:lstStyle>
            <a:lvl1pPr marL="191990" marR="0" lvl="0" indent="-188434" algn="l" rtl="0">
              <a:lnSpc>
                <a:spcPct val="90000"/>
              </a:lnSpc>
              <a:spcBef>
                <a:spcPts val="84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Char char="•"/>
              <a:defRPr sz="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39966" marR="0" lvl="1" indent="-63997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81281" marR="0" lvl="2" indent="-21332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Char char="•"/>
              <a:defRPr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43928" marR="0" lvl="3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727907" marR="0" lvl="4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111887" marR="0" lvl="5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495866" marR="0" lvl="6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2879846" marR="0" lvl="7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263825" marR="0" lvl="8" indent="-3555" algn="l" rtl="0">
              <a:lnSpc>
                <a:spcPct val="90000"/>
              </a:lnSpc>
              <a:spcBef>
                <a:spcPts val="42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lvl="0"/>
            <a:endParaRPr noProof="0"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58131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5176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239" y="0"/>
            <a:ext cx="12177777" cy="51428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4895" y="6110232"/>
            <a:ext cx="931800" cy="611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221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474"/>
            <a:ext cx="2743200" cy="365125"/>
          </a:xfrm>
          <a:prstGeom prst="rect">
            <a:avLst/>
          </a:prstGeom>
        </p:spPr>
        <p:txBody>
          <a:bodyPr/>
          <a:lstStyle/>
          <a:p>
            <a:fld id="{CB5DA18C-FE76-407A-BA18-13A7840E41D4}" type="datetimeFigureOut">
              <a:rPr lang="pt-BR" smtClean="0"/>
              <a:t>27/11/2019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474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6ABFB4-79EF-446E-A490-16751475F54F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166680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4F39397-F9D2-624A-91AE-9DCDDA10AF1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C69CEF53-3789-684B-A39C-907CB29441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929" indent="0" algn="ctr">
              <a:buNone/>
              <a:defRPr sz="2100"/>
            </a:lvl2pPr>
            <a:lvl3pPr marL="913852" indent="0" algn="ctr">
              <a:buNone/>
              <a:defRPr sz="1800"/>
            </a:lvl3pPr>
            <a:lvl4pPr marL="1370780" indent="0" algn="ctr">
              <a:buNone/>
              <a:defRPr sz="1500"/>
            </a:lvl4pPr>
            <a:lvl5pPr marL="1827704" indent="0" algn="ctr">
              <a:buNone/>
              <a:defRPr sz="1500"/>
            </a:lvl5pPr>
            <a:lvl6pPr marL="2284633" indent="0" algn="ctr">
              <a:buNone/>
              <a:defRPr sz="1500"/>
            </a:lvl6pPr>
            <a:lvl7pPr marL="2741561" indent="0" algn="ctr">
              <a:buNone/>
              <a:defRPr sz="1500"/>
            </a:lvl7pPr>
            <a:lvl8pPr marL="3198478" indent="0" algn="ctr">
              <a:buNone/>
              <a:defRPr sz="1500"/>
            </a:lvl8pPr>
            <a:lvl9pPr marL="3655408" indent="0" algn="ctr">
              <a:buNone/>
              <a:defRPr sz="15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9F7756C5-7C5D-AD4C-A5E1-4A120C766C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2372-E157-ED46-AB9A-88D2DD7DED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805CC3AB-6425-8647-A2C1-0D77E6566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F5A1528E-AADD-6643-B42F-2D93416784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7012-62D7-B14D-817B-663170D3790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4780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BC509DF-F2C3-C040-8726-1B44CA8C2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7AD6A42B-E5E9-6240-B6DB-8ED0C5348B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9E876F2B-1B85-3849-B160-4F5CC9FB4B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2372-E157-ED46-AB9A-88D2DD7DED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1EE03D0-68C1-8B4D-9497-3F4F54D9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506EA99D-D4D5-0549-94C3-6967F453C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7012-62D7-B14D-817B-663170D3790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78381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974DB28-1039-7647-83BA-559AE6F93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91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24971B6E-B4DD-DA4D-B13C-F47705C06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62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929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385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78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770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463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15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19847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54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455522E0-9F93-F34F-B6EF-479AB273B4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2372-E157-ED46-AB9A-88D2DD7DED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579A4372-8F23-C44C-9F3D-D63D4F77A6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08288458-159F-2148-AE0A-32BD5680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7012-62D7-B14D-817B-663170D3790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665955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6E66C2B7-D46F-D64E-AAF7-8370B636C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CDB6943A-8D0C-4843-A54E-81F3B2B70C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8BC95E16-9114-3B42-A820-3884E84520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D032E601-09EE-E349-837A-4E4C7D784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2372-E157-ED46-AB9A-88D2DD7DED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6996077C-C3E8-444E-9D45-A669B42BD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9CBD7437-B0F9-B345-8F98-B68337E52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7012-62D7-B14D-817B-663170D3790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375209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D563A565-4D15-C64D-8218-C50CFC6EF1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5DF3F6C8-EF6E-F349-91A3-15DEFC05C2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9" indent="0">
              <a:buNone/>
              <a:defRPr sz="2100" b="1"/>
            </a:lvl2pPr>
            <a:lvl3pPr marL="913852" indent="0">
              <a:buNone/>
              <a:defRPr sz="1800" b="1"/>
            </a:lvl3pPr>
            <a:lvl4pPr marL="1370780" indent="0">
              <a:buNone/>
              <a:defRPr sz="1500" b="1"/>
            </a:lvl4pPr>
            <a:lvl5pPr marL="1827704" indent="0">
              <a:buNone/>
              <a:defRPr sz="1500" b="1"/>
            </a:lvl5pPr>
            <a:lvl6pPr marL="2284633" indent="0">
              <a:buNone/>
              <a:defRPr sz="1500" b="1"/>
            </a:lvl6pPr>
            <a:lvl7pPr marL="2741561" indent="0">
              <a:buNone/>
              <a:defRPr sz="1500" b="1"/>
            </a:lvl7pPr>
            <a:lvl8pPr marL="3198478" indent="0">
              <a:buNone/>
              <a:defRPr sz="1500" b="1"/>
            </a:lvl8pPr>
            <a:lvl9pPr marL="3655408" indent="0">
              <a:buNone/>
              <a:defRPr sz="15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47E61016-12A1-DF4C-8DDF-81FAA560A1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0397E251-9A5A-3A4D-9012-29AA6617F88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9" indent="0">
              <a:buNone/>
              <a:defRPr sz="2100" b="1"/>
            </a:lvl2pPr>
            <a:lvl3pPr marL="913852" indent="0">
              <a:buNone/>
              <a:defRPr sz="1800" b="1"/>
            </a:lvl3pPr>
            <a:lvl4pPr marL="1370780" indent="0">
              <a:buNone/>
              <a:defRPr sz="1500" b="1"/>
            </a:lvl4pPr>
            <a:lvl5pPr marL="1827704" indent="0">
              <a:buNone/>
              <a:defRPr sz="1500" b="1"/>
            </a:lvl5pPr>
            <a:lvl6pPr marL="2284633" indent="0">
              <a:buNone/>
              <a:defRPr sz="1500" b="1"/>
            </a:lvl6pPr>
            <a:lvl7pPr marL="2741561" indent="0">
              <a:buNone/>
              <a:defRPr sz="1500" b="1"/>
            </a:lvl7pPr>
            <a:lvl8pPr marL="3198478" indent="0">
              <a:buNone/>
              <a:defRPr sz="1500" b="1"/>
            </a:lvl8pPr>
            <a:lvl9pPr marL="3655408" indent="0">
              <a:buNone/>
              <a:defRPr sz="15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64F81C52-4E12-AA47-B82C-1BEEDBD7E7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1BDA6730-04A3-7F4E-8B80-82494A3EE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2372-E157-ED46-AB9A-88D2DD7DED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AC87F082-9874-7740-A98A-BFDFC92884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A5E3FCF1-BA7A-D44B-90F9-4C4E37BB9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7012-62D7-B14D-817B-663170D3790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1951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E7E5B50-C6AC-3544-9FC9-A1B087C8D7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D297AEFA-CB9A-BA42-9832-89560475C8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2372-E157-ED46-AB9A-88D2DD7DED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09FF917E-5312-6243-A599-C584EABC6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884288E4-97FE-B84F-85E4-F914F6A46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7012-62D7-B14D-817B-663170D3790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6574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70F505A9-E8EA-D34D-9BE2-B8DD70604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2372-E157-ED46-AB9A-88D2DD7DED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7703E2DF-50DE-AA40-A577-B64EF6F26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3C0D62CF-66DD-6140-9B19-B661FEADF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7012-62D7-B14D-817B-663170D3790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F70C5B99-0814-9844-AC1D-0422FEDD278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236" y="0"/>
            <a:ext cx="121896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63431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C0B2F0B-EDBF-D740-9C05-5CA0150A9E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BD8DC59D-ACBB-FE42-BC25-3931F904E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58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66269791-1FE7-D547-8581-2599B227E54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6929" indent="0">
              <a:buNone/>
              <a:defRPr sz="1400"/>
            </a:lvl2pPr>
            <a:lvl3pPr marL="913852" indent="0">
              <a:buNone/>
              <a:defRPr sz="1200"/>
            </a:lvl3pPr>
            <a:lvl4pPr marL="1370780" indent="0">
              <a:buNone/>
              <a:defRPr sz="1000"/>
            </a:lvl4pPr>
            <a:lvl5pPr marL="1827704" indent="0">
              <a:buNone/>
              <a:defRPr sz="1000"/>
            </a:lvl5pPr>
            <a:lvl6pPr marL="2284633" indent="0">
              <a:buNone/>
              <a:defRPr sz="1000"/>
            </a:lvl6pPr>
            <a:lvl7pPr marL="2741561" indent="0">
              <a:buNone/>
              <a:defRPr sz="1000"/>
            </a:lvl7pPr>
            <a:lvl8pPr marL="3198478" indent="0">
              <a:buNone/>
              <a:defRPr sz="1000"/>
            </a:lvl8pPr>
            <a:lvl9pPr marL="3655408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0008788D-9CD2-C349-8F16-3F78B765A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2372-E157-ED46-AB9A-88D2DD7DED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484D8BE4-3593-2A44-A170-FD9C66052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915D1B76-0988-724F-A338-8A9F06123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7012-62D7-B14D-817B-663170D3790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29223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75278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BC7FD402-B3C0-6A4F-AD83-BF9D7F1E6F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33B43826-F6EE-2F48-960D-CE5F54D3571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58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929" indent="0">
              <a:buNone/>
              <a:defRPr sz="2800"/>
            </a:lvl2pPr>
            <a:lvl3pPr marL="913852" indent="0">
              <a:buNone/>
              <a:defRPr sz="2400"/>
            </a:lvl3pPr>
            <a:lvl4pPr marL="1370780" indent="0">
              <a:buNone/>
              <a:defRPr sz="2100"/>
            </a:lvl4pPr>
            <a:lvl5pPr marL="1827704" indent="0">
              <a:buNone/>
              <a:defRPr sz="2100"/>
            </a:lvl5pPr>
            <a:lvl6pPr marL="2284633" indent="0">
              <a:buNone/>
              <a:defRPr sz="2100"/>
            </a:lvl6pPr>
            <a:lvl7pPr marL="2741561" indent="0">
              <a:buNone/>
              <a:defRPr sz="2100"/>
            </a:lvl7pPr>
            <a:lvl8pPr marL="3198478" indent="0">
              <a:buNone/>
              <a:defRPr sz="2100"/>
            </a:lvl8pPr>
            <a:lvl9pPr marL="3655408" indent="0">
              <a:buNone/>
              <a:defRPr sz="21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42D78358-4C76-594A-9E68-B14B457051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6929" indent="0">
              <a:buNone/>
              <a:defRPr sz="1400"/>
            </a:lvl2pPr>
            <a:lvl3pPr marL="913852" indent="0">
              <a:buNone/>
              <a:defRPr sz="1200"/>
            </a:lvl3pPr>
            <a:lvl4pPr marL="1370780" indent="0">
              <a:buNone/>
              <a:defRPr sz="1000"/>
            </a:lvl4pPr>
            <a:lvl5pPr marL="1827704" indent="0">
              <a:buNone/>
              <a:defRPr sz="1000"/>
            </a:lvl5pPr>
            <a:lvl6pPr marL="2284633" indent="0">
              <a:buNone/>
              <a:defRPr sz="1000"/>
            </a:lvl6pPr>
            <a:lvl7pPr marL="2741561" indent="0">
              <a:buNone/>
              <a:defRPr sz="1000"/>
            </a:lvl7pPr>
            <a:lvl8pPr marL="3198478" indent="0">
              <a:buNone/>
              <a:defRPr sz="1000"/>
            </a:lvl8pPr>
            <a:lvl9pPr marL="3655408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FF239884-81C7-254F-9B61-85FCB0904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2372-E157-ED46-AB9A-88D2DD7DED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B6911DF4-FBB8-474A-A2C2-684FD28D4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8A62B583-FC98-B14C-855F-7D43E2FE31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7012-62D7-B14D-817B-663170D3790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240539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97D0308-BB4D-A041-AD6A-9D9D690B5B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BDE32653-5FA8-7347-B4AD-7341783D64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A99981EA-358D-864A-9E78-4EBBDCC37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2372-E157-ED46-AB9A-88D2DD7DED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F637731-D798-B544-8D11-B95E21475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50A298CD-E924-4F4E-A940-4250F71ABC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7012-62D7-B14D-817B-663170D3790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83285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F6823FA8-1191-684E-A7FB-5BC1FD06EA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8C24940F-0BC4-0F4B-B193-455CC9D7C1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E8BCE6E8-2F4B-6E45-9485-FDEB3F9ABE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A72372-E157-ED46-AB9A-88D2DD7DED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9521FCD7-C1F8-E645-8F9F-C84481DD5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BBF90A92-DC68-2A41-86C5-B6F94A7CD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327012-62D7-B14D-817B-663170D3790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6707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ítulo, texto e clip-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lip-art 3"/>
          <p:cNvSpPr>
            <a:spLocks noGrp="1"/>
          </p:cNvSpPr>
          <p:nvPr>
            <p:ph type="clipArt"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/>
          <a:p>
            <a:pPr lvl="0"/>
            <a:endParaRPr lang="pt-BR" noProof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356473"/>
            <a:ext cx="2844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356473"/>
            <a:ext cx="3860800" cy="3651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12E3D3-FFDC-4A29-8518-497D8BB725C4}" type="slidenum">
              <a:rPr lang="pt-BR" altLang="pt-BR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 alt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086174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3F35-CE5D-445F-B93B-9D8D6A54628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72E-937F-4F71-974F-3784C4318A0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5565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3F35-CE5D-445F-B93B-9D8D6A54628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72E-937F-4F71-974F-3784C4318A0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720919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6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58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3F35-CE5D-445F-B93B-9D8D6A54628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72E-937F-4F71-974F-3784C4318A0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32038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3F35-CE5D-445F-B93B-9D8D6A54628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72E-937F-4F71-974F-3784C4318A0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2998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3F35-CE5D-445F-B93B-9D8D6A54628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72E-937F-4F71-974F-3784C4318A0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82179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3F35-CE5D-445F-B93B-9D8D6A54628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72E-937F-4F71-974F-3784C4318A0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09173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5183188" y="98766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6657" indent="0">
              <a:buNone/>
              <a:defRPr sz="1500"/>
            </a:lvl2pPr>
            <a:lvl3pPr marL="913343" indent="0">
              <a:buNone/>
              <a:defRPr sz="1200"/>
            </a:lvl3pPr>
            <a:lvl4pPr marL="1370011" indent="0">
              <a:buNone/>
              <a:defRPr sz="1200"/>
            </a:lvl4pPr>
            <a:lvl5pPr marL="1826681" indent="0">
              <a:buNone/>
              <a:defRPr sz="1200"/>
            </a:lvl5pPr>
            <a:lvl6pPr marL="2283373" indent="0">
              <a:buNone/>
              <a:defRPr sz="1200"/>
            </a:lvl6pPr>
            <a:lvl7pPr marL="2740025" indent="0">
              <a:buNone/>
              <a:defRPr sz="1200"/>
            </a:lvl7pPr>
            <a:lvl8pPr marL="3196675" indent="0">
              <a:buNone/>
              <a:defRPr sz="1200"/>
            </a:lvl8pPr>
            <a:lvl9pPr marL="3653327" indent="0">
              <a:buNone/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758423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3F35-CE5D-445F-B93B-9D8D6A54628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72E-937F-4F71-974F-3784C4318A0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815475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5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3F35-CE5D-445F-B93B-9D8D6A54628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72E-937F-4F71-974F-3784C4318A0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73997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551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3F35-CE5D-445F-B93B-9D8D6A54628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72E-937F-4F71-974F-3784C4318A0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558599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3F35-CE5D-445F-B93B-9D8D6A54628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72E-937F-4F71-974F-3784C4318A0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56303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9F3F35-CE5D-445F-B93B-9D8D6A54628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AB572E-937F-4F71-974F-3784C4318A0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27207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2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42430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3000" y="2701543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507" indent="0" algn="ctr">
              <a:buNone/>
              <a:defRPr sz="1500"/>
            </a:lvl2pPr>
            <a:lvl3pPr marL="685043" indent="0" algn="ctr">
              <a:buNone/>
              <a:defRPr sz="1400"/>
            </a:lvl3pPr>
            <a:lvl4pPr marL="1027560" indent="0" algn="ctr">
              <a:buNone/>
              <a:defRPr sz="1200"/>
            </a:lvl4pPr>
            <a:lvl5pPr marL="1370080" indent="0" algn="ctr">
              <a:buNone/>
              <a:defRPr sz="1200"/>
            </a:lvl5pPr>
            <a:lvl6pPr marL="1712616" indent="0" algn="ctr">
              <a:buNone/>
              <a:defRPr sz="1200"/>
            </a:lvl6pPr>
            <a:lvl7pPr marL="2055119" indent="0" algn="ctr">
              <a:buNone/>
              <a:defRPr sz="1200"/>
            </a:lvl7pPr>
            <a:lvl8pPr marL="2397626" indent="0" algn="ctr">
              <a:buNone/>
              <a:defRPr sz="1200"/>
            </a:lvl8pPr>
            <a:lvl9pPr marL="2740138" indent="0" algn="ctr">
              <a:buNone/>
              <a:defRPr sz="12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49080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55826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3891" y="128254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3891" y="3442173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50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0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756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00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261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511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39762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01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2854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28651" y="1369221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29151" y="1369221"/>
            <a:ext cx="3886200" cy="3263504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2962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669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657" indent="0">
              <a:buNone/>
              <a:defRPr sz="2800"/>
            </a:lvl2pPr>
            <a:lvl3pPr marL="913343" indent="0">
              <a:buNone/>
              <a:defRPr sz="2400"/>
            </a:lvl3pPr>
            <a:lvl4pPr marL="1370011" indent="0">
              <a:buNone/>
              <a:defRPr sz="2100"/>
            </a:lvl4pPr>
            <a:lvl5pPr marL="1826681" indent="0">
              <a:buNone/>
              <a:defRPr sz="2100"/>
            </a:lvl5pPr>
            <a:lvl6pPr marL="2283373" indent="0">
              <a:buNone/>
              <a:defRPr sz="2100"/>
            </a:lvl6pPr>
            <a:lvl7pPr marL="2740025" indent="0">
              <a:buNone/>
              <a:defRPr sz="2100"/>
            </a:lvl7pPr>
            <a:lvl8pPr marL="3196675" indent="0">
              <a:buNone/>
              <a:defRPr sz="2100"/>
            </a:lvl8pPr>
            <a:lvl9pPr marL="3653327" indent="0">
              <a:buNone/>
              <a:defRPr sz="21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839788" y="2057405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6657" indent="0">
              <a:buNone/>
              <a:defRPr sz="1500"/>
            </a:lvl2pPr>
            <a:lvl3pPr marL="913343" indent="0">
              <a:buNone/>
              <a:defRPr sz="1200"/>
            </a:lvl3pPr>
            <a:lvl4pPr marL="1370011" indent="0">
              <a:buNone/>
              <a:defRPr sz="1200"/>
            </a:lvl4pPr>
            <a:lvl5pPr marL="1826681" indent="0">
              <a:buNone/>
              <a:defRPr sz="1200"/>
            </a:lvl5pPr>
            <a:lvl6pPr marL="2283373" indent="0">
              <a:buNone/>
              <a:defRPr sz="1200"/>
            </a:lvl6pPr>
            <a:lvl7pPr marL="2740025" indent="0">
              <a:buNone/>
              <a:defRPr sz="1200"/>
            </a:lvl7pPr>
            <a:lvl8pPr marL="3196675" indent="0">
              <a:buNone/>
              <a:defRPr sz="1200"/>
            </a:lvl8pPr>
            <a:lvl9pPr marL="3653327" indent="0">
              <a:buNone/>
              <a:defRPr sz="12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548020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3" y="273849"/>
            <a:ext cx="7886700" cy="994172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9843" y="1260874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07" indent="0">
              <a:buNone/>
              <a:defRPr sz="1500" b="1"/>
            </a:lvl2pPr>
            <a:lvl3pPr marL="685043" indent="0">
              <a:buNone/>
              <a:defRPr sz="1400" b="1"/>
            </a:lvl3pPr>
            <a:lvl4pPr marL="1027560" indent="0">
              <a:buNone/>
              <a:defRPr sz="1200" b="1"/>
            </a:lvl4pPr>
            <a:lvl5pPr marL="1370080" indent="0">
              <a:buNone/>
              <a:defRPr sz="1200" b="1"/>
            </a:lvl5pPr>
            <a:lvl6pPr marL="1712616" indent="0">
              <a:buNone/>
              <a:defRPr sz="1200" b="1"/>
            </a:lvl6pPr>
            <a:lvl7pPr marL="2055119" indent="0">
              <a:buNone/>
              <a:defRPr sz="1200" b="1"/>
            </a:lvl7pPr>
            <a:lvl8pPr marL="2397626" indent="0">
              <a:buNone/>
              <a:defRPr sz="1200" b="1"/>
            </a:lvl8pPr>
            <a:lvl9pPr marL="2740138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629843" y="1878806"/>
            <a:ext cx="3868340" cy="276344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29240" y="1260874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507" indent="0">
              <a:buNone/>
              <a:defRPr sz="1500" b="1"/>
            </a:lvl2pPr>
            <a:lvl3pPr marL="685043" indent="0">
              <a:buNone/>
              <a:defRPr sz="1400" b="1"/>
            </a:lvl3pPr>
            <a:lvl4pPr marL="1027560" indent="0">
              <a:buNone/>
              <a:defRPr sz="1200" b="1"/>
            </a:lvl4pPr>
            <a:lvl5pPr marL="1370080" indent="0">
              <a:buNone/>
              <a:defRPr sz="1200" b="1"/>
            </a:lvl5pPr>
            <a:lvl6pPr marL="1712616" indent="0">
              <a:buNone/>
              <a:defRPr sz="1200" b="1"/>
            </a:lvl6pPr>
            <a:lvl7pPr marL="2055119" indent="0">
              <a:buNone/>
              <a:defRPr sz="1200" b="1"/>
            </a:lvl7pPr>
            <a:lvl8pPr marL="2397626" indent="0">
              <a:buNone/>
              <a:defRPr sz="1200" b="1"/>
            </a:lvl8pPr>
            <a:lvl9pPr marL="2740138" indent="0">
              <a:buNone/>
              <a:defRPr sz="12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29240" y="1878806"/>
            <a:ext cx="3887391" cy="2763442"/>
          </a:xfrm>
        </p:spPr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8769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3635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193362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4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887488" y="740798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9" cy="2858692"/>
          </a:xfrm>
        </p:spPr>
        <p:txBody>
          <a:bodyPr/>
          <a:lstStyle>
            <a:lvl1pPr marL="0" indent="0">
              <a:buNone/>
              <a:defRPr sz="1200"/>
            </a:lvl1pPr>
            <a:lvl2pPr marL="342507" indent="0">
              <a:buNone/>
              <a:defRPr sz="1200"/>
            </a:lvl2pPr>
            <a:lvl3pPr marL="685043" indent="0">
              <a:buNone/>
              <a:defRPr sz="900"/>
            </a:lvl3pPr>
            <a:lvl4pPr marL="1027560" indent="0">
              <a:buNone/>
              <a:defRPr sz="800"/>
            </a:lvl4pPr>
            <a:lvl5pPr marL="1370080" indent="0">
              <a:buNone/>
              <a:defRPr sz="800"/>
            </a:lvl5pPr>
            <a:lvl6pPr marL="1712616" indent="0">
              <a:buNone/>
              <a:defRPr sz="800"/>
            </a:lvl6pPr>
            <a:lvl7pPr marL="2055119" indent="0">
              <a:buNone/>
              <a:defRPr sz="800"/>
            </a:lvl7pPr>
            <a:lvl8pPr marL="2397626" indent="0">
              <a:buNone/>
              <a:defRPr sz="800"/>
            </a:lvl8pPr>
            <a:lvl9pPr marL="2740138" indent="0">
              <a:buNone/>
              <a:defRPr sz="8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7306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29841" y="342904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3887488" y="740798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507" indent="0">
              <a:buNone/>
              <a:defRPr sz="2100"/>
            </a:lvl2pPr>
            <a:lvl3pPr marL="685043" indent="0">
              <a:buNone/>
              <a:defRPr sz="1800"/>
            </a:lvl3pPr>
            <a:lvl4pPr marL="1027560" indent="0">
              <a:buNone/>
              <a:defRPr sz="1500"/>
            </a:lvl4pPr>
            <a:lvl5pPr marL="1370080" indent="0">
              <a:buNone/>
              <a:defRPr sz="1500"/>
            </a:lvl5pPr>
            <a:lvl6pPr marL="1712616" indent="0">
              <a:buNone/>
              <a:defRPr sz="1500"/>
            </a:lvl6pPr>
            <a:lvl7pPr marL="2055119" indent="0">
              <a:buNone/>
              <a:defRPr sz="1500"/>
            </a:lvl7pPr>
            <a:lvl8pPr marL="2397626" indent="0">
              <a:buNone/>
              <a:defRPr sz="1500"/>
            </a:lvl8pPr>
            <a:lvl9pPr marL="2740138" indent="0">
              <a:buNone/>
              <a:defRPr sz="15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629841" y="1543055"/>
            <a:ext cx="2949179" cy="2858692"/>
          </a:xfrm>
        </p:spPr>
        <p:txBody>
          <a:bodyPr/>
          <a:lstStyle>
            <a:lvl1pPr marL="0" indent="0">
              <a:buNone/>
              <a:defRPr sz="1200"/>
            </a:lvl1pPr>
            <a:lvl2pPr marL="342507" indent="0">
              <a:buNone/>
              <a:defRPr sz="1200"/>
            </a:lvl2pPr>
            <a:lvl3pPr marL="685043" indent="0">
              <a:buNone/>
              <a:defRPr sz="900"/>
            </a:lvl3pPr>
            <a:lvl4pPr marL="1027560" indent="0">
              <a:buNone/>
              <a:defRPr sz="800"/>
            </a:lvl4pPr>
            <a:lvl5pPr marL="1370080" indent="0">
              <a:buNone/>
              <a:defRPr sz="800"/>
            </a:lvl5pPr>
            <a:lvl6pPr marL="1712616" indent="0">
              <a:buNone/>
              <a:defRPr sz="800"/>
            </a:lvl6pPr>
            <a:lvl7pPr marL="2055119" indent="0">
              <a:buNone/>
              <a:defRPr sz="800"/>
            </a:lvl7pPr>
            <a:lvl8pPr marL="2397626" indent="0">
              <a:buNone/>
              <a:defRPr sz="800"/>
            </a:lvl8pPr>
            <a:lvl9pPr marL="2740138" indent="0">
              <a:buNone/>
              <a:defRPr sz="8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949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72176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43677" y="274027"/>
            <a:ext cx="1971675" cy="4358879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28652" y="274027"/>
            <a:ext cx="5800725" cy="4358879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225772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5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300"/>
            </a:lvl1pPr>
            <a:lvl2pPr marL="439382" indent="0" algn="ctr">
              <a:buNone/>
              <a:defRPr sz="1900"/>
            </a:lvl2pPr>
            <a:lvl3pPr marL="878773" indent="0" algn="ctr">
              <a:buNone/>
              <a:defRPr sz="1700"/>
            </a:lvl3pPr>
            <a:lvl4pPr marL="1318163" indent="0" algn="ctr">
              <a:buNone/>
              <a:defRPr sz="1500"/>
            </a:lvl4pPr>
            <a:lvl5pPr marL="1757545" indent="0" algn="ctr">
              <a:buNone/>
              <a:defRPr sz="1500"/>
            </a:lvl5pPr>
            <a:lvl6pPr marL="2196938" indent="0" algn="ctr">
              <a:buNone/>
              <a:defRPr sz="1500"/>
            </a:lvl6pPr>
            <a:lvl7pPr marL="2636323" indent="0" algn="ctr">
              <a:buNone/>
              <a:defRPr sz="1500"/>
            </a:lvl7pPr>
            <a:lvl8pPr marL="3075708" indent="0" algn="ctr">
              <a:buNone/>
              <a:defRPr sz="1500"/>
            </a:lvl8pPr>
            <a:lvl9pPr marL="3515090" indent="0" algn="ctr">
              <a:buNone/>
              <a:defRPr sz="15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20258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6201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51" y="1709929"/>
            <a:ext cx="10515600" cy="2852737"/>
          </a:xfrm>
        </p:spPr>
        <p:txBody>
          <a:bodyPr anchor="b"/>
          <a:lstStyle>
            <a:lvl1pPr>
              <a:defRPr sz="58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1851" y="4589622"/>
            <a:ext cx="10515600" cy="1500187"/>
          </a:xfrm>
        </p:spPr>
        <p:txBody>
          <a:bodyPr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39382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878773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31816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75754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19693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636323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07570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51509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986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13" Type="http://schemas.openxmlformats.org/officeDocument/2006/relationships/slideLayout" Target="../slideLayouts/slideLayout120.xml"/><Relationship Id="rId18" Type="http://schemas.openxmlformats.org/officeDocument/2006/relationships/theme" Target="../theme/theme10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slideLayout" Target="../slideLayouts/slideLayout119.xml"/><Relationship Id="rId17" Type="http://schemas.openxmlformats.org/officeDocument/2006/relationships/slideLayout" Target="../slideLayouts/slideLayout124.xml"/><Relationship Id="rId2" Type="http://schemas.openxmlformats.org/officeDocument/2006/relationships/slideLayout" Target="../slideLayouts/slideLayout109.xml"/><Relationship Id="rId16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Relationship Id="rId14" Type="http://schemas.openxmlformats.org/officeDocument/2006/relationships/slideLayout" Target="../slideLayouts/slideLayout12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2.xml"/><Relationship Id="rId13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31.xml"/><Relationship Id="rId12" Type="http://schemas.openxmlformats.org/officeDocument/2006/relationships/slideLayout" Target="../slideLayouts/slideLayout136.xml"/><Relationship Id="rId2" Type="http://schemas.openxmlformats.org/officeDocument/2006/relationships/slideLayout" Target="../slideLayouts/slideLayout126.xml"/><Relationship Id="rId1" Type="http://schemas.openxmlformats.org/officeDocument/2006/relationships/slideLayout" Target="../slideLayouts/slideLayout125.xml"/><Relationship Id="rId6" Type="http://schemas.openxmlformats.org/officeDocument/2006/relationships/slideLayout" Target="../slideLayouts/slideLayout130.xml"/><Relationship Id="rId11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29.xml"/><Relationship Id="rId10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28.xml"/><Relationship Id="rId9" Type="http://schemas.openxmlformats.org/officeDocument/2006/relationships/slideLayout" Target="../slideLayouts/slideLayout133.xml"/><Relationship Id="rId1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Relationship Id="rId14" Type="http://schemas.openxmlformats.org/officeDocument/2006/relationships/image" Target="../media/image12.png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theme" Target="../theme/theme13.xml"/><Relationship Id="rId2" Type="http://schemas.openxmlformats.org/officeDocument/2006/relationships/slideLayout" Target="../slideLayouts/slideLayout150.xml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0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image" Target="../media/image12.png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image" Target="../media/image11.png"/><Relationship Id="rId3" Type="http://schemas.openxmlformats.org/officeDocument/2006/relationships/slideLayout" Target="../slideLayouts/slideLayout162.xml"/><Relationship Id="rId7" Type="http://schemas.openxmlformats.org/officeDocument/2006/relationships/slideLayout" Target="../slideLayouts/slideLayout166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9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image" Target="../media/image12.png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7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2.xml"/><Relationship Id="rId1" Type="http://schemas.openxmlformats.org/officeDocument/2006/relationships/slideLayout" Target="../slideLayouts/slideLayout171.xml"/><Relationship Id="rId6" Type="http://schemas.openxmlformats.org/officeDocument/2006/relationships/slideLayout" Target="../slideLayouts/slideLayout176.xml"/><Relationship Id="rId11" Type="http://schemas.openxmlformats.org/officeDocument/2006/relationships/slideLayout" Target="../slideLayouts/slideLayout181.xml"/><Relationship Id="rId5" Type="http://schemas.openxmlformats.org/officeDocument/2006/relationships/slideLayout" Target="../slideLayouts/slideLayout175.xml"/><Relationship Id="rId10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74.xml"/><Relationship Id="rId9" Type="http://schemas.openxmlformats.org/officeDocument/2006/relationships/slideLayout" Target="../slideLayouts/slideLayout17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84.xml"/><Relationship Id="rId7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3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theme" Target="../theme/theme16.xml"/><Relationship Id="rId5" Type="http://schemas.openxmlformats.org/officeDocument/2006/relationships/slideLayout" Target="../slideLayouts/slideLayout186.xml"/><Relationship Id="rId10" Type="http://schemas.openxmlformats.org/officeDocument/2006/relationships/slideLayout" Target="../slideLayouts/slideLayout191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/Relationships>
</file>

<file path=ppt/slideMasters/_rels/slideMaster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9.xml"/><Relationship Id="rId13" Type="http://schemas.openxmlformats.org/officeDocument/2006/relationships/slideLayout" Target="../slideLayouts/slideLayout204.xml"/><Relationship Id="rId3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98.xml"/><Relationship Id="rId12" Type="http://schemas.openxmlformats.org/officeDocument/2006/relationships/slideLayout" Target="../slideLayouts/slideLayout203.xml"/><Relationship Id="rId2" Type="http://schemas.openxmlformats.org/officeDocument/2006/relationships/slideLayout" Target="../slideLayouts/slideLayout193.xml"/><Relationship Id="rId16" Type="http://schemas.openxmlformats.org/officeDocument/2006/relationships/theme" Target="../theme/theme17.xml"/><Relationship Id="rId1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7.xml"/><Relationship Id="rId11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196.xml"/><Relationship Id="rId15" Type="http://schemas.openxmlformats.org/officeDocument/2006/relationships/slideLayout" Target="../slideLayouts/slideLayout206.xml"/><Relationship Id="rId10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200.xml"/><Relationship Id="rId14" Type="http://schemas.openxmlformats.org/officeDocument/2006/relationships/slideLayout" Target="../slideLayouts/slideLayout205.xml"/></Relationships>
</file>

<file path=ppt/slideMasters/_rels/slideMaster1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4.xml"/><Relationship Id="rId3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3.xml"/><Relationship Id="rId12" Type="http://schemas.openxmlformats.org/officeDocument/2006/relationships/theme" Target="../theme/theme18.xml"/><Relationship Id="rId2" Type="http://schemas.openxmlformats.org/officeDocument/2006/relationships/slideLayout" Target="../slideLayouts/slideLayout208.xml"/><Relationship Id="rId1" Type="http://schemas.openxmlformats.org/officeDocument/2006/relationships/slideLayout" Target="../slideLayouts/slideLayout207.xml"/><Relationship Id="rId6" Type="http://schemas.openxmlformats.org/officeDocument/2006/relationships/slideLayout" Target="../slideLayouts/slideLayout212.xml"/><Relationship Id="rId11" Type="http://schemas.openxmlformats.org/officeDocument/2006/relationships/slideLayout" Target="../slideLayouts/slideLayout217.xml"/><Relationship Id="rId5" Type="http://schemas.openxmlformats.org/officeDocument/2006/relationships/slideLayout" Target="../slideLayouts/slideLayout211.xml"/><Relationship Id="rId10" Type="http://schemas.openxmlformats.org/officeDocument/2006/relationships/slideLayout" Target="../slideLayouts/slideLayout216.xml"/><Relationship Id="rId4" Type="http://schemas.openxmlformats.org/officeDocument/2006/relationships/slideLayout" Target="../slideLayouts/slideLayout210.xml"/><Relationship Id="rId9" Type="http://schemas.openxmlformats.org/officeDocument/2006/relationships/slideLayout" Target="../slideLayouts/slideLayout215.xml"/></Relationships>
</file>

<file path=ppt/slideMasters/_rels/slideMaster1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5.xml"/><Relationship Id="rId13" Type="http://schemas.openxmlformats.org/officeDocument/2006/relationships/slideLayout" Target="../slideLayouts/slideLayout230.xml"/><Relationship Id="rId18" Type="http://schemas.openxmlformats.org/officeDocument/2006/relationships/slideLayout" Target="../slideLayouts/slideLayout235.xml"/><Relationship Id="rId26" Type="http://schemas.openxmlformats.org/officeDocument/2006/relationships/slideLayout" Target="../slideLayouts/slideLayout243.xml"/><Relationship Id="rId3" Type="http://schemas.openxmlformats.org/officeDocument/2006/relationships/slideLayout" Target="../slideLayouts/slideLayout220.xml"/><Relationship Id="rId21" Type="http://schemas.openxmlformats.org/officeDocument/2006/relationships/slideLayout" Target="../slideLayouts/slideLayout238.xml"/><Relationship Id="rId7" Type="http://schemas.openxmlformats.org/officeDocument/2006/relationships/slideLayout" Target="../slideLayouts/slideLayout224.xml"/><Relationship Id="rId12" Type="http://schemas.openxmlformats.org/officeDocument/2006/relationships/slideLayout" Target="../slideLayouts/slideLayout229.xml"/><Relationship Id="rId17" Type="http://schemas.openxmlformats.org/officeDocument/2006/relationships/slideLayout" Target="../slideLayouts/slideLayout234.xml"/><Relationship Id="rId25" Type="http://schemas.openxmlformats.org/officeDocument/2006/relationships/slideLayout" Target="../slideLayouts/slideLayout242.xml"/><Relationship Id="rId2" Type="http://schemas.openxmlformats.org/officeDocument/2006/relationships/slideLayout" Target="../slideLayouts/slideLayout219.xml"/><Relationship Id="rId16" Type="http://schemas.openxmlformats.org/officeDocument/2006/relationships/slideLayout" Target="../slideLayouts/slideLayout233.xml"/><Relationship Id="rId20" Type="http://schemas.openxmlformats.org/officeDocument/2006/relationships/slideLayout" Target="../slideLayouts/slideLayout237.xml"/><Relationship Id="rId29" Type="http://schemas.openxmlformats.org/officeDocument/2006/relationships/slideLayout" Target="../slideLayouts/slideLayout246.xml"/><Relationship Id="rId1" Type="http://schemas.openxmlformats.org/officeDocument/2006/relationships/slideLayout" Target="../slideLayouts/slideLayout218.xml"/><Relationship Id="rId6" Type="http://schemas.openxmlformats.org/officeDocument/2006/relationships/slideLayout" Target="../slideLayouts/slideLayout223.xml"/><Relationship Id="rId11" Type="http://schemas.openxmlformats.org/officeDocument/2006/relationships/slideLayout" Target="../slideLayouts/slideLayout228.xml"/><Relationship Id="rId24" Type="http://schemas.openxmlformats.org/officeDocument/2006/relationships/slideLayout" Target="../slideLayouts/slideLayout241.xml"/><Relationship Id="rId32" Type="http://schemas.openxmlformats.org/officeDocument/2006/relationships/theme" Target="../theme/theme19.xml"/><Relationship Id="rId5" Type="http://schemas.openxmlformats.org/officeDocument/2006/relationships/slideLayout" Target="../slideLayouts/slideLayout222.xml"/><Relationship Id="rId15" Type="http://schemas.openxmlformats.org/officeDocument/2006/relationships/slideLayout" Target="../slideLayouts/slideLayout232.xml"/><Relationship Id="rId23" Type="http://schemas.openxmlformats.org/officeDocument/2006/relationships/slideLayout" Target="../slideLayouts/slideLayout240.xml"/><Relationship Id="rId28" Type="http://schemas.openxmlformats.org/officeDocument/2006/relationships/slideLayout" Target="../slideLayouts/slideLayout245.xml"/><Relationship Id="rId10" Type="http://schemas.openxmlformats.org/officeDocument/2006/relationships/slideLayout" Target="../slideLayouts/slideLayout227.xml"/><Relationship Id="rId19" Type="http://schemas.openxmlformats.org/officeDocument/2006/relationships/slideLayout" Target="../slideLayouts/slideLayout236.xml"/><Relationship Id="rId31" Type="http://schemas.openxmlformats.org/officeDocument/2006/relationships/slideLayout" Target="../slideLayouts/slideLayout248.xml"/><Relationship Id="rId4" Type="http://schemas.openxmlformats.org/officeDocument/2006/relationships/slideLayout" Target="../slideLayouts/slideLayout221.xml"/><Relationship Id="rId9" Type="http://schemas.openxmlformats.org/officeDocument/2006/relationships/slideLayout" Target="../slideLayouts/slideLayout226.xml"/><Relationship Id="rId14" Type="http://schemas.openxmlformats.org/officeDocument/2006/relationships/slideLayout" Target="../slideLayouts/slideLayout231.xml"/><Relationship Id="rId22" Type="http://schemas.openxmlformats.org/officeDocument/2006/relationships/slideLayout" Target="../slideLayouts/slideLayout239.xml"/><Relationship Id="rId27" Type="http://schemas.openxmlformats.org/officeDocument/2006/relationships/slideLayout" Target="../slideLayouts/slideLayout244.xml"/><Relationship Id="rId30" Type="http://schemas.openxmlformats.org/officeDocument/2006/relationships/slideLayout" Target="../slideLayouts/slideLayout24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20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74.xml"/><Relationship Id="rId21" Type="http://schemas.openxmlformats.org/officeDocument/2006/relationships/slideLayout" Target="../slideLayouts/slideLayout269.xml"/><Relationship Id="rId42" Type="http://schemas.openxmlformats.org/officeDocument/2006/relationships/slideLayout" Target="../slideLayouts/slideLayout290.xml"/><Relationship Id="rId47" Type="http://schemas.openxmlformats.org/officeDocument/2006/relationships/slideLayout" Target="../slideLayouts/slideLayout295.xml"/><Relationship Id="rId63" Type="http://schemas.openxmlformats.org/officeDocument/2006/relationships/slideLayout" Target="../slideLayouts/slideLayout311.xml"/><Relationship Id="rId68" Type="http://schemas.openxmlformats.org/officeDocument/2006/relationships/slideLayout" Target="../slideLayouts/slideLayout316.xml"/><Relationship Id="rId84" Type="http://schemas.openxmlformats.org/officeDocument/2006/relationships/slideLayout" Target="../slideLayouts/slideLayout332.xml"/><Relationship Id="rId89" Type="http://schemas.openxmlformats.org/officeDocument/2006/relationships/slideLayout" Target="../slideLayouts/slideLayout337.xml"/><Relationship Id="rId16" Type="http://schemas.openxmlformats.org/officeDocument/2006/relationships/slideLayout" Target="../slideLayouts/slideLayout264.xml"/><Relationship Id="rId107" Type="http://schemas.openxmlformats.org/officeDocument/2006/relationships/slideLayout" Target="../slideLayouts/slideLayout355.xml"/><Relationship Id="rId11" Type="http://schemas.openxmlformats.org/officeDocument/2006/relationships/slideLayout" Target="../slideLayouts/slideLayout259.xml"/><Relationship Id="rId32" Type="http://schemas.openxmlformats.org/officeDocument/2006/relationships/slideLayout" Target="../slideLayouts/slideLayout280.xml"/><Relationship Id="rId37" Type="http://schemas.openxmlformats.org/officeDocument/2006/relationships/slideLayout" Target="../slideLayouts/slideLayout285.xml"/><Relationship Id="rId53" Type="http://schemas.openxmlformats.org/officeDocument/2006/relationships/slideLayout" Target="../slideLayouts/slideLayout301.xml"/><Relationship Id="rId58" Type="http://schemas.openxmlformats.org/officeDocument/2006/relationships/slideLayout" Target="../slideLayouts/slideLayout306.xml"/><Relationship Id="rId74" Type="http://schemas.openxmlformats.org/officeDocument/2006/relationships/slideLayout" Target="../slideLayouts/slideLayout322.xml"/><Relationship Id="rId79" Type="http://schemas.openxmlformats.org/officeDocument/2006/relationships/slideLayout" Target="../slideLayouts/slideLayout327.xml"/><Relationship Id="rId102" Type="http://schemas.openxmlformats.org/officeDocument/2006/relationships/slideLayout" Target="../slideLayouts/slideLayout350.xml"/><Relationship Id="rId5" Type="http://schemas.openxmlformats.org/officeDocument/2006/relationships/slideLayout" Target="../slideLayouts/slideLayout253.xml"/><Relationship Id="rId90" Type="http://schemas.openxmlformats.org/officeDocument/2006/relationships/slideLayout" Target="../slideLayouts/slideLayout338.xml"/><Relationship Id="rId95" Type="http://schemas.openxmlformats.org/officeDocument/2006/relationships/slideLayout" Target="../slideLayouts/slideLayout343.xml"/><Relationship Id="rId22" Type="http://schemas.openxmlformats.org/officeDocument/2006/relationships/slideLayout" Target="../slideLayouts/slideLayout270.xml"/><Relationship Id="rId27" Type="http://schemas.openxmlformats.org/officeDocument/2006/relationships/slideLayout" Target="../slideLayouts/slideLayout275.xml"/><Relationship Id="rId43" Type="http://schemas.openxmlformats.org/officeDocument/2006/relationships/slideLayout" Target="../slideLayouts/slideLayout291.xml"/><Relationship Id="rId48" Type="http://schemas.openxmlformats.org/officeDocument/2006/relationships/slideLayout" Target="../slideLayouts/slideLayout296.xml"/><Relationship Id="rId64" Type="http://schemas.openxmlformats.org/officeDocument/2006/relationships/slideLayout" Target="../slideLayouts/slideLayout312.xml"/><Relationship Id="rId69" Type="http://schemas.openxmlformats.org/officeDocument/2006/relationships/slideLayout" Target="../slideLayouts/slideLayout317.xml"/><Relationship Id="rId80" Type="http://schemas.openxmlformats.org/officeDocument/2006/relationships/slideLayout" Target="../slideLayouts/slideLayout328.xml"/><Relationship Id="rId85" Type="http://schemas.openxmlformats.org/officeDocument/2006/relationships/slideLayout" Target="../slideLayouts/slideLayout333.xml"/><Relationship Id="rId12" Type="http://schemas.openxmlformats.org/officeDocument/2006/relationships/slideLayout" Target="../slideLayouts/slideLayout260.xml"/><Relationship Id="rId17" Type="http://schemas.openxmlformats.org/officeDocument/2006/relationships/slideLayout" Target="../slideLayouts/slideLayout265.xml"/><Relationship Id="rId33" Type="http://schemas.openxmlformats.org/officeDocument/2006/relationships/slideLayout" Target="../slideLayouts/slideLayout281.xml"/><Relationship Id="rId38" Type="http://schemas.openxmlformats.org/officeDocument/2006/relationships/slideLayout" Target="../slideLayouts/slideLayout286.xml"/><Relationship Id="rId59" Type="http://schemas.openxmlformats.org/officeDocument/2006/relationships/slideLayout" Target="../slideLayouts/slideLayout307.xml"/><Relationship Id="rId103" Type="http://schemas.openxmlformats.org/officeDocument/2006/relationships/slideLayout" Target="../slideLayouts/slideLayout351.xml"/><Relationship Id="rId108" Type="http://schemas.openxmlformats.org/officeDocument/2006/relationships/theme" Target="../theme/theme20.xml"/><Relationship Id="rId20" Type="http://schemas.openxmlformats.org/officeDocument/2006/relationships/slideLayout" Target="../slideLayouts/slideLayout268.xml"/><Relationship Id="rId41" Type="http://schemas.openxmlformats.org/officeDocument/2006/relationships/slideLayout" Target="../slideLayouts/slideLayout289.xml"/><Relationship Id="rId54" Type="http://schemas.openxmlformats.org/officeDocument/2006/relationships/slideLayout" Target="../slideLayouts/slideLayout302.xml"/><Relationship Id="rId62" Type="http://schemas.openxmlformats.org/officeDocument/2006/relationships/slideLayout" Target="../slideLayouts/slideLayout310.xml"/><Relationship Id="rId70" Type="http://schemas.openxmlformats.org/officeDocument/2006/relationships/slideLayout" Target="../slideLayouts/slideLayout318.xml"/><Relationship Id="rId75" Type="http://schemas.openxmlformats.org/officeDocument/2006/relationships/slideLayout" Target="../slideLayouts/slideLayout323.xml"/><Relationship Id="rId83" Type="http://schemas.openxmlformats.org/officeDocument/2006/relationships/slideLayout" Target="../slideLayouts/slideLayout331.xml"/><Relationship Id="rId88" Type="http://schemas.openxmlformats.org/officeDocument/2006/relationships/slideLayout" Target="../slideLayouts/slideLayout336.xml"/><Relationship Id="rId91" Type="http://schemas.openxmlformats.org/officeDocument/2006/relationships/slideLayout" Target="../slideLayouts/slideLayout339.xml"/><Relationship Id="rId96" Type="http://schemas.openxmlformats.org/officeDocument/2006/relationships/slideLayout" Target="../slideLayouts/slideLayout344.xml"/><Relationship Id="rId1" Type="http://schemas.openxmlformats.org/officeDocument/2006/relationships/slideLayout" Target="../slideLayouts/slideLayout249.xml"/><Relationship Id="rId6" Type="http://schemas.openxmlformats.org/officeDocument/2006/relationships/slideLayout" Target="../slideLayouts/slideLayout254.xml"/><Relationship Id="rId15" Type="http://schemas.openxmlformats.org/officeDocument/2006/relationships/slideLayout" Target="../slideLayouts/slideLayout263.xml"/><Relationship Id="rId23" Type="http://schemas.openxmlformats.org/officeDocument/2006/relationships/slideLayout" Target="../slideLayouts/slideLayout271.xml"/><Relationship Id="rId28" Type="http://schemas.openxmlformats.org/officeDocument/2006/relationships/slideLayout" Target="../slideLayouts/slideLayout276.xml"/><Relationship Id="rId36" Type="http://schemas.openxmlformats.org/officeDocument/2006/relationships/slideLayout" Target="../slideLayouts/slideLayout284.xml"/><Relationship Id="rId49" Type="http://schemas.openxmlformats.org/officeDocument/2006/relationships/slideLayout" Target="../slideLayouts/slideLayout297.xml"/><Relationship Id="rId57" Type="http://schemas.openxmlformats.org/officeDocument/2006/relationships/slideLayout" Target="../slideLayouts/slideLayout305.xml"/><Relationship Id="rId106" Type="http://schemas.openxmlformats.org/officeDocument/2006/relationships/slideLayout" Target="../slideLayouts/slideLayout354.xml"/><Relationship Id="rId10" Type="http://schemas.openxmlformats.org/officeDocument/2006/relationships/slideLayout" Target="../slideLayouts/slideLayout258.xml"/><Relationship Id="rId31" Type="http://schemas.openxmlformats.org/officeDocument/2006/relationships/slideLayout" Target="../slideLayouts/slideLayout279.xml"/><Relationship Id="rId44" Type="http://schemas.openxmlformats.org/officeDocument/2006/relationships/slideLayout" Target="../slideLayouts/slideLayout292.xml"/><Relationship Id="rId52" Type="http://schemas.openxmlformats.org/officeDocument/2006/relationships/slideLayout" Target="../slideLayouts/slideLayout300.xml"/><Relationship Id="rId60" Type="http://schemas.openxmlformats.org/officeDocument/2006/relationships/slideLayout" Target="../slideLayouts/slideLayout308.xml"/><Relationship Id="rId65" Type="http://schemas.openxmlformats.org/officeDocument/2006/relationships/slideLayout" Target="../slideLayouts/slideLayout313.xml"/><Relationship Id="rId73" Type="http://schemas.openxmlformats.org/officeDocument/2006/relationships/slideLayout" Target="../slideLayouts/slideLayout321.xml"/><Relationship Id="rId78" Type="http://schemas.openxmlformats.org/officeDocument/2006/relationships/slideLayout" Target="../slideLayouts/slideLayout326.xml"/><Relationship Id="rId81" Type="http://schemas.openxmlformats.org/officeDocument/2006/relationships/slideLayout" Target="../slideLayouts/slideLayout329.xml"/><Relationship Id="rId86" Type="http://schemas.openxmlformats.org/officeDocument/2006/relationships/slideLayout" Target="../slideLayouts/slideLayout334.xml"/><Relationship Id="rId94" Type="http://schemas.openxmlformats.org/officeDocument/2006/relationships/slideLayout" Target="../slideLayouts/slideLayout342.xml"/><Relationship Id="rId99" Type="http://schemas.openxmlformats.org/officeDocument/2006/relationships/slideLayout" Target="../slideLayouts/slideLayout347.xml"/><Relationship Id="rId101" Type="http://schemas.openxmlformats.org/officeDocument/2006/relationships/slideLayout" Target="../slideLayouts/slideLayout349.xml"/><Relationship Id="rId4" Type="http://schemas.openxmlformats.org/officeDocument/2006/relationships/slideLayout" Target="../slideLayouts/slideLayout252.xml"/><Relationship Id="rId9" Type="http://schemas.openxmlformats.org/officeDocument/2006/relationships/slideLayout" Target="../slideLayouts/slideLayout257.xml"/><Relationship Id="rId13" Type="http://schemas.openxmlformats.org/officeDocument/2006/relationships/slideLayout" Target="../slideLayouts/slideLayout261.xml"/><Relationship Id="rId18" Type="http://schemas.openxmlformats.org/officeDocument/2006/relationships/slideLayout" Target="../slideLayouts/slideLayout266.xml"/><Relationship Id="rId39" Type="http://schemas.openxmlformats.org/officeDocument/2006/relationships/slideLayout" Target="../slideLayouts/slideLayout287.xml"/><Relationship Id="rId34" Type="http://schemas.openxmlformats.org/officeDocument/2006/relationships/slideLayout" Target="../slideLayouts/slideLayout282.xml"/><Relationship Id="rId50" Type="http://schemas.openxmlformats.org/officeDocument/2006/relationships/slideLayout" Target="../slideLayouts/slideLayout298.xml"/><Relationship Id="rId55" Type="http://schemas.openxmlformats.org/officeDocument/2006/relationships/slideLayout" Target="../slideLayouts/slideLayout303.xml"/><Relationship Id="rId76" Type="http://schemas.openxmlformats.org/officeDocument/2006/relationships/slideLayout" Target="../slideLayouts/slideLayout324.xml"/><Relationship Id="rId97" Type="http://schemas.openxmlformats.org/officeDocument/2006/relationships/slideLayout" Target="../slideLayouts/slideLayout345.xml"/><Relationship Id="rId104" Type="http://schemas.openxmlformats.org/officeDocument/2006/relationships/slideLayout" Target="../slideLayouts/slideLayout352.xml"/><Relationship Id="rId7" Type="http://schemas.openxmlformats.org/officeDocument/2006/relationships/slideLayout" Target="../slideLayouts/slideLayout255.xml"/><Relationship Id="rId71" Type="http://schemas.openxmlformats.org/officeDocument/2006/relationships/slideLayout" Target="../slideLayouts/slideLayout319.xml"/><Relationship Id="rId92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250.xml"/><Relationship Id="rId29" Type="http://schemas.openxmlformats.org/officeDocument/2006/relationships/slideLayout" Target="../slideLayouts/slideLayout277.xml"/><Relationship Id="rId24" Type="http://schemas.openxmlformats.org/officeDocument/2006/relationships/slideLayout" Target="../slideLayouts/slideLayout272.xml"/><Relationship Id="rId40" Type="http://schemas.openxmlformats.org/officeDocument/2006/relationships/slideLayout" Target="../slideLayouts/slideLayout288.xml"/><Relationship Id="rId45" Type="http://schemas.openxmlformats.org/officeDocument/2006/relationships/slideLayout" Target="../slideLayouts/slideLayout293.xml"/><Relationship Id="rId66" Type="http://schemas.openxmlformats.org/officeDocument/2006/relationships/slideLayout" Target="../slideLayouts/slideLayout314.xml"/><Relationship Id="rId87" Type="http://schemas.openxmlformats.org/officeDocument/2006/relationships/slideLayout" Target="../slideLayouts/slideLayout335.xml"/><Relationship Id="rId61" Type="http://schemas.openxmlformats.org/officeDocument/2006/relationships/slideLayout" Target="../slideLayouts/slideLayout309.xml"/><Relationship Id="rId82" Type="http://schemas.openxmlformats.org/officeDocument/2006/relationships/slideLayout" Target="../slideLayouts/slideLayout330.xml"/><Relationship Id="rId19" Type="http://schemas.openxmlformats.org/officeDocument/2006/relationships/slideLayout" Target="../slideLayouts/slideLayout267.xml"/><Relationship Id="rId14" Type="http://schemas.openxmlformats.org/officeDocument/2006/relationships/slideLayout" Target="../slideLayouts/slideLayout262.xml"/><Relationship Id="rId30" Type="http://schemas.openxmlformats.org/officeDocument/2006/relationships/slideLayout" Target="../slideLayouts/slideLayout278.xml"/><Relationship Id="rId35" Type="http://schemas.openxmlformats.org/officeDocument/2006/relationships/slideLayout" Target="../slideLayouts/slideLayout283.xml"/><Relationship Id="rId56" Type="http://schemas.openxmlformats.org/officeDocument/2006/relationships/slideLayout" Target="../slideLayouts/slideLayout304.xml"/><Relationship Id="rId77" Type="http://schemas.openxmlformats.org/officeDocument/2006/relationships/slideLayout" Target="../slideLayouts/slideLayout325.xml"/><Relationship Id="rId100" Type="http://schemas.openxmlformats.org/officeDocument/2006/relationships/slideLayout" Target="../slideLayouts/slideLayout348.xml"/><Relationship Id="rId105" Type="http://schemas.openxmlformats.org/officeDocument/2006/relationships/slideLayout" Target="../slideLayouts/slideLayout353.xml"/><Relationship Id="rId8" Type="http://schemas.openxmlformats.org/officeDocument/2006/relationships/slideLayout" Target="../slideLayouts/slideLayout256.xml"/><Relationship Id="rId51" Type="http://schemas.openxmlformats.org/officeDocument/2006/relationships/slideLayout" Target="../slideLayouts/slideLayout299.xml"/><Relationship Id="rId72" Type="http://schemas.openxmlformats.org/officeDocument/2006/relationships/slideLayout" Target="../slideLayouts/slideLayout320.xml"/><Relationship Id="rId93" Type="http://schemas.openxmlformats.org/officeDocument/2006/relationships/slideLayout" Target="../slideLayouts/slideLayout341.xml"/><Relationship Id="rId98" Type="http://schemas.openxmlformats.org/officeDocument/2006/relationships/slideLayout" Target="../slideLayouts/slideLayout346.xml"/><Relationship Id="rId3" Type="http://schemas.openxmlformats.org/officeDocument/2006/relationships/slideLayout" Target="../slideLayouts/slideLayout251.xml"/><Relationship Id="rId25" Type="http://schemas.openxmlformats.org/officeDocument/2006/relationships/slideLayout" Target="../slideLayouts/slideLayout273.xml"/><Relationship Id="rId46" Type="http://schemas.openxmlformats.org/officeDocument/2006/relationships/slideLayout" Target="../slideLayouts/slideLayout294.xml"/><Relationship Id="rId67" Type="http://schemas.openxmlformats.org/officeDocument/2006/relationships/slideLayout" Target="../slideLayouts/slideLayout315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3.xml"/><Relationship Id="rId13" Type="http://schemas.openxmlformats.org/officeDocument/2006/relationships/theme" Target="../theme/theme21.xml"/><Relationship Id="rId3" Type="http://schemas.openxmlformats.org/officeDocument/2006/relationships/slideLayout" Target="../slideLayouts/slideLayout358.xml"/><Relationship Id="rId7" Type="http://schemas.openxmlformats.org/officeDocument/2006/relationships/slideLayout" Target="../slideLayouts/slideLayout362.xml"/><Relationship Id="rId12" Type="http://schemas.openxmlformats.org/officeDocument/2006/relationships/slideLayout" Target="../slideLayouts/slideLayout367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6" Type="http://schemas.openxmlformats.org/officeDocument/2006/relationships/slideLayout" Target="../slideLayouts/slideLayout361.xml"/><Relationship Id="rId11" Type="http://schemas.openxmlformats.org/officeDocument/2006/relationships/slideLayout" Target="../slideLayouts/slideLayout366.xml"/><Relationship Id="rId5" Type="http://schemas.openxmlformats.org/officeDocument/2006/relationships/slideLayout" Target="../slideLayouts/slideLayout360.xml"/><Relationship Id="rId10" Type="http://schemas.openxmlformats.org/officeDocument/2006/relationships/slideLayout" Target="../slideLayouts/slideLayout365.xml"/><Relationship Id="rId4" Type="http://schemas.openxmlformats.org/officeDocument/2006/relationships/slideLayout" Target="../slideLayouts/slideLayout359.xml"/><Relationship Id="rId9" Type="http://schemas.openxmlformats.org/officeDocument/2006/relationships/slideLayout" Target="../slideLayouts/slideLayout364.xml"/><Relationship Id="rId14" Type="http://schemas.openxmlformats.org/officeDocument/2006/relationships/image" Target="../media/image23.png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5.xml"/><Relationship Id="rId13" Type="http://schemas.openxmlformats.org/officeDocument/2006/relationships/theme" Target="../theme/theme22.xml"/><Relationship Id="rId3" Type="http://schemas.openxmlformats.org/officeDocument/2006/relationships/slideLayout" Target="../slideLayouts/slideLayout370.xml"/><Relationship Id="rId7" Type="http://schemas.openxmlformats.org/officeDocument/2006/relationships/slideLayout" Target="../slideLayouts/slideLayout374.xml"/><Relationship Id="rId12" Type="http://schemas.openxmlformats.org/officeDocument/2006/relationships/slideLayout" Target="../slideLayouts/slideLayout379.xml"/><Relationship Id="rId2" Type="http://schemas.openxmlformats.org/officeDocument/2006/relationships/slideLayout" Target="../slideLayouts/slideLayout369.xml"/><Relationship Id="rId1" Type="http://schemas.openxmlformats.org/officeDocument/2006/relationships/slideLayout" Target="../slideLayouts/slideLayout368.xml"/><Relationship Id="rId6" Type="http://schemas.openxmlformats.org/officeDocument/2006/relationships/slideLayout" Target="../slideLayouts/slideLayout373.xml"/><Relationship Id="rId11" Type="http://schemas.openxmlformats.org/officeDocument/2006/relationships/slideLayout" Target="../slideLayouts/slideLayout378.xml"/><Relationship Id="rId5" Type="http://schemas.openxmlformats.org/officeDocument/2006/relationships/slideLayout" Target="../slideLayouts/slideLayout372.xml"/><Relationship Id="rId10" Type="http://schemas.openxmlformats.org/officeDocument/2006/relationships/slideLayout" Target="../slideLayouts/slideLayout377.xml"/><Relationship Id="rId4" Type="http://schemas.openxmlformats.org/officeDocument/2006/relationships/slideLayout" Target="../slideLayouts/slideLayout371.xml"/><Relationship Id="rId9" Type="http://schemas.openxmlformats.org/officeDocument/2006/relationships/slideLayout" Target="../slideLayouts/slideLayout37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49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3.xml"/><Relationship Id="rId3" Type="http://schemas.openxmlformats.org/officeDocument/2006/relationships/slideLayout" Target="../slideLayouts/slideLayout88.xml"/><Relationship Id="rId7" Type="http://schemas.openxmlformats.org/officeDocument/2006/relationships/slideLayout" Target="../slideLayouts/slideLayout9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7.xml"/><Relationship Id="rId1" Type="http://schemas.openxmlformats.org/officeDocument/2006/relationships/slideLayout" Target="../slideLayouts/slideLayout86.xml"/><Relationship Id="rId6" Type="http://schemas.openxmlformats.org/officeDocument/2006/relationships/slideLayout" Target="../slideLayouts/slideLayout91.xml"/><Relationship Id="rId11" Type="http://schemas.openxmlformats.org/officeDocument/2006/relationships/slideLayout" Target="../slideLayouts/slideLayout96.xml"/><Relationship Id="rId5" Type="http://schemas.openxmlformats.org/officeDocument/2006/relationships/slideLayout" Target="../slideLayouts/slideLayout90.xml"/><Relationship Id="rId10" Type="http://schemas.openxmlformats.org/officeDocument/2006/relationships/slideLayout" Target="../slideLayouts/slideLayout95.xml"/><Relationship Id="rId4" Type="http://schemas.openxmlformats.org/officeDocument/2006/relationships/slideLayout" Target="../slideLayouts/slideLayout89.xml"/><Relationship Id="rId9" Type="http://schemas.openxmlformats.org/officeDocument/2006/relationships/slideLayout" Target="../slideLayouts/slideLayout9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99.xml"/><Relationship Id="rId7" Type="http://schemas.openxmlformats.org/officeDocument/2006/relationships/slideLayout" Target="../slideLayouts/slideLayout10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8.xml"/><Relationship Id="rId1" Type="http://schemas.openxmlformats.org/officeDocument/2006/relationships/slideLayout" Target="../slideLayouts/slideLayout97.xml"/><Relationship Id="rId6" Type="http://schemas.openxmlformats.org/officeDocument/2006/relationships/slideLayout" Target="../slideLayouts/slideLayout102.xml"/><Relationship Id="rId11" Type="http://schemas.openxmlformats.org/officeDocument/2006/relationships/slideLayout" Target="../slideLayouts/slideLayout107.xml"/><Relationship Id="rId5" Type="http://schemas.openxmlformats.org/officeDocument/2006/relationships/slideLayout" Target="../slideLayouts/slideLayout101.xml"/><Relationship Id="rId10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100.xml"/><Relationship Id="rId9" Type="http://schemas.openxmlformats.org/officeDocument/2006/relationships/slideLayout" Target="../slideLayouts/slideLayout10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41" tIns="45697" rIns="91341" bIns="45697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41" tIns="45697" rIns="91341" bIns="45697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570"/>
            <a:ext cx="2743200" cy="365125"/>
          </a:xfrm>
          <a:prstGeom prst="rect">
            <a:avLst/>
          </a:prstGeom>
        </p:spPr>
        <p:txBody>
          <a:bodyPr vert="horz" lIns="91341" tIns="45697" rIns="91341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570"/>
            <a:ext cx="4114800" cy="365125"/>
          </a:xfrm>
          <a:prstGeom prst="rect">
            <a:avLst/>
          </a:prstGeom>
        </p:spPr>
        <p:txBody>
          <a:bodyPr vert="horz" lIns="91341" tIns="45697" rIns="91341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570"/>
            <a:ext cx="2743200" cy="365125"/>
          </a:xfrm>
          <a:prstGeom prst="rect">
            <a:avLst/>
          </a:prstGeom>
        </p:spPr>
        <p:txBody>
          <a:bodyPr vert="horz" lIns="91341" tIns="45697" rIns="91341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636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334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46" indent="-228346" algn="l" defTabSz="91334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34" indent="-228346" algn="l" defTabSz="913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684" indent="-228346" algn="l" defTabSz="913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35" indent="-228346" algn="l" defTabSz="913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991" indent="-228346" algn="l" defTabSz="913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683" indent="-228346" algn="l" defTabSz="913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352" indent="-228346" algn="l" defTabSz="913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017" indent="-228346" algn="l" defTabSz="913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708" indent="-228346" algn="l" defTabSz="91334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33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57" algn="l" defTabSz="9133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43" algn="l" defTabSz="9133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11" algn="l" defTabSz="9133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681" algn="l" defTabSz="9133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373" algn="l" defTabSz="9133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25" algn="l" defTabSz="9133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675" algn="l" defTabSz="9133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327" algn="l" defTabSz="913343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6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61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61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349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  <p:sldLayoutId id="2147484240" r:id="rId12"/>
    <p:sldLayoutId id="2147484241" r:id="rId13"/>
    <p:sldLayoutId id="2147484242" r:id="rId14"/>
    <p:sldLayoutId id="2147484243" r:id="rId15"/>
    <p:sldLayoutId id="2147484244" r:id="rId16"/>
    <p:sldLayoutId id="2147484245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400"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5653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8" r:id="rId1"/>
    <p:sldLayoutId id="2147484249" r:id="rId2"/>
    <p:sldLayoutId id="2147484250" r:id="rId3"/>
    <p:sldLayoutId id="2147484251" r:id="rId4"/>
    <p:sldLayoutId id="2147484252" r:id="rId5"/>
    <p:sldLayoutId id="2147484253" r:id="rId6"/>
    <p:sldLayoutId id="2147484254" r:id="rId7"/>
    <p:sldLayoutId id="2147484255" r:id="rId8"/>
    <p:sldLayoutId id="2147484256" r:id="rId9"/>
    <p:sldLayoutId id="2147484257" r:id="rId10"/>
    <p:sldLayoutId id="2147484258" r:id="rId11"/>
    <p:sldLayoutId id="2147484259" r:id="rId12"/>
    <p:sldLayoutId id="2147484260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400"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7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7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84CE6DE6-FE0E-45F2-B22D-C982D0E98F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291" b="59146"/>
          <a:stretch/>
        </p:blipFill>
        <p:spPr bwMode="auto">
          <a:xfrm>
            <a:off x="6481675" y="4154323"/>
            <a:ext cx="5710407" cy="270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C3A51748-3FE3-4049-BA08-B00782D367F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0" t="2646" r="1734" b="77250"/>
          <a:stretch/>
        </p:blipFill>
        <p:spPr bwMode="auto">
          <a:xfrm>
            <a:off x="145243" y="6168937"/>
            <a:ext cx="1791343" cy="5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3370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62" r:id="rId1"/>
    <p:sldLayoutId id="2147484263" r:id="rId2"/>
    <p:sldLayoutId id="2147484264" r:id="rId3"/>
    <p:sldLayoutId id="2147484265" r:id="rId4"/>
    <p:sldLayoutId id="2147484266" r:id="rId5"/>
    <p:sldLayoutId id="2147484267" r:id="rId6"/>
    <p:sldLayoutId id="2147484268" r:id="rId7"/>
    <p:sldLayoutId id="2147484269" r:id="rId8"/>
    <p:sldLayoutId id="2147484270" r:id="rId9"/>
    <p:sldLayoutId id="2147484271" r:id="rId10"/>
    <p:sldLayoutId id="21474842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400"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7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7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84CE6DE6-FE0E-45F2-B22D-C982D0E98F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291" b="59146"/>
          <a:stretch/>
        </p:blipFill>
        <p:spPr bwMode="auto">
          <a:xfrm>
            <a:off x="6481673" y="4154323"/>
            <a:ext cx="5710407" cy="270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C3A51748-3FE3-4049-BA08-B00782D367F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0" t="2646" r="1734" b="77250"/>
          <a:stretch/>
        </p:blipFill>
        <p:spPr bwMode="auto">
          <a:xfrm>
            <a:off x="145241" y="6168937"/>
            <a:ext cx="1791343" cy="5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2225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764DE79-268F-4C1A-8933-263129D2AF90}" type="datetimeFigureOut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400"/>
              <a:t>11/27/2019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6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6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48F63A3B-78C7-47BE-AE5E-E10140E04643}" type="slidenum">
              <a:rPr lang="en-US" dirty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2">
            <a:extLst>
              <a:ext uri="{FF2B5EF4-FFF2-40B4-BE49-F238E27FC236}">
                <a16:creationId xmlns="" xmlns:a16="http://schemas.microsoft.com/office/drawing/2014/main" id="{84CE6DE6-FE0E-45F2-B22D-C982D0E98FD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30291" b="59146"/>
          <a:stretch/>
        </p:blipFill>
        <p:spPr bwMode="auto">
          <a:xfrm>
            <a:off x="6481669" y="4154323"/>
            <a:ext cx="5710407" cy="2703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="" xmlns:a16="http://schemas.microsoft.com/office/drawing/2014/main" id="{C3A51748-3FE3-4049-BA08-B00782D367F7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0" t="2646" r="1734" b="77250"/>
          <a:stretch/>
        </p:blipFill>
        <p:spPr bwMode="auto">
          <a:xfrm>
            <a:off x="145237" y="6168937"/>
            <a:ext cx="1791343" cy="535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4720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87" r:id="rId2"/>
    <p:sldLayoutId id="2147484288" r:id="rId3"/>
    <p:sldLayoutId id="2147484289" r:id="rId4"/>
    <p:sldLayoutId id="2147484290" r:id="rId5"/>
    <p:sldLayoutId id="2147484291" r:id="rId6"/>
    <p:sldLayoutId id="2147484292" r:id="rId7"/>
    <p:sldLayoutId id="2147484293" r:id="rId8"/>
    <p:sldLayoutId id="2147484294" r:id="rId9"/>
    <p:sldLayoutId id="2147484295" r:id="rId10"/>
    <p:sldLayoutId id="21474842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5DA18C-FE76-407A-BA18-13A7840E41D4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200"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3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3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356ABFB4-79EF-446E-A490-16751475F54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4572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9389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8" r:id="rId1"/>
    <p:sldLayoutId id="2147484299" r:id="rId2"/>
    <p:sldLayoutId id="2147484300" r:id="rId3"/>
    <p:sldLayoutId id="2147484301" r:id="rId4"/>
    <p:sldLayoutId id="2147484302" r:id="rId5"/>
    <p:sldLayoutId id="2147484303" r:id="rId6"/>
    <p:sldLayoutId id="2147484304" r:id="rId7"/>
    <p:sldLayoutId id="2147484305" r:id="rId8"/>
    <p:sldLayoutId id="2147484306" r:id="rId9"/>
    <p:sldLayoutId id="2147484307" r:id="rId10"/>
    <p:sldLayoutId id="21474843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10"/>
          <p:cNvSpPr txBox="1">
            <a:spLocks noGrp="1"/>
          </p:cNvSpPr>
          <p:nvPr>
            <p:ph type="title"/>
          </p:nvPr>
        </p:nvSpPr>
        <p:spPr bwMode="auto">
          <a:xfrm>
            <a:off x="838200" y="366196"/>
            <a:ext cx="10515600" cy="1325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pt-BR">
              <a:sym typeface="Arial" charset="0"/>
            </a:endParaRPr>
          </a:p>
        </p:txBody>
      </p:sp>
      <p:sp>
        <p:nvSpPr>
          <p:cNvPr id="1027" name="Shape 11"/>
          <p:cNvSpPr txBox="1">
            <a:spLocks noGrp="1"/>
          </p:cNvSpPr>
          <p:nvPr>
            <p:ph type="body" idx="1"/>
          </p:nvPr>
        </p:nvSpPr>
        <p:spPr bwMode="auto">
          <a:xfrm>
            <a:off x="838200" y="1826695"/>
            <a:ext cx="10515600" cy="43497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>
              <a:sym typeface="Arial" charset="0"/>
            </a:endParaRPr>
          </a:p>
        </p:txBody>
      </p:sp>
      <p:sp>
        <p:nvSpPr>
          <p:cNvPr id="1028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405"/>
            <a:ext cx="2743200" cy="36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ts val="1400"/>
              <a:buFont typeface="Arial" charset="0"/>
              <a:buNone/>
              <a:defRPr sz="9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</a:lstStyle>
          <a:p>
            <a:pPr defTabSz="914378"/>
            <a:endParaRPr lang="pt-BR"/>
          </a:p>
        </p:txBody>
      </p:sp>
      <p:sp>
        <p:nvSpPr>
          <p:cNvPr id="1029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405"/>
            <a:ext cx="4114800" cy="36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ts val="1400"/>
              <a:buFont typeface="Arial" charset="0"/>
              <a:buNone/>
              <a:defRPr sz="9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</a:lstStyle>
          <a:p>
            <a:pPr defTabSz="914378"/>
            <a:endParaRPr lang="pt-BR"/>
          </a:p>
        </p:txBody>
      </p:sp>
      <p:sp>
        <p:nvSpPr>
          <p:cNvPr id="1030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405"/>
            <a:ext cx="2743200" cy="36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25" tIns="45700" rIns="91425" bIns="45700" numCol="1" anchor="ctr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Font typeface="Arial" charset="0"/>
              <a:buNone/>
              <a:defRPr sz="900">
                <a:solidFill>
                  <a:srgbClr val="888888"/>
                </a:solidFill>
                <a:latin typeface="Calibri" pitchFamily="34" charset="0"/>
                <a:cs typeface="Calibri" pitchFamily="34" charset="0"/>
                <a:sym typeface="Calibri" pitchFamily="34" charset="0"/>
              </a:defRPr>
            </a:lvl1pPr>
          </a:lstStyle>
          <a:p>
            <a:pPr defTabSz="914378"/>
            <a:fld id="{1317A9D4-3881-45F5-B2AC-315BBC3C505C}" type="slidenum">
              <a:rPr lang="pt-BR"/>
              <a:pPr defTabSz="914378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0058508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310" r:id="rId1"/>
    <p:sldLayoutId id="2147484311" r:id="rId2"/>
    <p:sldLayoutId id="2147484312" r:id="rId3"/>
    <p:sldLayoutId id="2147484313" r:id="rId4"/>
    <p:sldLayoutId id="2147484314" r:id="rId5"/>
    <p:sldLayoutId id="2147484315" r:id="rId6"/>
    <p:sldLayoutId id="2147484316" r:id="rId7"/>
    <p:sldLayoutId id="2147484317" r:id="rId8"/>
    <p:sldLayoutId id="2147484318" r:id="rId9"/>
    <p:sldLayoutId id="214748431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342900" indent="-3429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1pPr>
      <a:lvl2pPr marL="742950" lvl="1" indent="-28575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2pPr>
      <a:lvl3pPr marL="1143000" lvl="2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•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3pPr>
      <a:lvl4pPr marL="1600200" lvl="3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–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4pPr>
      <a:lvl5pPr marL="2057400" lvl="4" indent="-228600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charset="0"/>
        <a:buChar char="»"/>
        <a:defRPr sz="1400">
          <a:solidFill>
            <a:srgbClr val="000000"/>
          </a:solidFill>
          <a:latin typeface="Arial"/>
          <a:ea typeface="Arial"/>
          <a:cs typeface="Arial"/>
          <a:sym typeface="Arial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67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167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67">
                <a:solidFill>
                  <a:srgbClr val="000000"/>
                </a:solidFill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96D327C5-FBB0-401D-B0F3-7D842C0451BA}" type="slidenum">
              <a:rPr lang="pt-BR" altLang="pt-BR" smtClean="0">
                <a:cs typeface="Arial" pitchFamily="34" charset="0"/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‹nº›</a:t>
            </a:fld>
            <a:endParaRPr lang="pt-BR" altLang="pt-BR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4291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21" r:id="rId1"/>
    <p:sldLayoutId id="2147484322" r:id="rId2"/>
    <p:sldLayoutId id="2147484323" r:id="rId3"/>
    <p:sldLayoutId id="2147484324" r:id="rId4"/>
    <p:sldLayoutId id="2147484325" r:id="rId5"/>
    <p:sldLayoutId id="2147484326" r:id="rId6"/>
    <p:sldLayoutId id="2147484327" r:id="rId7"/>
    <p:sldLayoutId id="2147484328" r:id="rId8"/>
    <p:sldLayoutId id="2147484329" r:id="rId9"/>
    <p:sldLayoutId id="2147484330" r:id="rId10"/>
    <p:sldLayoutId id="2147484331" r:id="rId11"/>
    <p:sldLayoutId id="2147484332" r:id="rId12"/>
    <p:sldLayoutId id="2147484333" r:id="rId13"/>
    <p:sldLayoutId id="2147484334" r:id="rId14"/>
    <p:sldLayoutId id="2147484335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5pPr>
      <a:lvl6pPr marL="380985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6pPr>
      <a:lvl7pPr marL="761970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7pPr>
      <a:lvl8pPr marL="1142954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8pPr>
      <a:lvl9pPr marL="1523939" algn="ctr" rtl="0" fontAlgn="base">
        <a:spcBef>
          <a:spcPct val="0"/>
        </a:spcBef>
        <a:spcAft>
          <a:spcPct val="0"/>
        </a:spcAft>
        <a:defRPr sz="3667">
          <a:solidFill>
            <a:schemeClr val="tx2"/>
          </a:solidFill>
          <a:latin typeface="Arial" pitchFamily="34" charset="0"/>
        </a:defRPr>
      </a:lvl9pPr>
    </p:titleStyle>
    <p:bodyStyle>
      <a:lvl1pPr marL="285739" indent="-285739" algn="l" rtl="0" eaLnBrk="0" fontAlgn="base" hangingPunct="0">
        <a:spcBef>
          <a:spcPct val="20000"/>
        </a:spcBef>
        <a:spcAft>
          <a:spcPct val="0"/>
        </a:spcAft>
        <a:buChar char="•"/>
        <a:defRPr sz="2667">
          <a:solidFill>
            <a:schemeClr val="tx1"/>
          </a:solidFill>
          <a:latin typeface="+mn-lt"/>
          <a:ea typeface="+mn-ea"/>
          <a:cs typeface="+mn-cs"/>
        </a:defRPr>
      </a:lvl1pPr>
      <a:lvl2pPr marL="619100" indent="-238115" algn="l" rtl="0" eaLnBrk="0" fontAlgn="base" hangingPunct="0">
        <a:spcBef>
          <a:spcPct val="20000"/>
        </a:spcBef>
        <a:spcAft>
          <a:spcPct val="0"/>
        </a:spcAft>
        <a:buChar char="–"/>
        <a:defRPr sz="2333">
          <a:solidFill>
            <a:schemeClr val="tx1"/>
          </a:solidFill>
          <a:latin typeface="+mn-lt"/>
        </a:defRPr>
      </a:lvl2pPr>
      <a:lvl3pPr marL="952462" indent="-190492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333447" indent="-190492" algn="l" rtl="0" eaLnBrk="0" fontAlgn="base" hangingPunct="0">
        <a:spcBef>
          <a:spcPct val="20000"/>
        </a:spcBef>
        <a:spcAft>
          <a:spcPct val="0"/>
        </a:spcAft>
        <a:buChar char="–"/>
        <a:defRPr sz="1667">
          <a:solidFill>
            <a:schemeClr val="tx1"/>
          </a:solidFill>
          <a:latin typeface="+mn-lt"/>
        </a:defRPr>
      </a:lvl4pPr>
      <a:lvl5pPr marL="1714431" indent="-190492" algn="l" rtl="0" eaLnBrk="0" fontAlgn="base" hangingPunct="0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5pPr>
      <a:lvl6pPr marL="2095416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6pPr>
      <a:lvl7pPr marL="2476401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7pPr>
      <a:lvl8pPr marL="2857386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8pPr>
      <a:lvl9pPr marL="3238370" indent="-190492" algn="l" rtl="0" fontAlgn="base">
        <a:spcBef>
          <a:spcPct val="20000"/>
        </a:spcBef>
        <a:spcAft>
          <a:spcPct val="0"/>
        </a:spcAft>
        <a:buChar char="»"/>
        <a:defRPr sz="1667">
          <a:solidFill>
            <a:schemeClr val="tx1"/>
          </a:solidFill>
          <a:latin typeface="+mn-lt"/>
        </a:defRPr>
      </a:lvl9pPr>
    </p:bodyStyle>
    <p:otherStyle>
      <a:defPPr>
        <a:defRPr lang="pt-BR"/>
      </a:defPPr>
      <a:lvl1pPr marL="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80985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61970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4295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2393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904924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85909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66893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3047878" algn="l" defTabSz="761970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004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930400" y="152532"/>
            <a:ext cx="8779933" cy="1044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79" y="1600206"/>
            <a:ext cx="1129241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7777843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+mj-lt"/>
          <a:ea typeface="MS PGothic" pitchFamily="34" charset="-128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ea typeface="MS PGothic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ea typeface="MS PGothic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ea typeface="MS PGothic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FFFF00"/>
          </a:solidFill>
          <a:latin typeface="Arial" charset="0"/>
          <a:ea typeface="MS PGothic" pitchFamily="34" charset="-128"/>
          <a:cs typeface="MS PGothic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  <a:ea typeface="MS PGothic" charset="0"/>
          <a:cs typeface="MS PGothic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  <a:ea typeface="MS PGothic" charset="0"/>
          <a:cs typeface="MS PGothic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  <a:ea typeface="MS PGothic" charset="0"/>
          <a:cs typeface="MS PGothic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000066"/>
          </a:solidFill>
          <a:latin typeface="Arial" charset="0"/>
          <a:ea typeface="MS PGothic" charset="0"/>
          <a:cs typeface="MS PGothic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3C1BA9CA-0F87-4D42-B4A3-3829A34DD6F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403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40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24623546-7C82-4117-A921-0C628FA2E0F6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047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70" r:id="rId1"/>
    <p:sldLayoutId id="2147484471" r:id="rId2"/>
    <p:sldLayoutId id="2147484472" r:id="rId3"/>
    <p:sldLayoutId id="2147484473" r:id="rId4"/>
    <p:sldLayoutId id="2147484474" r:id="rId5"/>
    <p:sldLayoutId id="2147484475" r:id="rId6"/>
    <p:sldLayoutId id="2147484476" r:id="rId7"/>
    <p:sldLayoutId id="2147484477" r:id="rId8"/>
    <p:sldLayoutId id="2147484478" r:id="rId9"/>
    <p:sldLayoutId id="2147484479" r:id="rId10"/>
    <p:sldLayoutId id="2147484480" r:id="rId11"/>
    <p:sldLayoutId id="2147484481" r:id="rId12"/>
    <p:sldLayoutId id="2147484482" r:id="rId13"/>
    <p:sldLayoutId id="2147484483" r:id="rId14"/>
    <p:sldLayoutId id="2147484484" r:id="rId15"/>
    <p:sldLayoutId id="2147484485" r:id="rId16"/>
    <p:sldLayoutId id="2147484486" r:id="rId17"/>
    <p:sldLayoutId id="2147484487" r:id="rId18"/>
    <p:sldLayoutId id="2147484488" r:id="rId19"/>
    <p:sldLayoutId id="2147484489" r:id="rId20"/>
    <p:sldLayoutId id="2147484490" r:id="rId21"/>
    <p:sldLayoutId id="2147484491" r:id="rId22"/>
    <p:sldLayoutId id="2147484492" r:id="rId23"/>
    <p:sldLayoutId id="2147484493" r:id="rId24"/>
    <p:sldLayoutId id="2147484494" r:id="rId25"/>
    <p:sldLayoutId id="2147484495" r:id="rId26"/>
    <p:sldLayoutId id="2147484496" r:id="rId27"/>
    <p:sldLayoutId id="2147484497" r:id="rId28"/>
    <p:sldLayoutId id="2147484498" r:id="rId29"/>
    <p:sldLayoutId id="2147484499" r:id="rId30"/>
    <p:sldLayoutId id="2147484500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43" tIns="45697" rIns="91343" bIns="45697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43" tIns="45697" rIns="91343" bIns="45697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565"/>
            <a:ext cx="2743200" cy="365125"/>
          </a:xfrm>
          <a:prstGeom prst="rect">
            <a:avLst/>
          </a:prstGeom>
        </p:spPr>
        <p:txBody>
          <a:bodyPr vert="horz" lIns="91343" tIns="45697" rIns="91343" bIns="45697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6"/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3366"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565"/>
            <a:ext cx="4114800" cy="365125"/>
          </a:xfrm>
          <a:prstGeom prst="rect">
            <a:avLst/>
          </a:prstGeom>
        </p:spPr>
        <p:txBody>
          <a:bodyPr vert="horz" lIns="91343" tIns="45697" rIns="91343" bIns="45697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6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565"/>
            <a:ext cx="2743200" cy="365125"/>
          </a:xfrm>
          <a:prstGeom prst="rect">
            <a:avLst/>
          </a:prstGeom>
        </p:spPr>
        <p:txBody>
          <a:bodyPr vert="horz" lIns="91343" tIns="45697" rIns="91343" bIns="45697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366"/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3366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0157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1" r:id="rId1"/>
    <p:sldLayoutId id="2147483982" r:id="rId2"/>
    <p:sldLayoutId id="2147483983" r:id="rId3"/>
    <p:sldLayoutId id="2147483984" r:id="rId4"/>
    <p:sldLayoutId id="2147483985" r:id="rId5"/>
    <p:sldLayoutId id="2147483986" r:id="rId6"/>
    <p:sldLayoutId id="2147483987" r:id="rId7"/>
    <p:sldLayoutId id="2147483988" r:id="rId8"/>
    <p:sldLayoutId id="2147483989" r:id="rId9"/>
    <p:sldLayoutId id="2147483990" r:id="rId10"/>
    <p:sldLayoutId id="2147483991" r:id="rId11"/>
    <p:sldLayoutId id="2147483992" r:id="rId12"/>
    <p:sldLayoutId id="2147483993" r:id="rId13"/>
    <p:sldLayoutId id="2147483994" r:id="rId14"/>
  </p:sldLayoutIdLst>
  <p:txStyles>
    <p:titleStyle>
      <a:lvl1pPr algn="l" defTabSz="91336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351" indent="-228351" algn="l" defTabSz="91336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052" indent="-228351" algn="l" defTabSz="913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711" indent="-228351" algn="l" defTabSz="913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375" indent="-228351" algn="l" defTabSz="913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045" indent="-228351" algn="l" defTabSz="913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1743" indent="-228351" algn="l" defTabSz="913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8425" indent="-228351" algn="l" defTabSz="913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5101" indent="-228351" algn="l" defTabSz="913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1804" indent="-228351" algn="l" defTabSz="91336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33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666" algn="l" defTabSz="9133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366" algn="l" defTabSz="9133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048" algn="l" defTabSz="9133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726" algn="l" defTabSz="9133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3428" algn="l" defTabSz="9133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093" algn="l" defTabSz="9133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6753" algn="l" defTabSz="9133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3419" algn="l" defTabSz="913366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sldNum" idx="12"/>
          </p:nvPr>
        </p:nvSpPr>
        <p:spPr>
          <a:xfrm>
            <a:off x="11637303" y="6333187"/>
            <a:ext cx="505564" cy="367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864" tIns="121864" rIns="121864" bIns="121864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defTabSz="609585"/>
            <a:fld id="{00000000-1234-1234-1234-123412341234}" type="slidenum">
              <a:rPr lang="en-US" smtClean="0"/>
              <a:pPr defTabSz="609585"/>
              <a:t>‹nº›</a:t>
            </a:fld>
            <a:endParaRPr lang="en-US" sz="1400"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609600" y="92128"/>
            <a:ext cx="10972800" cy="150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32" tIns="60932" rIns="60932" bIns="60932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307084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502" r:id="rId1"/>
    <p:sldLayoutId id="2147484503" r:id="rId2"/>
    <p:sldLayoutId id="2147484504" r:id="rId3"/>
    <p:sldLayoutId id="2147484505" r:id="rId4"/>
    <p:sldLayoutId id="2147484506" r:id="rId5"/>
    <p:sldLayoutId id="2147484507" r:id="rId6"/>
    <p:sldLayoutId id="2147484508" r:id="rId7"/>
    <p:sldLayoutId id="2147484509" r:id="rId8"/>
    <p:sldLayoutId id="2147484510" r:id="rId9"/>
    <p:sldLayoutId id="2147484511" r:id="rId10"/>
    <p:sldLayoutId id="2147484512" r:id="rId11"/>
    <p:sldLayoutId id="2147484513" r:id="rId12"/>
    <p:sldLayoutId id="2147484514" r:id="rId13"/>
    <p:sldLayoutId id="2147484515" r:id="rId14"/>
    <p:sldLayoutId id="2147484516" r:id="rId15"/>
    <p:sldLayoutId id="2147484517" r:id="rId16"/>
    <p:sldLayoutId id="2147484518" r:id="rId17"/>
    <p:sldLayoutId id="2147484519" r:id="rId18"/>
    <p:sldLayoutId id="2147484520" r:id="rId19"/>
    <p:sldLayoutId id="2147484521" r:id="rId20"/>
    <p:sldLayoutId id="2147484522" r:id="rId21"/>
    <p:sldLayoutId id="2147484523" r:id="rId22"/>
    <p:sldLayoutId id="2147484524" r:id="rId23"/>
    <p:sldLayoutId id="2147484525" r:id="rId24"/>
    <p:sldLayoutId id="2147484526" r:id="rId25"/>
    <p:sldLayoutId id="2147484527" r:id="rId26"/>
    <p:sldLayoutId id="2147484528" r:id="rId27"/>
    <p:sldLayoutId id="2147484529" r:id="rId28"/>
    <p:sldLayoutId id="2147484530" r:id="rId29"/>
    <p:sldLayoutId id="2147484531" r:id="rId30"/>
    <p:sldLayoutId id="2147484532" r:id="rId31"/>
    <p:sldLayoutId id="2147484533" r:id="rId32"/>
    <p:sldLayoutId id="2147484534" r:id="rId33"/>
    <p:sldLayoutId id="2147484535" r:id="rId34"/>
    <p:sldLayoutId id="2147484536" r:id="rId35"/>
    <p:sldLayoutId id="2147484537" r:id="rId36"/>
    <p:sldLayoutId id="2147484538" r:id="rId37"/>
    <p:sldLayoutId id="2147484539" r:id="rId38"/>
    <p:sldLayoutId id="2147484540" r:id="rId39"/>
    <p:sldLayoutId id="2147484541" r:id="rId40"/>
    <p:sldLayoutId id="2147484542" r:id="rId41"/>
    <p:sldLayoutId id="2147484543" r:id="rId42"/>
    <p:sldLayoutId id="2147484544" r:id="rId43"/>
    <p:sldLayoutId id="2147484545" r:id="rId44"/>
    <p:sldLayoutId id="2147484546" r:id="rId45"/>
    <p:sldLayoutId id="2147484547" r:id="rId46"/>
    <p:sldLayoutId id="2147484548" r:id="rId47"/>
    <p:sldLayoutId id="2147484549" r:id="rId48"/>
    <p:sldLayoutId id="2147484550" r:id="rId49"/>
    <p:sldLayoutId id="2147484551" r:id="rId50"/>
    <p:sldLayoutId id="2147484552" r:id="rId51"/>
    <p:sldLayoutId id="2147484553" r:id="rId52"/>
    <p:sldLayoutId id="2147484554" r:id="rId53"/>
    <p:sldLayoutId id="2147484555" r:id="rId54"/>
    <p:sldLayoutId id="2147484556" r:id="rId55"/>
    <p:sldLayoutId id="2147484557" r:id="rId56"/>
    <p:sldLayoutId id="2147484558" r:id="rId57"/>
    <p:sldLayoutId id="2147484559" r:id="rId58"/>
    <p:sldLayoutId id="2147484560" r:id="rId59"/>
    <p:sldLayoutId id="2147484561" r:id="rId60"/>
    <p:sldLayoutId id="2147484562" r:id="rId61"/>
    <p:sldLayoutId id="2147484563" r:id="rId62"/>
    <p:sldLayoutId id="2147484564" r:id="rId63"/>
    <p:sldLayoutId id="2147484565" r:id="rId64"/>
    <p:sldLayoutId id="2147484566" r:id="rId65"/>
    <p:sldLayoutId id="2147484567" r:id="rId66"/>
    <p:sldLayoutId id="2147484568" r:id="rId67"/>
    <p:sldLayoutId id="2147484569" r:id="rId68"/>
    <p:sldLayoutId id="2147484570" r:id="rId69"/>
    <p:sldLayoutId id="2147484571" r:id="rId70"/>
    <p:sldLayoutId id="2147484572" r:id="rId71"/>
    <p:sldLayoutId id="2147484573" r:id="rId72"/>
    <p:sldLayoutId id="2147484574" r:id="rId73"/>
    <p:sldLayoutId id="2147484575" r:id="rId74"/>
    <p:sldLayoutId id="2147484576" r:id="rId75"/>
    <p:sldLayoutId id="2147484577" r:id="rId76"/>
    <p:sldLayoutId id="2147484578" r:id="rId77"/>
    <p:sldLayoutId id="2147484579" r:id="rId78"/>
    <p:sldLayoutId id="2147484580" r:id="rId79"/>
    <p:sldLayoutId id="2147484581" r:id="rId80"/>
    <p:sldLayoutId id="2147484582" r:id="rId81"/>
    <p:sldLayoutId id="2147484583" r:id="rId82"/>
    <p:sldLayoutId id="2147484584" r:id="rId83"/>
    <p:sldLayoutId id="2147484585" r:id="rId84"/>
    <p:sldLayoutId id="2147484586" r:id="rId85"/>
    <p:sldLayoutId id="2147484587" r:id="rId86"/>
    <p:sldLayoutId id="2147484588" r:id="rId87"/>
    <p:sldLayoutId id="2147484589" r:id="rId88"/>
    <p:sldLayoutId id="2147484590" r:id="rId89"/>
    <p:sldLayoutId id="2147484591" r:id="rId90"/>
    <p:sldLayoutId id="2147484592" r:id="rId91"/>
    <p:sldLayoutId id="2147484593" r:id="rId92"/>
    <p:sldLayoutId id="2147484594" r:id="rId93"/>
    <p:sldLayoutId id="2147484595" r:id="rId94"/>
    <p:sldLayoutId id="2147484596" r:id="rId95"/>
    <p:sldLayoutId id="2147484597" r:id="rId96"/>
    <p:sldLayoutId id="2147484598" r:id="rId97"/>
    <p:sldLayoutId id="2147484599" r:id="rId98"/>
    <p:sldLayoutId id="2147484600" r:id="rId99"/>
    <p:sldLayoutId id="2147484601" r:id="rId100"/>
    <p:sldLayoutId id="2147484602" r:id="rId101"/>
    <p:sldLayoutId id="2147484603" r:id="rId102"/>
    <p:sldLayoutId id="2147484604" r:id="rId103"/>
    <p:sldLayoutId id="2147484605" r:id="rId104"/>
    <p:sldLayoutId id="2147484606" r:id="rId105"/>
    <p:sldLayoutId id="2147484607" r:id="rId106"/>
    <p:sldLayoutId id="2147484608" r:id="rId10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Google Shape;6;p1"/>
          <p:cNvSpPr txBox="1">
            <a:spLocks noGrp="1"/>
          </p:cNvSpPr>
          <p:nvPr>
            <p:ph type="title"/>
          </p:nvPr>
        </p:nvSpPr>
        <p:spPr bwMode="auto">
          <a:xfrm>
            <a:off x="414869" y="592141"/>
            <a:ext cx="11362267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07" tIns="117207" rIns="117207" bIns="117207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>
              <a:sym typeface="Arial" pitchFamily="34" charset="0"/>
            </a:endParaRPr>
          </a:p>
        </p:txBody>
      </p:sp>
      <p:sp>
        <p:nvSpPr>
          <p:cNvPr id="8195" name="Google Shape;7;p1"/>
          <p:cNvSpPr txBox="1">
            <a:spLocks noGrp="1"/>
          </p:cNvSpPr>
          <p:nvPr>
            <p:ph type="body" idx="1"/>
          </p:nvPr>
        </p:nvSpPr>
        <p:spPr bwMode="auto">
          <a:xfrm>
            <a:off x="872104" y="1536701"/>
            <a:ext cx="10689167" cy="455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07" tIns="117207" rIns="117207" bIns="117207" numCol="1" anchor="t" anchorCtr="0" compatLnSpc="1">
            <a:prstTxWarp prst="textNoShape">
              <a:avLst/>
            </a:prstTxWarp>
          </a:bodyPr>
          <a:lstStyle/>
          <a:p>
            <a:pPr lvl="0"/>
            <a:endParaRPr lang="pt-BR" altLang="pt-BR">
              <a:sym typeface="Arial" pitchFamily="34" charset="0"/>
            </a:endParaRPr>
          </a:p>
        </p:txBody>
      </p:sp>
      <p:sp>
        <p:nvSpPr>
          <p:cNvPr id="1028" name="Google Shape;8;p1"/>
          <p:cNvSpPr txBox="1">
            <a:spLocks noGrp="1"/>
          </p:cNvSpPr>
          <p:nvPr>
            <p:ph type="sldNum" idx="12"/>
          </p:nvPr>
        </p:nvSpPr>
        <p:spPr bwMode="auto">
          <a:xfrm>
            <a:off x="11381431" y="6332542"/>
            <a:ext cx="732367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17207" tIns="117207" rIns="117207" bIns="117207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buClr>
                <a:srgbClr val="000000"/>
              </a:buClr>
              <a:buSzPts val="1000"/>
              <a:buFont typeface="Arial" pitchFamily="34" charset="0"/>
              <a:buNone/>
              <a:defRPr sz="1300" smtClean="0">
                <a:solidFill>
                  <a:srgbClr val="595959"/>
                </a:solidFill>
                <a:latin typeface="Lato" charset="0"/>
                <a:cs typeface="Arial" pitchFamily="34" charset="0"/>
                <a:sym typeface="Lato" charset="0"/>
              </a:defRPr>
            </a:lvl1pPr>
            <a:lvl2pPr marL="952462" indent="-366332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465326" indent="-29306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51456" indent="-29306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637587" indent="-293065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3223717" indent="-293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3809848" indent="-293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4395978" indent="-293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4982108" indent="-29306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DCCE738-31AB-4E27-8B53-E38F084C5C51}" type="slidenum">
              <a:rPr lang="pt-BR" altLang="pt-BR"/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pt-BR" altLang="pt-BR"/>
          </a:p>
        </p:txBody>
      </p:sp>
      <p:pic>
        <p:nvPicPr>
          <p:cNvPr id="8197" name="Google Shape;9;p1"/>
          <p:cNvPicPr preferRelativeResize="0"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0" name="Google Shape;10;p1"/>
          <p:cNvSpPr txBox="1">
            <a:spLocks noChangeArrowheads="1"/>
          </p:cNvSpPr>
          <p:nvPr/>
        </p:nvSpPr>
        <p:spPr bwMode="auto">
          <a:xfrm>
            <a:off x="567381" y="474695"/>
            <a:ext cx="10993967" cy="473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07" tIns="117207" rIns="117207" bIns="117207"/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914400" eaLnBrk="1" hangingPunct="1">
              <a:buSzPts val="1200"/>
              <a:defRPr/>
            </a:pPr>
            <a:endParaRPr lang="pt-BR" altLang="pt-BR" sz="1500"/>
          </a:p>
        </p:txBody>
      </p:sp>
      <p:sp>
        <p:nvSpPr>
          <p:cNvPr id="1031" name="Google Shape;11;p1"/>
          <p:cNvSpPr txBox="1">
            <a:spLocks noChangeArrowheads="1"/>
          </p:cNvSpPr>
          <p:nvPr/>
        </p:nvSpPr>
        <p:spPr bwMode="auto">
          <a:xfrm>
            <a:off x="3549698" y="5713414"/>
            <a:ext cx="801158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17207" tIns="117207" rIns="117207" bIns="117207"/>
          <a:lstStyle>
            <a:lvl1pPr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 eaLnBrk="0" hangingPunct="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914400" eaLnBrk="1" hangingPunct="1">
              <a:buSzPts val="1400"/>
              <a:defRPr/>
            </a:pPr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677428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610" r:id="rId1"/>
    <p:sldLayoutId id="2147484611" r:id="rId2"/>
    <p:sldLayoutId id="2147484612" r:id="rId3"/>
    <p:sldLayoutId id="2147484613" r:id="rId4"/>
    <p:sldLayoutId id="2147484614" r:id="rId5"/>
    <p:sldLayoutId id="2147484615" r:id="rId6"/>
    <p:sldLayoutId id="2147484616" r:id="rId7"/>
    <p:sldLayoutId id="2147484617" r:id="rId8"/>
    <p:sldLayoutId id="2147484618" r:id="rId9"/>
    <p:sldLayoutId id="2147484619" r:id="rId10"/>
    <p:sldLayoutId id="2147484620" r:id="rId11"/>
    <p:sldLayoutId id="214748462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8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8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8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8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defRPr sz="18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L="437563" indent="-437563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•"/>
        <a:defRPr sz="18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1pPr>
      <a:lvl2pPr marL="950427" lvl="1" indent="-364297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–"/>
        <a:defRPr sz="18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2pPr>
      <a:lvl3pPr marL="1463291" lvl="2" indent="-29103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•"/>
        <a:defRPr sz="18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3pPr>
      <a:lvl4pPr marL="2049422" lvl="3" indent="-29103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–"/>
        <a:defRPr sz="18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4pPr>
      <a:lvl5pPr marL="2635552" lvl="4" indent="-291031" algn="l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Font typeface="Arial" pitchFamily="34" charset="0"/>
        <a:buChar char="»"/>
        <a:defRPr sz="1800">
          <a:solidFill>
            <a:srgbClr val="000000"/>
          </a:solidFill>
          <a:latin typeface="Arial"/>
          <a:ea typeface="Arial"/>
          <a:cs typeface="Arial"/>
          <a:sym typeface="Arial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D63BF9C0-7195-4189-8260-8F7FD73DA081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1519732-71EB-4919-8EEC-1A6469CBE5F2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100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23" r:id="rId1"/>
    <p:sldLayoutId id="2147484624" r:id="rId2"/>
    <p:sldLayoutId id="2147484625" r:id="rId3"/>
    <p:sldLayoutId id="2147484626" r:id="rId4"/>
    <p:sldLayoutId id="2147484627" r:id="rId5"/>
    <p:sldLayoutId id="2147484628" r:id="rId6"/>
    <p:sldLayoutId id="2147484629" r:id="rId7"/>
    <p:sldLayoutId id="2147484630" r:id="rId8"/>
    <p:sldLayoutId id="2147484631" r:id="rId9"/>
    <p:sldLayoutId id="2147484632" r:id="rId10"/>
    <p:sldLayoutId id="2147484633" r:id="rId11"/>
    <p:sldLayoutId id="2147484634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866" tIns="60930" rIns="121866" bIns="6093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866" tIns="60930" rIns="121866" bIns="6093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09600" y="6356493"/>
            <a:ext cx="2844800" cy="365125"/>
          </a:xfrm>
          <a:prstGeom prst="rect">
            <a:avLst/>
          </a:prstGeom>
        </p:spPr>
        <p:txBody>
          <a:bodyPr vert="horz" lIns="121866" tIns="60930" rIns="121866" bIns="6093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5"/>
            <a:fld id="{E299CA49-FEBE-41D1-A9D1-298DEAE7E6A6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3975"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165600" y="6356493"/>
            <a:ext cx="3860800" cy="365125"/>
          </a:xfrm>
          <a:prstGeom prst="rect">
            <a:avLst/>
          </a:prstGeom>
        </p:spPr>
        <p:txBody>
          <a:bodyPr vert="horz" lIns="121866" tIns="60930" rIns="121866" bIns="6093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5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737600" y="6356493"/>
            <a:ext cx="2844800" cy="365125"/>
          </a:xfrm>
          <a:prstGeom prst="rect">
            <a:avLst/>
          </a:prstGeom>
        </p:spPr>
        <p:txBody>
          <a:bodyPr vert="horz" lIns="121866" tIns="60930" rIns="121866" bIns="6093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75"/>
            <a:fld id="{52E048B4-F153-4F3B-BC72-84ECC010E07F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3975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0257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lvl1pPr algn="ctr" defTabSz="913975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739" indent="-342739" algn="l" defTabSz="913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606" indent="-285617" algn="l" defTabSz="9139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470" indent="-228493" algn="l" defTabSz="913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455" indent="-228493" algn="l" defTabSz="913975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445" indent="-228493" algn="l" defTabSz="913975" rtl="0" eaLnBrk="1" latinLnBrk="0" hangingPunct="1">
        <a:spcBef>
          <a:spcPct val="20000"/>
        </a:spcBef>
        <a:buFont typeface="Arial" panose="020B0604020202020204" pitchFamily="34" charset="0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437" indent="-228493" algn="l" defTabSz="913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425" indent="-228493" algn="l" defTabSz="913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7405" indent="-228493" algn="l" defTabSz="913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4395" indent="-228493" algn="l" defTabSz="913975" rtl="0" eaLnBrk="1" latinLnBrk="0" hangingPunct="1">
        <a:spcBef>
          <a:spcPct val="200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3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88" algn="l" defTabSz="913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975" algn="l" defTabSz="913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966" algn="l" defTabSz="913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950" algn="l" defTabSz="913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942" algn="l" defTabSz="913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929" algn="l" defTabSz="913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913" algn="l" defTabSz="913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901" algn="l" defTabSz="91397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17226" tIns="58613" rIns="117226" bIns="58613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7226" tIns="58613" rIns="117226" bIns="58613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499"/>
            <a:ext cx="2743200" cy="365125"/>
          </a:xfrm>
          <a:prstGeom prst="rect">
            <a:avLst/>
          </a:prstGeom>
        </p:spPr>
        <p:txBody>
          <a:bodyPr vert="horz" lIns="117226" tIns="58613" rIns="117226" bIns="58613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00"/>
              <a:t>27/11/2019</a:t>
            </a:fld>
            <a:endParaRPr lang="pt-BR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499"/>
            <a:ext cx="4114800" cy="365125"/>
          </a:xfrm>
          <a:prstGeom prst="rect">
            <a:avLst/>
          </a:prstGeom>
        </p:spPr>
        <p:txBody>
          <a:bodyPr vert="horz" lIns="117226" tIns="58613" rIns="117226" bIns="58613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t-BR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499"/>
            <a:ext cx="2743200" cy="365125"/>
          </a:xfrm>
          <a:prstGeom prst="rect">
            <a:avLst/>
          </a:prstGeom>
        </p:spPr>
        <p:txBody>
          <a:bodyPr vert="horz" lIns="117226" tIns="58613" rIns="117226" bIns="58613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44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9197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0" r:id="rId1"/>
    <p:sldLayoutId id="2147484061" r:id="rId2"/>
    <p:sldLayoutId id="2147484062" r:id="rId3"/>
    <p:sldLayoutId id="2147484063" r:id="rId4"/>
    <p:sldLayoutId id="2147484064" r:id="rId5"/>
    <p:sldLayoutId id="2147484065" r:id="rId6"/>
    <p:sldLayoutId id="2147484066" r:id="rId7"/>
    <p:sldLayoutId id="2147484067" r:id="rId8"/>
    <p:sldLayoutId id="2147484068" r:id="rId9"/>
    <p:sldLayoutId id="2147484069" r:id="rId10"/>
    <p:sldLayoutId id="2147484070" r:id="rId11"/>
  </p:sldLayoutIdLst>
  <p:txStyles>
    <p:titleStyle>
      <a:lvl1pPr algn="l" defTabSz="879196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799" indent="-219799" algn="l" defTabSz="879196" rtl="0" eaLnBrk="1" latinLnBrk="0" hangingPunct="1">
        <a:lnSpc>
          <a:spcPct val="90000"/>
        </a:lnSpc>
        <a:spcBef>
          <a:spcPts val="96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9397" indent="-219799" algn="l" defTabSz="87919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98995" indent="-219799" algn="l" defTabSz="87919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38592" indent="-219799" algn="l" defTabSz="87919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78190" indent="-219799" algn="l" defTabSz="87919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17788" indent="-219799" algn="l" defTabSz="87919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57386" indent="-219799" algn="l" defTabSz="87919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96984" indent="-219799" algn="l" defTabSz="87919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36581" indent="-219799" algn="l" defTabSz="879196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598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9196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793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8391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7989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7587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7185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6782" algn="l" defTabSz="879196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1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562" tIns="102562" rIns="102562" bIns="102562" anchor="t" anchorCtr="0"/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Raleway"/>
              <a:buNone/>
              <a:defRPr sz="2800" b="1" i="0" u="none" strike="noStrike" cap="none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73100" y="1536635"/>
            <a:ext cx="10687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562" tIns="102562" rIns="102562" bIns="102562" anchor="t" anchorCtr="0"/>
          <a:lstStyle>
            <a:lvl1pPr marL="457200" marR="0" lvl="0" indent="-3111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300"/>
              <a:buFont typeface="Lato"/>
              <a:buChar char="●"/>
              <a:defRPr sz="13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●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29845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100"/>
              <a:buFont typeface="Lato"/>
              <a:buChar char="○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29845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100"/>
              <a:buFont typeface="Lato"/>
              <a:buChar char="■"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381736" y="633313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562" tIns="102562" rIns="102562" bIns="102562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100" b="0" i="0" u="none" strike="noStrike" cap="none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defTabSz="914400"/>
            <a:fld id="{00000000-1234-1234-1234-123412341234}" type="slidenum">
              <a:rPr lang="pt-BR" kern="0" smtClean="0">
                <a:solidFill>
                  <a:srgbClr val="595959"/>
                </a:solidFill>
              </a:rPr>
              <a:pPr defTabSz="914400"/>
              <a:t>‹nº›</a:t>
            </a:fld>
            <a:endParaRPr lang="pt-BR" kern="0">
              <a:solidFill>
                <a:srgbClr val="595959"/>
              </a:solidFill>
            </a:endParaRPr>
          </a:p>
        </p:txBody>
      </p:sp>
      <p:sp>
        <p:nvSpPr>
          <p:cNvPr id="9" name="Google Shape;9;p1"/>
          <p:cNvSpPr txBox="1"/>
          <p:nvPr/>
        </p:nvSpPr>
        <p:spPr>
          <a:xfrm>
            <a:off x="568035" y="473367"/>
            <a:ext cx="10992800" cy="473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562" tIns="102562" rIns="102562" bIns="102562" anchor="t" anchorCtr="0">
            <a:noAutofit/>
          </a:bodyPr>
          <a:lstStyle/>
          <a:p>
            <a:pPr defTabSz="914400">
              <a:buClr>
                <a:srgbClr val="000000"/>
              </a:buClr>
              <a:buSzPts val="1200"/>
              <a:buFont typeface="Arial"/>
              <a:buNone/>
            </a:pPr>
            <a:endParaRPr sz="14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1"/>
          <p:cNvSpPr txBox="1"/>
          <p:nvPr/>
        </p:nvSpPr>
        <p:spPr>
          <a:xfrm>
            <a:off x="3549956" y="5712033"/>
            <a:ext cx="801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562" tIns="102562" rIns="102562" bIns="102562" anchor="t" anchorCtr="0">
            <a:noAutofit/>
          </a:bodyPr>
          <a:lstStyle/>
          <a:p>
            <a:pPr defTabSz="914400">
              <a:buClr>
                <a:srgbClr val="000000"/>
              </a:buClr>
              <a:buSzPts val="1400"/>
              <a:buFont typeface="Arial"/>
              <a:buNone/>
            </a:pPr>
            <a:endParaRPr sz="1500" kern="0">
              <a:solidFill>
                <a:srgbClr val="000000"/>
              </a:solidFill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40400" y="53301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1"/>
          <p:cNvPicPr preferRelativeResize="0"/>
          <p:nvPr/>
        </p:nvPicPr>
        <p:blipFill>
          <a:blip r:embed="rId17">
            <a:alphaModFix/>
          </a:blip>
          <a:stretch>
            <a:fillRect/>
          </a:stretch>
        </p:blipFill>
        <p:spPr>
          <a:xfrm>
            <a:off x="-131133" y="5626964"/>
            <a:ext cx="1705100" cy="1444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41122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72" r:id="rId1"/>
    <p:sldLayoutId id="2147484073" r:id="rId2"/>
    <p:sldLayoutId id="2147484074" r:id="rId3"/>
    <p:sldLayoutId id="2147484075" r:id="rId4"/>
    <p:sldLayoutId id="2147484076" r:id="rId5"/>
    <p:sldLayoutId id="2147484077" r:id="rId6"/>
    <p:sldLayoutId id="2147484078" r:id="rId7"/>
    <p:sldLayoutId id="2147484079" r:id="rId8"/>
    <p:sldLayoutId id="2147484080" r:id="rId9"/>
    <p:sldLayoutId id="2147484081" r:id="rId10"/>
    <p:sldLayoutId id="2147484082" r:id="rId11"/>
    <p:sldLayoutId id="2147484083" r:id="rId12"/>
    <p:sldLayoutId id="2147484085" r:id="rId13"/>
    <p:sldLayoutId id="2147484246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="" xmlns:a16="http://schemas.microsoft.com/office/drawing/2014/main" id="{F83D94A8-A1A0-364D-B647-DD4987CC9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384" tIns="45694" rIns="91384" bIns="45694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5995ADDC-DF2D-2F4D-BDBD-AB6EE0B5B2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84" tIns="45694" rIns="91384" bIns="45694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31D6E58-6882-E044-83BF-24287839AD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526"/>
            <a:ext cx="2743200" cy="365125"/>
          </a:xfrm>
          <a:prstGeom prst="rect">
            <a:avLst/>
          </a:prstGeom>
        </p:spPr>
        <p:txBody>
          <a:bodyPr vert="horz" lIns="91384" tIns="45694" rIns="91384" bIns="4569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2"/>
            <a:fld id="{46A72372-E157-ED46-AB9A-88D2DD7DED6A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3852"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2B425A76-1F79-6B42-8DC7-744A3F96F9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526"/>
            <a:ext cx="4114800" cy="365125"/>
          </a:xfrm>
          <a:prstGeom prst="rect">
            <a:avLst/>
          </a:prstGeom>
        </p:spPr>
        <p:txBody>
          <a:bodyPr vert="horz" lIns="91384" tIns="45694" rIns="91384" bIns="4569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2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A11E56CA-5E62-9C49-9090-7B2F6B0D4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526"/>
            <a:ext cx="2743200" cy="365125"/>
          </a:xfrm>
          <a:prstGeom prst="rect">
            <a:avLst/>
          </a:prstGeom>
        </p:spPr>
        <p:txBody>
          <a:bodyPr vert="horz" lIns="91384" tIns="45694" rIns="91384" bIns="4569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852"/>
            <a:fld id="{40327012-62D7-B14D-817B-663170D3790C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3852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53572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11" r:id="rId1"/>
    <p:sldLayoutId id="2147484112" r:id="rId2"/>
    <p:sldLayoutId id="2147484113" r:id="rId3"/>
    <p:sldLayoutId id="2147484114" r:id="rId4"/>
    <p:sldLayoutId id="2147484115" r:id="rId5"/>
    <p:sldLayoutId id="2147484116" r:id="rId6"/>
    <p:sldLayoutId id="2147484117" r:id="rId7"/>
    <p:sldLayoutId id="2147484118" r:id="rId8"/>
    <p:sldLayoutId id="2147484119" r:id="rId9"/>
    <p:sldLayoutId id="2147484120" r:id="rId10"/>
    <p:sldLayoutId id="2147484121" r:id="rId11"/>
    <p:sldLayoutId id="2147484159" r:id="rId12"/>
  </p:sldLayoutIdLst>
  <p:txStyles>
    <p:titleStyle>
      <a:lvl1pPr algn="l" defTabSz="913852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65" indent="-228465" algn="l" defTabSz="913852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393" indent="-228465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16" indent="-228465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39" indent="-228465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68" indent="-228465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97" indent="-228465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0025" indent="-228465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942" indent="-228465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70" indent="-228465" algn="l" defTabSz="913852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3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9" algn="l" defTabSz="913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52" algn="l" defTabSz="913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80" algn="l" defTabSz="913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704" algn="l" defTabSz="913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33" algn="l" defTabSz="913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61" algn="l" defTabSz="913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78" algn="l" defTabSz="913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408" algn="l" defTabSz="91385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4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B19F3F35-CE5D-445F-B93B-9D8D6A546288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47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4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5AB572E-937F-4F71-974F-3784C4318A0B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914400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9114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23" r:id="rId1"/>
    <p:sldLayoutId id="2147484124" r:id="rId2"/>
    <p:sldLayoutId id="2147484125" r:id="rId3"/>
    <p:sldLayoutId id="2147484126" r:id="rId4"/>
    <p:sldLayoutId id="2147484127" r:id="rId5"/>
    <p:sldLayoutId id="2147484128" r:id="rId6"/>
    <p:sldLayoutId id="2147484129" r:id="rId7"/>
    <p:sldLayoutId id="2147484130" r:id="rId8"/>
    <p:sldLayoutId id="2147484131" r:id="rId9"/>
    <p:sldLayoutId id="2147484132" r:id="rId10"/>
    <p:sldLayoutId id="2147484133" r:id="rId11"/>
    <p:sldLayoutId id="214748413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628651" y="273849"/>
            <a:ext cx="7886700" cy="994172"/>
          </a:xfrm>
          <a:prstGeom prst="rect">
            <a:avLst/>
          </a:prstGeom>
        </p:spPr>
        <p:txBody>
          <a:bodyPr vert="horz" lIns="68510" tIns="34274" rIns="68510" bIns="34274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628651" y="1369221"/>
            <a:ext cx="7886700" cy="3263504"/>
          </a:xfrm>
          <a:prstGeom prst="rect">
            <a:avLst/>
          </a:prstGeom>
        </p:spPr>
        <p:txBody>
          <a:bodyPr vert="horz" lIns="68510" tIns="34274" rIns="68510" bIns="34274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628651" y="4767336"/>
            <a:ext cx="2057400" cy="273844"/>
          </a:xfrm>
          <a:prstGeom prst="rect">
            <a:avLst/>
          </a:prstGeom>
        </p:spPr>
        <p:txBody>
          <a:bodyPr vert="horz" lIns="68510" tIns="34274" rIns="68510" bIns="34274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43"/>
            <a:fld id="{4D30D277-1FC8-4B02-B1AD-B3462F25EF9B}" type="datetimeFigureOut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043"/>
              <a:t>27/11/2019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028951" y="4767336"/>
            <a:ext cx="3086100" cy="273844"/>
          </a:xfrm>
          <a:prstGeom prst="rect">
            <a:avLst/>
          </a:prstGeom>
        </p:spPr>
        <p:txBody>
          <a:bodyPr vert="horz" lIns="68510" tIns="34274" rIns="68510" bIns="34274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43"/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457951" y="4767336"/>
            <a:ext cx="2057400" cy="273844"/>
          </a:xfrm>
          <a:prstGeom prst="rect">
            <a:avLst/>
          </a:prstGeom>
        </p:spPr>
        <p:txBody>
          <a:bodyPr vert="horz" lIns="68510" tIns="34274" rIns="68510" bIns="34274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043"/>
            <a:fld id="{C9C5CA2C-C681-4641-89E8-2880B1DF7744}" type="slidenum">
              <a:rPr lang="pt-BR" smtClean="0">
                <a:solidFill>
                  <a:prstClr val="black">
                    <a:tint val="75000"/>
                  </a:prstClr>
                </a:solidFill>
              </a:rPr>
              <a:pPr defTabSz="685043"/>
              <a:t>‹nº›</a:t>
            </a:fld>
            <a:endParaRPr lang="pt-B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181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85" r:id="rId1"/>
    <p:sldLayoutId id="2147484186" r:id="rId2"/>
    <p:sldLayoutId id="2147484187" r:id="rId3"/>
    <p:sldLayoutId id="2147484188" r:id="rId4"/>
    <p:sldLayoutId id="2147484189" r:id="rId5"/>
    <p:sldLayoutId id="2147484190" r:id="rId6"/>
    <p:sldLayoutId id="2147484191" r:id="rId7"/>
    <p:sldLayoutId id="2147484192" r:id="rId8"/>
    <p:sldLayoutId id="2147484193" r:id="rId9"/>
    <p:sldLayoutId id="2147484194" r:id="rId10"/>
    <p:sldLayoutId id="2147484195" r:id="rId11"/>
  </p:sldLayoutIdLst>
  <p:txStyles>
    <p:titleStyle>
      <a:lvl1pPr algn="l" defTabSz="68504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266" indent="-171266" algn="l" defTabSz="68504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3800" indent="-171266" algn="l" defTabSz="68504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6307" indent="-171266" algn="l" defTabSz="68504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98810" indent="-171266" algn="l" defTabSz="68504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1322" indent="-171266" algn="l" defTabSz="68504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3852" indent="-171266" algn="l" defTabSz="68504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6371" indent="-171266" algn="l" defTabSz="68504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68891" indent="-171266" algn="l" defTabSz="68504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1422" indent="-171266" algn="l" defTabSz="685043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685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507" algn="l" defTabSz="685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043" algn="l" defTabSz="685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7560" algn="l" defTabSz="685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0080" algn="l" defTabSz="685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2616" algn="l" defTabSz="685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5119" algn="l" defTabSz="685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7626" algn="l" defTabSz="685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0138" algn="l" defTabSz="685043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117171" tIns="58584" rIns="117171" bIns="58584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117171" tIns="58584" rIns="117171" bIns="58584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541"/>
            <a:ext cx="2743200" cy="365125"/>
          </a:xfrm>
          <a:prstGeom prst="rect">
            <a:avLst/>
          </a:prstGeom>
        </p:spPr>
        <p:txBody>
          <a:bodyPr vert="horz" lIns="117171" tIns="58584" rIns="117171" bIns="585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1"/>
            <a:fld id="{F198B2D0-443F-4BB8-9CF8-F345815C4D3E}" type="datetimeFigureOut">
              <a:rPr lang="pt-BR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961"/>
              <a:t>27/11/2019</a:t>
            </a:fld>
            <a:endParaRPr lang="pt-BR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541"/>
            <a:ext cx="4114800" cy="365125"/>
          </a:xfrm>
          <a:prstGeom prst="rect">
            <a:avLst/>
          </a:prstGeom>
        </p:spPr>
        <p:txBody>
          <a:bodyPr vert="horz" lIns="117171" tIns="58584" rIns="117171" bIns="585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1"/>
            <a:endParaRPr lang="pt-BR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541"/>
            <a:ext cx="2743200" cy="365125"/>
          </a:xfrm>
          <a:prstGeom prst="rect">
            <a:avLst/>
          </a:prstGeom>
        </p:spPr>
        <p:txBody>
          <a:bodyPr vert="horz" lIns="117171" tIns="58584" rIns="117171" bIns="585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961"/>
            <a:fld id="{95A66BE0-D3A0-40AB-9088-4ACEE8FDC487}" type="slidenum">
              <a:rPr lang="pt-BR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 defTabSz="913961"/>
              <a:t>‹nº›</a:t>
            </a:fld>
            <a:endParaRPr lang="pt-BR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88375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7" r:id="rId1"/>
    <p:sldLayoutId id="2147484218" r:id="rId2"/>
    <p:sldLayoutId id="2147484219" r:id="rId3"/>
    <p:sldLayoutId id="2147484220" r:id="rId4"/>
    <p:sldLayoutId id="2147484221" r:id="rId5"/>
    <p:sldLayoutId id="2147484222" r:id="rId6"/>
    <p:sldLayoutId id="2147484223" r:id="rId7"/>
    <p:sldLayoutId id="2147484224" r:id="rId8"/>
    <p:sldLayoutId id="2147484225" r:id="rId9"/>
    <p:sldLayoutId id="2147484226" r:id="rId10"/>
    <p:sldLayoutId id="2147484227" r:id="rId11"/>
  </p:sldLayoutIdLst>
  <p:txStyles>
    <p:titleStyle>
      <a:lvl1pPr algn="l" defTabSz="878773" rtl="0" eaLnBrk="1" latinLnBrk="0" hangingPunct="1">
        <a:lnSpc>
          <a:spcPct val="90000"/>
        </a:lnSpc>
        <a:spcBef>
          <a:spcPct val="0"/>
        </a:spcBef>
        <a:buNone/>
        <a:defRPr sz="4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9691" indent="-219691" algn="l" defTabSz="878773" rtl="0" eaLnBrk="1" latinLnBrk="0" hangingPunct="1">
        <a:lnSpc>
          <a:spcPct val="90000"/>
        </a:lnSpc>
        <a:spcBef>
          <a:spcPts val="962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59077" indent="-219691" algn="l" defTabSz="87877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1098465" indent="-219691" algn="l" defTabSz="87877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537854" indent="-219691" algn="l" defTabSz="87877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977239" indent="-219691" algn="l" defTabSz="87877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416632" indent="-219691" algn="l" defTabSz="87877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856017" indent="-219691" algn="l" defTabSz="87877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295403" indent="-219691" algn="l" defTabSz="87877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734781" indent="-219691" algn="l" defTabSz="878773" rtl="0" eaLnBrk="1" latinLnBrk="0" hangingPunct="1">
        <a:lnSpc>
          <a:spcPct val="90000"/>
        </a:lnSpc>
        <a:spcBef>
          <a:spcPts val="481"/>
        </a:spcBef>
        <a:buFont typeface="Arial" panose="020B0604020202020204" pitchFamily="34" charset="0"/>
        <a:buChar char="•"/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878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9382" algn="l" defTabSz="878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78773" algn="l" defTabSz="878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318163" algn="l" defTabSz="878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57545" algn="l" defTabSz="878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96938" algn="l" defTabSz="878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636323" algn="l" defTabSz="878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75708" algn="l" defTabSz="878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515090" algn="l" defTabSz="878773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://www25.senado.leg.br/web/atividade/materias/-/materia/139526" TargetMode="External"/><Relationship Id="rId3" Type="http://schemas.openxmlformats.org/officeDocument/2006/relationships/hyperlink" Target="https://legis.senado.leg.br/comissoes/reuniao?12&amp;reuniao=9445" TargetMode="External"/><Relationship Id="rId7" Type="http://schemas.openxmlformats.org/officeDocument/2006/relationships/hyperlink" Target="http://www25.senado.leg.br/web/atividade/materias/-/materia/139402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3.xml"/><Relationship Id="rId6" Type="http://schemas.openxmlformats.org/officeDocument/2006/relationships/hyperlink" Target="https://legis.senado.leg.br/comissoes/reuniao?12&amp;reuniao=9445#id1c" TargetMode="External"/><Relationship Id="rId11" Type="http://schemas.openxmlformats.org/officeDocument/2006/relationships/image" Target="../media/image25.png"/><Relationship Id="rId5" Type="http://schemas.openxmlformats.org/officeDocument/2006/relationships/hyperlink" Target="https://legis.senado.leg.br/comissoes/reuniao?12&amp;reuniao=9445#id1b" TargetMode="External"/><Relationship Id="rId10" Type="http://schemas.openxmlformats.org/officeDocument/2006/relationships/hyperlink" Target="http://www25.senado.leg.br/web/atividade/materias/-/materia/139710" TargetMode="External"/><Relationship Id="rId4" Type="http://schemas.openxmlformats.org/officeDocument/2006/relationships/hyperlink" Target="http://www12.senado.leg.br/ecidadania/visualizacaoaudiencia?id=17515" TargetMode="External"/><Relationship Id="rId9" Type="http://schemas.openxmlformats.org/officeDocument/2006/relationships/hyperlink" Target="http://www25.senado.leg.br/web/atividade/materias/-/materia/139605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17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7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66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5.xml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17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55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5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66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1.xml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8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7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92.xml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9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9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09.xml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6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37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w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73.wmf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://www25.senado.leg.br/web/atividade/materias/-/materia/139526" TargetMode="External"/><Relationship Id="rId3" Type="http://schemas.openxmlformats.org/officeDocument/2006/relationships/hyperlink" Target="https://legis.senado.leg.br/comissoes/reuniao?12&amp;reuniao=9445" TargetMode="External"/><Relationship Id="rId7" Type="http://schemas.openxmlformats.org/officeDocument/2006/relationships/hyperlink" Target="http://www25.senado.leg.br/web/atividade/materias/-/materia/139402" TargetMode="Externa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8.xml"/><Relationship Id="rId6" Type="http://schemas.openxmlformats.org/officeDocument/2006/relationships/hyperlink" Target="https://legis.senado.leg.br/comissoes/reuniao?12&amp;reuniao=9445#id1c" TargetMode="External"/><Relationship Id="rId5" Type="http://schemas.openxmlformats.org/officeDocument/2006/relationships/hyperlink" Target="https://legis.senado.leg.br/comissoes/reuniao?12&amp;reuniao=9445#id1b" TargetMode="External"/><Relationship Id="rId10" Type="http://schemas.openxmlformats.org/officeDocument/2006/relationships/hyperlink" Target="http://www25.senado.leg.br/web/atividade/materias/-/materia/139710" TargetMode="External"/><Relationship Id="rId4" Type="http://schemas.openxmlformats.org/officeDocument/2006/relationships/hyperlink" Target="http://www12.senado.leg.br/ecidadania/visualizacaoaudiencia?id=17515" TargetMode="External"/><Relationship Id="rId9" Type="http://schemas.openxmlformats.org/officeDocument/2006/relationships/hyperlink" Target="http://www25.senado.leg.br/web/atividade/materias/-/materia/139605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6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0.xml"/><Relationship Id="rId4" Type="http://schemas.openxmlformats.org/officeDocument/2006/relationships/hyperlink" Target="http://www.diabetes.org.br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1330" y="891716"/>
            <a:ext cx="2666337" cy="233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79327" y="4831580"/>
            <a:ext cx="10645528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pt-BR" sz="2800" b="1" dirty="0" err="1">
                <a:solidFill>
                  <a:srgbClr val="1A1A1A"/>
                </a:solidFill>
                <a:latin typeface="Calibri corpo"/>
              </a:rPr>
              <a:t>Hermelinda</a:t>
            </a:r>
            <a:r>
              <a:rPr lang="pt-BR" sz="2800" b="1" dirty="0">
                <a:solidFill>
                  <a:srgbClr val="1A1A1A"/>
                </a:solidFill>
                <a:latin typeface="Calibri corpo"/>
              </a:rPr>
              <a:t> C. Pedrosa</a:t>
            </a:r>
          </a:p>
          <a:p>
            <a:pPr algn="ctr" defTabSz="914400"/>
            <a:endParaRPr lang="pt-BR" sz="900" b="1" dirty="0">
              <a:solidFill>
                <a:srgbClr val="1A9988"/>
              </a:solidFill>
              <a:latin typeface="Calibri corpo"/>
            </a:endParaRPr>
          </a:p>
          <a:p>
            <a:pPr algn="ctr" defTabSz="914400">
              <a:defRPr/>
            </a:pPr>
            <a:r>
              <a:rPr lang="pt-BR" altLang="pt-BR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Presidente</a:t>
            </a:r>
            <a:r>
              <a:rPr lang="pt-BR" altLang="pt-BR" sz="24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Sociedade Brasileira de Diabetes </a:t>
            </a:r>
          </a:p>
          <a:p>
            <a:pPr algn="ctr" defTabSz="914400">
              <a:defRPr/>
            </a:pPr>
            <a:r>
              <a:rPr lang="pt-BR" altLang="pt-BR" sz="24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Coordenadora</a:t>
            </a:r>
            <a:r>
              <a:rPr lang="pt-BR" altLang="pt-BR" sz="24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Polo de Pesquisa-FEPECS e Unidade de Endocrinologia (HRT-SES-DF)</a:t>
            </a:r>
            <a:endParaRPr lang="pt-BR" sz="2400" b="1" dirty="0">
              <a:solidFill>
                <a:srgbClr val="1A9988"/>
              </a:solidFill>
              <a:latin typeface="Calibri corpo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5546" y="51614"/>
            <a:ext cx="7229543" cy="42985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85000"/>
                <a:lumOff val="15000"/>
              </a:schemeClr>
            </a:solidFill>
          </a:ln>
          <a:effectLst/>
          <a:extLst/>
        </p:spPr>
        <p:txBody>
          <a:bodyPr vert="horz" wrap="none" lIns="0" tIns="6348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000" b="0" i="0" u="none" strike="noStrike" cap="none" normalizeH="0" baseline="0" dirty="0" smtClean="0">
                <a:ln>
                  <a:noFill/>
                </a:ln>
                <a:solidFill>
                  <a:srgbClr val="3E6692"/>
                </a:solidFill>
                <a:effectLst/>
                <a:latin typeface="inherit"/>
                <a:cs typeface="Lucida Sans Unicode" pitchFamily="34" charset="0"/>
              </a:rPr>
              <a:t>Atividade Legislativa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rgbClr val="777777"/>
                </a:solidFill>
                <a:effectLst/>
                <a:latin typeface="Lucida Sans Unicode" pitchFamily="34" charset="0"/>
                <a:cs typeface="Lucida Sans Unicode" pitchFamily="34" charset="0"/>
                <a:hlinkClick r:id="rId3"/>
              </a:rPr>
              <a:t>Comissões </a:t>
            </a: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777777"/>
                </a:solidFill>
                <a:effectLst/>
                <a:latin typeface="Lucida Grande"/>
                <a:cs typeface="Lucida Sans Unicode" pitchFamily="34" charset="0"/>
              </a:rPr>
              <a:t>55ª, Extraordinária</a:t>
            </a: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Grande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   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normalizeH="0" baseline="0" dirty="0" smtClean="0">
                <a:ln>
                  <a:noFill/>
                </a:ln>
                <a:effectLst/>
                <a:latin typeface="inherit"/>
                <a:cs typeface="Lucida Sans Unicode" pitchFamily="34" charset="0"/>
              </a:rPr>
              <a:t>CAS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rgbClr val="3A589B"/>
                </a:solidFill>
                <a:effectLst/>
                <a:latin typeface="inherit"/>
                <a:cs typeface="Lucida Sans Unicode" pitchFamily="34" charset="0"/>
              </a:rPr>
              <a:t>27/11/2019 às 11h – </a:t>
            </a: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3A589B"/>
                </a:solidFill>
                <a:effectLst/>
                <a:latin typeface="inherit"/>
                <a:cs typeface="Lucida Sans Unicode" pitchFamily="34" charset="0"/>
              </a:rPr>
              <a:t>55ª, Extraordinária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3A589B"/>
                </a:solidFill>
                <a:effectLst/>
                <a:latin typeface="inherit"/>
                <a:cs typeface="Lucida Sans Unicode" pitchFamily="34" charset="0"/>
              </a:rPr>
              <a:t> </a:t>
            </a: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Lucida Sans Unicode" pitchFamily="34" charset="0"/>
              </a:rPr>
              <a:t>Agendada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3A589B"/>
                </a:solidFill>
                <a:effectLst/>
                <a:latin typeface="inherit"/>
                <a:cs typeface="Lucida Sans Unicode" pitchFamily="34" charset="0"/>
              </a:rPr>
              <a:t> 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inherit"/>
                <a:cs typeface="Lucida Sans Unicode" pitchFamily="34" charset="0"/>
                <a:hlinkClick r:id="rId4"/>
              </a:rPr>
              <a:t>  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inherit"/>
                <a:cs typeface="Lucida Sans Unicode" pitchFamily="34" charset="0"/>
              </a:rPr>
              <a:t>                  </a:t>
            </a: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rgbClr val="3A589B"/>
                </a:solidFill>
                <a:effectLst/>
                <a:latin typeface="inherit"/>
                <a:cs typeface="Lucida Sans Unicode" pitchFamily="34" charset="0"/>
              </a:rPr>
              <a:t>Anexo II, Ala Senador Alexandre Costa, Plenário nº 9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rgbClr val="3A589B"/>
              </a:solidFill>
              <a:effectLst/>
              <a:latin typeface="inherit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Lucida Sans Unicode" pitchFamily="34" charset="0"/>
                <a:cs typeface="Lucida Sans Unicode" pitchFamily="34" charset="0"/>
              </a:rPr>
              <a:t>C</a:t>
            </a: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Lucida Sans Unicode" pitchFamily="34" charset="0"/>
                <a:cs typeface="Lucida Sans Unicode" pitchFamily="34" charset="0"/>
              </a:rPr>
              <a:t>P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cs typeface="Lucida Sans Unicode" pitchFamily="34" charset="0"/>
                <a:hlinkClick r:id="rId5"/>
              </a:rPr>
              <a:t>Audiência Pública Interativa</a:t>
            </a: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Lucida Sans Unicode" pitchFamily="34" charset="0"/>
                <a:cs typeface="Lucida Sans Unicode" pitchFamily="34" charset="0"/>
                <a:hlinkClick r:id="rId6"/>
              </a:rPr>
              <a:t>Registro de Presença</a:t>
            </a: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rgbClr val="337AB7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Lucida Sans Unicode" pitchFamily="34" charset="0"/>
              </a:rPr>
              <a:t>Finalidade</a:t>
            </a: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inherit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Debater a prevenção do diabetes e o acesso aos tratamentos da doença.</a:t>
            </a: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/>
            </a:r>
            <a:b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</a:b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inherit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Lucida Sans Unicode" pitchFamily="34" charset="0"/>
              </a:rPr>
              <a:t>Requerimento(s) relacionado(s)</a:t>
            </a: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inherit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Lucida Sans Unicode" pitchFamily="34" charset="0"/>
                <a:cs typeface="Lucida Sans Unicode" pitchFamily="34" charset="0"/>
                <a:hlinkClick r:id="rId7"/>
              </a:rPr>
              <a:t>REQ 130/2019 - CAS</a:t>
            </a:r>
            <a:endParaRPr kumimoji="0" lang="pt-BR" sz="10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Senador Jorge </a:t>
            </a:r>
            <a:r>
              <a:rPr kumimoji="0" lang="pt-BR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Kajuru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 (CIDADANIA/GO), Senador Romário (PODEMOS/RJ)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Lucida Sans Unicode" pitchFamily="34" charset="0"/>
                <a:cs typeface="Lucida Sans Unicode" pitchFamily="34" charset="0"/>
                <a:hlinkClick r:id="rId8"/>
              </a:rPr>
              <a:t>REQ 136/2019 - CAS</a:t>
            </a:r>
            <a:endParaRPr kumimoji="0" lang="pt-BR" sz="10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Senador Jorge </a:t>
            </a:r>
            <a:r>
              <a:rPr kumimoji="0" lang="pt-BR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Kajuru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 (CIDADANIA/GO)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Lucida Sans Unicode" pitchFamily="34" charset="0"/>
                <a:cs typeface="Lucida Sans Unicode" pitchFamily="34" charset="0"/>
                <a:hlinkClick r:id="rId9"/>
              </a:rPr>
              <a:t>REQ 140/2019 - CAS</a:t>
            </a:r>
            <a:endParaRPr kumimoji="0" lang="pt-BR" sz="10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Senador Romário (PODEMOS/RJ)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Lucida Sans Unicode" pitchFamily="34" charset="0"/>
                <a:cs typeface="Lucida Sans Unicode" pitchFamily="34" charset="0"/>
                <a:hlinkClick r:id="rId10"/>
              </a:rPr>
              <a:t>REQ 145/2019 - CAS</a:t>
            </a:r>
            <a:endParaRPr kumimoji="0" lang="pt-BR" sz="10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Senador Jorge </a:t>
            </a:r>
            <a:r>
              <a:rPr kumimoji="0" lang="pt-BR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Kajuru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 (CIDADANIA/GO), Senador Romário (PODEMOS/RJ)</a:t>
            </a:r>
          </a:p>
        </p:txBody>
      </p:sp>
      <p:pic>
        <p:nvPicPr>
          <p:cNvPr id="7170" name="Picture 2" descr="https://legis.senado.leg.br/comissoes/img/participe.png">
            <a:hlinkClick r:id="rId4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1208" y="-2320925"/>
            <a:ext cx="1120775" cy="296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686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9475"/>
          <a:stretch/>
        </p:blipFill>
        <p:spPr bwMode="auto">
          <a:xfrm>
            <a:off x="392041" y="609666"/>
            <a:ext cx="8316675" cy="5779301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77827" y="6249491"/>
            <a:ext cx="8455456" cy="914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0" tIns="45718" rIns="91430" bIns="45718" rtlCol="0" anchor="ctr"/>
          <a:lstStyle/>
          <a:p>
            <a:pPr defTabSz="914400"/>
            <a:r>
              <a:rPr lang="pt-BR" sz="1200" dirty="0">
                <a:solidFill>
                  <a:prstClr val="black"/>
                </a:solidFill>
              </a:rPr>
              <a:t>IDF – </a:t>
            </a:r>
            <a:r>
              <a:rPr lang="pt-BR" sz="1200" dirty="0" err="1">
                <a:solidFill>
                  <a:prstClr val="black"/>
                </a:solidFill>
              </a:rPr>
              <a:t>International</a:t>
            </a:r>
            <a:r>
              <a:rPr lang="pt-BR" sz="1200" dirty="0">
                <a:solidFill>
                  <a:prstClr val="black"/>
                </a:solidFill>
              </a:rPr>
              <a:t> Diabetes </a:t>
            </a:r>
            <a:r>
              <a:rPr lang="pt-BR" sz="1200" dirty="0" err="1">
                <a:solidFill>
                  <a:prstClr val="black"/>
                </a:solidFill>
              </a:rPr>
              <a:t>Federation</a:t>
            </a:r>
            <a:r>
              <a:rPr lang="pt-BR" sz="1200" dirty="0">
                <a:solidFill>
                  <a:prstClr val="black"/>
                </a:solidFill>
              </a:rPr>
              <a:t>, Atlas 8th </a:t>
            </a:r>
            <a:r>
              <a:rPr lang="pt-BR" sz="1200" dirty="0" err="1">
                <a:solidFill>
                  <a:prstClr val="black"/>
                </a:solidFill>
              </a:rPr>
              <a:t>edition</a:t>
            </a:r>
            <a:r>
              <a:rPr lang="pt-BR" sz="1200" dirty="0">
                <a:solidFill>
                  <a:prstClr val="black"/>
                </a:solidFill>
              </a:rPr>
              <a:t>, 2017</a:t>
            </a: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642124" y="327248"/>
            <a:ext cx="3309585" cy="6204594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pt-BR" b="1" dirty="0">
                <a:solidFill>
                  <a:schemeClr val="bg1"/>
                </a:solidFill>
              </a:rPr>
              <a:t>Brasil (2017), IDF Atlas*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pt-BR" sz="1000" b="1" dirty="0">
              <a:solidFill>
                <a:schemeClr val="bg1"/>
              </a:solidFill>
            </a:endParaRPr>
          </a:p>
          <a:p>
            <a:pPr>
              <a:buFont typeface="Wingdings" pitchFamily="2" charset="2"/>
              <a:buChar char="§"/>
            </a:pPr>
            <a:r>
              <a:rPr lang="pt-BR" sz="2400" b="1" u="sng" dirty="0">
                <a:solidFill>
                  <a:schemeClr val="bg1"/>
                </a:solidFill>
              </a:rPr>
              <a:t>14,5 milhões de </a:t>
            </a:r>
            <a:r>
              <a:rPr lang="pt-BR" sz="2400" dirty="0">
                <a:solidFill>
                  <a:schemeClr val="bg1"/>
                </a:solidFill>
              </a:rPr>
              <a:t>pessoas com </a:t>
            </a:r>
            <a:r>
              <a:rPr lang="pt-BR" sz="2400" dirty="0" smtClean="0">
                <a:solidFill>
                  <a:schemeClr val="bg1"/>
                </a:solidFill>
              </a:rPr>
              <a:t>DM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 </a:t>
            </a:r>
            <a:r>
              <a:rPr lang="pt-BR" sz="2400" dirty="0" smtClean="0">
                <a:solidFill>
                  <a:schemeClr val="bg1"/>
                </a:solidFill>
              </a:rPr>
              <a:t>  </a:t>
            </a:r>
            <a:r>
              <a:rPr lang="pt-BR" sz="2400" dirty="0">
                <a:solidFill>
                  <a:schemeClr val="bg1"/>
                </a:solidFill>
              </a:rPr>
              <a:t>(18-99 anos)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Prevalência 8,8%   Ajustado para idade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Sem diagnóstico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>
                <a:solidFill>
                  <a:schemeClr val="bg1"/>
                </a:solidFill>
              </a:rPr>
              <a:t>    6.680.000 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Gasto médio/ano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2400" dirty="0">
                <a:solidFill>
                  <a:schemeClr val="bg1"/>
                </a:solidFill>
              </a:rPr>
              <a:t>     US$ 1.495</a:t>
            </a:r>
          </a:p>
          <a:p>
            <a:pPr>
              <a:buFont typeface="Wingdings" pitchFamily="2" charset="2"/>
              <a:buChar char="§"/>
            </a:pPr>
            <a:r>
              <a:rPr lang="pt-BR" sz="2400" dirty="0">
                <a:solidFill>
                  <a:schemeClr val="bg1"/>
                </a:solidFill>
              </a:rPr>
              <a:t>Mortes</a:t>
            </a:r>
          </a:p>
          <a:p>
            <a:pPr marL="0" indent="0">
              <a:buNone/>
            </a:pPr>
            <a:r>
              <a:rPr lang="pt-BR" sz="2400" dirty="0">
                <a:solidFill>
                  <a:schemeClr val="bg1"/>
                </a:solidFill>
              </a:rPr>
              <a:t>    153.550</a:t>
            </a:r>
            <a:endParaRPr lang="pt-BR" sz="2400" dirty="0">
              <a:solidFill>
                <a:schemeClr val="bg1"/>
              </a:solidFill>
              <a:latin typeface="Calibri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pt-BR" sz="1600" dirty="0">
                <a:solidFill>
                  <a:schemeClr val="bg1"/>
                </a:solidFill>
                <a:latin typeface="Calibri corpo"/>
              </a:rPr>
              <a:t>*intervalo de confiança máximo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3060703" y="3886284"/>
            <a:ext cx="1066800" cy="1077218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1600" b="1" dirty="0">
                <a:solidFill>
                  <a:prstClr val="white"/>
                </a:solidFill>
              </a:rPr>
              <a:t>2017 13,5 mi</a:t>
            </a:r>
          </a:p>
          <a:p>
            <a:pPr algn="ctr" defTabSz="914400"/>
            <a:r>
              <a:rPr lang="pt-BR" sz="1600" b="1" dirty="0">
                <a:solidFill>
                  <a:prstClr val="white"/>
                </a:solidFill>
              </a:rPr>
              <a:t>2045</a:t>
            </a:r>
          </a:p>
          <a:p>
            <a:pPr algn="ctr" defTabSz="914400"/>
            <a:r>
              <a:rPr lang="pt-BR" sz="1600" b="1" dirty="0">
                <a:solidFill>
                  <a:prstClr val="white"/>
                </a:solidFill>
              </a:rPr>
              <a:t>24 mi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267719" y="6172200"/>
            <a:ext cx="2413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914400"/>
            <a:endParaRPr lang="pt-BR" sz="18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5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887EEC3-F81C-4151-BF83-A530EA8D54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768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A66B8916-E40A-4065-B757-94F2CEABF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-19050"/>
            <a:ext cx="12191999" cy="68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6947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6" name="Google Shape;1846;p265" descr="Imagem 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524000" y="0"/>
            <a:ext cx="914558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7" name="Google Shape;1847;p265"/>
          <p:cNvSpPr/>
          <p:nvPr/>
        </p:nvSpPr>
        <p:spPr>
          <a:xfrm>
            <a:off x="1524038" y="7261"/>
            <a:ext cx="2126359" cy="1750519"/>
          </a:xfrm>
          <a:custGeom>
            <a:avLst/>
            <a:gdLst/>
            <a:ahLst/>
            <a:cxnLst/>
            <a:rect l="l" t="t" r="r" b="b"/>
            <a:pathLst>
              <a:path w="21600" h="21600" extrusionOk="0">
                <a:moveTo>
                  <a:pt x="0" y="21600"/>
                </a:moveTo>
                <a:lnTo>
                  <a:pt x="2160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</p:spPr>
        <p:txBody>
          <a:bodyPr spcFirstLastPara="1" wrap="square" lIns="45698" tIns="45698" rIns="45698" bIns="45698" anchor="ctr" anchorCtr="0">
            <a:noAutofit/>
          </a:bodyPr>
          <a:lstStyle/>
          <a:p>
            <a:pPr algn="ctr" defTabSz="914354">
              <a:buClr>
                <a:srgbClr val="FFFFFF"/>
              </a:buClr>
              <a:buSzPts val="1800"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8" name="Google Shape;1848;p265"/>
          <p:cNvSpPr/>
          <p:nvPr/>
        </p:nvSpPr>
        <p:spPr>
          <a:xfrm>
            <a:off x="4512211" y="926501"/>
            <a:ext cx="6964431" cy="9284295"/>
          </a:xfrm>
          <a:prstGeom prst="ellipse">
            <a:avLst/>
          </a:prstGeom>
          <a:solidFill>
            <a:srgbClr val="F2F2F2"/>
          </a:solidFill>
          <a:ln>
            <a:noFill/>
          </a:ln>
        </p:spPr>
        <p:txBody>
          <a:bodyPr spcFirstLastPara="1" wrap="square" lIns="45698" tIns="45698" rIns="45698" bIns="45698" anchor="ctr" anchorCtr="0">
            <a:noAutofit/>
          </a:bodyPr>
          <a:lstStyle/>
          <a:p>
            <a:pPr algn="ctr" defTabSz="914354">
              <a:buClr>
                <a:srgbClr val="FFFFFF"/>
              </a:buClr>
              <a:buSzPts val="2000"/>
            </a:pPr>
            <a:endParaRPr sz="20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9" name="Google Shape;1849;p265"/>
          <p:cNvSpPr/>
          <p:nvPr/>
        </p:nvSpPr>
        <p:spPr>
          <a:xfrm>
            <a:off x="5263083" y="5500883"/>
            <a:ext cx="6231292" cy="879675"/>
          </a:xfrm>
          <a:prstGeom prst="roundRect">
            <a:avLst>
              <a:gd name="adj" fmla="val 50000"/>
            </a:avLst>
          </a:prstGeom>
          <a:solidFill>
            <a:srgbClr val="304956"/>
          </a:solidFill>
          <a:ln>
            <a:noFill/>
          </a:ln>
        </p:spPr>
        <p:txBody>
          <a:bodyPr spcFirstLastPara="1" wrap="square" lIns="45698" tIns="45698" rIns="45698" bIns="45698" anchor="ctr" anchorCtr="0">
            <a:noAutofit/>
          </a:bodyPr>
          <a:lstStyle/>
          <a:p>
            <a:pPr algn="ctr" defTabSz="914354">
              <a:buClr>
                <a:srgbClr val="FFFFFF"/>
              </a:buClr>
              <a:buSzPts val="2000"/>
            </a:pPr>
            <a:endParaRPr sz="20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50" name="Google Shape;1850;p265"/>
          <p:cNvGrpSpPr/>
          <p:nvPr/>
        </p:nvGrpSpPr>
        <p:grpSpPr>
          <a:xfrm>
            <a:off x="8143323" y="-265041"/>
            <a:ext cx="2407015" cy="137825"/>
            <a:chOff x="-1" y="0"/>
            <a:chExt cx="2407012" cy="137823"/>
          </a:xfrm>
        </p:grpSpPr>
        <p:sp>
          <p:nvSpPr>
            <p:cNvPr id="1851" name="Google Shape;1851;p265"/>
            <p:cNvSpPr/>
            <p:nvPr/>
          </p:nvSpPr>
          <p:spPr>
            <a:xfrm>
              <a:off x="426794" y="0"/>
              <a:ext cx="357871" cy="137823"/>
            </a:xfrm>
            <a:prstGeom prst="rect">
              <a:avLst/>
            </a:pr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algn="ctr" defTabSz="914354">
                <a:buClr>
                  <a:srgbClr val="FFFFFF"/>
                </a:buClr>
                <a:buSzPts val="2000"/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p265"/>
            <p:cNvSpPr/>
            <p:nvPr/>
          </p:nvSpPr>
          <p:spPr>
            <a:xfrm>
              <a:off x="832380" y="0"/>
              <a:ext cx="357871" cy="137823"/>
            </a:xfrm>
            <a:prstGeom prst="rect">
              <a:avLst/>
            </a:prstGeom>
            <a:solidFill>
              <a:srgbClr val="6B88C2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algn="ctr" defTabSz="914354">
                <a:buClr>
                  <a:srgbClr val="FFFFFF"/>
                </a:buClr>
                <a:buSzPts val="2000"/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p265"/>
            <p:cNvSpPr/>
            <p:nvPr/>
          </p:nvSpPr>
          <p:spPr>
            <a:xfrm>
              <a:off x="1237966" y="0"/>
              <a:ext cx="357871" cy="137823"/>
            </a:xfrm>
            <a:prstGeom prst="rect">
              <a:avLst/>
            </a:prstGeom>
            <a:solidFill>
              <a:srgbClr val="BBBCBE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algn="ctr" defTabSz="914354">
                <a:buClr>
                  <a:srgbClr val="FFFFFF"/>
                </a:buClr>
                <a:buSzPts val="2000"/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p265"/>
            <p:cNvSpPr/>
            <p:nvPr/>
          </p:nvSpPr>
          <p:spPr>
            <a:xfrm>
              <a:off x="1643553" y="0"/>
              <a:ext cx="357871" cy="137823"/>
            </a:xfrm>
            <a:prstGeom prst="rect">
              <a:avLst/>
            </a:prstGeom>
            <a:solidFill>
              <a:srgbClr val="CA0088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algn="ctr" defTabSz="914354">
                <a:buClr>
                  <a:srgbClr val="FFFFFF"/>
                </a:buClr>
                <a:buSzPts val="2000"/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p265"/>
            <p:cNvSpPr/>
            <p:nvPr/>
          </p:nvSpPr>
          <p:spPr>
            <a:xfrm>
              <a:off x="2049140" y="0"/>
              <a:ext cx="357871" cy="137823"/>
            </a:xfrm>
            <a:prstGeom prst="rect">
              <a:avLst/>
            </a:prstGeom>
            <a:solidFill>
              <a:srgbClr val="373759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algn="ctr" defTabSz="914354">
                <a:buClr>
                  <a:srgbClr val="FFFFFF"/>
                </a:buClr>
                <a:buSzPts val="2000"/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p265"/>
            <p:cNvSpPr/>
            <p:nvPr/>
          </p:nvSpPr>
          <p:spPr>
            <a:xfrm>
              <a:off x="-1" y="0"/>
              <a:ext cx="357871" cy="137823"/>
            </a:xfrm>
            <a:prstGeom prst="rect">
              <a:avLst/>
            </a:prstGeom>
            <a:solidFill>
              <a:srgbClr val="86AADB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algn="ctr" defTabSz="914354">
                <a:buClr>
                  <a:srgbClr val="FFFFFF"/>
                </a:buClr>
                <a:buSzPts val="2000"/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57" name="Google Shape;1857;p265"/>
          <p:cNvGrpSpPr/>
          <p:nvPr/>
        </p:nvGrpSpPr>
        <p:grpSpPr>
          <a:xfrm>
            <a:off x="6089712" y="3141059"/>
            <a:ext cx="573093" cy="1724044"/>
            <a:chOff x="-1" y="-1"/>
            <a:chExt cx="573092" cy="1724042"/>
          </a:xfrm>
        </p:grpSpPr>
        <p:sp>
          <p:nvSpPr>
            <p:cNvPr id="1858" name="Google Shape;1858;p265"/>
            <p:cNvSpPr/>
            <p:nvPr/>
          </p:nvSpPr>
          <p:spPr>
            <a:xfrm>
              <a:off x="-1" y="381570"/>
              <a:ext cx="573092" cy="134247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200" y="0"/>
                  </a:moveTo>
                  <a:cubicBezTo>
                    <a:pt x="5400" y="0"/>
                    <a:pt x="5400" y="0"/>
                    <a:pt x="5400" y="0"/>
                  </a:cubicBezTo>
                  <a:cubicBezTo>
                    <a:pt x="4500" y="0"/>
                    <a:pt x="4500" y="0"/>
                    <a:pt x="4500" y="0"/>
                  </a:cubicBezTo>
                  <a:cubicBezTo>
                    <a:pt x="2025" y="0"/>
                    <a:pt x="0" y="1213"/>
                    <a:pt x="0" y="2721"/>
                  </a:cubicBezTo>
                  <a:cubicBezTo>
                    <a:pt x="0" y="2721"/>
                    <a:pt x="0" y="2721"/>
                    <a:pt x="0" y="2721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436"/>
                    <a:pt x="945" y="10998"/>
                    <a:pt x="2093" y="10998"/>
                  </a:cubicBezTo>
                  <a:cubicBezTo>
                    <a:pt x="2093" y="10998"/>
                    <a:pt x="2093" y="10998"/>
                    <a:pt x="2093" y="10998"/>
                  </a:cubicBezTo>
                  <a:cubicBezTo>
                    <a:pt x="3240" y="10998"/>
                    <a:pt x="4163" y="10436"/>
                    <a:pt x="4163" y="9746"/>
                  </a:cubicBezTo>
                  <a:cubicBezTo>
                    <a:pt x="4163" y="2721"/>
                    <a:pt x="4163" y="2721"/>
                    <a:pt x="4163" y="2721"/>
                  </a:cubicBezTo>
                  <a:cubicBezTo>
                    <a:pt x="5400" y="2721"/>
                    <a:pt x="5400" y="2721"/>
                    <a:pt x="5400" y="2721"/>
                  </a:cubicBezTo>
                  <a:cubicBezTo>
                    <a:pt x="5400" y="11394"/>
                    <a:pt x="5400" y="11394"/>
                    <a:pt x="5400" y="11394"/>
                  </a:cubicBezTo>
                  <a:cubicBezTo>
                    <a:pt x="5400" y="20195"/>
                    <a:pt x="5400" y="20195"/>
                    <a:pt x="5400" y="20195"/>
                  </a:cubicBezTo>
                  <a:cubicBezTo>
                    <a:pt x="5400" y="20974"/>
                    <a:pt x="6457" y="21600"/>
                    <a:pt x="7740" y="21600"/>
                  </a:cubicBezTo>
                  <a:cubicBezTo>
                    <a:pt x="7740" y="21600"/>
                    <a:pt x="7740" y="21600"/>
                    <a:pt x="7740" y="21600"/>
                  </a:cubicBezTo>
                  <a:cubicBezTo>
                    <a:pt x="9045" y="21600"/>
                    <a:pt x="10080" y="20974"/>
                    <a:pt x="10080" y="20195"/>
                  </a:cubicBezTo>
                  <a:cubicBezTo>
                    <a:pt x="10080" y="11394"/>
                    <a:pt x="10080" y="11394"/>
                    <a:pt x="10080" y="11394"/>
                  </a:cubicBezTo>
                  <a:cubicBezTo>
                    <a:pt x="11520" y="11394"/>
                    <a:pt x="11520" y="11394"/>
                    <a:pt x="11520" y="11394"/>
                  </a:cubicBezTo>
                  <a:cubicBezTo>
                    <a:pt x="11520" y="20195"/>
                    <a:pt x="11520" y="20195"/>
                    <a:pt x="11520" y="20195"/>
                  </a:cubicBezTo>
                  <a:cubicBezTo>
                    <a:pt x="11520" y="20974"/>
                    <a:pt x="12577" y="21600"/>
                    <a:pt x="13860" y="21600"/>
                  </a:cubicBezTo>
                  <a:cubicBezTo>
                    <a:pt x="13860" y="21600"/>
                    <a:pt x="13860" y="21600"/>
                    <a:pt x="13860" y="21600"/>
                  </a:cubicBezTo>
                  <a:cubicBezTo>
                    <a:pt x="15165" y="21600"/>
                    <a:pt x="16200" y="20974"/>
                    <a:pt x="16200" y="20195"/>
                  </a:cubicBezTo>
                  <a:cubicBezTo>
                    <a:pt x="16200" y="11394"/>
                    <a:pt x="16200" y="11394"/>
                    <a:pt x="16200" y="11394"/>
                  </a:cubicBezTo>
                  <a:cubicBezTo>
                    <a:pt x="16200" y="2721"/>
                    <a:pt x="16200" y="2721"/>
                    <a:pt x="16200" y="2721"/>
                  </a:cubicBezTo>
                  <a:cubicBezTo>
                    <a:pt x="17437" y="2721"/>
                    <a:pt x="17437" y="2721"/>
                    <a:pt x="17437" y="2721"/>
                  </a:cubicBezTo>
                  <a:cubicBezTo>
                    <a:pt x="17437" y="9746"/>
                    <a:pt x="17437" y="9746"/>
                    <a:pt x="17437" y="9746"/>
                  </a:cubicBezTo>
                  <a:cubicBezTo>
                    <a:pt x="17437" y="10436"/>
                    <a:pt x="18360" y="10998"/>
                    <a:pt x="19530" y="10998"/>
                  </a:cubicBezTo>
                  <a:cubicBezTo>
                    <a:pt x="19530" y="10998"/>
                    <a:pt x="19530" y="10998"/>
                    <a:pt x="19530" y="10998"/>
                  </a:cubicBezTo>
                  <a:cubicBezTo>
                    <a:pt x="20677" y="10998"/>
                    <a:pt x="21600" y="10436"/>
                    <a:pt x="21600" y="9746"/>
                  </a:cubicBezTo>
                  <a:cubicBezTo>
                    <a:pt x="21600" y="2721"/>
                    <a:pt x="21600" y="2721"/>
                    <a:pt x="21600" y="2721"/>
                  </a:cubicBezTo>
                  <a:cubicBezTo>
                    <a:pt x="21600" y="2721"/>
                    <a:pt x="21600" y="2721"/>
                    <a:pt x="21600" y="2721"/>
                  </a:cubicBezTo>
                  <a:cubicBezTo>
                    <a:pt x="21600" y="1213"/>
                    <a:pt x="19597" y="0"/>
                    <a:pt x="17123" y="0"/>
                  </a:cubicBezTo>
                  <a:cubicBezTo>
                    <a:pt x="16200" y="0"/>
                    <a:pt x="16200" y="0"/>
                    <a:pt x="16200" y="0"/>
                  </a:cubicBezTo>
                  <a:close/>
                </a:path>
              </a:pathLst>
            </a:cu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265"/>
            <p:cNvSpPr/>
            <p:nvPr/>
          </p:nvSpPr>
          <p:spPr>
            <a:xfrm>
              <a:off x="164826" y="-1"/>
              <a:ext cx="243437" cy="322835"/>
            </a:xfrm>
            <a:prstGeom prst="ellipse">
              <a:avLst/>
            </a:pr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0" name="Google Shape;1860;p265"/>
          <p:cNvGrpSpPr/>
          <p:nvPr/>
        </p:nvGrpSpPr>
        <p:grpSpPr>
          <a:xfrm>
            <a:off x="6687520" y="3141059"/>
            <a:ext cx="573093" cy="1724044"/>
            <a:chOff x="-1" y="-1"/>
            <a:chExt cx="573092" cy="1724042"/>
          </a:xfrm>
        </p:grpSpPr>
        <p:sp>
          <p:nvSpPr>
            <p:cNvPr id="1861" name="Google Shape;1861;p265"/>
            <p:cNvSpPr/>
            <p:nvPr/>
          </p:nvSpPr>
          <p:spPr>
            <a:xfrm>
              <a:off x="-1" y="381570"/>
              <a:ext cx="573092" cy="134247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200" y="0"/>
                  </a:moveTo>
                  <a:cubicBezTo>
                    <a:pt x="5400" y="0"/>
                    <a:pt x="5400" y="0"/>
                    <a:pt x="5400" y="0"/>
                  </a:cubicBezTo>
                  <a:cubicBezTo>
                    <a:pt x="4500" y="0"/>
                    <a:pt x="4500" y="0"/>
                    <a:pt x="4500" y="0"/>
                  </a:cubicBezTo>
                  <a:cubicBezTo>
                    <a:pt x="2025" y="0"/>
                    <a:pt x="0" y="1213"/>
                    <a:pt x="0" y="2721"/>
                  </a:cubicBezTo>
                  <a:cubicBezTo>
                    <a:pt x="0" y="2721"/>
                    <a:pt x="0" y="2721"/>
                    <a:pt x="0" y="2721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436"/>
                    <a:pt x="945" y="10998"/>
                    <a:pt x="2093" y="10998"/>
                  </a:cubicBezTo>
                  <a:cubicBezTo>
                    <a:pt x="2093" y="10998"/>
                    <a:pt x="2093" y="10998"/>
                    <a:pt x="2093" y="10998"/>
                  </a:cubicBezTo>
                  <a:cubicBezTo>
                    <a:pt x="3240" y="10998"/>
                    <a:pt x="4163" y="10436"/>
                    <a:pt x="4163" y="9746"/>
                  </a:cubicBezTo>
                  <a:cubicBezTo>
                    <a:pt x="4163" y="2721"/>
                    <a:pt x="4163" y="2721"/>
                    <a:pt x="4163" y="2721"/>
                  </a:cubicBezTo>
                  <a:cubicBezTo>
                    <a:pt x="5400" y="2721"/>
                    <a:pt x="5400" y="2721"/>
                    <a:pt x="5400" y="2721"/>
                  </a:cubicBezTo>
                  <a:cubicBezTo>
                    <a:pt x="5400" y="11394"/>
                    <a:pt x="5400" y="11394"/>
                    <a:pt x="5400" y="11394"/>
                  </a:cubicBezTo>
                  <a:cubicBezTo>
                    <a:pt x="5400" y="20195"/>
                    <a:pt x="5400" y="20195"/>
                    <a:pt x="5400" y="20195"/>
                  </a:cubicBezTo>
                  <a:cubicBezTo>
                    <a:pt x="5400" y="20974"/>
                    <a:pt x="6457" y="21600"/>
                    <a:pt x="7740" y="21600"/>
                  </a:cubicBezTo>
                  <a:cubicBezTo>
                    <a:pt x="7740" y="21600"/>
                    <a:pt x="7740" y="21600"/>
                    <a:pt x="7740" y="21600"/>
                  </a:cubicBezTo>
                  <a:cubicBezTo>
                    <a:pt x="9045" y="21600"/>
                    <a:pt x="10080" y="20974"/>
                    <a:pt x="10080" y="20195"/>
                  </a:cubicBezTo>
                  <a:cubicBezTo>
                    <a:pt x="10080" y="11394"/>
                    <a:pt x="10080" y="11394"/>
                    <a:pt x="10080" y="11394"/>
                  </a:cubicBezTo>
                  <a:cubicBezTo>
                    <a:pt x="11520" y="11394"/>
                    <a:pt x="11520" y="11394"/>
                    <a:pt x="11520" y="11394"/>
                  </a:cubicBezTo>
                  <a:cubicBezTo>
                    <a:pt x="11520" y="20195"/>
                    <a:pt x="11520" y="20195"/>
                    <a:pt x="11520" y="20195"/>
                  </a:cubicBezTo>
                  <a:cubicBezTo>
                    <a:pt x="11520" y="20974"/>
                    <a:pt x="12577" y="21600"/>
                    <a:pt x="13860" y="21600"/>
                  </a:cubicBezTo>
                  <a:cubicBezTo>
                    <a:pt x="13860" y="21600"/>
                    <a:pt x="13860" y="21600"/>
                    <a:pt x="13860" y="21600"/>
                  </a:cubicBezTo>
                  <a:cubicBezTo>
                    <a:pt x="15165" y="21600"/>
                    <a:pt x="16200" y="20974"/>
                    <a:pt x="16200" y="20195"/>
                  </a:cubicBezTo>
                  <a:cubicBezTo>
                    <a:pt x="16200" y="11394"/>
                    <a:pt x="16200" y="11394"/>
                    <a:pt x="16200" y="11394"/>
                  </a:cubicBezTo>
                  <a:cubicBezTo>
                    <a:pt x="16200" y="2721"/>
                    <a:pt x="16200" y="2721"/>
                    <a:pt x="16200" y="2721"/>
                  </a:cubicBezTo>
                  <a:cubicBezTo>
                    <a:pt x="17437" y="2721"/>
                    <a:pt x="17437" y="2721"/>
                    <a:pt x="17437" y="2721"/>
                  </a:cubicBezTo>
                  <a:cubicBezTo>
                    <a:pt x="17437" y="9746"/>
                    <a:pt x="17437" y="9746"/>
                    <a:pt x="17437" y="9746"/>
                  </a:cubicBezTo>
                  <a:cubicBezTo>
                    <a:pt x="17437" y="10436"/>
                    <a:pt x="18360" y="10998"/>
                    <a:pt x="19530" y="10998"/>
                  </a:cubicBezTo>
                  <a:cubicBezTo>
                    <a:pt x="19530" y="10998"/>
                    <a:pt x="19530" y="10998"/>
                    <a:pt x="19530" y="10998"/>
                  </a:cubicBezTo>
                  <a:cubicBezTo>
                    <a:pt x="20677" y="10998"/>
                    <a:pt x="21600" y="10436"/>
                    <a:pt x="21600" y="9746"/>
                  </a:cubicBezTo>
                  <a:cubicBezTo>
                    <a:pt x="21600" y="2721"/>
                    <a:pt x="21600" y="2721"/>
                    <a:pt x="21600" y="2721"/>
                  </a:cubicBezTo>
                  <a:cubicBezTo>
                    <a:pt x="21600" y="2721"/>
                    <a:pt x="21600" y="2721"/>
                    <a:pt x="21600" y="2721"/>
                  </a:cubicBezTo>
                  <a:cubicBezTo>
                    <a:pt x="21600" y="1213"/>
                    <a:pt x="19597" y="0"/>
                    <a:pt x="17123" y="0"/>
                  </a:cubicBezTo>
                  <a:cubicBezTo>
                    <a:pt x="16200" y="0"/>
                    <a:pt x="16200" y="0"/>
                    <a:pt x="16200" y="0"/>
                  </a:cubicBezTo>
                  <a:close/>
                </a:path>
              </a:pathLst>
            </a:cu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265"/>
            <p:cNvSpPr/>
            <p:nvPr/>
          </p:nvSpPr>
          <p:spPr>
            <a:xfrm>
              <a:off x="164826" y="-1"/>
              <a:ext cx="243437" cy="322835"/>
            </a:xfrm>
            <a:prstGeom prst="ellipse">
              <a:avLst/>
            </a:pr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3" name="Google Shape;1863;p265"/>
          <p:cNvGrpSpPr/>
          <p:nvPr/>
        </p:nvGrpSpPr>
        <p:grpSpPr>
          <a:xfrm>
            <a:off x="7285324" y="3141059"/>
            <a:ext cx="573093" cy="1724044"/>
            <a:chOff x="-1" y="-1"/>
            <a:chExt cx="573092" cy="1724042"/>
          </a:xfrm>
        </p:grpSpPr>
        <p:sp>
          <p:nvSpPr>
            <p:cNvPr id="1864" name="Google Shape;1864;p265"/>
            <p:cNvSpPr/>
            <p:nvPr/>
          </p:nvSpPr>
          <p:spPr>
            <a:xfrm>
              <a:off x="-1" y="381570"/>
              <a:ext cx="573092" cy="134247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200" y="0"/>
                  </a:moveTo>
                  <a:cubicBezTo>
                    <a:pt x="5400" y="0"/>
                    <a:pt x="5400" y="0"/>
                    <a:pt x="5400" y="0"/>
                  </a:cubicBezTo>
                  <a:cubicBezTo>
                    <a:pt x="4500" y="0"/>
                    <a:pt x="4500" y="0"/>
                    <a:pt x="4500" y="0"/>
                  </a:cubicBezTo>
                  <a:cubicBezTo>
                    <a:pt x="2025" y="0"/>
                    <a:pt x="0" y="1213"/>
                    <a:pt x="0" y="2721"/>
                  </a:cubicBezTo>
                  <a:cubicBezTo>
                    <a:pt x="0" y="2721"/>
                    <a:pt x="0" y="2721"/>
                    <a:pt x="0" y="2721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436"/>
                    <a:pt x="945" y="10998"/>
                    <a:pt x="2093" y="10998"/>
                  </a:cubicBezTo>
                  <a:cubicBezTo>
                    <a:pt x="2093" y="10998"/>
                    <a:pt x="2093" y="10998"/>
                    <a:pt x="2093" y="10998"/>
                  </a:cubicBezTo>
                  <a:cubicBezTo>
                    <a:pt x="3240" y="10998"/>
                    <a:pt x="4163" y="10436"/>
                    <a:pt x="4163" y="9746"/>
                  </a:cubicBezTo>
                  <a:cubicBezTo>
                    <a:pt x="4163" y="2721"/>
                    <a:pt x="4163" y="2721"/>
                    <a:pt x="4163" y="2721"/>
                  </a:cubicBezTo>
                  <a:cubicBezTo>
                    <a:pt x="5400" y="2721"/>
                    <a:pt x="5400" y="2721"/>
                    <a:pt x="5400" y="2721"/>
                  </a:cubicBezTo>
                  <a:cubicBezTo>
                    <a:pt x="5400" y="11394"/>
                    <a:pt x="5400" y="11394"/>
                    <a:pt x="5400" y="11394"/>
                  </a:cubicBezTo>
                  <a:cubicBezTo>
                    <a:pt x="5400" y="20195"/>
                    <a:pt x="5400" y="20195"/>
                    <a:pt x="5400" y="20195"/>
                  </a:cubicBezTo>
                  <a:cubicBezTo>
                    <a:pt x="5400" y="20974"/>
                    <a:pt x="6457" y="21600"/>
                    <a:pt x="7740" y="21600"/>
                  </a:cubicBezTo>
                  <a:cubicBezTo>
                    <a:pt x="7740" y="21600"/>
                    <a:pt x="7740" y="21600"/>
                    <a:pt x="7740" y="21600"/>
                  </a:cubicBezTo>
                  <a:cubicBezTo>
                    <a:pt x="9045" y="21600"/>
                    <a:pt x="10080" y="20974"/>
                    <a:pt x="10080" y="20195"/>
                  </a:cubicBezTo>
                  <a:cubicBezTo>
                    <a:pt x="10080" y="11394"/>
                    <a:pt x="10080" y="11394"/>
                    <a:pt x="10080" y="11394"/>
                  </a:cubicBezTo>
                  <a:cubicBezTo>
                    <a:pt x="11520" y="11394"/>
                    <a:pt x="11520" y="11394"/>
                    <a:pt x="11520" y="11394"/>
                  </a:cubicBezTo>
                  <a:cubicBezTo>
                    <a:pt x="11520" y="20195"/>
                    <a:pt x="11520" y="20195"/>
                    <a:pt x="11520" y="20195"/>
                  </a:cubicBezTo>
                  <a:cubicBezTo>
                    <a:pt x="11520" y="20974"/>
                    <a:pt x="12577" y="21600"/>
                    <a:pt x="13860" y="21600"/>
                  </a:cubicBezTo>
                  <a:cubicBezTo>
                    <a:pt x="13860" y="21600"/>
                    <a:pt x="13860" y="21600"/>
                    <a:pt x="13860" y="21600"/>
                  </a:cubicBezTo>
                  <a:cubicBezTo>
                    <a:pt x="15165" y="21600"/>
                    <a:pt x="16200" y="20974"/>
                    <a:pt x="16200" y="20195"/>
                  </a:cubicBezTo>
                  <a:cubicBezTo>
                    <a:pt x="16200" y="11394"/>
                    <a:pt x="16200" y="11394"/>
                    <a:pt x="16200" y="11394"/>
                  </a:cubicBezTo>
                  <a:cubicBezTo>
                    <a:pt x="16200" y="2721"/>
                    <a:pt x="16200" y="2721"/>
                    <a:pt x="16200" y="2721"/>
                  </a:cubicBezTo>
                  <a:cubicBezTo>
                    <a:pt x="17437" y="2721"/>
                    <a:pt x="17437" y="2721"/>
                    <a:pt x="17437" y="2721"/>
                  </a:cubicBezTo>
                  <a:cubicBezTo>
                    <a:pt x="17437" y="9746"/>
                    <a:pt x="17437" y="9746"/>
                    <a:pt x="17437" y="9746"/>
                  </a:cubicBezTo>
                  <a:cubicBezTo>
                    <a:pt x="17437" y="10436"/>
                    <a:pt x="18360" y="10998"/>
                    <a:pt x="19530" y="10998"/>
                  </a:cubicBezTo>
                  <a:cubicBezTo>
                    <a:pt x="19530" y="10998"/>
                    <a:pt x="19530" y="10998"/>
                    <a:pt x="19530" y="10998"/>
                  </a:cubicBezTo>
                  <a:cubicBezTo>
                    <a:pt x="20677" y="10998"/>
                    <a:pt x="21600" y="10436"/>
                    <a:pt x="21600" y="9746"/>
                  </a:cubicBezTo>
                  <a:cubicBezTo>
                    <a:pt x="21600" y="2721"/>
                    <a:pt x="21600" y="2721"/>
                    <a:pt x="21600" y="2721"/>
                  </a:cubicBezTo>
                  <a:cubicBezTo>
                    <a:pt x="21600" y="2721"/>
                    <a:pt x="21600" y="2721"/>
                    <a:pt x="21600" y="2721"/>
                  </a:cubicBezTo>
                  <a:cubicBezTo>
                    <a:pt x="21600" y="1213"/>
                    <a:pt x="19597" y="0"/>
                    <a:pt x="17123" y="0"/>
                  </a:cubicBezTo>
                  <a:cubicBezTo>
                    <a:pt x="16200" y="0"/>
                    <a:pt x="16200" y="0"/>
                    <a:pt x="16200" y="0"/>
                  </a:cubicBezTo>
                  <a:close/>
                </a:path>
              </a:pathLst>
            </a:cu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p265"/>
            <p:cNvSpPr/>
            <p:nvPr/>
          </p:nvSpPr>
          <p:spPr>
            <a:xfrm>
              <a:off x="164826" y="-1"/>
              <a:ext cx="243437" cy="322835"/>
            </a:xfrm>
            <a:prstGeom prst="ellipse">
              <a:avLst/>
            </a:pr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6" name="Google Shape;1866;p265"/>
          <p:cNvGrpSpPr/>
          <p:nvPr/>
        </p:nvGrpSpPr>
        <p:grpSpPr>
          <a:xfrm>
            <a:off x="7883132" y="3141064"/>
            <a:ext cx="573093" cy="1724041"/>
            <a:chOff x="-1" y="0"/>
            <a:chExt cx="573092" cy="1724040"/>
          </a:xfrm>
        </p:grpSpPr>
        <p:sp>
          <p:nvSpPr>
            <p:cNvPr id="1867" name="Google Shape;1867;p265"/>
            <p:cNvSpPr/>
            <p:nvPr/>
          </p:nvSpPr>
          <p:spPr>
            <a:xfrm>
              <a:off x="-1" y="381570"/>
              <a:ext cx="573092" cy="13424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200" y="0"/>
                  </a:moveTo>
                  <a:cubicBezTo>
                    <a:pt x="5400" y="0"/>
                    <a:pt x="5400" y="0"/>
                    <a:pt x="5400" y="0"/>
                  </a:cubicBezTo>
                  <a:cubicBezTo>
                    <a:pt x="4500" y="0"/>
                    <a:pt x="4500" y="0"/>
                    <a:pt x="4500" y="0"/>
                  </a:cubicBezTo>
                  <a:cubicBezTo>
                    <a:pt x="2025" y="0"/>
                    <a:pt x="0" y="1213"/>
                    <a:pt x="0" y="2721"/>
                  </a:cubicBezTo>
                  <a:cubicBezTo>
                    <a:pt x="0" y="2721"/>
                    <a:pt x="0" y="2721"/>
                    <a:pt x="0" y="2721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436"/>
                    <a:pt x="945" y="10998"/>
                    <a:pt x="2093" y="10998"/>
                  </a:cubicBezTo>
                  <a:cubicBezTo>
                    <a:pt x="2093" y="10998"/>
                    <a:pt x="2093" y="10998"/>
                    <a:pt x="2093" y="10998"/>
                  </a:cubicBezTo>
                  <a:cubicBezTo>
                    <a:pt x="3240" y="10998"/>
                    <a:pt x="4163" y="10436"/>
                    <a:pt x="4163" y="9746"/>
                  </a:cubicBezTo>
                  <a:cubicBezTo>
                    <a:pt x="4163" y="2721"/>
                    <a:pt x="4163" y="2721"/>
                    <a:pt x="4163" y="2721"/>
                  </a:cubicBezTo>
                  <a:cubicBezTo>
                    <a:pt x="5400" y="2721"/>
                    <a:pt x="5400" y="2721"/>
                    <a:pt x="5400" y="2721"/>
                  </a:cubicBezTo>
                  <a:cubicBezTo>
                    <a:pt x="5400" y="11394"/>
                    <a:pt x="5400" y="11394"/>
                    <a:pt x="5400" y="11394"/>
                  </a:cubicBezTo>
                  <a:cubicBezTo>
                    <a:pt x="5400" y="20195"/>
                    <a:pt x="5400" y="20195"/>
                    <a:pt x="5400" y="20195"/>
                  </a:cubicBezTo>
                  <a:cubicBezTo>
                    <a:pt x="5400" y="20974"/>
                    <a:pt x="6457" y="21600"/>
                    <a:pt x="7740" y="21600"/>
                  </a:cubicBezTo>
                  <a:cubicBezTo>
                    <a:pt x="7740" y="21600"/>
                    <a:pt x="7740" y="21600"/>
                    <a:pt x="7740" y="21600"/>
                  </a:cubicBezTo>
                  <a:cubicBezTo>
                    <a:pt x="9045" y="21600"/>
                    <a:pt x="10080" y="20974"/>
                    <a:pt x="10080" y="20195"/>
                  </a:cubicBezTo>
                  <a:cubicBezTo>
                    <a:pt x="10080" y="11394"/>
                    <a:pt x="10080" y="11394"/>
                    <a:pt x="10080" y="11394"/>
                  </a:cubicBezTo>
                  <a:cubicBezTo>
                    <a:pt x="11520" y="11394"/>
                    <a:pt x="11520" y="11394"/>
                    <a:pt x="11520" y="11394"/>
                  </a:cubicBezTo>
                  <a:cubicBezTo>
                    <a:pt x="11520" y="20195"/>
                    <a:pt x="11520" y="20195"/>
                    <a:pt x="11520" y="20195"/>
                  </a:cubicBezTo>
                  <a:cubicBezTo>
                    <a:pt x="11520" y="20974"/>
                    <a:pt x="12577" y="21600"/>
                    <a:pt x="13860" y="21600"/>
                  </a:cubicBezTo>
                  <a:cubicBezTo>
                    <a:pt x="13860" y="21600"/>
                    <a:pt x="13860" y="21600"/>
                    <a:pt x="13860" y="21600"/>
                  </a:cubicBezTo>
                  <a:cubicBezTo>
                    <a:pt x="15165" y="21600"/>
                    <a:pt x="16200" y="20974"/>
                    <a:pt x="16200" y="20195"/>
                  </a:cubicBezTo>
                  <a:cubicBezTo>
                    <a:pt x="16200" y="11394"/>
                    <a:pt x="16200" y="11394"/>
                    <a:pt x="16200" y="11394"/>
                  </a:cubicBezTo>
                  <a:cubicBezTo>
                    <a:pt x="16200" y="2721"/>
                    <a:pt x="16200" y="2721"/>
                    <a:pt x="16200" y="2721"/>
                  </a:cubicBezTo>
                  <a:cubicBezTo>
                    <a:pt x="17437" y="2721"/>
                    <a:pt x="17437" y="2721"/>
                    <a:pt x="17437" y="2721"/>
                  </a:cubicBezTo>
                  <a:cubicBezTo>
                    <a:pt x="17437" y="9746"/>
                    <a:pt x="17437" y="9746"/>
                    <a:pt x="17437" y="9746"/>
                  </a:cubicBezTo>
                  <a:cubicBezTo>
                    <a:pt x="17437" y="10436"/>
                    <a:pt x="18360" y="10998"/>
                    <a:pt x="19530" y="10998"/>
                  </a:cubicBezTo>
                  <a:cubicBezTo>
                    <a:pt x="19530" y="10998"/>
                    <a:pt x="19530" y="10998"/>
                    <a:pt x="19530" y="10998"/>
                  </a:cubicBezTo>
                  <a:cubicBezTo>
                    <a:pt x="20677" y="10998"/>
                    <a:pt x="21600" y="10436"/>
                    <a:pt x="21600" y="9746"/>
                  </a:cubicBezTo>
                  <a:cubicBezTo>
                    <a:pt x="21600" y="2721"/>
                    <a:pt x="21600" y="2721"/>
                    <a:pt x="21600" y="2721"/>
                  </a:cubicBezTo>
                  <a:cubicBezTo>
                    <a:pt x="21600" y="2721"/>
                    <a:pt x="21600" y="2721"/>
                    <a:pt x="21600" y="2721"/>
                  </a:cubicBezTo>
                  <a:cubicBezTo>
                    <a:pt x="21600" y="1213"/>
                    <a:pt x="19597" y="0"/>
                    <a:pt x="17123" y="0"/>
                  </a:cubicBezTo>
                  <a:cubicBezTo>
                    <a:pt x="16200" y="0"/>
                    <a:pt x="16200" y="0"/>
                    <a:pt x="16200" y="0"/>
                  </a:cubicBezTo>
                  <a:close/>
                </a:path>
              </a:pathLst>
            </a:cu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p265"/>
            <p:cNvSpPr/>
            <p:nvPr/>
          </p:nvSpPr>
          <p:spPr>
            <a:xfrm>
              <a:off x="164826" y="0"/>
              <a:ext cx="243439" cy="322835"/>
            </a:xfrm>
            <a:prstGeom prst="ellipse">
              <a:avLst/>
            </a:pr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69" name="Google Shape;1869;p265"/>
          <p:cNvGrpSpPr/>
          <p:nvPr/>
        </p:nvGrpSpPr>
        <p:grpSpPr>
          <a:xfrm>
            <a:off x="8480944" y="3141064"/>
            <a:ext cx="573093" cy="1724041"/>
            <a:chOff x="-1" y="0"/>
            <a:chExt cx="573092" cy="1724040"/>
          </a:xfrm>
        </p:grpSpPr>
        <p:sp>
          <p:nvSpPr>
            <p:cNvPr id="1870" name="Google Shape;1870;p265"/>
            <p:cNvSpPr/>
            <p:nvPr/>
          </p:nvSpPr>
          <p:spPr>
            <a:xfrm>
              <a:off x="-1" y="381570"/>
              <a:ext cx="573092" cy="13424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200" y="0"/>
                  </a:moveTo>
                  <a:cubicBezTo>
                    <a:pt x="5400" y="0"/>
                    <a:pt x="5400" y="0"/>
                    <a:pt x="5400" y="0"/>
                  </a:cubicBezTo>
                  <a:cubicBezTo>
                    <a:pt x="4500" y="0"/>
                    <a:pt x="4500" y="0"/>
                    <a:pt x="4500" y="0"/>
                  </a:cubicBezTo>
                  <a:cubicBezTo>
                    <a:pt x="2025" y="0"/>
                    <a:pt x="0" y="1213"/>
                    <a:pt x="0" y="2721"/>
                  </a:cubicBezTo>
                  <a:cubicBezTo>
                    <a:pt x="0" y="2721"/>
                    <a:pt x="0" y="2721"/>
                    <a:pt x="0" y="2721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436"/>
                    <a:pt x="945" y="10998"/>
                    <a:pt x="2093" y="10998"/>
                  </a:cubicBezTo>
                  <a:cubicBezTo>
                    <a:pt x="2093" y="10998"/>
                    <a:pt x="2093" y="10998"/>
                    <a:pt x="2093" y="10998"/>
                  </a:cubicBezTo>
                  <a:cubicBezTo>
                    <a:pt x="3240" y="10998"/>
                    <a:pt x="4163" y="10436"/>
                    <a:pt x="4163" y="9746"/>
                  </a:cubicBezTo>
                  <a:cubicBezTo>
                    <a:pt x="4163" y="2721"/>
                    <a:pt x="4163" y="2721"/>
                    <a:pt x="4163" y="2721"/>
                  </a:cubicBezTo>
                  <a:cubicBezTo>
                    <a:pt x="5400" y="2721"/>
                    <a:pt x="5400" y="2721"/>
                    <a:pt x="5400" y="2721"/>
                  </a:cubicBezTo>
                  <a:cubicBezTo>
                    <a:pt x="5400" y="11394"/>
                    <a:pt x="5400" y="11394"/>
                    <a:pt x="5400" y="11394"/>
                  </a:cubicBezTo>
                  <a:cubicBezTo>
                    <a:pt x="5400" y="20195"/>
                    <a:pt x="5400" y="20195"/>
                    <a:pt x="5400" y="20195"/>
                  </a:cubicBezTo>
                  <a:cubicBezTo>
                    <a:pt x="5400" y="20974"/>
                    <a:pt x="6457" y="21600"/>
                    <a:pt x="7740" y="21600"/>
                  </a:cubicBezTo>
                  <a:cubicBezTo>
                    <a:pt x="7740" y="21600"/>
                    <a:pt x="7740" y="21600"/>
                    <a:pt x="7740" y="21600"/>
                  </a:cubicBezTo>
                  <a:cubicBezTo>
                    <a:pt x="9045" y="21600"/>
                    <a:pt x="10080" y="20974"/>
                    <a:pt x="10080" y="20195"/>
                  </a:cubicBezTo>
                  <a:cubicBezTo>
                    <a:pt x="10080" y="11394"/>
                    <a:pt x="10080" y="11394"/>
                    <a:pt x="10080" y="11394"/>
                  </a:cubicBezTo>
                  <a:cubicBezTo>
                    <a:pt x="11520" y="11394"/>
                    <a:pt x="11520" y="11394"/>
                    <a:pt x="11520" y="11394"/>
                  </a:cubicBezTo>
                  <a:cubicBezTo>
                    <a:pt x="11520" y="20195"/>
                    <a:pt x="11520" y="20195"/>
                    <a:pt x="11520" y="20195"/>
                  </a:cubicBezTo>
                  <a:cubicBezTo>
                    <a:pt x="11520" y="20974"/>
                    <a:pt x="12577" y="21600"/>
                    <a:pt x="13860" y="21600"/>
                  </a:cubicBezTo>
                  <a:cubicBezTo>
                    <a:pt x="13860" y="21600"/>
                    <a:pt x="13860" y="21600"/>
                    <a:pt x="13860" y="21600"/>
                  </a:cubicBezTo>
                  <a:cubicBezTo>
                    <a:pt x="15165" y="21600"/>
                    <a:pt x="16200" y="20974"/>
                    <a:pt x="16200" y="20195"/>
                  </a:cubicBezTo>
                  <a:cubicBezTo>
                    <a:pt x="16200" y="11394"/>
                    <a:pt x="16200" y="11394"/>
                    <a:pt x="16200" y="11394"/>
                  </a:cubicBezTo>
                  <a:cubicBezTo>
                    <a:pt x="16200" y="2721"/>
                    <a:pt x="16200" y="2721"/>
                    <a:pt x="16200" y="2721"/>
                  </a:cubicBezTo>
                  <a:cubicBezTo>
                    <a:pt x="17437" y="2721"/>
                    <a:pt x="17437" y="2721"/>
                    <a:pt x="17437" y="2721"/>
                  </a:cubicBezTo>
                  <a:cubicBezTo>
                    <a:pt x="17437" y="9746"/>
                    <a:pt x="17437" y="9746"/>
                    <a:pt x="17437" y="9746"/>
                  </a:cubicBezTo>
                  <a:cubicBezTo>
                    <a:pt x="17437" y="10436"/>
                    <a:pt x="18360" y="10998"/>
                    <a:pt x="19530" y="10998"/>
                  </a:cubicBezTo>
                  <a:cubicBezTo>
                    <a:pt x="19530" y="10998"/>
                    <a:pt x="19530" y="10998"/>
                    <a:pt x="19530" y="10998"/>
                  </a:cubicBezTo>
                  <a:cubicBezTo>
                    <a:pt x="20677" y="10998"/>
                    <a:pt x="21600" y="10436"/>
                    <a:pt x="21600" y="9746"/>
                  </a:cubicBezTo>
                  <a:cubicBezTo>
                    <a:pt x="21600" y="2721"/>
                    <a:pt x="21600" y="2721"/>
                    <a:pt x="21600" y="2721"/>
                  </a:cubicBezTo>
                  <a:cubicBezTo>
                    <a:pt x="21600" y="2721"/>
                    <a:pt x="21600" y="2721"/>
                    <a:pt x="21600" y="2721"/>
                  </a:cubicBezTo>
                  <a:cubicBezTo>
                    <a:pt x="21600" y="1213"/>
                    <a:pt x="19597" y="0"/>
                    <a:pt x="17123" y="0"/>
                  </a:cubicBezTo>
                  <a:cubicBezTo>
                    <a:pt x="16200" y="0"/>
                    <a:pt x="16200" y="0"/>
                    <a:pt x="16200" y="0"/>
                  </a:cubicBezTo>
                  <a:close/>
                </a:path>
              </a:pathLst>
            </a:cu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p265"/>
            <p:cNvSpPr/>
            <p:nvPr/>
          </p:nvSpPr>
          <p:spPr>
            <a:xfrm>
              <a:off x="164826" y="0"/>
              <a:ext cx="243439" cy="322835"/>
            </a:xfrm>
            <a:prstGeom prst="ellipse">
              <a:avLst/>
            </a:pr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2" name="Google Shape;1872;p265"/>
          <p:cNvGrpSpPr/>
          <p:nvPr/>
        </p:nvGrpSpPr>
        <p:grpSpPr>
          <a:xfrm>
            <a:off x="5491904" y="3141059"/>
            <a:ext cx="573093" cy="1724044"/>
            <a:chOff x="-1" y="-1"/>
            <a:chExt cx="573092" cy="1724042"/>
          </a:xfrm>
        </p:grpSpPr>
        <p:sp>
          <p:nvSpPr>
            <p:cNvPr id="1873" name="Google Shape;1873;p265"/>
            <p:cNvSpPr/>
            <p:nvPr/>
          </p:nvSpPr>
          <p:spPr>
            <a:xfrm>
              <a:off x="-1" y="381570"/>
              <a:ext cx="573092" cy="134247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200" y="0"/>
                  </a:moveTo>
                  <a:cubicBezTo>
                    <a:pt x="5400" y="0"/>
                    <a:pt x="5400" y="0"/>
                    <a:pt x="5400" y="0"/>
                  </a:cubicBezTo>
                  <a:cubicBezTo>
                    <a:pt x="4500" y="0"/>
                    <a:pt x="4500" y="0"/>
                    <a:pt x="4500" y="0"/>
                  </a:cubicBezTo>
                  <a:cubicBezTo>
                    <a:pt x="2025" y="0"/>
                    <a:pt x="0" y="1213"/>
                    <a:pt x="0" y="2721"/>
                  </a:cubicBezTo>
                  <a:cubicBezTo>
                    <a:pt x="0" y="2721"/>
                    <a:pt x="0" y="2721"/>
                    <a:pt x="0" y="2721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436"/>
                    <a:pt x="945" y="10998"/>
                    <a:pt x="2093" y="10998"/>
                  </a:cubicBezTo>
                  <a:cubicBezTo>
                    <a:pt x="2093" y="10998"/>
                    <a:pt x="2093" y="10998"/>
                    <a:pt x="2093" y="10998"/>
                  </a:cubicBezTo>
                  <a:cubicBezTo>
                    <a:pt x="3240" y="10998"/>
                    <a:pt x="4163" y="10436"/>
                    <a:pt x="4163" y="9746"/>
                  </a:cubicBezTo>
                  <a:cubicBezTo>
                    <a:pt x="4163" y="2721"/>
                    <a:pt x="4163" y="2721"/>
                    <a:pt x="4163" y="2721"/>
                  </a:cubicBezTo>
                  <a:cubicBezTo>
                    <a:pt x="5400" y="2721"/>
                    <a:pt x="5400" y="2721"/>
                    <a:pt x="5400" y="2721"/>
                  </a:cubicBezTo>
                  <a:cubicBezTo>
                    <a:pt x="5400" y="11394"/>
                    <a:pt x="5400" y="11394"/>
                    <a:pt x="5400" y="11394"/>
                  </a:cubicBezTo>
                  <a:cubicBezTo>
                    <a:pt x="5400" y="20195"/>
                    <a:pt x="5400" y="20195"/>
                    <a:pt x="5400" y="20195"/>
                  </a:cubicBezTo>
                  <a:cubicBezTo>
                    <a:pt x="5400" y="20974"/>
                    <a:pt x="6457" y="21600"/>
                    <a:pt x="7740" y="21600"/>
                  </a:cubicBezTo>
                  <a:cubicBezTo>
                    <a:pt x="7740" y="21600"/>
                    <a:pt x="7740" y="21600"/>
                    <a:pt x="7740" y="21600"/>
                  </a:cubicBezTo>
                  <a:cubicBezTo>
                    <a:pt x="9045" y="21600"/>
                    <a:pt x="10080" y="20974"/>
                    <a:pt x="10080" y="20195"/>
                  </a:cubicBezTo>
                  <a:cubicBezTo>
                    <a:pt x="10080" y="11394"/>
                    <a:pt x="10080" y="11394"/>
                    <a:pt x="10080" y="11394"/>
                  </a:cubicBezTo>
                  <a:cubicBezTo>
                    <a:pt x="11520" y="11394"/>
                    <a:pt x="11520" y="11394"/>
                    <a:pt x="11520" y="11394"/>
                  </a:cubicBezTo>
                  <a:cubicBezTo>
                    <a:pt x="11520" y="20195"/>
                    <a:pt x="11520" y="20195"/>
                    <a:pt x="11520" y="20195"/>
                  </a:cubicBezTo>
                  <a:cubicBezTo>
                    <a:pt x="11520" y="20974"/>
                    <a:pt x="12577" y="21600"/>
                    <a:pt x="13860" y="21600"/>
                  </a:cubicBezTo>
                  <a:cubicBezTo>
                    <a:pt x="13860" y="21600"/>
                    <a:pt x="13860" y="21600"/>
                    <a:pt x="13860" y="21600"/>
                  </a:cubicBezTo>
                  <a:cubicBezTo>
                    <a:pt x="15165" y="21600"/>
                    <a:pt x="16200" y="20974"/>
                    <a:pt x="16200" y="20195"/>
                  </a:cubicBezTo>
                  <a:cubicBezTo>
                    <a:pt x="16200" y="11394"/>
                    <a:pt x="16200" y="11394"/>
                    <a:pt x="16200" y="11394"/>
                  </a:cubicBezTo>
                  <a:cubicBezTo>
                    <a:pt x="16200" y="2721"/>
                    <a:pt x="16200" y="2721"/>
                    <a:pt x="16200" y="2721"/>
                  </a:cubicBezTo>
                  <a:cubicBezTo>
                    <a:pt x="17437" y="2721"/>
                    <a:pt x="17437" y="2721"/>
                    <a:pt x="17437" y="2721"/>
                  </a:cubicBezTo>
                  <a:cubicBezTo>
                    <a:pt x="17437" y="9746"/>
                    <a:pt x="17437" y="9746"/>
                    <a:pt x="17437" y="9746"/>
                  </a:cubicBezTo>
                  <a:cubicBezTo>
                    <a:pt x="17437" y="10436"/>
                    <a:pt x="18360" y="10998"/>
                    <a:pt x="19530" y="10998"/>
                  </a:cubicBezTo>
                  <a:cubicBezTo>
                    <a:pt x="19530" y="10998"/>
                    <a:pt x="19530" y="10998"/>
                    <a:pt x="19530" y="10998"/>
                  </a:cubicBezTo>
                  <a:cubicBezTo>
                    <a:pt x="20677" y="10998"/>
                    <a:pt x="21600" y="10436"/>
                    <a:pt x="21600" y="9746"/>
                  </a:cubicBezTo>
                  <a:cubicBezTo>
                    <a:pt x="21600" y="2721"/>
                    <a:pt x="21600" y="2721"/>
                    <a:pt x="21600" y="2721"/>
                  </a:cubicBezTo>
                  <a:cubicBezTo>
                    <a:pt x="21600" y="2721"/>
                    <a:pt x="21600" y="2721"/>
                    <a:pt x="21600" y="2721"/>
                  </a:cubicBezTo>
                  <a:cubicBezTo>
                    <a:pt x="21600" y="1213"/>
                    <a:pt x="19597" y="0"/>
                    <a:pt x="17123" y="0"/>
                  </a:cubicBezTo>
                  <a:cubicBezTo>
                    <a:pt x="16200" y="0"/>
                    <a:pt x="16200" y="0"/>
                    <a:pt x="16200" y="0"/>
                  </a:cubicBezTo>
                  <a:close/>
                </a:path>
              </a:pathLst>
            </a:cu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p265"/>
            <p:cNvSpPr/>
            <p:nvPr/>
          </p:nvSpPr>
          <p:spPr>
            <a:xfrm>
              <a:off x="164826" y="-1"/>
              <a:ext cx="243437" cy="322835"/>
            </a:xfrm>
            <a:prstGeom prst="ellipse">
              <a:avLst/>
            </a:pr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75" name="Google Shape;1875;p265"/>
          <p:cNvGrpSpPr/>
          <p:nvPr/>
        </p:nvGrpSpPr>
        <p:grpSpPr>
          <a:xfrm>
            <a:off x="5493493" y="3143478"/>
            <a:ext cx="2753651" cy="1728343"/>
            <a:chOff x="11" y="0"/>
            <a:chExt cx="2753648" cy="1728340"/>
          </a:xfrm>
        </p:grpSpPr>
        <p:pic>
          <p:nvPicPr>
            <p:cNvPr id="1876" name="Google Shape;1876;p265" descr="Imagem 51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" y="0"/>
              <a:ext cx="567085" cy="1728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7" name="Google Shape;1877;p265" descr="Imagem 5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599917" y="0"/>
              <a:ext cx="567084" cy="1728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8" name="Google Shape;1878;p265" descr="Imagem 53"/>
            <p:cNvPicPr preferRelativeResize="0"/>
            <p:nvPr/>
          </p:nvPicPr>
          <p:blipFill rotWithShape="1">
            <a:blip r:embed="rId4">
              <a:alphaModFix/>
            </a:blip>
            <a:srcRect r="35705"/>
            <a:stretch/>
          </p:blipFill>
          <p:spPr>
            <a:xfrm>
              <a:off x="2389053" y="0"/>
              <a:ext cx="364606" cy="1728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79" name="Google Shape;1879;p265" descr="Imagem 5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190569" y="0"/>
              <a:ext cx="567085" cy="17283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80" name="Google Shape;1880;p265" descr="Imagem 55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1790748" y="0"/>
              <a:ext cx="567085" cy="172834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881" name="Google Shape;1881;p265"/>
          <p:cNvGrpSpPr/>
          <p:nvPr/>
        </p:nvGrpSpPr>
        <p:grpSpPr>
          <a:xfrm>
            <a:off x="4344162" y="3822821"/>
            <a:ext cx="1058057" cy="999272"/>
            <a:chOff x="0" y="-1"/>
            <a:chExt cx="1058056" cy="999271"/>
          </a:xfrm>
        </p:grpSpPr>
        <p:sp>
          <p:nvSpPr>
            <p:cNvPr id="1882" name="Google Shape;1882;p265"/>
            <p:cNvSpPr/>
            <p:nvPr/>
          </p:nvSpPr>
          <p:spPr>
            <a:xfrm>
              <a:off x="11162" y="-1"/>
              <a:ext cx="956476" cy="999271"/>
            </a:xfrm>
            <a:prstGeom prst="rect">
              <a:avLst/>
            </a:pr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algn="ctr" defTabSz="914354">
                <a:buClr>
                  <a:srgbClr val="FFFFFF"/>
                </a:buClr>
                <a:buSzPts val="2000"/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p265"/>
            <p:cNvSpPr txBox="1"/>
            <p:nvPr/>
          </p:nvSpPr>
          <p:spPr>
            <a:xfrm>
              <a:off x="0" y="54947"/>
              <a:ext cx="1058056" cy="713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FFFFFF"/>
                </a:buClr>
                <a:buSzPts val="4000"/>
              </a:pPr>
              <a:r>
                <a:rPr lang="en-US" sz="4000" b="1" i="1" kern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87</a:t>
              </a:r>
              <a:r>
                <a:rPr lang="en-US" sz="2700" b="1" i="1" kern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%</a:t>
              </a:r>
              <a:endParaRPr sz="15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84" name="Google Shape;1884;p265"/>
          <p:cNvSpPr txBox="1"/>
          <p:nvPr/>
        </p:nvSpPr>
        <p:spPr>
          <a:xfrm>
            <a:off x="5523398" y="4879766"/>
            <a:ext cx="3536187" cy="5342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197" tIns="51197" rIns="51197" bIns="51197" anchor="t" anchorCtr="0">
            <a:noAutofit/>
          </a:bodyPr>
          <a:lstStyle/>
          <a:p>
            <a:pPr defTabSz="914354">
              <a:buClr>
                <a:srgbClr val="404040"/>
              </a:buClr>
              <a:buSzPts val="1400"/>
            </a:pPr>
            <a:r>
              <a:rPr lang="en-US" sz="1500" b="1" i="1" kern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dos entrevistados conhecem alguém que tem diabetes e, deste total, </a:t>
            </a:r>
            <a:endParaRPr sz="15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5" name="Google Shape;1885;p265"/>
          <p:cNvGrpSpPr/>
          <p:nvPr/>
        </p:nvGrpSpPr>
        <p:grpSpPr>
          <a:xfrm>
            <a:off x="5360141" y="5707389"/>
            <a:ext cx="735328" cy="443199"/>
            <a:chOff x="-1" y="-1"/>
            <a:chExt cx="735327" cy="443198"/>
          </a:xfrm>
        </p:grpSpPr>
        <p:sp>
          <p:nvSpPr>
            <p:cNvPr id="1886" name="Google Shape;1886;p265"/>
            <p:cNvSpPr/>
            <p:nvPr/>
          </p:nvSpPr>
          <p:spPr>
            <a:xfrm>
              <a:off x="48073" y="-1"/>
              <a:ext cx="608201" cy="443198"/>
            </a:xfrm>
            <a:prstGeom prst="rect">
              <a:avLst/>
            </a:prstGeom>
            <a:solidFill>
              <a:srgbClr val="86AADB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algn="ctr" defTabSz="914354">
                <a:buClr>
                  <a:srgbClr val="FFFFFF"/>
                </a:buClr>
                <a:buSzPts val="2400"/>
              </a:pPr>
              <a:endParaRPr sz="24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7" name="Google Shape;1887;p265"/>
            <p:cNvSpPr txBox="1"/>
            <p:nvPr/>
          </p:nvSpPr>
          <p:spPr>
            <a:xfrm>
              <a:off x="-1" y="11672"/>
              <a:ext cx="735327" cy="3073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algn="ctr" defTabSz="914354">
                <a:buClr>
                  <a:srgbClr val="FFFFFF"/>
                </a:buClr>
                <a:buSzPts val="1400"/>
              </a:pPr>
              <a:r>
                <a:rPr lang="en-US" sz="2400" b="1" i="1" kern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32%</a:t>
              </a:r>
              <a:endParaRPr sz="2400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88" name="Google Shape;1888;p265"/>
          <p:cNvSpPr txBox="1"/>
          <p:nvPr/>
        </p:nvSpPr>
        <p:spPr>
          <a:xfrm>
            <a:off x="6018784" y="5732410"/>
            <a:ext cx="3136069" cy="610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197" tIns="51197" rIns="51197" bIns="51197" anchor="t" anchorCtr="0">
            <a:noAutofit/>
          </a:bodyPr>
          <a:lstStyle/>
          <a:p>
            <a:pPr defTabSz="914354">
              <a:buClr>
                <a:srgbClr val="FFFFFF"/>
              </a:buClr>
              <a:buSzPts val="1600"/>
            </a:pPr>
            <a:r>
              <a:rPr lang="en-US" sz="1600" b="1" i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têm também doenças cardíacas</a:t>
            </a:r>
            <a:endParaRPr sz="15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89" name="Google Shape;1889;p265"/>
          <p:cNvSpPr/>
          <p:nvPr/>
        </p:nvSpPr>
        <p:spPr>
          <a:xfrm rot="690002">
            <a:off x="5409683" y="3660648"/>
            <a:ext cx="426263" cy="489621"/>
          </a:xfrm>
          <a:custGeom>
            <a:avLst/>
            <a:gdLst/>
            <a:ahLst/>
            <a:cxnLst/>
            <a:rect l="l" t="t" r="r" b="b"/>
            <a:pathLst>
              <a:path w="21098" h="21600" extrusionOk="0">
                <a:moveTo>
                  <a:pt x="5216" y="0"/>
                </a:moveTo>
                <a:cubicBezTo>
                  <a:pt x="4709" y="0"/>
                  <a:pt x="4211" y="80"/>
                  <a:pt x="3732" y="250"/>
                </a:cubicBezTo>
                <a:cubicBezTo>
                  <a:pt x="2784" y="580"/>
                  <a:pt x="1951" y="1228"/>
                  <a:pt x="1329" y="2069"/>
                </a:cubicBezTo>
                <a:cubicBezTo>
                  <a:pt x="716" y="2910"/>
                  <a:pt x="304" y="3922"/>
                  <a:pt x="122" y="4968"/>
                </a:cubicBezTo>
                <a:cubicBezTo>
                  <a:pt x="-251" y="7071"/>
                  <a:pt x="266" y="9277"/>
                  <a:pt x="1204" y="11164"/>
                </a:cubicBezTo>
                <a:cubicBezTo>
                  <a:pt x="2832" y="14404"/>
                  <a:pt x="5628" y="16723"/>
                  <a:pt x="8175" y="19179"/>
                </a:cubicBezTo>
                <a:cubicBezTo>
                  <a:pt x="8988" y="19963"/>
                  <a:pt x="9773" y="20770"/>
                  <a:pt x="10549" y="21600"/>
                </a:cubicBezTo>
                <a:cubicBezTo>
                  <a:pt x="11325" y="20770"/>
                  <a:pt x="12110" y="19963"/>
                  <a:pt x="12923" y="19179"/>
                </a:cubicBezTo>
                <a:cubicBezTo>
                  <a:pt x="13259" y="18860"/>
                  <a:pt x="13594" y="18542"/>
                  <a:pt x="13929" y="18224"/>
                </a:cubicBezTo>
                <a:cubicBezTo>
                  <a:pt x="13249" y="17371"/>
                  <a:pt x="12876" y="16245"/>
                  <a:pt x="12876" y="15075"/>
                </a:cubicBezTo>
                <a:cubicBezTo>
                  <a:pt x="12876" y="12551"/>
                  <a:pt x="14599" y="10493"/>
                  <a:pt x="16725" y="10493"/>
                </a:cubicBezTo>
                <a:cubicBezTo>
                  <a:pt x="17768" y="10493"/>
                  <a:pt x="18764" y="11005"/>
                  <a:pt x="19492" y="11891"/>
                </a:cubicBezTo>
                <a:cubicBezTo>
                  <a:pt x="19635" y="11653"/>
                  <a:pt x="19769" y="11414"/>
                  <a:pt x="19894" y="11164"/>
                </a:cubicBezTo>
                <a:cubicBezTo>
                  <a:pt x="20832" y="9277"/>
                  <a:pt x="21349" y="7071"/>
                  <a:pt x="20976" y="4968"/>
                </a:cubicBezTo>
                <a:cubicBezTo>
                  <a:pt x="20794" y="3922"/>
                  <a:pt x="20382" y="2910"/>
                  <a:pt x="19769" y="2069"/>
                </a:cubicBezTo>
                <a:cubicBezTo>
                  <a:pt x="19147" y="1228"/>
                  <a:pt x="18314" y="580"/>
                  <a:pt x="17366" y="250"/>
                </a:cubicBezTo>
                <a:cubicBezTo>
                  <a:pt x="16887" y="80"/>
                  <a:pt x="16389" y="0"/>
                  <a:pt x="15882" y="0"/>
                </a:cubicBezTo>
                <a:cubicBezTo>
                  <a:pt x="15375" y="0"/>
                  <a:pt x="14877" y="91"/>
                  <a:pt x="14388" y="250"/>
                </a:cubicBezTo>
                <a:cubicBezTo>
                  <a:pt x="13421" y="568"/>
                  <a:pt x="12550" y="1194"/>
                  <a:pt x="11880" y="2012"/>
                </a:cubicBezTo>
                <a:cubicBezTo>
                  <a:pt x="11229" y="2808"/>
                  <a:pt x="10769" y="3786"/>
                  <a:pt x="10549" y="4832"/>
                </a:cubicBezTo>
                <a:cubicBezTo>
                  <a:pt x="10329" y="3786"/>
                  <a:pt x="9869" y="2808"/>
                  <a:pt x="9218" y="2012"/>
                </a:cubicBezTo>
                <a:cubicBezTo>
                  <a:pt x="8548" y="1194"/>
                  <a:pt x="7677" y="568"/>
                  <a:pt x="6710" y="250"/>
                </a:cubicBezTo>
                <a:cubicBezTo>
                  <a:pt x="6221" y="91"/>
                  <a:pt x="5723" y="0"/>
                  <a:pt x="5216" y="0"/>
                </a:cubicBezTo>
                <a:close/>
                <a:moveTo>
                  <a:pt x="16763" y="11198"/>
                </a:moveTo>
                <a:cubicBezTo>
                  <a:pt x="14963" y="11198"/>
                  <a:pt x="13498" y="12937"/>
                  <a:pt x="13498" y="15075"/>
                </a:cubicBezTo>
                <a:cubicBezTo>
                  <a:pt x="13498" y="15075"/>
                  <a:pt x="13498" y="15075"/>
                  <a:pt x="13498" y="15075"/>
                </a:cubicBezTo>
                <a:cubicBezTo>
                  <a:pt x="13498" y="17212"/>
                  <a:pt x="14963" y="18951"/>
                  <a:pt x="16763" y="18951"/>
                </a:cubicBezTo>
                <a:cubicBezTo>
                  <a:pt x="18563" y="18951"/>
                  <a:pt x="20028" y="17212"/>
                  <a:pt x="20028" y="15075"/>
                </a:cubicBezTo>
                <a:cubicBezTo>
                  <a:pt x="20028" y="12937"/>
                  <a:pt x="18563" y="11198"/>
                  <a:pt x="16763" y="11198"/>
                </a:cubicBezTo>
                <a:close/>
                <a:moveTo>
                  <a:pt x="16763" y="12119"/>
                </a:moveTo>
                <a:cubicBezTo>
                  <a:pt x="17088" y="12119"/>
                  <a:pt x="17356" y="12426"/>
                  <a:pt x="17356" y="12824"/>
                </a:cubicBezTo>
                <a:cubicBezTo>
                  <a:pt x="17356" y="15666"/>
                  <a:pt x="17356" y="15666"/>
                  <a:pt x="17356" y="15666"/>
                </a:cubicBezTo>
                <a:cubicBezTo>
                  <a:pt x="17356" y="16052"/>
                  <a:pt x="17088" y="16371"/>
                  <a:pt x="16763" y="16371"/>
                </a:cubicBezTo>
                <a:cubicBezTo>
                  <a:pt x="16428" y="16371"/>
                  <a:pt x="16169" y="16052"/>
                  <a:pt x="16169" y="15666"/>
                </a:cubicBezTo>
                <a:cubicBezTo>
                  <a:pt x="16169" y="12824"/>
                  <a:pt x="16169" y="12824"/>
                  <a:pt x="16169" y="12824"/>
                </a:cubicBezTo>
                <a:cubicBezTo>
                  <a:pt x="16169" y="12426"/>
                  <a:pt x="16428" y="12119"/>
                  <a:pt x="16763" y="12119"/>
                </a:cubicBezTo>
                <a:close/>
                <a:moveTo>
                  <a:pt x="16763" y="16712"/>
                </a:moveTo>
                <a:cubicBezTo>
                  <a:pt x="17069" y="16712"/>
                  <a:pt x="17318" y="17007"/>
                  <a:pt x="17318" y="17371"/>
                </a:cubicBezTo>
                <a:cubicBezTo>
                  <a:pt x="17318" y="17735"/>
                  <a:pt x="17069" y="18030"/>
                  <a:pt x="16763" y="18030"/>
                </a:cubicBezTo>
                <a:cubicBezTo>
                  <a:pt x="16456" y="18030"/>
                  <a:pt x="16208" y="17735"/>
                  <a:pt x="16208" y="17371"/>
                </a:cubicBezTo>
                <a:cubicBezTo>
                  <a:pt x="16208" y="17371"/>
                  <a:pt x="16208" y="17371"/>
                  <a:pt x="16208" y="17371"/>
                </a:cubicBezTo>
                <a:cubicBezTo>
                  <a:pt x="16208" y="17007"/>
                  <a:pt x="16456" y="16712"/>
                  <a:pt x="16763" y="16712"/>
                </a:cubicBezTo>
                <a:close/>
              </a:path>
            </a:pathLst>
          </a:custGeom>
          <a:solidFill>
            <a:srgbClr val="86AAD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698" tIns="45698" rIns="45698" bIns="45698" anchor="t" anchorCtr="0">
            <a:noAutofit/>
          </a:bodyPr>
          <a:lstStyle/>
          <a:p>
            <a:pPr defTabSz="914354">
              <a:buClr>
                <a:srgbClr val="000000"/>
              </a:buClr>
              <a:buSzPts val="2000"/>
            </a:pPr>
            <a:endParaRPr sz="20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0" name="Google Shape;1890;p265"/>
          <p:cNvSpPr/>
          <p:nvPr/>
        </p:nvSpPr>
        <p:spPr>
          <a:xfrm rot="690002">
            <a:off x="6022028" y="3660648"/>
            <a:ext cx="426263" cy="489621"/>
          </a:xfrm>
          <a:custGeom>
            <a:avLst/>
            <a:gdLst/>
            <a:ahLst/>
            <a:cxnLst/>
            <a:rect l="l" t="t" r="r" b="b"/>
            <a:pathLst>
              <a:path w="21098" h="21600" extrusionOk="0">
                <a:moveTo>
                  <a:pt x="5216" y="0"/>
                </a:moveTo>
                <a:cubicBezTo>
                  <a:pt x="4709" y="0"/>
                  <a:pt x="4211" y="80"/>
                  <a:pt x="3732" y="250"/>
                </a:cubicBezTo>
                <a:cubicBezTo>
                  <a:pt x="2784" y="580"/>
                  <a:pt x="1951" y="1228"/>
                  <a:pt x="1329" y="2069"/>
                </a:cubicBezTo>
                <a:cubicBezTo>
                  <a:pt x="716" y="2910"/>
                  <a:pt x="304" y="3922"/>
                  <a:pt x="122" y="4968"/>
                </a:cubicBezTo>
                <a:cubicBezTo>
                  <a:pt x="-251" y="7071"/>
                  <a:pt x="266" y="9277"/>
                  <a:pt x="1204" y="11164"/>
                </a:cubicBezTo>
                <a:cubicBezTo>
                  <a:pt x="2832" y="14404"/>
                  <a:pt x="5628" y="16723"/>
                  <a:pt x="8175" y="19179"/>
                </a:cubicBezTo>
                <a:cubicBezTo>
                  <a:pt x="8988" y="19963"/>
                  <a:pt x="9773" y="20770"/>
                  <a:pt x="10549" y="21600"/>
                </a:cubicBezTo>
                <a:cubicBezTo>
                  <a:pt x="11325" y="20770"/>
                  <a:pt x="12110" y="19963"/>
                  <a:pt x="12923" y="19179"/>
                </a:cubicBezTo>
                <a:cubicBezTo>
                  <a:pt x="13259" y="18860"/>
                  <a:pt x="13594" y="18542"/>
                  <a:pt x="13929" y="18224"/>
                </a:cubicBezTo>
                <a:cubicBezTo>
                  <a:pt x="13249" y="17371"/>
                  <a:pt x="12876" y="16245"/>
                  <a:pt x="12876" y="15075"/>
                </a:cubicBezTo>
                <a:cubicBezTo>
                  <a:pt x="12876" y="12551"/>
                  <a:pt x="14599" y="10493"/>
                  <a:pt x="16725" y="10493"/>
                </a:cubicBezTo>
                <a:cubicBezTo>
                  <a:pt x="17768" y="10493"/>
                  <a:pt x="18764" y="11005"/>
                  <a:pt x="19492" y="11891"/>
                </a:cubicBezTo>
                <a:cubicBezTo>
                  <a:pt x="19635" y="11653"/>
                  <a:pt x="19769" y="11414"/>
                  <a:pt x="19894" y="11164"/>
                </a:cubicBezTo>
                <a:cubicBezTo>
                  <a:pt x="20832" y="9277"/>
                  <a:pt x="21349" y="7071"/>
                  <a:pt x="20976" y="4968"/>
                </a:cubicBezTo>
                <a:cubicBezTo>
                  <a:pt x="20794" y="3922"/>
                  <a:pt x="20382" y="2910"/>
                  <a:pt x="19769" y="2069"/>
                </a:cubicBezTo>
                <a:cubicBezTo>
                  <a:pt x="19147" y="1228"/>
                  <a:pt x="18314" y="580"/>
                  <a:pt x="17366" y="250"/>
                </a:cubicBezTo>
                <a:cubicBezTo>
                  <a:pt x="16887" y="80"/>
                  <a:pt x="16389" y="0"/>
                  <a:pt x="15882" y="0"/>
                </a:cubicBezTo>
                <a:cubicBezTo>
                  <a:pt x="15375" y="0"/>
                  <a:pt x="14877" y="91"/>
                  <a:pt x="14388" y="250"/>
                </a:cubicBezTo>
                <a:cubicBezTo>
                  <a:pt x="13421" y="568"/>
                  <a:pt x="12550" y="1194"/>
                  <a:pt x="11880" y="2012"/>
                </a:cubicBezTo>
                <a:cubicBezTo>
                  <a:pt x="11229" y="2808"/>
                  <a:pt x="10769" y="3786"/>
                  <a:pt x="10549" y="4832"/>
                </a:cubicBezTo>
                <a:cubicBezTo>
                  <a:pt x="10329" y="3786"/>
                  <a:pt x="9869" y="2808"/>
                  <a:pt x="9218" y="2012"/>
                </a:cubicBezTo>
                <a:cubicBezTo>
                  <a:pt x="8548" y="1194"/>
                  <a:pt x="7677" y="568"/>
                  <a:pt x="6710" y="250"/>
                </a:cubicBezTo>
                <a:cubicBezTo>
                  <a:pt x="6221" y="91"/>
                  <a:pt x="5723" y="0"/>
                  <a:pt x="5216" y="0"/>
                </a:cubicBezTo>
                <a:close/>
                <a:moveTo>
                  <a:pt x="16763" y="11198"/>
                </a:moveTo>
                <a:cubicBezTo>
                  <a:pt x="14963" y="11198"/>
                  <a:pt x="13498" y="12937"/>
                  <a:pt x="13498" y="15075"/>
                </a:cubicBezTo>
                <a:cubicBezTo>
                  <a:pt x="13498" y="15075"/>
                  <a:pt x="13498" y="15075"/>
                  <a:pt x="13498" y="15075"/>
                </a:cubicBezTo>
                <a:cubicBezTo>
                  <a:pt x="13498" y="17212"/>
                  <a:pt x="14963" y="18951"/>
                  <a:pt x="16763" y="18951"/>
                </a:cubicBezTo>
                <a:cubicBezTo>
                  <a:pt x="18563" y="18951"/>
                  <a:pt x="20028" y="17212"/>
                  <a:pt x="20028" y="15075"/>
                </a:cubicBezTo>
                <a:cubicBezTo>
                  <a:pt x="20028" y="12937"/>
                  <a:pt x="18563" y="11198"/>
                  <a:pt x="16763" y="11198"/>
                </a:cubicBezTo>
                <a:close/>
                <a:moveTo>
                  <a:pt x="16763" y="12119"/>
                </a:moveTo>
                <a:cubicBezTo>
                  <a:pt x="17088" y="12119"/>
                  <a:pt x="17356" y="12426"/>
                  <a:pt x="17356" y="12824"/>
                </a:cubicBezTo>
                <a:cubicBezTo>
                  <a:pt x="17356" y="15666"/>
                  <a:pt x="17356" y="15666"/>
                  <a:pt x="17356" y="15666"/>
                </a:cubicBezTo>
                <a:cubicBezTo>
                  <a:pt x="17356" y="16052"/>
                  <a:pt x="17088" y="16371"/>
                  <a:pt x="16763" y="16371"/>
                </a:cubicBezTo>
                <a:cubicBezTo>
                  <a:pt x="16428" y="16371"/>
                  <a:pt x="16169" y="16052"/>
                  <a:pt x="16169" y="15666"/>
                </a:cubicBezTo>
                <a:cubicBezTo>
                  <a:pt x="16169" y="12824"/>
                  <a:pt x="16169" y="12824"/>
                  <a:pt x="16169" y="12824"/>
                </a:cubicBezTo>
                <a:cubicBezTo>
                  <a:pt x="16169" y="12426"/>
                  <a:pt x="16428" y="12119"/>
                  <a:pt x="16763" y="12119"/>
                </a:cubicBezTo>
                <a:close/>
                <a:moveTo>
                  <a:pt x="16763" y="16712"/>
                </a:moveTo>
                <a:cubicBezTo>
                  <a:pt x="17069" y="16712"/>
                  <a:pt x="17318" y="17007"/>
                  <a:pt x="17318" y="17371"/>
                </a:cubicBezTo>
                <a:cubicBezTo>
                  <a:pt x="17318" y="17735"/>
                  <a:pt x="17069" y="18030"/>
                  <a:pt x="16763" y="18030"/>
                </a:cubicBezTo>
                <a:cubicBezTo>
                  <a:pt x="16456" y="18030"/>
                  <a:pt x="16208" y="17735"/>
                  <a:pt x="16208" y="17371"/>
                </a:cubicBezTo>
                <a:cubicBezTo>
                  <a:pt x="16208" y="17371"/>
                  <a:pt x="16208" y="17371"/>
                  <a:pt x="16208" y="17371"/>
                </a:cubicBezTo>
                <a:cubicBezTo>
                  <a:pt x="16208" y="17007"/>
                  <a:pt x="16456" y="16712"/>
                  <a:pt x="16763" y="16712"/>
                </a:cubicBezTo>
                <a:close/>
              </a:path>
            </a:pathLst>
          </a:custGeom>
          <a:solidFill>
            <a:srgbClr val="86AAD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698" tIns="45698" rIns="45698" bIns="45698" anchor="t" anchorCtr="0">
            <a:noAutofit/>
          </a:bodyPr>
          <a:lstStyle/>
          <a:p>
            <a:pPr defTabSz="914354">
              <a:buClr>
                <a:srgbClr val="000000"/>
              </a:buClr>
              <a:buSzPts val="2000"/>
            </a:pPr>
            <a:endParaRPr sz="20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1" name="Google Shape;1891;p265"/>
          <p:cNvSpPr/>
          <p:nvPr/>
        </p:nvSpPr>
        <p:spPr>
          <a:xfrm rot="690002">
            <a:off x="6594633" y="3660648"/>
            <a:ext cx="426263" cy="489621"/>
          </a:xfrm>
          <a:custGeom>
            <a:avLst/>
            <a:gdLst/>
            <a:ahLst/>
            <a:cxnLst/>
            <a:rect l="l" t="t" r="r" b="b"/>
            <a:pathLst>
              <a:path w="21098" h="21600" extrusionOk="0">
                <a:moveTo>
                  <a:pt x="5216" y="0"/>
                </a:moveTo>
                <a:cubicBezTo>
                  <a:pt x="4709" y="0"/>
                  <a:pt x="4211" y="80"/>
                  <a:pt x="3732" y="250"/>
                </a:cubicBezTo>
                <a:cubicBezTo>
                  <a:pt x="2784" y="580"/>
                  <a:pt x="1951" y="1228"/>
                  <a:pt x="1329" y="2069"/>
                </a:cubicBezTo>
                <a:cubicBezTo>
                  <a:pt x="716" y="2910"/>
                  <a:pt x="304" y="3922"/>
                  <a:pt x="122" y="4968"/>
                </a:cubicBezTo>
                <a:cubicBezTo>
                  <a:pt x="-251" y="7071"/>
                  <a:pt x="266" y="9277"/>
                  <a:pt x="1204" y="11164"/>
                </a:cubicBezTo>
                <a:cubicBezTo>
                  <a:pt x="2832" y="14404"/>
                  <a:pt x="5628" y="16723"/>
                  <a:pt x="8175" y="19179"/>
                </a:cubicBezTo>
                <a:cubicBezTo>
                  <a:pt x="8988" y="19963"/>
                  <a:pt x="9773" y="20770"/>
                  <a:pt x="10549" y="21600"/>
                </a:cubicBezTo>
                <a:cubicBezTo>
                  <a:pt x="11325" y="20770"/>
                  <a:pt x="12110" y="19963"/>
                  <a:pt x="12923" y="19179"/>
                </a:cubicBezTo>
                <a:cubicBezTo>
                  <a:pt x="13259" y="18860"/>
                  <a:pt x="13594" y="18542"/>
                  <a:pt x="13929" y="18224"/>
                </a:cubicBezTo>
                <a:cubicBezTo>
                  <a:pt x="13249" y="17371"/>
                  <a:pt x="12876" y="16245"/>
                  <a:pt x="12876" y="15075"/>
                </a:cubicBezTo>
                <a:cubicBezTo>
                  <a:pt x="12876" y="12551"/>
                  <a:pt x="14599" y="10493"/>
                  <a:pt x="16725" y="10493"/>
                </a:cubicBezTo>
                <a:cubicBezTo>
                  <a:pt x="17768" y="10493"/>
                  <a:pt x="18764" y="11005"/>
                  <a:pt x="19492" y="11891"/>
                </a:cubicBezTo>
                <a:cubicBezTo>
                  <a:pt x="19635" y="11653"/>
                  <a:pt x="19769" y="11414"/>
                  <a:pt x="19894" y="11164"/>
                </a:cubicBezTo>
                <a:cubicBezTo>
                  <a:pt x="20832" y="9277"/>
                  <a:pt x="21349" y="7071"/>
                  <a:pt x="20976" y="4968"/>
                </a:cubicBezTo>
                <a:cubicBezTo>
                  <a:pt x="20794" y="3922"/>
                  <a:pt x="20382" y="2910"/>
                  <a:pt x="19769" y="2069"/>
                </a:cubicBezTo>
                <a:cubicBezTo>
                  <a:pt x="19147" y="1228"/>
                  <a:pt x="18314" y="580"/>
                  <a:pt x="17366" y="250"/>
                </a:cubicBezTo>
                <a:cubicBezTo>
                  <a:pt x="16887" y="80"/>
                  <a:pt x="16389" y="0"/>
                  <a:pt x="15882" y="0"/>
                </a:cubicBezTo>
                <a:cubicBezTo>
                  <a:pt x="15375" y="0"/>
                  <a:pt x="14877" y="91"/>
                  <a:pt x="14388" y="250"/>
                </a:cubicBezTo>
                <a:cubicBezTo>
                  <a:pt x="13421" y="568"/>
                  <a:pt x="12550" y="1194"/>
                  <a:pt x="11880" y="2012"/>
                </a:cubicBezTo>
                <a:cubicBezTo>
                  <a:pt x="11229" y="2808"/>
                  <a:pt x="10769" y="3786"/>
                  <a:pt x="10549" y="4832"/>
                </a:cubicBezTo>
                <a:cubicBezTo>
                  <a:pt x="10329" y="3786"/>
                  <a:pt x="9869" y="2808"/>
                  <a:pt x="9218" y="2012"/>
                </a:cubicBezTo>
                <a:cubicBezTo>
                  <a:pt x="8548" y="1194"/>
                  <a:pt x="7677" y="568"/>
                  <a:pt x="6710" y="250"/>
                </a:cubicBezTo>
                <a:cubicBezTo>
                  <a:pt x="6221" y="91"/>
                  <a:pt x="5723" y="0"/>
                  <a:pt x="5216" y="0"/>
                </a:cubicBezTo>
                <a:close/>
                <a:moveTo>
                  <a:pt x="16763" y="11198"/>
                </a:moveTo>
                <a:cubicBezTo>
                  <a:pt x="14963" y="11198"/>
                  <a:pt x="13498" y="12937"/>
                  <a:pt x="13498" y="15075"/>
                </a:cubicBezTo>
                <a:cubicBezTo>
                  <a:pt x="13498" y="15075"/>
                  <a:pt x="13498" y="15075"/>
                  <a:pt x="13498" y="15075"/>
                </a:cubicBezTo>
                <a:cubicBezTo>
                  <a:pt x="13498" y="17212"/>
                  <a:pt x="14963" y="18951"/>
                  <a:pt x="16763" y="18951"/>
                </a:cubicBezTo>
                <a:cubicBezTo>
                  <a:pt x="18563" y="18951"/>
                  <a:pt x="20028" y="17212"/>
                  <a:pt x="20028" y="15075"/>
                </a:cubicBezTo>
                <a:cubicBezTo>
                  <a:pt x="20028" y="12937"/>
                  <a:pt x="18563" y="11198"/>
                  <a:pt x="16763" y="11198"/>
                </a:cubicBezTo>
                <a:close/>
                <a:moveTo>
                  <a:pt x="16763" y="12119"/>
                </a:moveTo>
                <a:cubicBezTo>
                  <a:pt x="17088" y="12119"/>
                  <a:pt x="17356" y="12426"/>
                  <a:pt x="17356" y="12824"/>
                </a:cubicBezTo>
                <a:cubicBezTo>
                  <a:pt x="17356" y="15666"/>
                  <a:pt x="17356" y="15666"/>
                  <a:pt x="17356" y="15666"/>
                </a:cubicBezTo>
                <a:cubicBezTo>
                  <a:pt x="17356" y="16052"/>
                  <a:pt x="17088" y="16371"/>
                  <a:pt x="16763" y="16371"/>
                </a:cubicBezTo>
                <a:cubicBezTo>
                  <a:pt x="16428" y="16371"/>
                  <a:pt x="16169" y="16052"/>
                  <a:pt x="16169" y="15666"/>
                </a:cubicBezTo>
                <a:cubicBezTo>
                  <a:pt x="16169" y="12824"/>
                  <a:pt x="16169" y="12824"/>
                  <a:pt x="16169" y="12824"/>
                </a:cubicBezTo>
                <a:cubicBezTo>
                  <a:pt x="16169" y="12426"/>
                  <a:pt x="16428" y="12119"/>
                  <a:pt x="16763" y="12119"/>
                </a:cubicBezTo>
                <a:close/>
                <a:moveTo>
                  <a:pt x="16763" y="16712"/>
                </a:moveTo>
                <a:cubicBezTo>
                  <a:pt x="17069" y="16712"/>
                  <a:pt x="17318" y="17007"/>
                  <a:pt x="17318" y="17371"/>
                </a:cubicBezTo>
                <a:cubicBezTo>
                  <a:pt x="17318" y="17735"/>
                  <a:pt x="17069" y="18030"/>
                  <a:pt x="16763" y="18030"/>
                </a:cubicBezTo>
                <a:cubicBezTo>
                  <a:pt x="16456" y="18030"/>
                  <a:pt x="16208" y="17735"/>
                  <a:pt x="16208" y="17371"/>
                </a:cubicBezTo>
                <a:cubicBezTo>
                  <a:pt x="16208" y="17371"/>
                  <a:pt x="16208" y="17371"/>
                  <a:pt x="16208" y="17371"/>
                </a:cubicBezTo>
                <a:cubicBezTo>
                  <a:pt x="16208" y="17007"/>
                  <a:pt x="16456" y="16712"/>
                  <a:pt x="16763" y="16712"/>
                </a:cubicBezTo>
                <a:close/>
              </a:path>
            </a:pathLst>
          </a:custGeom>
          <a:solidFill>
            <a:srgbClr val="86AADB"/>
          </a:solidFill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698" tIns="45698" rIns="45698" bIns="45698" anchor="t" anchorCtr="0">
            <a:noAutofit/>
          </a:bodyPr>
          <a:lstStyle/>
          <a:p>
            <a:pPr defTabSz="914354">
              <a:buClr>
                <a:srgbClr val="000000"/>
              </a:buClr>
              <a:buSzPts val="2000"/>
            </a:pPr>
            <a:endParaRPr sz="2000" kern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92" name="Google Shape;1892;p265"/>
          <p:cNvGrpSpPr/>
          <p:nvPr/>
        </p:nvGrpSpPr>
        <p:grpSpPr>
          <a:xfrm>
            <a:off x="9081124" y="3141064"/>
            <a:ext cx="573093" cy="1724041"/>
            <a:chOff x="-1" y="0"/>
            <a:chExt cx="573092" cy="1724040"/>
          </a:xfrm>
        </p:grpSpPr>
        <p:sp>
          <p:nvSpPr>
            <p:cNvPr id="1893" name="Google Shape;1893;p265"/>
            <p:cNvSpPr/>
            <p:nvPr/>
          </p:nvSpPr>
          <p:spPr>
            <a:xfrm>
              <a:off x="-1" y="381570"/>
              <a:ext cx="573092" cy="1342470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16200" y="0"/>
                  </a:moveTo>
                  <a:cubicBezTo>
                    <a:pt x="5400" y="0"/>
                    <a:pt x="5400" y="0"/>
                    <a:pt x="5400" y="0"/>
                  </a:cubicBezTo>
                  <a:cubicBezTo>
                    <a:pt x="4500" y="0"/>
                    <a:pt x="4500" y="0"/>
                    <a:pt x="4500" y="0"/>
                  </a:cubicBezTo>
                  <a:cubicBezTo>
                    <a:pt x="2025" y="0"/>
                    <a:pt x="0" y="1213"/>
                    <a:pt x="0" y="2721"/>
                  </a:cubicBezTo>
                  <a:cubicBezTo>
                    <a:pt x="0" y="2721"/>
                    <a:pt x="0" y="2721"/>
                    <a:pt x="0" y="2721"/>
                  </a:cubicBezTo>
                  <a:cubicBezTo>
                    <a:pt x="0" y="9746"/>
                    <a:pt x="0" y="9746"/>
                    <a:pt x="0" y="9746"/>
                  </a:cubicBezTo>
                  <a:cubicBezTo>
                    <a:pt x="0" y="10436"/>
                    <a:pt x="945" y="10998"/>
                    <a:pt x="2093" y="10998"/>
                  </a:cubicBezTo>
                  <a:cubicBezTo>
                    <a:pt x="2093" y="10998"/>
                    <a:pt x="2093" y="10998"/>
                    <a:pt x="2093" y="10998"/>
                  </a:cubicBezTo>
                  <a:cubicBezTo>
                    <a:pt x="3240" y="10998"/>
                    <a:pt x="4163" y="10436"/>
                    <a:pt x="4163" y="9746"/>
                  </a:cubicBezTo>
                  <a:cubicBezTo>
                    <a:pt x="4163" y="2721"/>
                    <a:pt x="4163" y="2721"/>
                    <a:pt x="4163" y="2721"/>
                  </a:cubicBezTo>
                  <a:cubicBezTo>
                    <a:pt x="5400" y="2721"/>
                    <a:pt x="5400" y="2721"/>
                    <a:pt x="5400" y="2721"/>
                  </a:cubicBezTo>
                  <a:cubicBezTo>
                    <a:pt x="5400" y="11394"/>
                    <a:pt x="5400" y="11394"/>
                    <a:pt x="5400" y="11394"/>
                  </a:cubicBezTo>
                  <a:cubicBezTo>
                    <a:pt x="5400" y="20195"/>
                    <a:pt x="5400" y="20195"/>
                    <a:pt x="5400" y="20195"/>
                  </a:cubicBezTo>
                  <a:cubicBezTo>
                    <a:pt x="5400" y="20974"/>
                    <a:pt x="6457" y="21600"/>
                    <a:pt x="7740" y="21600"/>
                  </a:cubicBezTo>
                  <a:cubicBezTo>
                    <a:pt x="7740" y="21600"/>
                    <a:pt x="7740" y="21600"/>
                    <a:pt x="7740" y="21600"/>
                  </a:cubicBezTo>
                  <a:cubicBezTo>
                    <a:pt x="9045" y="21600"/>
                    <a:pt x="10080" y="20974"/>
                    <a:pt x="10080" y="20195"/>
                  </a:cubicBezTo>
                  <a:cubicBezTo>
                    <a:pt x="10080" y="11394"/>
                    <a:pt x="10080" y="11394"/>
                    <a:pt x="10080" y="11394"/>
                  </a:cubicBezTo>
                  <a:cubicBezTo>
                    <a:pt x="11520" y="11394"/>
                    <a:pt x="11520" y="11394"/>
                    <a:pt x="11520" y="11394"/>
                  </a:cubicBezTo>
                  <a:cubicBezTo>
                    <a:pt x="11520" y="20195"/>
                    <a:pt x="11520" y="20195"/>
                    <a:pt x="11520" y="20195"/>
                  </a:cubicBezTo>
                  <a:cubicBezTo>
                    <a:pt x="11520" y="20974"/>
                    <a:pt x="12577" y="21600"/>
                    <a:pt x="13860" y="21600"/>
                  </a:cubicBezTo>
                  <a:cubicBezTo>
                    <a:pt x="13860" y="21600"/>
                    <a:pt x="13860" y="21600"/>
                    <a:pt x="13860" y="21600"/>
                  </a:cubicBezTo>
                  <a:cubicBezTo>
                    <a:pt x="15165" y="21600"/>
                    <a:pt x="16200" y="20974"/>
                    <a:pt x="16200" y="20195"/>
                  </a:cubicBezTo>
                  <a:cubicBezTo>
                    <a:pt x="16200" y="11394"/>
                    <a:pt x="16200" y="11394"/>
                    <a:pt x="16200" y="11394"/>
                  </a:cubicBezTo>
                  <a:cubicBezTo>
                    <a:pt x="16200" y="2721"/>
                    <a:pt x="16200" y="2721"/>
                    <a:pt x="16200" y="2721"/>
                  </a:cubicBezTo>
                  <a:cubicBezTo>
                    <a:pt x="17437" y="2721"/>
                    <a:pt x="17437" y="2721"/>
                    <a:pt x="17437" y="2721"/>
                  </a:cubicBezTo>
                  <a:cubicBezTo>
                    <a:pt x="17437" y="9746"/>
                    <a:pt x="17437" y="9746"/>
                    <a:pt x="17437" y="9746"/>
                  </a:cubicBezTo>
                  <a:cubicBezTo>
                    <a:pt x="17437" y="10436"/>
                    <a:pt x="18360" y="10998"/>
                    <a:pt x="19530" y="10998"/>
                  </a:cubicBezTo>
                  <a:cubicBezTo>
                    <a:pt x="19530" y="10998"/>
                    <a:pt x="19530" y="10998"/>
                    <a:pt x="19530" y="10998"/>
                  </a:cubicBezTo>
                  <a:cubicBezTo>
                    <a:pt x="20677" y="10998"/>
                    <a:pt x="21600" y="10436"/>
                    <a:pt x="21600" y="9746"/>
                  </a:cubicBezTo>
                  <a:cubicBezTo>
                    <a:pt x="21600" y="2721"/>
                    <a:pt x="21600" y="2721"/>
                    <a:pt x="21600" y="2721"/>
                  </a:cubicBezTo>
                  <a:cubicBezTo>
                    <a:pt x="21600" y="2721"/>
                    <a:pt x="21600" y="2721"/>
                    <a:pt x="21600" y="2721"/>
                  </a:cubicBezTo>
                  <a:cubicBezTo>
                    <a:pt x="21600" y="1213"/>
                    <a:pt x="19597" y="0"/>
                    <a:pt x="17123" y="0"/>
                  </a:cubicBezTo>
                  <a:cubicBezTo>
                    <a:pt x="16200" y="0"/>
                    <a:pt x="16200" y="0"/>
                    <a:pt x="16200" y="0"/>
                  </a:cubicBezTo>
                  <a:close/>
                </a:path>
              </a:pathLst>
            </a:cu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p265"/>
            <p:cNvSpPr/>
            <p:nvPr/>
          </p:nvSpPr>
          <p:spPr>
            <a:xfrm>
              <a:off x="164826" y="0"/>
              <a:ext cx="243439" cy="322835"/>
            </a:xfrm>
            <a:prstGeom prst="ellipse">
              <a:avLst/>
            </a:pr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95" name="Google Shape;1895;p265"/>
          <p:cNvGrpSpPr/>
          <p:nvPr/>
        </p:nvGrpSpPr>
        <p:grpSpPr>
          <a:xfrm>
            <a:off x="4350936" y="3827151"/>
            <a:ext cx="1073024" cy="999272"/>
            <a:chOff x="0" y="-1"/>
            <a:chExt cx="1073023" cy="999271"/>
          </a:xfrm>
        </p:grpSpPr>
        <p:sp>
          <p:nvSpPr>
            <p:cNvPr id="1896" name="Google Shape;1896;p265"/>
            <p:cNvSpPr/>
            <p:nvPr/>
          </p:nvSpPr>
          <p:spPr>
            <a:xfrm>
              <a:off x="0" y="-1"/>
              <a:ext cx="956476" cy="999271"/>
            </a:xfrm>
            <a:prstGeom prst="rect">
              <a:avLst/>
            </a:prstGeom>
            <a:solidFill>
              <a:srgbClr val="006FA9"/>
            </a:solidFill>
            <a:ln>
              <a:noFill/>
            </a:ln>
          </p:spPr>
          <p:txBody>
            <a:bodyPr spcFirstLastPara="1" wrap="square" lIns="34275" tIns="34275" rIns="34275" bIns="34275" anchor="ctr" anchorCtr="0">
              <a:noAutofit/>
            </a:bodyPr>
            <a:lstStyle/>
            <a:p>
              <a:pPr algn="ctr" defTabSz="914354">
                <a:buClr>
                  <a:srgbClr val="FFFFFF"/>
                </a:buClr>
                <a:buSzPts val="2000"/>
              </a:pPr>
              <a:endParaRPr sz="2000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p265"/>
            <p:cNvSpPr txBox="1"/>
            <p:nvPr/>
          </p:nvSpPr>
          <p:spPr>
            <a:xfrm>
              <a:off x="14967" y="54947"/>
              <a:ext cx="1058056" cy="71374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FFFFFF"/>
                </a:buClr>
                <a:buSzPts val="4000"/>
              </a:pPr>
              <a:r>
                <a:rPr lang="en-US" sz="4000" b="1" i="1" kern="0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87</a:t>
              </a:r>
              <a:r>
                <a:rPr lang="en-US" sz="2700" b="1" i="1" kern="0" dirty="0">
                  <a:solidFill>
                    <a:srgbClr val="FFFFFF"/>
                  </a:solidFill>
                  <a:latin typeface="Century Gothic"/>
                  <a:ea typeface="Century Gothic"/>
                  <a:cs typeface="Century Gothic"/>
                  <a:sym typeface="Century Gothic"/>
                </a:rPr>
                <a:t>%</a:t>
              </a:r>
              <a:endParaRPr sz="1500" kern="0" dirty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898" name="Google Shape;1898;p265"/>
          <p:cNvSpPr/>
          <p:nvPr/>
        </p:nvSpPr>
        <p:spPr>
          <a:xfrm>
            <a:off x="1524003" y="1284470"/>
            <a:ext cx="5020500" cy="1302900"/>
          </a:xfrm>
          <a:prstGeom prst="roundRect">
            <a:avLst>
              <a:gd name="adj" fmla="val 50000"/>
            </a:avLst>
          </a:prstGeom>
          <a:solidFill>
            <a:srgbClr val="86AADB"/>
          </a:solidFill>
          <a:ln>
            <a:noFill/>
          </a:ln>
        </p:spPr>
        <p:txBody>
          <a:bodyPr spcFirstLastPara="1" wrap="square" lIns="45698" tIns="45698" rIns="45698" bIns="45698" anchor="ctr" anchorCtr="0">
            <a:noAutofit/>
          </a:bodyPr>
          <a:lstStyle/>
          <a:p>
            <a:pPr algn="ctr" defTabSz="914354">
              <a:buClr>
                <a:srgbClr val="FFFFFF"/>
              </a:buClr>
              <a:buSzPts val="2000"/>
            </a:pPr>
            <a:endParaRPr sz="20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99" name="Google Shape;1899;p265"/>
          <p:cNvSpPr txBox="1"/>
          <p:nvPr/>
        </p:nvSpPr>
        <p:spPr>
          <a:xfrm>
            <a:off x="2742079" y="1354283"/>
            <a:ext cx="3353400" cy="8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197" tIns="51197" rIns="51197" bIns="51197" anchor="t" anchorCtr="0">
            <a:noAutofit/>
          </a:bodyPr>
          <a:lstStyle/>
          <a:p>
            <a:pPr algn="r" defTabSz="914354">
              <a:buClr>
                <a:srgbClr val="FFFFFF"/>
              </a:buClr>
              <a:buSzPts val="2000"/>
            </a:pPr>
            <a:r>
              <a:rPr lang="en-US" sz="2400" b="1" kern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Diabetes está presente       no dia-a-dia da                 família brasileira</a:t>
            </a:r>
            <a:endParaRPr sz="2400"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900" name="Google Shape;1900;p265"/>
          <p:cNvGrpSpPr/>
          <p:nvPr/>
        </p:nvGrpSpPr>
        <p:grpSpPr>
          <a:xfrm>
            <a:off x="1230500" y="1459683"/>
            <a:ext cx="2171237" cy="4283965"/>
            <a:chOff x="-1" y="0"/>
            <a:chExt cx="2171235" cy="4283963"/>
          </a:xfrm>
        </p:grpSpPr>
        <p:sp>
          <p:nvSpPr>
            <p:cNvPr id="1901" name="Google Shape;1901;p265"/>
            <p:cNvSpPr/>
            <p:nvPr/>
          </p:nvSpPr>
          <p:spPr>
            <a:xfrm>
              <a:off x="-1" y="0"/>
              <a:ext cx="2171235" cy="4283963"/>
            </a:xfrm>
            <a:custGeom>
              <a:avLst/>
              <a:gdLst/>
              <a:ahLst/>
              <a:cxnLst/>
              <a:rect l="l" t="t" r="r" b="b"/>
              <a:pathLst>
                <a:path w="21505" h="21521" extrusionOk="0">
                  <a:moveTo>
                    <a:pt x="21487" y="5372"/>
                  </a:moveTo>
                  <a:cubicBezTo>
                    <a:pt x="21487" y="5355"/>
                    <a:pt x="21487" y="5338"/>
                    <a:pt x="21475" y="5321"/>
                  </a:cubicBezTo>
                  <a:cubicBezTo>
                    <a:pt x="21450" y="5229"/>
                    <a:pt x="21400" y="5137"/>
                    <a:pt x="21351" y="5037"/>
                  </a:cubicBezTo>
                  <a:cubicBezTo>
                    <a:pt x="21351" y="5037"/>
                    <a:pt x="21351" y="5029"/>
                    <a:pt x="21351" y="5020"/>
                  </a:cubicBezTo>
                  <a:cubicBezTo>
                    <a:pt x="21301" y="4936"/>
                    <a:pt x="21252" y="4853"/>
                    <a:pt x="21202" y="4761"/>
                  </a:cubicBezTo>
                  <a:cubicBezTo>
                    <a:pt x="21177" y="4727"/>
                    <a:pt x="21165" y="4685"/>
                    <a:pt x="21140" y="4652"/>
                  </a:cubicBezTo>
                  <a:cubicBezTo>
                    <a:pt x="21140" y="4652"/>
                    <a:pt x="21140" y="4644"/>
                    <a:pt x="21140" y="4644"/>
                  </a:cubicBezTo>
                  <a:cubicBezTo>
                    <a:pt x="21128" y="4618"/>
                    <a:pt x="21115" y="4602"/>
                    <a:pt x="21103" y="4585"/>
                  </a:cubicBezTo>
                  <a:cubicBezTo>
                    <a:pt x="21078" y="4535"/>
                    <a:pt x="21053" y="4485"/>
                    <a:pt x="21016" y="4443"/>
                  </a:cubicBezTo>
                  <a:cubicBezTo>
                    <a:pt x="21004" y="4434"/>
                    <a:pt x="20992" y="4418"/>
                    <a:pt x="20967" y="4409"/>
                  </a:cubicBezTo>
                  <a:cubicBezTo>
                    <a:pt x="20967" y="4401"/>
                    <a:pt x="20967" y="4401"/>
                    <a:pt x="20967" y="4401"/>
                  </a:cubicBezTo>
                  <a:cubicBezTo>
                    <a:pt x="20905" y="4334"/>
                    <a:pt x="20818" y="4275"/>
                    <a:pt x="20719" y="4233"/>
                  </a:cubicBezTo>
                  <a:cubicBezTo>
                    <a:pt x="20793" y="4192"/>
                    <a:pt x="20843" y="4125"/>
                    <a:pt x="20880" y="4058"/>
                  </a:cubicBezTo>
                  <a:cubicBezTo>
                    <a:pt x="20880" y="4058"/>
                    <a:pt x="20880" y="4058"/>
                    <a:pt x="20880" y="4049"/>
                  </a:cubicBezTo>
                  <a:cubicBezTo>
                    <a:pt x="20880" y="4049"/>
                    <a:pt x="20880" y="4049"/>
                    <a:pt x="20880" y="4041"/>
                  </a:cubicBezTo>
                  <a:cubicBezTo>
                    <a:pt x="20892" y="4008"/>
                    <a:pt x="20905" y="3974"/>
                    <a:pt x="20905" y="3941"/>
                  </a:cubicBezTo>
                  <a:cubicBezTo>
                    <a:pt x="20917" y="3915"/>
                    <a:pt x="20930" y="3890"/>
                    <a:pt x="20930" y="3865"/>
                  </a:cubicBezTo>
                  <a:cubicBezTo>
                    <a:pt x="20930" y="3865"/>
                    <a:pt x="20930" y="3865"/>
                    <a:pt x="20930" y="3857"/>
                  </a:cubicBezTo>
                  <a:cubicBezTo>
                    <a:pt x="20930" y="3857"/>
                    <a:pt x="20930" y="3857"/>
                    <a:pt x="20930" y="3857"/>
                  </a:cubicBezTo>
                  <a:cubicBezTo>
                    <a:pt x="20930" y="3857"/>
                    <a:pt x="20930" y="3849"/>
                    <a:pt x="20930" y="3849"/>
                  </a:cubicBezTo>
                  <a:cubicBezTo>
                    <a:pt x="20930" y="3849"/>
                    <a:pt x="20942" y="3849"/>
                    <a:pt x="20942" y="3849"/>
                  </a:cubicBezTo>
                  <a:cubicBezTo>
                    <a:pt x="20942" y="3840"/>
                    <a:pt x="20954" y="3823"/>
                    <a:pt x="20954" y="3815"/>
                  </a:cubicBezTo>
                  <a:cubicBezTo>
                    <a:pt x="20954" y="3815"/>
                    <a:pt x="20954" y="3815"/>
                    <a:pt x="20954" y="3815"/>
                  </a:cubicBezTo>
                  <a:cubicBezTo>
                    <a:pt x="20930" y="3815"/>
                    <a:pt x="20917" y="3840"/>
                    <a:pt x="20905" y="3865"/>
                  </a:cubicBezTo>
                  <a:cubicBezTo>
                    <a:pt x="20905" y="3865"/>
                    <a:pt x="20905" y="3865"/>
                    <a:pt x="20905" y="3874"/>
                  </a:cubicBezTo>
                  <a:cubicBezTo>
                    <a:pt x="20905" y="3874"/>
                    <a:pt x="20905" y="3874"/>
                    <a:pt x="20892" y="3882"/>
                  </a:cubicBezTo>
                  <a:cubicBezTo>
                    <a:pt x="20868" y="3899"/>
                    <a:pt x="20830" y="3915"/>
                    <a:pt x="20793" y="3915"/>
                  </a:cubicBezTo>
                  <a:cubicBezTo>
                    <a:pt x="20682" y="3941"/>
                    <a:pt x="20620" y="3915"/>
                    <a:pt x="20545" y="3874"/>
                  </a:cubicBezTo>
                  <a:cubicBezTo>
                    <a:pt x="20558" y="3874"/>
                    <a:pt x="20558" y="3865"/>
                    <a:pt x="20570" y="3857"/>
                  </a:cubicBezTo>
                  <a:cubicBezTo>
                    <a:pt x="20570" y="3857"/>
                    <a:pt x="20570" y="3857"/>
                    <a:pt x="20570" y="3857"/>
                  </a:cubicBezTo>
                  <a:cubicBezTo>
                    <a:pt x="20583" y="3849"/>
                    <a:pt x="20583" y="3849"/>
                    <a:pt x="20595" y="3840"/>
                  </a:cubicBezTo>
                  <a:cubicBezTo>
                    <a:pt x="20583" y="3823"/>
                    <a:pt x="20583" y="3807"/>
                    <a:pt x="20595" y="3790"/>
                  </a:cubicBezTo>
                  <a:cubicBezTo>
                    <a:pt x="20632" y="3740"/>
                    <a:pt x="20645" y="3681"/>
                    <a:pt x="20657" y="3631"/>
                  </a:cubicBezTo>
                  <a:cubicBezTo>
                    <a:pt x="20620" y="3631"/>
                    <a:pt x="20558" y="3623"/>
                    <a:pt x="20409" y="3589"/>
                  </a:cubicBezTo>
                  <a:cubicBezTo>
                    <a:pt x="20074" y="3522"/>
                    <a:pt x="20087" y="3539"/>
                    <a:pt x="19951" y="3305"/>
                  </a:cubicBezTo>
                  <a:cubicBezTo>
                    <a:pt x="19740" y="2928"/>
                    <a:pt x="19504" y="2551"/>
                    <a:pt x="19232" y="2183"/>
                  </a:cubicBezTo>
                  <a:cubicBezTo>
                    <a:pt x="19034" y="1890"/>
                    <a:pt x="18810" y="1581"/>
                    <a:pt x="18501" y="1346"/>
                  </a:cubicBezTo>
                  <a:cubicBezTo>
                    <a:pt x="18488" y="1338"/>
                    <a:pt x="18488" y="1329"/>
                    <a:pt x="18488" y="1329"/>
                  </a:cubicBezTo>
                  <a:cubicBezTo>
                    <a:pt x="18451" y="1313"/>
                    <a:pt x="18426" y="1288"/>
                    <a:pt x="18402" y="1271"/>
                  </a:cubicBezTo>
                  <a:cubicBezTo>
                    <a:pt x="18402" y="1263"/>
                    <a:pt x="18389" y="1263"/>
                    <a:pt x="18377" y="1254"/>
                  </a:cubicBezTo>
                  <a:cubicBezTo>
                    <a:pt x="18377" y="1254"/>
                    <a:pt x="18377" y="1246"/>
                    <a:pt x="18364" y="1246"/>
                  </a:cubicBezTo>
                  <a:cubicBezTo>
                    <a:pt x="18216" y="1145"/>
                    <a:pt x="18055" y="1062"/>
                    <a:pt x="17844" y="1011"/>
                  </a:cubicBezTo>
                  <a:cubicBezTo>
                    <a:pt x="17807" y="995"/>
                    <a:pt x="17670" y="978"/>
                    <a:pt x="17522" y="961"/>
                  </a:cubicBezTo>
                  <a:cubicBezTo>
                    <a:pt x="17460" y="970"/>
                    <a:pt x="17385" y="961"/>
                    <a:pt x="17311" y="953"/>
                  </a:cubicBezTo>
                  <a:cubicBezTo>
                    <a:pt x="17199" y="936"/>
                    <a:pt x="17100" y="953"/>
                    <a:pt x="17001" y="961"/>
                  </a:cubicBezTo>
                  <a:cubicBezTo>
                    <a:pt x="16989" y="970"/>
                    <a:pt x="16976" y="970"/>
                    <a:pt x="16976" y="978"/>
                  </a:cubicBezTo>
                  <a:cubicBezTo>
                    <a:pt x="16679" y="1003"/>
                    <a:pt x="16233" y="1187"/>
                    <a:pt x="16035" y="1329"/>
                  </a:cubicBezTo>
                  <a:cubicBezTo>
                    <a:pt x="16022" y="1338"/>
                    <a:pt x="16010" y="1346"/>
                    <a:pt x="15997" y="1388"/>
                  </a:cubicBezTo>
                  <a:cubicBezTo>
                    <a:pt x="15725" y="1622"/>
                    <a:pt x="15750" y="1907"/>
                    <a:pt x="15861" y="2208"/>
                  </a:cubicBezTo>
                  <a:cubicBezTo>
                    <a:pt x="15873" y="2217"/>
                    <a:pt x="15873" y="2225"/>
                    <a:pt x="15873" y="2233"/>
                  </a:cubicBezTo>
                  <a:cubicBezTo>
                    <a:pt x="15886" y="2250"/>
                    <a:pt x="15911" y="2367"/>
                    <a:pt x="15960" y="2484"/>
                  </a:cubicBezTo>
                  <a:cubicBezTo>
                    <a:pt x="15997" y="2560"/>
                    <a:pt x="15997" y="2560"/>
                    <a:pt x="15997" y="2560"/>
                  </a:cubicBezTo>
                  <a:cubicBezTo>
                    <a:pt x="15997" y="2576"/>
                    <a:pt x="16010" y="2593"/>
                    <a:pt x="16010" y="2610"/>
                  </a:cubicBezTo>
                  <a:cubicBezTo>
                    <a:pt x="16022" y="2627"/>
                    <a:pt x="16022" y="2652"/>
                    <a:pt x="16022" y="2669"/>
                  </a:cubicBezTo>
                  <a:cubicBezTo>
                    <a:pt x="16022" y="2669"/>
                    <a:pt x="16022" y="2660"/>
                    <a:pt x="16022" y="2660"/>
                  </a:cubicBezTo>
                  <a:cubicBezTo>
                    <a:pt x="16035" y="2669"/>
                    <a:pt x="16035" y="2677"/>
                    <a:pt x="16035" y="2685"/>
                  </a:cubicBezTo>
                  <a:cubicBezTo>
                    <a:pt x="16035" y="2694"/>
                    <a:pt x="16035" y="2710"/>
                    <a:pt x="16035" y="2719"/>
                  </a:cubicBezTo>
                  <a:cubicBezTo>
                    <a:pt x="16035" y="2769"/>
                    <a:pt x="16059" y="2811"/>
                    <a:pt x="16084" y="2861"/>
                  </a:cubicBezTo>
                  <a:cubicBezTo>
                    <a:pt x="16084" y="2861"/>
                    <a:pt x="16084" y="2861"/>
                    <a:pt x="16084" y="2861"/>
                  </a:cubicBezTo>
                  <a:cubicBezTo>
                    <a:pt x="16084" y="2869"/>
                    <a:pt x="16084" y="2869"/>
                    <a:pt x="16084" y="2878"/>
                  </a:cubicBezTo>
                  <a:cubicBezTo>
                    <a:pt x="16084" y="2869"/>
                    <a:pt x="16084" y="2869"/>
                    <a:pt x="16084" y="2861"/>
                  </a:cubicBezTo>
                  <a:cubicBezTo>
                    <a:pt x="16084" y="2869"/>
                    <a:pt x="16084" y="2869"/>
                    <a:pt x="16084" y="2869"/>
                  </a:cubicBezTo>
                  <a:cubicBezTo>
                    <a:pt x="16084" y="2878"/>
                    <a:pt x="16097" y="2886"/>
                    <a:pt x="16097" y="2894"/>
                  </a:cubicBezTo>
                  <a:cubicBezTo>
                    <a:pt x="16097" y="2894"/>
                    <a:pt x="16097" y="2894"/>
                    <a:pt x="16097" y="2894"/>
                  </a:cubicBezTo>
                  <a:cubicBezTo>
                    <a:pt x="16109" y="2911"/>
                    <a:pt x="16121" y="2936"/>
                    <a:pt x="16134" y="2953"/>
                  </a:cubicBezTo>
                  <a:cubicBezTo>
                    <a:pt x="16196" y="3053"/>
                    <a:pt x="16282" y="3154"/>
                    <a:pt x="16357" y="3246"/>
                  </a:cubicBezTo>
                  <a:cubicBezTo>
                    <a:pt x="16369" y="3254"/>
                    <a:pt x="16369" y="3254"/>
                    <a:pt x="16369" y="3263"/>
                  </a:cubicBezTo>
                  <a:cubicBezTo>
                    <a:pt x="16443" y="3346"/>
                    <a:pt x="16518" y="3430"/>
                    <a:pt x="16629" y="3497"/>
                  </a:cubicBezTo>
                  <a:cubicBezTo>
                    <a:pt x="16790" y="3597"/>
                    <a:pt x="16976" y="3681"/>
                    <a:pt x="17113" y="3790"/>
                  </a:cubicBezTo>
                  <a:cubicBezTo>
                    <a:pt x="17125" y="3790"/>
                    <a:pt x="17125" y="3790"/>
                    <a:pt x="17125" y="3790"/>
                  </a:cubicBezTo>
                  <a:cubicBezTo>
                    <a:pt x="17150" y="3823"/>
                    <a:pt x="17199" y="3882"/>
                    <a:pt x="17249" y="3941"/>
                  </a:cubicBezTo>
                  <a:cubicBezTo>
                    <a:pt x="17249" y="3941"/>
                    <a:pt x="17249" y="3941"/>
                    <a:pt x="17249" y="3949"/>
                  </a:cubicBezTo>
                  <a:cubicBezTo>
                    <a:pt x="17237" y="4024"/>
                    <a:pt x="17212" y="4108"/>
                    <a:pt x="17199" y="4192"/>
                  </a:cubicBezTo>
                  <a:cubicBezTo>
                    <a:pt x="17150" y="4192"/>
                    <a:pt x="17088" y="4183"/>
                    <a:pt x="17038" y="4192"/>
                  </a:cubicBezTo>
                  <a:cubicBezTo>
                    <a:pt x="17001" y="4192"/>
                    <a:pt x="16964" y="4200"/>
                    <a:pt x="16939" y="4200"/>
                  </a:cubicBezTo>
                  <a:cubicBezTo>
                    <a:pt x="16939" y="4200"/>
                    <a:pt x="16927" y="4200"/>
                    <a:pt x="16927" y="4208"/>
                  </a:cubicBezTo>
                  <a:cubicBezTo>
                    <a:pt x="16902" y="4208"/>
                    <a:pt x="16890" y="4208"/>
                    <a:pt x="16865" y="4217"/>
                  </a:cubicBezTo>
                  <a:cubicBezTo>
                    <a:pt x="16840" y="4217"/>
                    <a:pt x="16815" y="4225"/>
                    <a:pt x="16803" y="4233"/>
                  </a:cubicBezTo>
                  <a:cubicBezTo>
                    <a:pt x="16778" y="4233"/>
                    <a:pt x="16753" y="4242"/>
                    <a:pt x="16729" y="4242"/>
                  </a:cubicBezTo>
                  <a:cubicBezTo>
                    <a:pt x="16691" y="4250"/>
                    <a:pt x="16667" y="4259"/>
                    <a:pt x="16629" y="4267"/>
                  </a:cubicBezTo>
                  <a:cubicBezTo>
                    <a:pt x="16605" y="4275"/>
                    <a:pt x="16580" y="4284"/>
                    <a:pt x="16555" y="4292"/>
                  </a:cubicBezTo>
                  <a:cubicBezTo>
                    <a:pt x="16505" y="4300"/>
                    <a:pt x="16468" y="4317"/>
                    <a:pt x="16431" y="4326"/>
                  </a:cubicBezTo>
                  <a:cubicBezTo>
                    <a:pt x="16369" y="4351"/>
                    <a:pt x="16245" y="4376"/>
                    <a:pt x="16134" y="4418"/>
                  </a:cubicBezTo>
                  <a:cubicBezTo>
                    <a:pt x="15997" y="4300"/>
                    <a:pt x="15886" y="4233"/>
                    <a:pt x="15688" y="4183"/>
                  </a:cubicBezTo>
                  <a:cubicBezTo>
                    <a:pt x="15551" y="4141"/>
                    <a:pt x="15403" y="4116"/>
                    <a:pt x="15266" y="4100"/>
                  </a:cubicBezTo>
                  <a:cubicBezTo>
                    <a:pt x="15254" y="4091"/>
                    <a:pt x="15254" y="4091"/>
                    <a:pt x="15241" y="4091"/>
                  </a:cubicBezTo>
                  <a:cubicBezTo>
                    <a:pt x="15241" y="4091"/>
                    <a:pt x="15241" y="4091"/>
                    <a:pt x="15241" y="4091"/>
                  </a:cubicBezTo>
                  <a:cubicBezTo>
                    <a:pt x="15155" y="4074"/>
                    <a:pt x="15043" y="4049"/>
                    <a:pt x="14956" y="4049"/>
                  </a:cubicBezTo>
                  <a:cubicBezTo>
                    <a:pt x="14969" y="4041"/>
                    <a:pt x="14969" y="4033"/>
                    <a:pt x="14969" y="4033"/>
                  </a:cubicBezTo>
                  <a:cubicBezTo>
                    <a:pt x="14981" y="4024"/>
                    <a:pt x="14981" y="4024"/>
                    <a:pt x="14981" y="4016"/>
                  </a:cubicBezTo>
                  <a:cubicBezTo>
                    <a:pt x="15031" y="3974"/>
                    <a:pt x="15056" y="3941"/>
                    <a:pt x="15068" y="3890"/>
                  </a:cubicBezTo>
                  <a:cubicBezTo>
                    <a:pt x="15093" y="3823"/>
                    <a:pt x="15105" y="3748"/>
                    <a:pt x="15130" y="3673"/>
                  </a:cubicBezTo>
                  <a:cubicBezTo>
                    <a:pt x="15130" y="3673"/>
                    <a:pt x="15130" y="3673"/>
                    <a:pt x="15130" y="3664"/>
                  </a:cubicBezTo>
                  <a:cubicBezTo>
                    <a:pt x="15130" y="3664"/>
                    <a:pt x="15130" y="3664"/>
                    <a:pt x="15142" y="3656"/>
                  </a:cubicBezTo>
                  <a:cubicBezTo>
                    <a:pt x="15130" y="3656"/>
                    <a:pt x="15130" y="3664"/>
                    <a:pt x="15130" y="3664"/>
                  </a:cubicBezTo>
                  <a:cubicBezTo>
                    <a:pt x="15130" y="3656"/>
                    <a:pt x="15142" y="3648"/>
                    <a:pt x="15142" y="3639"/>
                  </a:cubicBezTo>
                  <a:cubicBezTo>
                    <a:pt x="15142" y="3639"/>
                    <a:pt x="15142" y="3639"/>
                    <a:pt x="15142" y="3639"/>
                  </a:cubicBezTo>
                  <a:cubicBezTo>
                    <a:pt x="15155" y="3606"/>
                    <a:pt x="15155" y="3564"/>
                    <a:pt x="15167" y="3530"/>
                  </a:cubicBezTo>
                  <a:cubicBezTo>
                    <a:pt x="15167" y="3522"/>
                    <a:pt x="15179" y="3514"/>
                    <a:pt x="15179" y="3505"/>
                  </a:cubicBezTo>
                  <a:cubicBezTo>
                    <a:pt x="15192" y="3489"/>
                    <a:pt x="15192" y="3472"/>
                    <a:pt x="15204" y="3455"/>
                  </a:cubicBezTo>
                  <a:cubicBezTo>
                    <a:pt x="15204" y="3447"/>
                    <a:pt x="15204" y="3447"/>
                    <a:pt x="15204" y="3438"/>
                  </a:cubicBezTo>
                  <a:cubicBezTo>
                    <a:pt x="15217" y="3413"/>
                    <a:pt x="15229" y="3388"/>
                    <a:pt x="15241" y="3363"/>
                  </a:cubicBezTo>
                  <a:cubicBezTo>
                    <a:pt x="15241" y="3363"/>
                    <a:pt x="15241" y="3355"/>
                    <a:pt x="15241" y="3346"/>
                  </a:cubicBezTo>
                  <a:cubicBezTo>
                    <a:pt x="15241" y="3346"/>
                    <a:pt x="15241" y="3346"/>
                    <a:pt x="15254" y="3346"/>
                  </a:cubicBezTo>
                  <a:cubicBezTo>
                    <a:pt x="15254" y="3346"/>
                    <a:pt x="15254" y="3338"/>
                    <a:pt x="15254" y="3338"/>
                  </a:cubicBezTo>
                  <a:cubicBezTo>
                    <a:pt x="15254" y="3330"/>
                    <a:pt x="15266" y="3321"/>
                    <a:pt x="15266" y="3313"/>
                  </a:cubicBezTo>
                  <a:cubicBezTo>
                    <a:pt x="15266" y="3313"/>
                    <a:pt x="15266" y="3313"/>
                    <a:pt x="15266" y="3321"/>
                  </a:cubicBezTo>
                  <a:cubicBezTo>
                    <a:pt x="15266" y="3321"/>
                    <a:pt x="15279" y="3313"/>
                    <a:pt x="15279" y="3313"/>
                  </a:cubicBezTo>
                  <a:cubicBezTo>
                    <a:pt x="15279" y="3313"/>
                    <a:pt x="15279" y="3305"/>
                    <a:pt x="15279" y="3305"/>
                  </a:cubicBezTo>
                  <a:cubicBezTo>
                    <a:pt x="15365" y="3271"/>
                    <a:pt x="15452" y="3187"/>
                    <a:pt x="15477" y="3129"/>
                  </a:cubicBezTo>
                  <a:cubicBezTo>
                    <a:pt x="15477" y="3129"/>
                    <a:pt x="15477" y="3129"/>
                    <a:pt x="15477" y="3129"/>
                  </a:cubicBezTo>
                  <a:cubicBezTo>
                    <a:pt x="15477" y="3137"/>
                    <a:pt x="15464" y="3137"/>
                    <a:pt x="15464" y="3146"/>
                  </a:cubicBezTo>
                  <a:cubicBezTo>
                    <a:pt x="15427" y="3162"/>
                    <a:pt x="15390" y="3154"/>
                    <a:pt x="15328" y="3112"/>
                  </a:cubicBezTo>
                  <a:cubicBezTo>
                    <a:pt x="15328" y="3104"/>
                    <a:pt x="15328" y="3087"/>
                    <a:pt x="15341" y="3079"/>
                  </a:cubicBezTo>
                  <a:cubicBezTo>
                    <a:pt x="15328" y="3070"/>
                    <a:pt x="15328" y="3053"/>
                    <a:pt x="15328" y="3045"/>
                  </a:cubicBezTo>
                  <a:cubicBezTo>
                    <a:pt x="15353" y="3037"/>
                    <a:pt x="15378" y="3020"/>
                    <a:pt x="15403" y="3012"/>
                  </a:cubicBezTo>
                  <a:cubicBezTo>
                    <a:pt x="15415" y="2995"/>
                    <a:pt x="15415" y="2987"/>
                    <a:pt x="15440" y="2978"/>
                  </a:cubicBezTo>
                  <a:cubicBezTo>
                    <a:pt x="15440" y="2970"/>
                    <a:pt x="15452" y="2961"/>
                    <a:pt x="15452" y="2953"/>
                  </a:cubicBezTo>
                  <a:cubicBezTo>
                    <a:pt x="15464" y="2945"/>
                    <a:pt x="15464" y="2945"/>
                    <a:pt x="15464" y="2945"/>
                  </a:cubicBezTo>
                  <a:cubicBezTo>
                    <a:pt x="15464" y="2945"/>
                    <a:pt x="15464" y="2936"/>
                    <a:pt x="15464" y="2936"/>
                  </a:cubicBezTo>
                  <a:cubicBezTo>
                    <a:pt x="15440" y="2953"/>
                    <a:pt x="15415" y="2936"/>
                    <a:pt x="15403" y="2894"/>
                  </a:cubicBezTo>
                  <a:cubicBezTo>
                    <a:pt x="15378" y="2886"/>
                    <a:pt x="15365" y="2869"/>
                    <a:pt x="15365" y="2853"/>
                  </a:cubicBezTo>
                  <a:cubicBezTo>
                    <a:pt x="15365" y="2844"/>
                    <a:pt x="15365" y="2844"/>
                    <a:pt x="15365" y="2844"/>
                  </a:cubicBezTo>
                  <a:cubicBezTo>
                    <a:pt x="15365" y="2836"/>
                    <a:pt x="15365" y="2836"/>
                    <a:pt x="15365" y="2836"/>
                  </a:cubicBezTo>
                  <a:cubicBezTo>
                    <a:pt x="15365" y="2828"/>
                    <a:pt x="15365" y="2828"/>
                    <a:pt x="15365" y="2828"/>
                  </a:cubicBezTo>
                  <a:cubicBezTo>
                    <a:pt x="15365" y="2811"/>
                    <a:pt x="15365" y="2802"/>
                    <a:pt x="15365" y="2786"/>
                  </a:cubicBezTo>
                  <a:cubicBezTo>
                    <a:pt x="15365" y="2777"/>
                    <a:pt x="15365" y="2777"/>
                    <a:pt x="15365" y="2769"/>
                  </a:cubicBezTo>
                  <a:cubicBezTo>
                    <a:pt x="15365" y="2769"/>
                    <a:pt x="15365" y="2769"/>
                    <a:pt x="15365" y="2769"/>
                  </a:cubicBezTo>
                  <a:cubicBezTo>
                    <a:pt x="15440" y="2752"/>
                    <a:pt x="15452" y="2702"/>
                    <a:pt x="15514" y="2652"/>
                  </a:cubicBezTo>
                  <a:cubicBezTo>
                    <a:pt x="15514" y="2652"/>
                    <a:pt x="15514" y="2652"/>
                    <a:pt x="15514" y="2652"/>
                  </a:cubicBezTo>
                  <a:cubicBezTo>
                    <a:pt x="15440" y="2685"/>
                    <a:pt x="15390" y="2677"/>
                    <a:pt x="15328" y="2643"/>
                  </a:cubicBezTo>
                  <a:cubicBezTo>
                    <a:pt x="15328" y="2635"/>
                    <a:pt x="15316" y="2635"/>
                    <a:pt x="15316" y="2627"/>
                  </a:cubicBezTo>
                  <a:cubicBezTo>
                    <a:pt x="15303" y="2627"/>
                    <a:pt x="15303" y="2627"/>
                    <a:pt x="15303" y="2627"/>
                  </a:cubicBezTo>
                  <a:cubicBezTo>
                    <a:pt x="15291" y="2610"/>
                    <a:pt x="15279" y="2610"/>
                    <a:pt x="15279" y="2602"/>
                  </a:cubicBezTo>
                  <a:cubicBezTo>
                    <a:pt x="15167" y="2501"/>
                    <a:pt x="15093" y="2334"/>
                    <a:pt x="15031" y="2292"/>
                  </a:cubicBezTo>
                  <a:cubicBezTo>
                    <a:pt x="14907" y="2191"/>
                    <a:pt x="14771" y="2141"/>
                    <a:pt x="14585" y="2116"/>
                  </a:cubicBezTo>
                  <a:cubicBezTo>
                    <a:pt x="14225" y="2066"/>
                    <a:pt x="13754" y="2074"/>
                    <a:pt x="13432" y="2208"/>
                  </a:cubicBezTo>
                  <a:cubicBezTo>
                    <a:pt x="13370" y="2233"/>
                    <a:pt x="13321" y="2267"/>
                    <a:pt x="13271" y="2309"/>
                  </a:cubicBezTo>
                  <a:cubicBezTo>
                    <a:pt x="13271" y="2309"/>
                    <a:pt x="13259" y="2309"/>
                    <a:pt x="13259" y="2309"/>
                  </a:cubicBezTo>
                  <a:cubicBezTo>
                    <a:pt x="13160" y="2342"/>
                    <a:pt x="13085" y="2359"/>
                    <a:pt x="12974" y="2325"/>
                  </a:cubicBezTo>
                  <a:cubicBezTo>
                    <a:pt x="12974" y="2325"/>
                    <a:pt x="12974" y="2325"/>
                    <a:pt x="12974" y="2325"/>
                  </a:cubicBezTo>
                  <a:cubicBezTo>
                    <a:pt x="12986" y="2367"/>
                    <a:pt x="13073" y="2401"/>
                    <a:pt x="13110" y="2409"/>
                  </a:cubicBezTo>
                  <a:cubicBezTo>
                    <a:pt x="13122" y="2409"/>
                    <a:pt x="13135" y="2417"/>
                    <a:pt x="13147" y="2417"/>
                  </a:cubicBezTo>
                  <a:cubicBezTo>
                    <a:pt x="13085" y="2476"/>
                    <a:pt x="13048" y="2543"/>
                    <a:pt x="13023" y="2618"/>
                  </a:cubicBezTo>
                  <a:cubicBezTo>
                    <a:pt x="12986" y="2652"/>
                    <a:pt x="12949" y="2685"/>
                    <a:pt x="12899" y="2710"/>
                  </a:cubicBezTo>
                  <a:cubicBezTo>
                    <a:pt x="12850" y="2752"/>
                    <a:pt x="12800" y="2744"/>
                    <a:pt x="12738" y="2761"/>
                  </a:cubicBezTo>
                  <a:cubicBezTo>
                    <a:pt x="12738" y="2769"/>
                    <a:pt x="12738" y="2769"/>
                    <a:pt x="12738" y="2769"/>
                  </a:cubicBezTo>
                  <a:cubicBezTo>
                    <a:pt x="12813" y="2752"/>
                    <a:pt x="12899" y="2777"/>
                    <a:pt x="12974" y="2752"/>
                  </a:cubicBezTo>
                  <a:cubicBezTo>
                    <a:pt x="12974" y="2752"/>
                    <a:pt x="12974" y="2752"/>
                    <a:pt x="12974" y="2752"/>
                  </a:cubicBezTo>
                  <a:cubicBezTo>
                    <a:pt x="12974" y="2769"/>
                    <a:pt x="12974" y="2777"/>
                    <a:pt x="12974" y="2786"/>
                  </a:cubicBezTo>
                  <a:cubicBezTo>
                    <a:pt x="12974" y="2794"/>
                    <a:pt x="12974" y="2802"/>
                    <a:pt x="12974" y="2802"/>
                  </a:cubicBezTo>
                  <a:cubicBezTo>
                    <a:pt x="12974" y="2811"/>
                    <a:pt x="12961" y="2819"/>
                    <a:pt x="12961" y="2828"/>
                  </a:cubicBezTo>
                  <a:cubicBezTo>
                    <a:pt x="12961" y="2853"/>
                    <a:pt x="12961" y="2878"/>
                    <a:pt x="12961" y="2903"/>
                  </a:cubicBezTo>
                  <a:cubicBezTo>
                    <a:pt x="12961" y="2911"/>
                    <a:pt x="12961" y="2911"/>
                    <a:pt x="12961" y="2911"/>
                  </a:cubicBezTo>
                  <a:cubicBezTo>
                    <a:pt x="12899" y="2961"/>
                    <a:pt x="12825" y="2978"/>
                    <a:pt x="12738" y="2987"/>
                  </a:cubicBezTo>
                  <a:cubicBezTo>
                    <a:pt x="12738" y="3020"/>
                    <a:pt x="12800" y="3020"/>
                    <a:pt x="12850" y="3020"/>
                  </a:cubicBezTo>
                  <a:cubicBezTo>
                    <a:pt x="12874" y="3020"/>
                    <a:pt x="12899" y="3020"/>
                    <a:pt x="12912" y="3012"/>
                  </a:cubicBezTo>
                  <a:cubicBezTo>
                    <a:pt x="12936" y="3012"/>
                    <a:pt x="12949" y="3012"/>
                    <a:pt x="12974" y="3003"/>
                  </a:cubicBezTo>
                  <a:cubicBezTo>
                    <a:pt x="12986" y="3037"/>
                    <a:pt x="12986" y="3062"/>
                    <a:pt x="12998" y="3087"/>
                  </a:cubicBezTo>
                  <a:cubicBezTo>
                    <a:pt x="12974" y="3095"/>
                    <a:pt x="12949" y="3104"/>
                    <a:pt x="12924" y="3112"/>
                  </a:cubicBezTo>
                  <a:cubicBezTo>
                    <a:pt x="12924" y="3112"/>
                    <a:pt x="12924" y="3120"/>
                    <a:pt x="12912" y="3120"/>
                  </a:cubicBezTo>
                  <a:cubicBezTo>
                    <a:pt x="12899" y="3120"/>
                    <a:pt x="12874" y="3120"/>
                    <a:pt x="12850" y="3120"/>
                  </a:cubicBezTo>
                  <a:cubicBezTo>
                    <a:pt x="12837" y="3120"/>
                    <a:pt x="12837" y="3120"/>
                    <a:pt x="12837" y="3120"/>
                  </a:cubicBezTo>
                  <a:cubicBezTo>
                    <a:pt x="12813" y="3120"/>
                    <a:pt x="12788" y="3120"/>
                    <a:pt x="12763" y="3129"/>
                  </a:cubicBezTo>
                  <a:cubicBezTo>
                    <a:pt x="12763" y="3129"/>
                    <a:pt x="12751" y="3129"/>
                    <a:pt x="12751" y="3129"/>
                  </a:cubicBezTo>
                  <a:cubicBezTo>
                    <a:pt x="12751" y="3112"/>
                    <a:pt x="12751" y="3112"/>
                    <a:pt x="12751" y="3112"/>
                  </a:cubicBezTo>
                  <a:cubicBezTo>
                    <a:pt x="12751" y="3112"/>
                    <a:pt x="12751" y="3112"/>
                    <a:pt x="12751" y="3112"/>
                  </a:cubicBezTo>
                  <a:cubicBezTo>
                    <a:pt x="12701" y="3112"/>
                    <a:pt x="12651" y="3087"/>
                    <a:pt x="12602" y="3104"/>
                  </a:cubicBezTo>
                  <a:cubicBezTo>
                    <a:pt x="12589" y="3104"/>
                    <a:pt x="12577" y="3112"/>
                    <a:pt x="12565" y="3120"/>
                  </a:cubicBezTo>
                  <a:cubicBezTo>
                    <a:pt x="12565" y="3120"/>
                    <a:pt x="12565" y="3120"/>
                    <a:pt x="12552" y="3120"/>
                  </a:cubicBezTo>
                  <a:cubicBezTo>
                    <a:pt x="12552" y="3120"/>
                    <a:pt x="12552" y="3120"/>
                    <a:pt x="12552" y="3120"/>
                  </a:cubicBezTo>
                  <a:cubicBezTo>
                    <a:pt x="12552" y="3112"/>
                    <a:pt x="12540" y="3112"/>
                    <a:pt x="12540" y="3104"/>
                  </a:cubicBezTo>
                  <a:cubicBezTo>
                    <a:pt x="12478" y="3079"/>
                    <a:pt x="12379" y="3070"/>
                    <a:pt x="12317" y="3095"/>
                  </a:cubicBezTo>
                  <a:cubicBezTo>
                    <a:pt x="12304" y="3095"/>
                    <a:pt x="12304" y="3095"/>
                    <a:pt x="12304" y="3095"/>
                  </a:cubicBezTo>
                  <a:cubicBezTo>
                    <a:pt x="12218" y="3053"/>
                    <a:pt x="12032" y="3095"/>
                    <a:pt x="11957" y="3146"/>
                  </a:cubicBezTo>
                  <a:cubicBezTo>
                    <a:pt x="11883" y="3204"/>
                    <a:pt x="11846" y="3288"/>
                    <a:pt x="11784" y="3355"/>
                  </a:cubicBezTo>
                  <a:cubicBezTo>
                    <a:pt x="11759" y="3397"/>
                    <a:pt x="11710" y="3438"/>
                    <a:pt x="11685" y="3489"/>
                  </a:cubicBezTo>
                  <a:cubicBezTo>
                    <a:pt x="11635" y="3505"/>
                    <a:pt x="11586" y="3530"/>
                    <a:pt x="11524" y="3556"/>
                  </a:cubicBezTo>
                  <a:cubicBezTo>
                    <a:pt x="11511" y="3564"/>
                    <a:pt x="11499" y="3572"/>
                    <a:pt x="11474" y="3581"/>
                  </a:cubicBezTo>
                  <a:cubicBezTo>
                    <a:pt x="11462" y="3589"/>
                    <a:pt x="11437" y="3597"/>
                    <a:pt x="11425" y="3606"/>
                  </a:cubicBezTo>
                  <a:cubicBezTo>
                    <a:pt x="11363" y="3648"/>
                    <a:pt x="11301" y="3681"/>
                    <a:pt x="11239" y="3715"/>
                  </a:cubicBezTo>
                  <a:cubicBezTo>
                    <a:pt x="11177" y="3748"/>
                    <a:pt x="11115" y="3782"/>
                    <a:pt x="11065" y="3832"/>
                  </a:cubicBezTo>
                  <a:cubicBezTo>
                    <a:pt x="10966" y="3924"/>
                    <a:pt x="10855" y="4033"/>
                    <a:pt x="10780" y="4141"/>
                  </a:cubicBezTo>
                  <a:cubicBezTo>
                    <a:pt x="10693" y="3849"/>
                    <a:pt x="10284" y="3556"/>
                    <a:pt x="9950" y="3405"/>
                  </a:cubicBezTo>
                  <a:cubicBezTo>
                    <a:pt x="9690" y="3288"/>
                    <a:pt x="9417" y="3254"/>
                    <a:pt x="9107" y="3296"/>
                  </a:cubicBezTo>
                  <a:cubicBezTo>
                    <a:pt x="9045" y="3305"/>
                    <a:pt x="8983" y="3321"/>
                    <a:pt x="8934" y="3338"/>
                  </a:cubicBezTo>
                  <a:cubicBezTo>
                    <a:pt x="8921" y="3338"/>
                    <a:pt x="8897" y="3338"/>
                    <a:pt x="8884" y="3346"/>
                  </a:cubicBezTo>
                  <a:cubicBezTo>
                    <a:pt x="8773" y="3380"/>
                    <a:pt x="8686" y="3422"/>
                    <a:pt x="8587" y="3464"/>
                  </a:cubicBezTo>
                  <a:cubicBezTo>
                    <a:pt x="8587" y="3464"/>
                    <a:pt x="8587" y="3464"/>
                    <a:pt x="8587" y="3464"/>
                  </a:cubicBezTo>
                  <a:cubicBezTo>
                    <a:pt x="8512" y="3422"/>
                    <a:pt x="8438" y="3371"/>
                    <a:pt x="8426" y="3363"/>
                  </a:cubicBezTo>
                  <a:cubicBezTo>
                    <a:pt x="8314" y="3296"/>
                    <a:pt x="8227" y="3246"/>
                    <a:pt x="8103" y="3204"/>
                  </a:cubicBezTo>
                  <a:cubicBezTo>
                    <a:pt x="8103" y="3196"/>
                    <a:pt x="8091" y="3196"/>
                    <a:pt x="8079" y="3196"/>
                  </a:cubicBezTo>
                  <a:cubicBezTo>
                    <a:pt x="8079" y="3196"/>
                    <a:pt x="8079" y="3196"/>
                    <a:pt x="8079" y="3196"/>
                  </a:cubicBezTo>
                  <a:cubicBezTo>
                    <a:pt x="8079" y="3187"/>
                    <a:pt x="8079" y="3187"/>
                    <a:pt x="8079" y="3187"/>
                  </a:cubicBezTo>
                  <a:cubicBezTo>
                    <a:pt x="7942" y="3137"/>
                    <a:pt x="7806" y="3087"/>
                    <a:pt x="7657" y="3062"/>
                  </a:cubicBezTo>
                  <a:cubicBezTo>
                    <a:pt x="7657" y="3062"/>
                    <a:pt x="7657" y="3062"/>
                    <a:pt x="7657" y="3053"/>
                  </a:cubicBezTo>
                  <a:cubicBezTo>
                    <a:pt x="7657" y="3053"/>
                    <a:pt x="7657" y="3053"/>
                    <a:pt x="7657" y="3053"/>
                  </a:cubicBezTo>
                  <a:cubicBezTo>
                    <a:pt x="7595" y="3045"/>
                    <a:pt x="7533" y="3037"/>
                    <a:pt x="7471" y="3028"/>
                  </a:cubicBezTo>
                  <a:cubicBezTo>
                    <a:pt x="7471" y="2978"/>
                    <a:pt x="7471" y="2978"/>
                    <a:pt x="7471" y="2978"/>
                  </a:cubicBezTo>
                  <a:cubicBezTo>
                    <a:pt x="7471" y="2970"/>
                    <a:pt x="7471" y="2970"/>
                    <a:pt x="7471" y="2970"/>
                  </a:cubicBezTo>
                  <a:cubicBezTo>
                    <a:pt x="7471" y="2953"/>
                    <a:pt x="7471" y="2936"/>
                    <a:pt x="7471" y="2928"/>
                  </a:cubicBezTo>
                  <a:cubicBezTo>
                    <a:pt x="7459" y="2894"/>
                    <a:pt x="7459" y="2861"/>
                    <a:pt x="7459" y="2861"/>
                  </a:cubicBezTo>
                  <a:cubicBezTo>
                    <a:pt x="7434" y="2786"/>
                    <a:pt x="7422" y="2719"/>
                    <a:pt x="7409" y="2643"/>
                  </a:cubicBezTo>
                  <a:cubicBezTo>
                    <a:pt x="7459" y="2585"/>
                    <a:pt x="7496" y="2518"/>
                    <a:pt x="7533" y="2443"/>
                  </a:cubicBezTo>
                  <a:cubicBezTo>
                    <a:pt x="7546" y="2434"/>
                    <a:pt x="7546" y="2417"/>
                    <a:pt x="7558" y="2401"/>
                  </a:cubicBezTo>
                  <a:cubicBezTo>
                    <a:pt x="7558" y="2384"/>
                    <a:pt x="7571" y="2376"/>
                    <a:pt x="7571" y="2367"/>
                  </a:cubicBezTo>
                  <a:cubicBezTo>
                    <a:pt x="7583" y="2342"/>
                    <a:pt x="7595" y="2325"/>
                    <a:pt x="7595" y="2300"/>
                  </a:cubicBezTo>
                  <a:cubicBezTo>
                    <a:pt x="7608" y="2284"/>
                    <a:pt x="7620" y="2258"/>
                    <a:pt x="7632" y="2233"/>
                  </a:cubicBezTo>
                  <a:cubicBezTo>
                    <a:pt x="7632" y="2217"/>
                    <a:pt x="7645" y="2200"/>
                    <a:pt x="7645" y="2183"/>
                  </a:cubicBezTo>
                  <a:cubicBezTo>
                    <a:pt x="7657" y="2175"/>
                    <a:pt x="7657" y="2158"/>
                    <a:pt x="7657" y="2150"/>
                  </a:cubicBezTo>
                  <a:cubicBezTo>
                    <a:pt x="7670" y="2133"/>
                    <a:pt x="7670" y="2116"/>
                    <a:pt x="7670" y="2099"/>
                  </a:cubicBezTo>
                  <a:cubicBezTo>
                    <a:pt x="7682" y="2091"/>
                    <a:pt x="7682" y="2091"/>
                    <a:pt x="7682" y="2091"/>
                  </a:cubicBezTo>
                  <a:cubicBezTo>
                    <a:pt x="7682" y="2074"/>
                    <a:pt x="7682" y="2058"/>
                    <a:pt x="7682" y="2041"/>
                  </a:cubicBezTo>
                  <a:cubicBezTo>
                    <a:pt x="7756" y="2058"/>
                    <a:pt x="7806" y="2041"/>
                    <a:pt x="7843" y="1999"/>
                  </a:cubicBezTo>
                  <a:cubicBezTo>
                    <a:pt x="7843" y="1999"/>
                    <a:pt x="7856" y="1999"/>
                    <a:pt x="7856" y="1991"/>
                  </a:cubicBezTo>
                  <a:cubicBezTo>
                    <a:pt x="7868" y="1982"/>
                    <a:pt x="7893" y="1966"/>
                    <a:pt x="7905" y="1957"/>
                  </a:cubicBezTo>
                  <a:cubicBezTo>
                    <a:pt x="7955" y="1899"/>
                    <a:pt x="7955" y="1815"/>
                    <a:pt x="7992" y="1756"/>
                  </a:cubicBezTo>
                  <a:cubicBezTo>
                    <a:pt x="8041" y="1673"/>
                    <a:pt x="8128" y="1606"/>
                    <a:pt x="8153" y="1522"/>
                  </a:cubicBezTo>
                  <a:cubicBezTo>
                    <a:pt x="8178" y="1438"/>
                    <a:pt x="8203" y="1296"/>
                    <a:pt x="8041" y="1279"/>
                  </a:cubicBezTo>
                  <a:cubicBezTo>
                    <a:pt x="8004" y="1279"/>
                    <a:pt x="7967" y="1279"/>
                    <a:pt x="7930" y="1296"/>
                  </a:cubicBezTo>
                  <a:cubicBezTo>
                    <a:pt x="7930" y="1229"/>
                    <a:pt x="7918" y="1170"/>
                    <a:pt x="7905" y="1112"/>
                  </a:cubicBezTo>
                  <a:cubicBezTo>
                    <a:pt x="7918" y="1087"/>
                    <a:pt x="7918" y="1070"/>
                    <a:pt x="7905" y="1053"/>
                  </a:cubicBezTo>
                  <a:cubicBezTo>
                    <a:pt x="7905" y="869"/>
                    <a:pt x="7856" y="693"/>
                    <a:pt x="7744" y="534"/>
                  </a:cubicBezTo>
                  <a:cubicBezTo>
                    <a:pt x="7484" y="158"/>
                    <a:pt x="6790" y="-43"/>
                    <a:pt x="6207" y="7"/>
                  </a:cubicBezTo>
                  <a:cubicBezTo>
                    <a:pt x="5228" y="83"/>
                    <a:pt x="4708" y="677"/>
                    <a:pt x="4832" y="1296"/>
                  </a:cubicBezTo>
                  <a:cubicBezTo>
                    <a:pt x="4832" y="1296"/>
                    <a:pt x="4832" y="1296"/>
                    <a:pt x="4832" y="1296"/>
                  </a:cubicBezTo>
                  <a:cubicBezTo>
                    <a:pt x="4807" y="1313"/>
                    <a:pt x="4795" y="1321"/>
                    <a:pt x="4770" y="1338"/>
                  </a:cubicBezTo>
                  <a:cubicBezTo>
                    <a:pt x="4720" y="1388"/>
                    <a:pt x="4671" y="1438"/>
                    <a:pt x="4683" y="1505"/>
                  </a:cubicBezTo>
                  <a:cubicBezTo>
                    <a:pt x="4683" y="1614"/>
                    <a:pt x="4807" y="1689"/>
                    <a:pt x="4844" y="1798"/>
                  </a:cubicBezTo>
                  <a:cubicBezTo>
                    <a:pt x="4844" y="1798"/>
                    <a:pt x="4857" y="1798"/>
                    <a:pt x="4844" y="1798"/>
                  </a:cubicBezTo>
                  <a:cubicBezTo>
                    <a:pt x="4857" y="1848"/>
                    <a:pt x="4857" y="1890"/>
                    <a:pt x="4881" y="1940"/>
                  </a:cubicBezTo>
                  <a:cubicBezTo>
                    <a:pt x="4906" y="1999"/>
                    <a:pt x="4906" y="1999"/>
                    <a:pt x="4894" y="1982"/>
                  </a:cubicBezTo>
                  <a:cubicBezTo>
                    <a:pt x="4919" y="2032"/>
                    <a:pt x="4931" y="2074"/>
                    <a:pt x="4993" y="2099"/>
                  </a:cubicBezTo>
                  <a:cubicBezTo>
                    <a:pt x="5042" y="2175"/>
                    <a:pt x="5092" y="2233"/>
                    <a:pt x="5142" y="2191"/>
                  </a:cubicBezTo>
                  <a:cubicBezTo>
                    <a:pt x="5166" y="2225"/>
                    <a:pt x="5204" y="2258"/>
                    <a:pt x="5228" y="2292"/>
                  </a:cubicBezTo>
                  <a:cubicBezTo>
                    <a:pt x="5216" y="2367"/>
                    <a:pt x="5228" y="2434"/>
                    <a:pt x="5241" y="2501"/>
                  </a:cubicBezTo>
                  <a:cubicBezTo>
                    <a:pt x="5253" y="2627"/>
                    <a:pt x="5253" y="2744"/>
                    <a:pt x="5253" y="2869"/>
                  </a:cubicBezTo>
                  <a:cubicBezTo>
                    <a:pt x="5241" y="2853"/>
                    <a:pt x="5228" y="2844"/>
                    <a:pt x="5216" y="2836"/>
                  </a:cubicBezTo>
                  <a:cubicBezTo>
                    <a:pt x="5179" y="2819"/>
                    <a:pt x="5142" y="2794"/>
                    <a:pt x="5104" y="2786"/>
                  </a:cubicBezTo>
                  <a:cubicBezTo>
                    <a:pt x="5042" y="2761"/>
                    <a:pt x="4981" y="2735"/>
                    <a:pt x="4919" y="2719"/>
                  </a:cubicBezTo>
                  <a:cubicBezTo>
                    <a:pt x="4671" y="2669"/>
                    <a:pt x="4386" y="2685"/>
                    <a:pt x="4125" y="2677"/>
                  </a:cubicBezTo>
                  <a:cubicBezTo>
                    <a:pt x="3878" y="2669"/>
                    <a:pt x="3617" y="2652"/>
                    <a:pt x="3369" y="2652"/>
                  </a:cubicBezTo>
                  <a:cubicBezTo>
                    <a:pt x="3134" y="2643"/>
                    <a:pt x="2973" y="2618"/>
                    <a:pt x="2787" y="2535"/>
                  </a:cubicBezTo>
                  <a:cubicBezTo>
                    <a:pt x="2787" y="2535"/>
                    <a:pt x="2787" y="2535"/>
                    <a:pt x="2775" y="2535"/>
                  </a:cubicBezTo>
                  <a:cubicBezTo>
                    <a:pt x="2762" y="2526"/>
                    <a:pt x="2750" y="2518"/>
                    <a:pt x="2725" y="2509"/>
                  </a:cubicBezTo>
                  <a:cubicBezTo>
                    <a:pt x="2700" y="2484"/>
                    <a:pt x="2663" y="2459"/>
                    <a:pt x="2626" y="2434"/>
                  </a:cubicBezTo>
                  <a:cubicBezTo>
                    <a:pt x="2849" y="2325"/>
                    <a:pt x="3084" y="2208"/>
                    <a:pt x="3171" y="2032"/>
                  </a:cubicBezTo>
                  <a:cubicBezTo>
                    <a:pt x="3196" y="1966"/>
                    <a:pt x="3196" y="1899"/>
                    <a:pt x="3184" y="1832"/>
                  </a:cubicBezTo>
                  <a:cubicBezTo>
                    <a:pt x="3184" y="1832"/>
                    <a:pt x="3184" y="1832"/>
                    <a:pt x="3184" y="1832"/>
                  </a:cubicBezTo>
                  <a:cubicBezTo>
                    <a:pt x="3196" y="1656"/>
                    <a:pt x="3184" y="1463"/>
                    <a:pt x="3146" y="1288"/>
                  </a:cubicBezTo>
                  <a:cubicBezTo>
                    <a:pt x="3258" y="1162"/>
                    <a:pt x="3208" y="861"/>
                    <a:pt x="3109" y="652"/>
                  </a:cubicBezTo>
                  <a:cubicBezTo>
                    <a:pt x="3072" y="585"/>
                    <a:pt x="3035" y="526"/>
                    <a:pt x="2998" y="493"/>
                  </a:cubicBezTo>
                  <a:cubicBezTo>
                    <a:pt x="2676" y="191"/>
                    <a:pt x="2043" y="41"/>
                    <a:pt x="1511" y="41"/>
                  </a:cubicBezTo>
                  <a:cubicBezTo>
                    <a:pt x="903" y="41"/>
                    <a:pt x="470" y="183"/>
                    <a:pt x="333" y="585"/>
                  </a:cubicBezTo>
                  <a:cubicBezTo>
                    <a:pt x="296" y="702"/>
                    <a:pt x="309" y="811"/>
                    <a:pt x="346" y="919"/>
                  </a:cubicBezTo>
                  <a:cubicBezTo>
                    <a:pt x="346" y="919"/>
                    <a:pt x="346" y="936"/>
                    <a:pt x="358" y="953"/>
                  </a:cubicBezTo>
                  <a:cubicBezTo>
                    <a:pt x="358" y="970"/>
                    <a:pt x="371" y="995"/>
                    <a:pt x="371" y="1020"/>
                  </a:cubicBezTo>
                  <a:cubicBezTo>
                    <a:pt x="420" y="1120"/>
                    <a:pt x="470" y="1271"/>
                    <a:pt x="507" y="1363"/>
                  </a:cubicBezTo>
                  <a:cubicBezTo>
                    <a:pt x="507" y="1363"/>
                    <a:pt x="507" y="1363"/>
                    <a:pt x="507" y="1371"/>
                  </a:cubicBezTo>
                  <a:cubicBezTo>
                    <a:pt x="346" y="1388"/>
                    <a:pt x="259" y="1455"/>
                    <a:pt x="309" y="1589"/>
                  </a:cubicBezTo>
                  <a:cubicBezTo>
                    <a:pt x="371" y="1731"/>
                    <a:pt x="544" y="1840"/>
                    <a:pt x="693" y="1932"/>
                  </a:cubicBezTo>
                  <a:cubicBezTo>
                    <a:pt x="916" y="2074"/>
                    <a:pt x="978" y="2233"/>
                    <a:pt x="1027" y="2417"/>
                  </a:cubicBezTo>
                  <a:cubicBezTo>
                    <a:pt x="965" y="2476"/>
                    <a:pt x="730" y="2685"/>
                    <a:pt x="680" y="2727"/>
                  </a:cubicBezTo>
                  <a:cubicBezTo>
                    <a:pt x="668" y="2735"/>
                    <a:pt x="668" y="2735"/>
                    <a:pt x="656" y="2744"/>
                  </a:cubicBezTo>
                  <a:cubicBezTo>
                    <a:pt x="643" y="2752"/>
                    <a:pt x="631" y="2752"/>
                    <a:pt x="631" y="2761"/>
                  </a:cubicBezTo>
                  <a:cubicBezTo>
                    <a:pt x="321" y="3028"/>
                    <a:pt x="333" y="3204"/>
                    <a:pt x="395" y="3522"/>
                  </a:cubicBezTo>
                  <a:cubicBezTo>
                    <a:pt x="457" y="3790"/>
                    <a:pt x="420" y="4058"/>
                    <a:pt x="507" y="4326"/>
                  </a:cubicBezTo>
                  <a:cubicBezTo>
                    <a:pt x="519" y="4384"/>
                    <a:pt x="544" y="4443"/>
                    <a:pt x="581" y="4493"/>
                  </a:cubicBezTo>
                  <a:cubicBezTo>
                    <a:pt x="594" y="4535"/>
                    <a:pt x="618" y="4577"/>
                    <a:pt x="643" y="4610"/>
                  </a:cubicBezTo>
                  <a:cubicBezTo>
                    <a:pt x="693" y="4711"/>
                    <a:pt x="792" y="4794"/>
                    <a:pt x="891" y="4870"/>
                  </a:cubicBezTo>
                  <a:cubicBezTo>
                    <a:pt x="891" y="4962"/>
                    <a:pt x="903" y="5070"/>
                    <a:pt x="916" y="5129"/>
                  </a:cubicBezTo>
                  <a:cubicBezTo>
                    <a:pt x="916" y="5146"/>
                    <a:pt x="916" y="5154"/>
                    <a:pt x="916" y="5162"/>
                  </a:cubicBezTo>
                  <a:cubicBezTo>
                    <a:pt x="916" y="5171"/>
                    <a:pt x="916" y="5179"/>
                    <a:pt x="916" y="5179"/>
                  </a:cubicBezTo>
                  <a:cubicBezTo>
                    <a:pt x="928" y="5229"/>
                    <a:pt x="928" y="5288"/>
                    <a:pt x="941" y="5338"/>
                  </a:cubicBezTo>
                  <a:cubicBezTo>
                    <a:pt x="941" y="5347"/>
                    <a:pt x="928" y="5355"/>
                    <a:pt x="916" y="5363"/>
                  </a:cubicBezTo>
                  <a:cubicBezTo>
                    <a:pt x="854" y="5413"/>
                    <a:pt x="804" y="5464"/>
                    <a:pt x="742" y="5514"/>
                  </a:cubicBezTo>
                  <a:cubicBezTo>
                    <a:pt x="742" y="5522"/>
                    <a:pt x="742" y="5522"/>
                    <a:pt x="730" y="5522"/>
                  </a:cubicBezTo>
                  <a:cubicBezTo>
                    <a:pt x="730" y="5531"/>
                    <a:pt x="730" y="5531"/>
                    <a:pt x="730" y="5539"/>
                  </a:cubicBezTo>
                  <a:cubicBezTo>
                    <a:pt x="668" y="5589"/>
                    <a:pt x="618" y="5639"/>
                    <a:pt x="569" y="5690"/>
                  </a:cubicBezTo>
                  <a:cubicBezTo>
                    <a:pt x="544" y="5715"/>
                    <a:pt x="519" y="5740"/>
                    <a:pt x="494" y="5773"/>
                  </a:cubicBezTo>
                  <a:cubicBezTo>
                    <a:pt x="445" y="5815"/>
                    <a:pt x="408" y="5865"/>
                    <a:pt x="371" y="5916"/>
                  </a:cubicBezTo>
                  <a:cubicBezTo>
                    <a:pt x="358" y="5924"/>
                    <a:pt x="358" y="5932"/>
                    <a:pt x="346" y="5949"/>
                  </a:cubicBezTo>
                  <a:cubicBezTo>
                    <a:pt x="284" y="6024"/>
                    <a:pt x="234" y="6116"/>
                    <a:pt x="185" y="6209"/>
                  </a:cubicBezTo>
                  <a:cubicBezTo>
                    <a:pt x="172" y="6225"/>
                    <a:pt x="160" y="6250"/>
                    <a:pt x="147" y="6267"/>
                  </a:cubicBezTo>
                  <a:cubicBezTo>
                    <a:pt x="135" y="6292"/>
                    <a:pt x="123" y="6309"/>
                    <a:pt x="110" y="6334"/>
                  </a:cubicBezTo>
                  <a:cubicBezTo>
                    <a:pt x="-1" y="6568"/>
                    <a:pt x="-88" y="6828"/>
                    <a:pt x="160" y="7037"/>
                  </a:cubicBezTo>
                  <a:cubicBezTo>
                    <a:pt x="234" y="7096"/>
                    <a:pt x="346" y="7146"/>
                    <a:pt x="470" y="7188"/>
                  </a:cubicBezTo>
                  <a:cubicBezTo>
                    <a:pt x="470" y="7196"/>
                    <a:pt x="470" y="7196"/>
                    <a:pt x="470" y="7196"/>
                  </a:cubicBezTo>
                  <a:cubicBezTo>
                    <a:pt x="928" y="7422"/>
                    <a:pt x="1647" y="7539"/>
                    <a:pt x="2155" y="7681"/>
                  </a:cubicBezTo>
                  <a:cubicBezTo>
                    <a:pt x="2143" y="7757"/>
                    <a:pt x="2130" y="7832"/>
                    <a:pt x="2143" y="7916"/>
                  </a:cubicBezTo>
                  <a:cubicBezTo>
                    <a:pt x="2155" y="8108"/>
                    <a:pt x="2143" y="8301"/>
                    <a:pt x="2167" y="8493"/>
                  </a:cubicBezTo>
                  <a:cubicBezTo>
                    <a:pt x="1932" y="8828"/>
                    <a:pt x="1697" y="9104"/>
                    <a:pt x="1659" y="9514"/>
                  </a:cubicBezTo>
                  <a:cubicBezTo>
                    <a:pt x="1647" y="9757"/>
                    <a:pt x="1684" y="10025"/>
                    <a:pt x="1771" y="10267"/>
                  </a:cubicBezTo>
                  <a:cubicBezTo>
                    <a:pt x="1771" y="10276"/>
                    <a:pt x="1771" y="10276"/>
                    <a:pt x="1771" y="10276"/>
                  </a:cubicBezTo>
                  <a:cubicBezTo>
                    <a:pt x="1771" y="10276"/>
                    <a:pt x="1771" y="10284"/>
                    <a:pt x="1758" y="10284"/>
                  </a:cubicBezTo>
                  <a:cubicBezTo>
                    <a:pt x="1709" y="10385"/>
                    <a:pt x="1659" y="10485"/>
                    <a:pt x="1610" y="10577"/>
                  </a:cubicBezTo>
                  <a:cubicBezTo>
                    <a:pt x="1486" y="10853"/>
                    <a:pt x="1399" y="11121"/>
                    <a:pt x="1424" y="11422"/>
                  </a:cubicBezTo>
                  <a:cubicBezTo>
                    <a:pt x="1312" y="11473"/>
                    <a:pt x="1213" y="11523"/>
                    <a:pt x="1114" y="11590"/>
                  </a:cubicBezTo>
                  <a:cubicBezTo>
                    <a:pt x="990" y="11665"/>
                    <a:pt x="742" y="11849"/>
                    <a:pt x="755" y="11983"/>
                  </a:cubicBezTo>
                  <a:cubicBezTo>
                    <a:pt x="767" y="12050"/>
                    <a:pt x="854" y="12100"/>
                    <a:pt x="953" y="12150"/>
                  </a:cubicBezTo>
                  <a:cubicBezTo>
                    <a:pt x="953" y="12150"/>
                    <a:pt x="953" y="12150"/>
                    <a:pt x="953" y="12150"/>
                  </a:cubicBezTo>
                  <a:cubicBezTo>
                    <a:pt x="1027" y="12192"/>
                    <a:pt x="1114" y="12234"/>
                    <a:pt x="1201" y="12259"/>
                  </a:cubicBezTo>
                  <a:cubicBezTo>
                    <a:pt x="1263" y="12284"/>
                    <a:pt x="1312" y="12309"/>
                    <a:pt x="1374" y="12343"/>
                  </a:cubicBezTo>
                  <a:cubicBezTo>
                    <a:pt x="1436" y="12368"/>
                    <a:pt x="1486" y="12401"/>
                    <a:pt x="1535" y="12435"/>
                  </a:cubicBezTo>
                  <a:cubicBezTo>
                    <a:pt x="1535" y="12435"/>
                    <a:pt x="1535" y="12435"/>
                    <a:pt x="1535" y="12435"/>
                  </a:cubicBezTo>
                  <a:cubicBezTo>
                    <a:pt x="1511" y="12560"/>
                    <a:pt x="1486" y="12686"/>
                    <a:pt x="1473" y="12820"/>
                  </a:cubicBezTo>
                  <a:cubicBezTo>
                    <a:pt x="1424" y="13222"/>
                    <a:pt x="1436" y="13640"/>
                    <a:pt x="1436" y="14000"/>
                  </a:cubicBezTo>
                  <a:cubicBezTo>
                    <a:pt x="1436" y="14100"/>
                    <a:pt x="1449" y="14201"/>
                    <a:pt x="1436" y="14301"/>
                  </a:cubicBezTo>
                  <a:cubicBezTo>
                    <a:pt x="1436" y="14385"/>
                    <a:pt x="1436" y="14460"/>
                    <a:pt x="1424" y="14544"/>
                  </a:cubicBezTo>
                  <a:cubicBezTo>
                    <a:pt x="1399" y="14795"/>
                    <a:pt x="1164" y="15280"/>
                    <a:pt x="1436" y="15506"/>
                  </a:cubicBezTo>
                  <a:cubicBezTo>
                    <a:pt x="1535" y="15582"/>
                    <a:pt x="1808" y="15649"/>
                    <a:pt x="2043" y="15657"/>
                  </a:cubicBezTo>
                  <a:cubicBezTo>
                    <a:pt x="2093" y="15665"/>
                    <a:pt x="2143" y="15665"/>
                    <a:pt x="2180" y="15657"/>
                  </a:cubicBezTo>
                  <a:cubicBezTo>
                    <a:pt x="2180" y="15716"/>
                    <a:pt x="2167" y="15766"/>
                    <a:pt x="2167" y="15824"/>
                  </a:cubicBezTo>
                  <a:cubicBezTo>
                    <a:pt x="2167" y="15833"/>
                    <a:pt x="2167" y="15841"/>
                    <a:pt x="2167" y="15849"/>
                  </a:cubicBezTo>
                  <a:cubicBezTo>
                    <a:pt x="2155" y="15858"/>
                    <a:pt x="2155" y="15858"/>
                    <a:pt x="2155" y="15866"/>
                  </a:cubicBezTo>
                  <a:cubicBezTo>
                    <a:pt x="2056" y="16887"/>
                    <a:pt x="2267" y="18000"/>
                    <a:pt x="2440" y="19013"/>
                  </a:cubicBezTo>
                  <a:cubicBezTo>
                    <a:pt x="2428" y="19038"/>
                    <a:pt x="2403" y="19063"/>
                    <a:pt x="2378" y="19088"/>
                  </a:cubicBezTo>
                  <a:cubicBezTo>
                    <a:pt x="2366" y="19088"/>
                    <a:pt x="2366" y="19097"/>
                    <a:pt x="2353" y="19105"/>
                  </a:cubicBezTo>
                  <a:cubicBezTo>
                    <a:pt x="2316" y="19130"/>
                    <a:pt x="2279" y="19164"/>
                    <a:pt x="2242" y="19197"/>
                  </a:cubicBezTo>
                  <a:cubicBezTo>
                    <a:pt x="2205" y="19222"/>
                    <a:pt x="2155" y="19256"/>
                    <a:pt x="2118" y="19281"/>
                  </a:cubicBezTo>
                  <a:cubicBezTo>
                    <a:pt x="2043" y="19339"/>
                    <a:pt x="1944" y="19398"/>
                    <a:pt x="1858" y="19448"/>
                  </a:cubicBezTo>
                  <a:cubicBezTo>
                    <a:pt x="1808" y="19473"/>
                    <a:pt x="1771" y="19498"/>
                    <a:pt x="1721" y="19523"/>
                  </a:cubicBezTo>
                  <a:cubicBezTo>
                    <a:pt x="1672" y="19548"/>
                    <a:pt x="1622" y="19574"/>
                    <a:pt x="1573" y="19599"/>
                  </a:cubicBezTo>
                  <a:cubicBezTo>
                    <a:pt x="1523" y="19632"/>
                    <a:pt x="1449" y="19657"/>
                    <a:pt x="1399" y="19691"/>
                  </a:cubicBezTo>
                  <a:cubicBezTo>
                    <a:pt x="1226" y="19774"/>
                    <a:pt x="1064" y="19858"/>
                    <a:pt x="941" y="19959"/>
                  </a:cubicBezTo>
                  <a:cubicBezTo>
                    <a:pt x="730" y="20126"/>
                    <a:pt x="680" y="20436"/>
                    <a:pt x="891" y="20628"/>
                  </a:cubicBezTo>
                  <a:cubicBezTo>
                    <a:pt x="1102" y="20812"/>
                    <a:pt x="1548" y="20871"/>
                    <a:pt x="1920" y="20837"/>
                  </a:cubicBezTo>
                  <a:cubicBezTo>
                    <a:pt x="1920" y="20837"/>
                    <a:pt x="1920" y="20837"/>
                    <a:pt x="1920" y="20837"/>
                  </a:cubicBezTo>
                  <a:cubicBezTo>
                    <a:pt x="1957" y="20829"/>
                    <a:pt x="2006" y="20829"/>
                    <a:pt x="2043" y="20821"/>
                  </a:cubicBezTo>
                  <a:cubicBezTo>
                    <a:pt x="2093" y="20812"/>
                    <a:pt x="2143" y="20804"/>
                    <a:pt x="2192" y="20787"/>
                  </a:cubicBezTo>
                  <a:cubicBezTo>
                    <a:pt x="2217" y="20787"/>
                    <a:pt x="2229" y="20779"/>
                    <a:pt x="2254" y="20779"/>
                  </a:cubicBezTo>
                  <a:cubicBezTo>
                    <a:pt x="2329" y="20754"/>
                    <a:pt x="2403" y="20720"/>
                    <a:pt x="2477" y="20678"/>
                  </a:cubicBezTo>
                  <a:cubicBezTo>
                    <a:pt x="2725" y="20561"/>
                    <a:pt x="3022" y="20369"/>
                    <a:pt x="3184" y="20185"/>
                  </a:cubicBezTo>
                  <a:cubicBezTo>
                    <a:pt x="3184" y="20185"/>
                    <a:pt x="3184" y="20185"/>
                    <a:pt x="3184" y="20185"/>
                  </a:cubicBezTo>
                  <a:cubicBezTo>
                    <a:pt x="3394" y="20159"/>
                    <a:pt x="3518" y="20009"/>
                    <a:pt x="3593" y="19800"/>
                  </a:cubicBezTo>
                  <a:cubicBezTo>
                    <a:pt x="3655" y="19741"/>
                    <a:pt x="3704" y="19682"/>
                    <a:pt x="3716" y="19657"/>
                  </a:cubicBezTo>
                  <a:cubicBezTo>
                    <a:pt x="3741" y="19557"/>
                    <a:pt x="3716" y="19431"/>
                    <a:pt x="3692" y="19314"/>
                  </a:cubicBezTo>
                  <a:cubicBezTo>
                    <a:pt x="3741" y="18712"/>
                    <a:pt x="3630" y="17992"/>
                    <a:pt x="3642" y="17866"/>
                  </a:cubicBezTo>
                  <a:cubicBezTo>
                    <a:pt x="3716" y="17205"/>
                    <a:pt x="3964" y="16578"/>
                    <a:pt x="4076" y="15916"/>
                  </a:cubicBezTo>
                  <a:cubicBezTo>
                    <a:pt x="4101" y="15824"/>
                    <a:pt x="4175" y="15590"/>
                    <a:pt x="4163" y="15423"/>
                  </a:cubicBezTo>
                  <a:cubicBezTo>
                    <a:pt x="4187" y="15406"/>
                    <a:pt x="4212" y="15381"/>
                    <a:pt x="4237" y="15347"/>
                  </a:cubicBezTo>
                  <a:cubicBezTo>
                    <a:pt x="4324" y="15314"/>
                    <a:pt x="4373" y="15272"/>
                    <a:pt x="4410" y="15222"/>
                  </a:cubicBezTo>
                  <a:cubicBezTo>
                    <a:pt x="4448" y="15155"/>
                    <a:pt x="4460" y="15080"/>
                    <a:pt x="4460" y="14971"/>
                  </a:cubicBezTo>
                  <a:cubicBezTo>
                    <a:pt x="4472" y="14962"/>
                    <a:pt x="4472" y="14962"/>
                    <a:pt x="4472" y="14954"/>
                  </a:cubicBezTo>
                  <a:cubicBezTo>
                    <a:pt x="4497" y="14778"/>
                    <a:pt x="4497" y="14586"/>
                    <a:pt x="4522" y="14402"/>
                  </a:cubicBezTo>
                  <a:cubicBezTo>
                    <a:pt x="4547" y="14201"/>
                    <a:pt x="4547" y="14000"/>
                    <a:pt x="4534" y="13799"/>
                  </a:cubicBezTo>
                  <a:cubicBezTo>
                    <a:pt x="4547" y="13623"/>
                    <a:pt x="4547" y="13448"/>
                    <a:pt x="4559" y="13263"/>
                  </a:cubicBezTo>
                  <a:cubicBezTo>
                    <a:pt x="4584" y="12711"/>
                    <a:pt x="4819" y="12100"/>
                    <a:pt x="5018" y="11548"/>
                  </a:cubicBezTo>
                  <a:cubicBezTo>
                    <a:pt x="5067" y="11556"/>
                    <a:pt x="5117" y="11556"/>
                    <a:pt x="5179" y="11556"/>
                  </a:cubicBezTo>
                  <a:cubicBezTo>
                    <a:pt x="5526" y="12268"/>
                    <a:pt x="5699" y="12996"/>
                    <a:pt x="5935" y="13724"/>
                  </a:cubicBezTo>
                  <a:cubicBezTo>
                    <a:pt x="6059" y="14100"/>
                    <a:pt x="6108" y="14427"/>
                    <a:pt x="6158" y="14820"/>
                  </a:cubicBezTo>
                  <a:cubicBezTo>
                    <a:pt x="6183" y="15046"/>
                    <a:pt x="6096" y="15155"/>
                    <a:pt x="6381" y="15331"/>
                  </a:cubicBezTo>
                  <a:cubicBezTo>
                    <a:pt x="6393" y="15339"/>
                    <a:pt x="6430" y="15356"/>
                    <a:pt x="6480" y="15364"/>
                  </a:cubicBezTo>
                  <a:cubicBezTo>
                    <a:pt x="6480" y="15364"/>
                    <a:pt x="6480" y="15372"/>
                    <a:pt x="6480" y="15372"/>
                  </a:cubicBezTo>
                  <a:cubicBezTo>
                    <a:pt x="6592" y="15464"/>
                    <a:pt x="6728" y="15515"/>
                    <a:pt x="6889" y="15490"/>
                  </a:cubicBezTo>
                  <a:cubicBezTo>
                    <a:pt x="6889" y="15490"/>
                    <a:pt x="6889" y="15490"/>
                    <a:pt x="6889" y="15490"/>
                  </a:cubicBezTo>
                  <a:cubicBezTo>
                    <a:pt x="6901" y="15490"/>
                    <a:pt x="6901" y="15490"/>
                    <a:pt x="6914" y="15490"/>
                  </a:cubicBezTo>
                  <a:cubicBezTo>
                    <a:pt x="6914" y="15967"/>
                    <a:pt x="6951" y="16435"/>
                    <a:pt x="7137" y="16921"/>
                  </a:cubicBezTo>
                  <a:cubicBezTo>
                    <a:pt x="7261" y="17222"/>
                    <a:pt x="7471" y="17498"/>
                    <a:pt x="7546" y="17816"/>
                  </a:cubicBezTo>
                  <a:cubicBezTo>
                    <a:pt x="7571" y="17933"/>
                    <a:pt x="7558" y="18084"/>
                    <a:pt x="7546" y="18235"/>
                  </a:cubicBezTo>
                  <a:cubicBezTo>
                    <a:pt x="7546" y="18260"/>
                    <a:pt x="7546" y="18293"/>
                    <a:pt x="7533" y="18318"/>
                  </a:cubicBezTo>
                  <a:cubicBezTo>
                    <a:pt x="7533" y="18343"/>
                    <a:pt x="7533" y="18368"/>
                    <a:pt x="7533" y="18402"/>
                  </a:cubicBezTo>
                  <a:cubicBezTo>
                    <a:pt x="7533" y="18410"/>
                    <a:pt x="7533" y="18410"/>
                    <a:pt x="7533" y="18410"/>
                  </a:cubicBezTo>
                  <a:cubicBezTo>
                    <a:pt x="7533" y="18461"/>
                    <a:pt x="7533" y="18511"/>
                    <a:pt x="7533" y="18561"/>
                  </a:cubicBezTo>
                  <a:cubicBezTo>
                    <a:pt x="7533" y="18561"/>
                    <a:pt x="7533" y="18561"/>
                    <a:pt x="7533" y="18561"/>
                  </a:cubicBezTo>
                  <a:cubicBezTo>
                    <a:pt x="7533" y="18586"/>
                    <a:pt x="7533" y="18611"/>
                    <a:pt x="7533" y="18636"/>
                  </a:cubicBezTo>
                  <a:cubicBezTo>
                    <a:pt x="7546" y="18703"/>
                    <a:pt x="7558" y="18762"/>
                    <a:pt x="7583" y="18820"/>
                  </a:cubicBezTo>
                  <a:cubicBezTo>
                    <a:pt x="7422" y="19055"/>
                    <a:pt x="7211" y="19348"/>
                    <a:pt x="7372" y="19565"/>
                  </a:cubicBezTo>
                  <a:cubicBezTo>
                    <a:pt x="7558" y="19816"/>
                    <a:pt x="7967" y="20025"/>
                    <a:pt x="8227" y="20235"/>
                  </a:cubicBezTo>
                  <a:cubicBezTo>
                    <a:pt x="8488" y="20444"/>
                    <a:pt x="8673" y="20569"/>
                    <a:pt x="9070" y="20553"/>
                  </a:cubicBezTo>
                  <a:cubicBezTo>
                    <a:pt x="9206" y="20553"/>
                    <a:pt x="9355" y="20536"/>
                    <a:pt x="9491" y="20519"/>
                  </a:cubicBezTo>
                  <a:cubicBezTo>
                    <a:pt x="9504" y="20519"/>
                    <a:pt x="9516" y="20519"/>
                    <a:pt x="9541" y="20511"/>
                  </a:cubicBezTo>
                  <a:cubicBezTo>
                    <a:pt x="9553" y="20511"/>
                    <a:pt x="9553" y="20511"/>
                    <a:pt x="9553" y="20511"/>
                  </a:cubicBezTo>
                  <a:cubicBezTo>
                    <a:pt x="9590" y="20503"/>
                    <a:pt x="9628" y="20503"/>
                    <a:pt x="9665" y="20494"/>
                  </a:cubicBezTo>
                  <a:cubicBezTo>
                    <a:pt x="9690" y="20486"/>
                    <a:pt x="9727" y="20469"/>
                    <a:pt x="9764" y="20461"/>
                  </a:cubicBezTo>
                  <a:cubicBezTo>
                    <a:pt x="9900" y="20419"/>
                    <a:pt x="10061" y="20377"/>
                    <a:pt x="10111" y="20344"/>
                  </a:cubicBezTo>
                  <a:cubicBezTo>
                    <a:pt x="10173" y="20385"/>
                    <a:pt x="10247" y="20419"/>
                    <a:pt x="10334" y="20452"/>
                  </a:cubicBezTo>
                  <a:cubicBezTo>
                    <a:pt x="10755" y="20636"/>
                    <a:pt x="11400" y="20670"/>
                    <a:pt x="11660" y="20394"/>
                  </a:cubicBezTo>
                  <a:cubicBezTo>
                    <a:pt x="11796" y="20243"/>
                    <a:pt x="11883" y="20092"/>
                    <a:pt x="11945" y="19942"/>
                  </a:cubicBezTo>
                  <a:cubicBezTo>
                    <a:pt x="11945" y="19942"/>
                    <a:pt x="11945" y="19942"/>
                    <a:pt x="11945" y="19942"/>
                  </a:cubicBezTo>
                  <a:cubicBezTo>
                    <a:pt x="11957" y="19925"/>
                    <a:pt x="11970" y="19908"/>
                    <a:pt x="11982" y="19892"/>
                  </a:cubicBezTo>
                  <a:cubicBezTo>
                    <a:pt x="12193" y="19557"/>
                    <a:pt x="12057" y="19147"/>
                    <a:pt x="11858" y="18804"/>
                  </a:cubicBezTo>
                  <a:cubicBezTo>
                    <a:pt x="11846" y="18787"/>
                    <a:pt x="11834" y="18762"/>
                    <a:pt x="11821" y="18745"/>
                  </a:cubicBezTo>
                  <a:cubicBezTo>
                    <a:pt x="11796" y="18712"/>
                    <a:pt x="11784" y="18678"/>
                    <a:pt x="11759" y="18645"/>
                  </a:cubicBezTo>
                  <a:cubicBezTo>
                    <a:pt x="11759" y="18645"/>
                    <a:pt x="11759" y="18645"/>
                    <a:pt x="11759" y="18645"/>
                  </a:cubicBezTo>
                  <a:cubicBezTo>
                    <a:pt x="11834" y="18469"/>
                    <a:pt x="11871" y="18276"/>
                    <a:pt x="11883" y="18084"/>
                  </a:cubicBezTo>
                  <a:cubicBezTo>
                    <a:pt x="11883" y="18076"/>
                    <a:pt x="11883" y="18067"/>
                    <a:pt x="11883" y="18059"/>
                  </a:cubicBezTo>
                  <a:cubicBezTo>
                    <a:pt x="11895" y="17992"/>
                    <a:pt x="11895" y="17925"/>
                    <a:pt x="11895" y="17858"/>
                  </a:cubicBezTo>
                  <a:cubicBezTo>
                    <a:pt x="11895" y="17732"/>
                    <a:pt x="11883" y="17599"/>
                    <a:pt x="11883" y="17473"/>
                  </a:cubicBezTo>
                  <a:cubicBezTo>
                    <a:pt x="11883" y="17456"/>
                    <a:pt x="11883" y="17440"/>
                    <a:pt x="11883" y="17431"/>
                  </a:cubicBezTo>
                  <a:cubicBezTo>
                    <a:pt x="11871" y="17381"/>
                    <a:pt x="11883" y="17331"/>
                    <a:pt x="11871" y="17289"/>
                  </a:cubicBezTo>
                  <a:cubicBezTo>
                    <a:pt x="11871" y="16812"/>
                    <a:pt x="11784" y="16318"/>
                    <a:pt x="11821" y="15833"/>
                  </a:cubicBezTo>
                  <a:cubicBezTo>
                    <a:pt x="11821" y="15741"/>
                    <a:pt x="11834" y="15649"/>
                    <a:pt x="11846" y="15557"/>
                  </a:cubicBezTo>
                  <a:cubicBezTo>
                    <a:pt x="11858" y="15557"/>
                    <a:pt x="11858" y="15557"/>
                    <a:pt x="11858" y="15557"/>
                  </a:cubicBezTo>
                  <a:cubicBezTo>
                    <a:pt x="11858" y="15557"/>
                    <a:pt x="11858" y="15557"/>
                    <a:pt x="11858" y="15557"/>
                  </a:cubicBezTo>
                  <a:cubicBezTo>
                    <a:pt x="11871" y="15557"/>
                    <a:pt x="11871" y="15557"/>
                    <a:pt x="11883" y="15557"/>
                  </a:cubicBezTo>
                  <a:cubicBezTo>
                    <a:pt x="11895" y="15557"/>
                    <a:pt x="11908" y="15557"/>
                    <a:pt x="11920" y="15557"/>
                  </a:cubicBezTo>
                  <a:cubicBezTo>
                    <a:pt x="11957" y="15557"/>
                    <a:pt x="11995" y="15548"/>
                    <a:pt x="12019" y="15548"/>
                  </a:cubicBezTo>
                  <a:cubicBezTo>
                    <a:pt x="12057" y="15540"/>
                    <a:pt x="12081" y="15531"/>
                    <a:pt x="12106" y="15523"/>
                  </a:cubicBezTo>
                  <a:cubicBezTo>
                    <a:pt x="12143" y="15548"/>
                    <a:pt x="12181" y="15565"/>
                    <a:pt x="12193" y="15582"/>
                  </a:cubicBezTo>
                  <a:cubicBezTo>
                    <a:pt x="12205" y="15590"/>
                    <a:pt x="12230" y="15598"/>
                    <a:pt x="12242" y="15607"/>
                  </a:cubicBezTo>
                  <a:cubicBezTo>
                    <a:pt x="12255" y="15615"/>
                    <a:pt x="12255" y="15615"/>
                    <a:pt x="12255" y="15615"/>
                  </a:cubicBezTo>
                  <a:cubicBezTo>
                    <a:pt x="12317" y="15649"/>
                    <a:pt x="12379" y="15674"/>
                    <a:pt x="12441" y="15690"/>
                  </a:cubicBezTo>
                  <a:cubicBezTo>
                    <a:pt x="12453" y="15699"/>
                    <a:pt x="12466" y="15699"/>
                    <a:pt x="12478" y="15707"/>
                  </a:cubicBezTo>
                  <a:cubicBezTo>
                    <a:pt x="12478" y="15699"/>
                    <a:pt x="12478" y="15707"/>
                    <a:pt x="12478" y="15707"/>
                  </a:cubicBezTo>
                  <a:cubicBezTo>
                    <a:pt x="12515" y="15716"/>
                    <a:pt x="12552" y="15732"/>
                    <a:pt x="12589" y="15749"/>
                  </a:cubicBezTo>
                  <a:cubicBezTo>
                    <a:pt x="12627" y="15757"/>
                    <a:pt x="12651" y="15766"/>
                    <a:pt x="12676" y="15782"/>
                  </a:cubicBezTo>
                  <a:cubicBezTo>
                    <a:pt x="12589" y="16352"/>
                    <a:pt x="12775" y="16921"/>
                    <a:pt x="12961" y="17498"/>
                  </a:cubicBezTo>
                  <a:cubicBezTo>
                    <a:pt x="12961" y="17498"/>
                    <a:pt x="12961" y="17498"/>
                    <a:pt x="12961" y="17498"/>
                  </a:cubicBezTo>
                  <a:cubicBezTo>
                    <a:pt x="13085" y="17883"/>
                    <a:pt x="13209" y="18268"/>
                    <a:pt x="13246" y="18653"/>
                  </a:cubicBezTo>
                  <a:cubicBezTo>
                    <a:pt x="13221" y="18686"/>
                    <a:pt x="13184" y="18720"/>
                    <a:pt x="13172" y="18762"/>
                  </a:cubicBezTo>
                  <a:cubicBezTo>
                    <a:pt x="13147" y="18837"/>
                    <a:pt x="13135" y="18921"/>
                    <a:pt x="13122" y="18996"/>
                  </a:cubicBezTo>
                  <a:cubicBezTo>
                    <a:pt x="13110" y="19038"/>
                    <a:pt x="13085" y="19097"/>
                    <a:pt x="13085" y="19155"/>
                  </a:cubicBezTo>
                  <a:cubicBezTo>
                    <a:pt x="12961" y="19281"/>
                    <a:pt x="12887" y="19398"/>
                    <a:pt x="12862" y="19557"/>
                  </a:cubicBezTo>
                  <a:cubicBezTo>
                    <a:pt x="12813" y="19733"/>
                    <a:pt x="12850" y="19900"/>
                    <a:pt x="13011" y="20034"/>
                  </a:cubicBezTo>
                  <a:cubicBezTo>
                    <a:pt x="13023" y="20051"/>
                    <a:pt x="13048" y="20059"/>
                    <a:pt x="13060" y="20076"/>
                  </a:cubicBezTo>
                  <a:cubicBezTo>
                    <a:pt x="13073" y="20076"/>
                    <a:pt x="13073" y="20076"/>
                    <a:pt x="13073" y="20076"/>
                  </a:cubicBezTo>
                  <a:cubicBezTo>
                    <a:pt x="13073" y="20076"/>
                    <a:pt x="13073" y="20076"/>
                    <a:pt x="13073" y="20076"/>
                  </a:cubicBezTo>
                  <a:cubicBezTo>
                    <a:pt x="13073" y="20084"/>
                    <a:pt x="13073" y="20084"/>
                    <a:pt x="13073" y="20084"/>
                  </a:cubicBezTo>
                  <a:cubicBezTo>
                    <a:pt x="13110" y="20226"/>
                    <a:pt x="13172" y="20377"/>
                    <a:pt x="13296" y="20469"/>
                  </a:cubicBezTo>
                  <a:cubicBezTo>
                    <a:pt x="13432" y="20578"/>
                    <a:pt x="13668" y="20603"/>
                    <a:pt x="13891" y="20586"/>
                  </a:cubicBezTo>
                  <a:cubicBezTo>
                    <a:pt x="13915" y="20586"/>
                    <a:pt x="13940" y="20586"/>
                    <a:pt x="13965" y="20586"/>
                  </a:cubicBezTo>
                  <a:cubicBezTo>
                    <a:pt x="14015" y="20586"/>
                    <a:pt x="14064" y="20578"/>
                    <a:pt x="14114" y="20578"/>
                  </a:cubicBezTo>
                  <a:cubicBezTo>
                    <a:pt x="14126" y="20578"/>
                    <a:pt x="14126" y="20578"/>
                    <a:pt x="14139" y="20578"/>
                  </a:cubicBezTo>
                  <a:cubicBezTo>
                    <a:pt x="14163" y="20569"/>
                    <a:pt x="14200" y="20569"/>
                    <a:pt x="14225" y="20561"/>
                  </a:cubicBezTo>
                  <a:cubicBezTo>
                    <a:pt x="14560" y="20536"/>
                    <a:pt x="14733" y="20444"/>
                    <a:pt x="14709" y="20193"/>
                  </a:cubicBezTo>
                  <a:cubicBezTo>
                    <a:pt x="14696" y="20042"/>
                    <a:pt x="14597" y="19875"/>
                    <a:pt x="14510" y="19741"/>
                  </a:cubicBezTo>
                  <a:cubicBezTo>
                    <a:pt x="14448" y="19657"/>
                    <a:pt x="14424" y="19582"/>
                    <a:pt x="14399" y="19490"/>
                  </a:cubicBezTo>
                  <a:cubicBezTo>
                    <a:pt x="14411" y="19490"/>
                    <a:pt x="14424" y="19490"/>
                    <a:pt x="14448" y="19490"/>
                  </a:cubicBezTo>
                  <a:cubicBezTo>
                    <a:pt x="14523" y="19482"/>
                    <a:pt x="14547" y="19423"/>
                    <a:pt x="14560" y="19373"/>
                  </a:cubicBezTo>
                  <a:cubicBezTo>
                    <a:pt x="14572" y="19348"/>
                    <a:pt x="14585" y="19289"/>
                    <a:pt x="14547" y="19264"/>
                  </a:cubicBezTo>
                  <a:cubicBezTo>
                    <a:pt x="14535" y="19256"/>
                    <a:pt x="14523" y="19247"/>
                    <a:pt x="14510" y="19239"/>
                  </a:cubicBezTo>
                  <a:cubicBezTo>
                    <a:pt x="14411" y="19164"/>
                    <a:pt x="14461" y="19205"/>
                    <a:pt x="14473" y="19230"/>
                  </a:cubicBezTo>
                  <a:cubicBezTo>
                    <a:pt x="14473" y="19230"/>
                    <a:pt x="14473" y="19230"/>
                    <a:pt x="14473" y="19230"/>
                  </a:cubicBezTo>
                  <a:cubicBezTo>
                    <a:pt x="14411" y="19197"/>
                    <a:pt x="14362" y="19172"/>
                    <a:pt x="14300" y="19155"/>
                  </a:cubicBezTo>
                  <a:cubicBezTo>
                    <a:pt x="14275" y="19147"/>
                    <a:pt x="14262" y="19138"/>
                    <a:pt x="14238" y="19130"/>
                  </a:cubicBezTo>
                  <a:cubicBezTo>
                    <a:pt x="14238" y="19130"/>
                    <a:pt x="14238" y="19130"/>
                    <a:pt x="14238" y="19130"/>
                  </a:cubicBezTo>
                  <a:cubicBezTo>
                    <a:pt x="14213" y="19038"/>
                    <a:pt x="14176" y="18946"/>
                    <a:pt x="14139" y="18862"/>
                  </a:cubicBezTo>
                  <a:cubicBezTo>
                    <a:pt x="14101" y="18762"/>
                    <a:pt x="14077" y="18636"/>
                    <a:pt x="14002" y="18536"/>
                  </a:cubicBezTo>
                  <a:cubicBezTo>
                    <a:pt x="14002" y="18536"/>
                    <a:pt x="14002" y="18536"/>
                    <a:pt x="14002" y="18536"/>
                  </a:cubicBezTo>
                  <a:cubicBezTo>
                    <a:pt x="14039" y="18377"/>
                    <a:pt x="14052" y="18218"/>
                    <a:pt x="14064" y="18067"/>
                  </a:cubicBezTo>
                  <a:cubicBezTo>
                    <a:pt x="14064" y="18059"/>
                    <a:pt x="14064" y="18059"/>
                    <a:pt x="14064" y="18059"/>
                  </a:cubicBezTo>
                  <a:cubicBezTo>
                    <a:pt x="14089" y="17925"/>
                    <a:pt x="14114" y="17824"/>
                    <a:pt x="14114" y="17791"/>
                  </a:cubicBezTo>
                  <a:cubicBezTo>
                    <a:pt x="14126" y="17364"/>
                    <a:pt x="14114" y="16937"/>
                    <a:pt x="14089" y="16519"/>
                  </a:cubicBezTo>
                  <a:cubicBezTo>
                    <a:pt x="14077" y="16260"/>
                    <a:pt x="14064" y="16000"/>
                    <a:pt x="14052" y="15741"/>
                  </a:cubicBezTo>
                  <a:cubicBezTo>
                    <a:pt x="14089" y="15716"/>
                    <a:pt x="14126" y="15690"/>
                    <a:pt x="14151" y="15665"/>
                  </a:cubicBezTo>
                  <a:cubicBezTo>
                    <a:pt x="14151" y="15665"/>
                    <a:pt x="14151" y="15665"/>
                    <a:pt x="14151" y="15665"/>
                  </a:cubicBezTo>
                  <a:cubicBezTo>
                    <a:pt x="14225" y="15615"/>
                    <a:pt x="14275" y="15565"/>
                    <a:pt x="14300" y="15531"/>
                  </a:cubicBezTo>
                  <a:cubicBezTo>
                    <a:pt x="14324" y="15473"/>
                    <a:pt x="14324" y="15406"/>
                    <a:pt x="14312" y="15347"/>
                  </a:cubicBezTo>
                  <a:cubicBezTo>
                    <a:pt x="14312" y="15205"/>
                    <a:pt x="14262" y="15038"/>
                    <a:pt x="14225" y="14837"/>
                  </a:cubicBezTo>
                  <a:cubicBezTo>
                    <a:pt x="14151" y="14377"/>
                    <a:pt x="14287" y="13858"/>
                    <a:pt x="14213" y="13381"/>
                  </a:cubicBezTo>
                  <a:cubicBezTo>
                    <a:pt x="14399" y="13079"/>
                    <a:pt x="14374" y="12611"/>
                    <a:pt x="14300" y="12368"/>
                  </a:cubicBezTo>
                  <a:cubicBezTo>
                    <a:pt x="14300" y="12360"/>
                    <a:pt x="14300" y="12343"/>
                    <a:pt x="14287" y="12318"/>
                  </a:cubicBezTo>
                  <a:cubicBezTo>
                    <a:pt x="14287" y="12318"/>
                    <a:pt x="14287" y="12309"/>
                    <a:pt x="14287" y="12301"/>
                  </a:cubicBezTo>
                  <a:cubicBezTo>
                    <a:pt x="14275" y="12259"/>
                    <a:pt x="14262" y="12209"/>
                    <a:pt x="14238" y="12167"/>
                  </a:cubicBezTo>
                  <a:cubicBezTo>
                    <a:pt x="14139" y="11883"/>
                    <a:pt x="14039" y="11615"/>
                    <a:pt x="14015" y="11322"/>
                  </a:cubicBezTo>
                  <a:cubicBezTo>
                    <a:pt x="14052" y="11330"/>
                    <a:pt x="14077" y="11339"/>
                    <a:pt x="14101" y="11339"/>
                  </a:cubicBezTo>
                  <a:cubicBezTo>
                    <a:pt x="14139" y="11347"/>
                    <a:pt x="14163" y="11355"/>
                    <a:pt x="14188" y="11364"/>
                  </a:cubicBezTo>
                  <a:cubicBezTo>
                    <a:pt x="14200" y="11364"/>
                    <a:pt x="14200" y="11364"/>
                    <a:pt x="14213" y="11364"/>
                  </a:cubicBezTo>
                  <a:cubicBezTo>
                    <a:pt x="14337" y="11406"/>
                    <a:pt x="14709" y="11288"/>
                    <a:pt x="14758" y="11314"/>
                  </a:cubicBezTo>
                  <a:cubicBezTo>
                    <a:pt x="14981" y="11397"/>
                    <a:pt x="14919" y="11715"/>
                    <a:pt x="15155" y="11782"/>
                  </a:cubicBezTo>
                  <a:cubicBezTo>
                    <a:pt x="15142" y="12401"/>
                    <a:pt x="15440" y="13004"/>
                    <a:pt x="15650" y="13615"/>
                  </a:cubicBezTo>
                  <a:cubicBezTo>
                    <a:pt x="15762" y="13941"/>
                    <a:pt x="15873" y="14276"/>
                    <a:pt x="16059" y="14586"/>
                  </a:cubicBezTo>
                  <a:cubicBezTo>
                    <a:pt x="16134" y="14703"/>
                    <a:pt x="16208" y="14820"/>
                    <a:pt x="16295" y="14937"/>
                  </a:cubicBezTo>
                  <a:cubicBezTo>
                    <a:pt x="16443" y="15121"/>
                    <a:pt x="16654" y="15297"/>
                    <a:pt x="16828" y="15481"/>
                  </a:cubicBezTo>
                  <a:cubicBezTo>
                    <a:pt x="16828" y="15490"/>
                    <a:pt x="16840" y="15498"/>
                    <a:pt x="16840" y="15506"/>
                  </a:cubicBezTo>
                  <a:cubicBezTo>
                    <a:pt x="16865" y="15531"/>
                    <a:pt x="16877" y="15557"/>
                    <a:pt x="16890" y="15573"/>
                  </a:cubicBezTo>
                  <a:cubicBezTo>
                    <a:pt x="16902" y="15573"/>
                    <a:pt x="16890" y="15573"/>
                    <a:pt x="16890" y="15573"/>
                  </a:cubicBezTo>
                  <a:cubicBezTo>
                    <a:pt x="16914" y="15640"/>
                    <a:pt x="16927" y="15699"/>
                    <a:pt x="16939" y="15757"/>
                  </a:cubicBezTo>
                  <a:cubicBezTo>
                    <a:pt x="16939" y="15757"/>
                    <a:pt x="16939" y="15766"/>
                    <a:pt x="16952" y="15766"/>
                  </a:cubicBezTo>
                  <a:cubicBezTo>
                    <a:pt x="16964" y="15824"/>
                    <a:pt x="16976" y="15883"/>
                    <a:pt x="17001" y="15942"/>
                  </a:cubicBezTo>
                  <a:cubicBezTo>
                    <a:pt x="17026" y="16008"/>
                    <a:pt x="17051" y="16075"/>
                    <a:pt x="17076" y="16142"/>
                  </a:cubicBezTo>
                  <a:cubicBezTo>
                    <a:pt x="17088" y="16167"/>
                    <a:pt x="17088" y="16193"/>
                    <a:pt x="17100" y="16218"/>
                  </a:cubicBezTo>
                  <a:cubicBezTo>
                    <a:pt x="17150" y="16318"/>
                    <a:pt x="17212" y="16419"/>
                    <a:pt x="17261" y="16519"/>
                  </a:cubicBezTo>
                  <a:cubicBezTo>
                    <a:pt x="17274" y="16519"/>
                    <a:pt x="17274" y="16519"/>
                    <a:pt x="17274" y="16519"/>
                  </a:cubicBezTo>
                  <a:cubicBezTo>
                    <a:pt x="17274" y="16536"/>
                    <a:pt x="17286" y="16552"/>
                    <a:pt x="17299" y="16569"/>
                  </a:cubicBezTo>
                  <a:cubicBezTo>
                    <a:pt x="17410" y="16762"/>
                    <a:pt x="17546" y="16954"/>
                    <a:pt x="17683" y="17138"/>
                  </a:cubicBezTo>
                  <a:cubicBezTo>
                    <a:pt x="17683" y="17155"/>
                    <a:pt x="17757" y="17281"/>
                    <a:pt x="17831" y="17389"/>
                  </a:cubicBezTo>
                  <a:cubicBezTo>
                    <a:pt x="17831" y="17389"/>
                    <a:pt x="17831" y="17389"/>
                    <a:pt x="17831" y="17398"/>
                  </a:cubicBezTo>
                  <a:cubicBezTo>
                    <a:pt x="17893" y="17532"/>
                    <a:pt x="17943" y="17674"/>
                    <a:pt x="17980" y="17808"/>
                  </a:cubicBezTo>
                  <a:cubicBezTo>
                    <a:pt x="17980" y="17824"/>
                    <a:pt x="17993" y="17841"/>
                    <a:pt x="17993" y="17858"/>
                  </a:cubicBezTo>
                  <a:cubicBezTo>
                    <a:pt x="18005" y="17900"/>
                    <a:pt x="18017" y="17933"/>
                    <a:pt x="18017" y="17967"/>
                  </a:cubicBezTo>
                  <a:cubicBezTo>
                    <a:pt x="18030" y="17975"/>
                    <a:pt x="18030" y="17975"/>
                    <a:pt x="18030" y="17984"/>
                  </a:cubicBezTo>
                  <a:cubicBezTo>
                    <a:pt x="18042" y="18050"/>
                    <a:pt x="18067" y="18117"/>
                    <a:pt x="18079" y="18184"/>
                  </a:cubicBezTo>
                  <a:cubicBezTo>
                    <a:pt x="18092" y="18260"/>
                    <a:pt x="18104" y="18335"/>
                    <a:pt x="18116" y="18402"/>
                  </a:cubicBezTo>
                  <a:cubicBezTo>
                    <a:pt x="18129" y="18452"/>
                    <a:pt x="18141" y="18494"/>
                    <a:pt x="18141" y="18544"/>
                  </a:cubicBezTo>
                  <a:cubicBezTo>
                    <a:pt x="18166" y="18628"/>
                    <a:pt x="18178" y="18703"/>
                    <a:pt x="18178" y="18787"/>
                  </a:cubicBezTo>
                  <a:cubicBezTo>
                    <a:pt x="18203" y="18921"/>
                    <a:pt x="18203" y="19046"/>
                    <a:pt x="18216" y="19180"/>
                  </a:cubicBezTo>
                  <a:cubicBezTo>
                    <a:pt x="18141" y="19264"/>
                    <a:pt x="18055" y="19331"/>
                    <a:pt x="17968" y="19389"/>
                  </a:cubicBezTo>
                  <a:cubicBezTo>
                    <a:pt x="17943" y="19406"/>
                    <a:pt x="17918" y="19415"/>
                    <a:pt x="17893" y="19431"/>
                  </a:cubicBezTo>
                  <a:cubicBezTo>
                    <a:pt x="17534" y="19632"/>
                    <a:pt x="17150" y="19657"/>
                    <a:pt x="16716" y="19733"/>
                  </a:cubicBezTo>
                  <a:cubicBezTo>
                    <a:pt x="16468" y="19774"/>
                    <a:pt x="15750" y="19967"/>
                    <a:pt x="16084" y="20218"/>
                  </a:cubicBezTo>
                  <a:cubicBezTo>
                    <a:pt x="16320" y="20394"/>
                    <a:pt x="17361" y="20293"/>
                    <a:pt x="17670" y="20268"/>
                  </a:cubicBezTo>
                  <a:cubicBezTo>
                    <a:pt x="17881" y="20243"/>
                    <a:pt x="18055" y="20193"/>
                    <a:pt x="18240" y="20151"/>
                  </a:cubicBezTo>
                  <a:cubicBezTo>
                    <a:pt x="18278" y="20143"/>
                    <a:pt x="18302" y="20134"/>
                    <a:pt x="18340" y="20134"/>
                  </a:cubicBezTo>
                  <a:cubicBezTo>
                    <a:pt x="18352" y="20126"/>
                    <a:pt x="18352" y="20126"/>
                    <a:pt x="18364" y="20126"/>
                  </a:cubicBezTo>
                  <a:cubicBezTo>
                    <a:pt x="18389" y="20118"/>
                    <a:pt x="18426" y="20118"/>
                    <a:pt x="18451" y="20109"/>
                  </a:cubicBezTo>
                  <a:cubicBezTo>
                    <a:pt x="18823" y="20042"/>
                    <a:pt x="19021" y="20143"/>
                    <a:pt x="19343" y="20193"/>
                  </a:cubicBezTo>
                  <a:cubicBezTo>
                    <a:pt x="19331" y="20226"/>
                    <a:pt x="19306" y="20260"/>
                    <a:pt x="19281" y="20285"/>
                  </a:cubicBezTo>
                  <a:cubicBezTo>
                    <a:pt x="19281" y="20293"/>
                    <a:pt x="19281" y="20293"/>
                    <a:pt x="19281" y="20293"/>
                  </a:cubicBezTo>
                  <a:cubicBezTo>
                    <a:pt x="19034" y="20569"/>
                    <a:pt x="18674" y="20720"/>
                    <a:pt x="18302" y="20904"/>
                  </a:cubicBezTo>
                  <a:cubicBezTo>
                    <a:pt x="18141" y="20980"/>
                    <a:pt x="17670" y="21197"/>
                    <a:pt x="17782" y="21365"/>
                  </a:cubicBezTo>
                  <a:cubicBezTo>
                    <a:pt x="17906" y="21557"/>
                    <a:pt x="18786" y="21524"/>
                    <a:pt x="19034" y="21507"/>
                  </a:cubicBezTo>
                  <a:cubicBezTo>
                    <a:pt x="19306" y="21490"/>
                    <a:pt x="19579" y="21415"/>
                    <a:pt x="19814" y="21314"/>
                  </a:cubicBezTo>
                  <a:cubicBezTo>
                    <a:pt x="20136" y="21180"/>
                    <a:pt x="20459" y="21030"/>
                    <a:pt x="20781" y="20887"/>
                  </a:cubicBezTo>
                  <a:cubicBezTo>
                    <a:pt x="20954" y="20812"/>
                    <a:pt x="21078" y="20687"/>
                    <a:pt x="21103" y="20528"/>
                  </a:cubicBezTo>
                  <a:cubicBezTo>
                    <a:pt x="21115" y="20452"/>
                    <a:pt x="21078" y="20185"/>
                    <a:pt x="20992" y="20034"/>
                  </a:cubicBezTo>
                  <a:cubicBezTo>
                    <a:pt x="21016" y="20025"/>
                    <a:pt x="21041" y="20017"/>
                    <a:pt x="21066" y="20017"/>
                  </a:cubicBezTo>
                  <a:cubicBezTo>
                    <a:pt x="21066" y="20017"/>
                    <a:pt x="21066" y="20017"/>
                    <a:pt x="21066" y="20017"/>
                  </a:cubicBezTo>
                  <a:cubicBezTo>
                    <a:pt x="21264" y="19306"/>
                    <a:pt x="20979" y="18419"/>
                    <a:pt x="20979" y="17707"/>
                  </a:cubicBezTo>
                  <a:cubicBezTo>
                    <a:pt x="20979" y="17674"/>
                    <a:pt x="20979" y="17674"/>
                    <a:pt x="20979" y="17674"/>
                  </a:cubicBezTo>
                  <a:cubicBezTo>
                    <a:pt x="20979" y="17465"/>
                    <a:pt x="20942" y="17255"/>
                    <a:pt x="20917" y="17055"/>
                  </a:cubicBezTo>
                  <a:cubicBezTo>
                    <a:pt x="20992" y="16569"/>
                    <a:pt x="20905" y="16151"/>
                    <a:pt x="20694" y="15649"/>
                  </a:cubicBezTo>
                  <a:cubicBezTo>
                    <a:pt x="20669" y="15582"/>
                    <a:pt x="20384" y="14720"/>
                    <a:pt x="20285" y="14360"/>
                  </a:cubicBezTo>
                  <a:cubicBezTo>
                    <a:pt x="20360" y="13941"/>
                    <a:pt x="20285" y="13523"/>
                    <a:pt x="20310" y="13096"/>
                  </a:cubicBezTo>
                  <a:cubicBezTo>
                    <a:pt x="20322" y="12786"/>
                    <a:pt x="20322" y="12477"/>
                    <a:pt x="20372" y="12167"/>
                  </a:cubicBezTo>
                  <a:cubicBezTo>
                    <a:pt x="20421" y="11891"/>
                    <a:pt x="20607" y="11590"/>
                    <a:pt x="20632" y="11305"/>
                  </a:cubicBezTo>
                  <a:cubicBezTo>
                    <a:pt x="20954" y="11280"/>
                    <a:pt x="21277" y="11205"/>
                    <a:pt x="21388" y="11104"/>
                  </a:cubicBezTo>
                  <a:cubicBezTo>
                    <a:pt x="21425" y="11088"/>
                    <a:pt x="21462" y="11079"/>
                    <a:pt x="21487" y="11062"/>
                  </a:cubicBezTo>
                  <a:cubicBezTo>
                    <a:pt x="21487" y="11062"/>
                    <a:pt x="21487" y="11062"/>
                    <a:pt x="21487" y="11062"/>
                  </a:cubicBezTo>
                  <a:cubicBezTo>
                    <a:pt x="21475" y="11046"/>
                    <a:pt x="21462" y="11029"/>
                    <a:pt x="21450" y="11012"/>
                  </a:cubicBezTo>
                  <a:cubicBezTo>
                    <a:pt x="21450" y="11012"/>
                    <a:pt x="21450" y="11012"/>
                    <a:pt x="21450" y="11012"/>
                  </a:cubicBezTo>
                  <a:cubicBezTo>
                    <a:pt x="21450" y="10962"/>
                    <a:pt x="21339" y="10853"/>
                    <a:pt x="21227" y="10761"/>
                  </a:cubicBezTo>
                  <a:cubicBezTo>
                    <a:pt x="21227" y="10753"/>
                    <a:pt x="21227" y="10753"/>
                    <a:pt x="21227" y="10753"/>
                  </a:cubicBezTo>
                  <a:cubicBezTo>
                    <a:pt x="20855" y="10318"/>
                    <a:pt x="20632" y="9949"/>
                    <a:pt x="20620" y="9389"/>
                  </a:cubicBezTo>
                  <a:cubicBezTo>
                    <a:pt x="20620" y="9129"/>
                    <a:pt x="20545" y="8912"/>
                    <a:pt x="20496" y="8661"/>
                  </a:cubicBezTo>
                  <a:cubicBezTo>
                    <a:pt x="20496" y="8652"/>
                    <a:pt x="20496" y="8644"/>
                    <a:pt x="20496" y="8635"/>
                  </a:cubicBezTo>
                  <a:cubicBezTo>
                    <a:pt x="20434" y="8276"/>
                    <a:pt x="20508" y="7874"/>
                    <a:pt x="20384" y="7522"/>
                  </a:cubicBezTo>
                  <a:cubicBezTo>
                    <a:pt x="20384" y="7522"/>
                    <a:pt x="20384" y="7514"/>
                    <a:pt x="20384" y="7514"/>
                  </a:cubicBezTo>
                  <a:cubicBezTo>
                    <a:pt x="20372" y="7497"/>
                    <a:pt x="20372" y="7481"/>
                    <a:pt x="20360" y="7472"/>
                  </a:cubicBezTo>
                  <a:cubicBezTo>
                    <a:pt x="20360" y="7472"/>
                    <a:pt x="20360" y="7472"/>
                    <a:pt x="20360" y="7464"/>
                  </a:cubicBezTo>
                  <a:cubicBezTo>
                    <a:pt x="20360" y="7439"/>
                    <a:pt x="20347" y="7422"/>
                    <a:pt x="20335" y="7397"/>
                  </a:cubicBezTo>
                  <a:cubicBezTo>
                    <a:pt x="20335" y="7397"/>
                    <a:pt x="20335" y="7397"/>
                    <a:pt x="20335" y="7397"/>
                  </a:cubicBezTo>
                  <a:cubicBezTo>
                    <a:pt x="20335" y="7389"/>
                    <a:pt x="20335" y="7389"/>
                    <a:pt x="20335" y="7380"/>
                  </a:cubicBezTo>
                  <a:cubicBezTo>
                    <a:pt x="20360" y="7363"/>
                    <a:pt x="20372" y="7347"/>
                    <a:pt x="20384" y="7322"/>
                  </a:cubicBezTo>
                  <a:cubicBezTo>
                    <a:pt x="20409" y="7296"/>
                    <a:pt x="20434" y="7263"/>
                    <a:pt x="20446" y="7238"/>
                  </a:cubicBezTo>
                  <a:cubicBezTo>
                    <a:pt x="20583" y="7012"/>
                    <a:pt x="20719" y="6786"/>
                    <a:pt x="20830" y="6552"/>
                  </a:cubicBezTo>
                  <a:cubicBezTo>
                    <a:pt x="20942" y="6334"/>
                    <a:pt x="21053" y="6116"/>
                    <a:pt x="21165" y="5899"/>
                  </a:cubicBezTo>
                  <a:cubicBezTo>
                    <a:pt x="21252" y="5832"/>
                    <a:pt x="21339" y="5782"/>
                    <a:pt x="21400" y="5706"/>
                  </a:cubicBezTo>
                  <a:cubicBezTo>
                    <a:pt x="21400" y="5698"/>
                    <a:pt x="21400" y="5698"/>
                    <a:pt x="21413" y="5698"/>
                  </a:cubicBezTo>
                  <a:cubicBezTo>
                    <a:pt x="21413" y="5698"/>
                    <a:pt x="21413" y="5690"/>
                    <a:pt x="21413" y="5690"/>
                  </a:cubicBezTo>
                  <a:cubicBezTo>
                    <a:pt x="21438" y="5665"/>
                    <a:pt x="21462" y="5639"/>
                    <a:pt x="21475" y="5623"/>
                  </a:cubicBezTo>
                  <a:cubicBezTo>
                    <a:pt x="21512" y="5539"/>
                    <a:pt x="21512" y="5455"/>
                    <a:pt x="21487" y="5372"/>
                  </a:cubicBezTo>
                  <a:close/>
                  <a:moveTo>
                    <a:pt x="8847" y="6133"/>
                  </a:moveTo>
                  <a:cubicBezTo>
                    <a:pt x="8847" y="6125"/>
                    <a:pt x="8859" y="6108"/>
                    <a:pt x="8872" y="6100"/>
                  </a:cubicBezTo>
                  <a:cubicBezTo>
                    <a:pt x="8872" y="6100"/>
                    <a:pt x="8884" y="6091"/>
                    <a:pt x="8884" y="6091"/>
                  </a:cubicBezTo>
                  <a:cubicBezTo>
                    <a:pt x="8884" y="6083"/>
                    <a:pt x="8897" y="6083"/>
                    <a:pt x="8897" y="6075"/>
                  </a:cubicBezTo>
                  <a:cubicBezTo>
                    <a:pt x="8909" y="6066"/>
                    <a:pt x="8921" y="6050"/>
                    <a:pt x="8934" y="6033"/>
                  </a:cubicBezTo>
                  <a:cubicBezTo>
                    <a:pt x="8946" y="6024"/>
                    <a:pt x="8958" y="6016"/>
                    <a:pt x="8971" y="6008"/>
                  </a:cubicBezTo>
                  <a:cubicBezTo>
                    <a:pt x="8983" y="5991"/>
                    <a:pt x="8996" y="5983"/>
                    <a:pt x="9008" y="5974"/>
                  </a:cubicBezTo>
                  <a:cubicBezTo>
                    <a:pt x="9033" y="5949"/>
                    <a:pt x="9058" y="5916"/>
                    <a:pt x="9082" y="5882"/>
                  </a:cubicBezTo>
                  <a:cubicBezTo>
                    <a:pt x="9144" y="5932"/>
                    <a:pt x="9194" y="5983"/>
                    <a:pt x="9268" y="6016"/>
                  </a:cubicBezTo>
                  <a:cubicBezTo>
                    <a:pt x="9330" y="6050"/>
                    <a:pt x="9392" y="6058"/>
                    <a:pt x="9467" y="6066"/>
                  </a:cubicBezTo>
                  <a:cubicBezTo>
                    <a:pt x="9479" y="6100"/>
                    <a:pt x="9479" y="6150"/>
                    <a:pt x="9479" y="6158"/>
                  </a:cubicBezTo>
                  <a:cubicBezTo>
                    <a:pt x="9491" y="6167"/>
                    <a:pt x="9491" y="6183"/>
                    <a:pt x="9504" y="6200"/>
                  </a:cubicBezTo>
                  <a:cubicBezTo>
                    <a:pt x="9417" y="6183"/>
                    <a:pt x="9305" y="6175"/>
                    <a:pt x="9281" y="6175"/>
                  </a:cubicBezTo>
                  <a:cubicBezTo>
                    <a:pt x="9219" y="6167"/>
                    <a:pt x="9144" y="6158"/>
                    <a:pt x="9082" y="6158"/>
                  </a:cubicBezTo>
                  <a:cubicBezTo>
                    <a:pt x="8996" y="6158"/>
                    <a:pt x="8909" y="6150"/>
                    <a:pt x="8835" y="6150"/>
                  </a:cubicBezTo>
                  <a:cubicBezTo>
                    <a:pt x="8835" y="6150"/>
                    <a:pt x="8835" y="6142"/>
                    <a:pt x="8847" y="6133"/>
                  </a:cubicBezTo>
                  <a:close/>
                  <a:moveTo>
                    <a:pt x="10867" y="19063"/>
                  </a:moveTo>
                  <a:cubicBezTo>
                    <a:pt x="10855" y="19063"/>
                    <a:pt x="10855" y="19063"/>
                    <a:pt x="10855" y="19063"/>
                  </a:cubicBezTo>
                  <a:cubicBezTo>
                    <a:pt x="10830" y="19080"/>
                    <a:pt x="10793" y="19088"/>
                    <a:pt x="10768" y="19105"/>
                  </a:cubicBezTo>
                  <a:cubicBezTo>
                    <a:pt x="10731" y="19122"/>
                    <a:pt x="10706" y="19130"/>
                    <a:pt x="10669" y="19147"/>
                  </a:cubicBezTo>
                  <a:cubicBezTo>
                    <a:pt x="10557" y="19180"/>
                    <a:pt x="10396" y="19222"/>
                    <a:pt x="10346" y="19314"/>
                  </a:cubicBezTo>
                  <a:cubicBezTo>
                    <a:pt x="10297" y="19406"/>
                    <a:pt x="10359" y="19431"/>
                    <a:pt x="10458" y="19431"/>
                  </a:cubicBezTo>
                  <a:cubicBezTo>
                    <a:pt x="10458" y="19431"/>
                    <a:pt x="10458" y="19431"/>
                    <a:pt x="10470" y="19431"/>
                  </a:cubicBezTo>
                  <a:cubicBezTo>
                    <a:pt x="10470" y="19431"/>
                    <a:pt x="10470" y="19431"/>
                    <a:pt x="10470" y="19431"/>
                  </a:cubicBezTo>
                  <a:cubicBezTo>
                    <a:pt x="10470" y="19431"/>
                    <a:pt x="10483" y="19431"/>
                    <a:pt x="10483" y="19431"/>
                  </a:cubicBezTo>
                  <a:cubicBezTo>
                    <a:pt x="10545" y="19440"/>
                    <a:pt x="10607" y="19423"/>
                    <a:pt x="10669" y="19406"/>
                  </a:cubicBezTo>
                  <a:cubicBezTo>
                    <a:pt x="10619" y="19440"/>
                    <a:pt x="10557" y="19473"/>
                    <a:pt x="10508" y="19507"/>
                  </a:cubicBezTo>
                  <a:cubicBezTo>
                    <a:pt x="10446" y="19548"/>
                    <a:pt x="10384" y="19590"/>
                    <a:pt x="10334" y="19641"/>
                  </a:cubicBezTo>
                  <a:cubicBezTo>
                    <a:pt x="10334" y="19641"/>
                    <a:pt x="10322" y="19641"/>
                    <a:pt x="10322" y="19641"/>
                  </a:cubicBezTo>
                  <a:cubicBezTo>
                    <a:pt x="10322" y="19649"/>
                    <a:pt x="10322" y="19649"/>
                    <a:pt x="10322" y="19649"/>
                  </a:cubicBezTo>
                  <a:cubicBezTo>
                    <a:pt x="10272" y="19674"/>
                    <a:pt x="10222" y="19716"/>
                    <a:pt x="10173" y="19749"/>
                  </a:cubicBezTo>
                  <a:cubicBezTo>
                    <a:pt x="10173" y="19758"/>
                    <a:pt x="10161" y="19758"/>
                    <a:pt x="10161" y="19766"/>
                  </a:cubicBezTo>
                  <a:cubicBezTo>
                    <a:pt x="10086" y="19825"/>
                    <a:pt x="10012" y="19900"/>
                    <a:pt x="10074" y="19950"/>
                  </a:cubicBezTo>
                  <a:cubicBezTo>
                    <a:pt x="10061" y="19959"/>
                    <a:pt x="10061" y="19959"/>
                    <a:pt x="10061" y="19959"/>
                  </a:cubicBezTo>
                  <a:cubicBezTo>
                    <a:pt x="9950" y="19883"/>
                    <a:pt x="9826" y="19816"/>
                    <a:pt x="9752" y="19774"/>
                  </a:cubicBezTo>
                  <a:cubicBezTo>
                    <a:pt x="9380" y="19557"/>
                    <a:pt x="8897" y="19348"/>
                    <a:pt x="8698" y="19021"/>
                  </a:cubicBezTo>
                  <a:cubicBezTo>
                    <a:pt x="8574" y="18829"/>
                    <a:pt x="8587" y="18620"/>
                    <a:pt x="8599" y="18402"/>
                  </a:cubicBezTo>
                  <a:cubicBezTo>
                    <a:pt x="8624" y="18176"/>
                    <a:pt x="8661" y="17958"/>
                    <a:pt x="8587" y="17758"/>
                  </a:cubicBezTo>
                  <a:cubicBezTo>
                    <a:pt x="8624" y="17565"/>
                    <a:pt x="8661" y="17373"/>
                    <a:pt x="8686" y="17180"/>
                  </a:cubicBezTo>
                  <a:cubicBezTo>
                    <a:pt x="8686" y="17180"/>
                    <a:pt x="8686" y="17180"/>
                    <a:pt x="8686" y="17172"/>
                  </a:cubicBezTo>
                  <a:cubicBezTo>
                    <a:pt x="8698" y="17113"/>
                    <a:pt x="8698" y="17055"/>
                    <a:pt x="8698" y="16996"/>
                  </a:cubicBezTo>
                  <a:cubicBezTo>
                    <a:pt x="8711" y="16971"/>
                    <a:pt x="8711" y="16946"/>
                    <a:pt x="8711" y="16921"/>
                  </a:cubicBezTo>
                  <a:cubicBezTo>
                    <a:pt x="8735" y="16737"/>
                    <a:pt x="8748" y="16561"/>
                    <a:pt x="8760" y="16377"/>
                  </a:cubicBezTo>
                  <a:cubicBezTo>
                    <a:pt x="8773" y="16226"/>
                    <a:pt x="8785" y="16075"/>
                    <a:pt x="8785" y="15916"/>
                  </a:cubicBezTo>
                  <a:cubicBezTo>
                    <a:pt x="8797" y="15757"/>
                    <a:pt x="8797" y="15590"/>
                    <a:pt x="8773" y="15423"/>
                  </a:cubicBezTo>
                  <a:cubicBezTo>
                    <a:pt x="8773" y="15339"/>
                    <a:pt x="8760" y="15239"/>
                    <a:pt x="8735" y="15163"/>
                  </a:cubicBezTo>
                  <a:cubicBezTo>
                    <a:pt x="8921" y="14996"/>
                    <a:pt x="8872" y="14678"/>
                    <a:pt x="8785" y="14393"/>
                  </a:cubicBezTo>
                  <a:cubicBezTo>
                    <a:pt x="8785" y="14393"/>
                    <a:pt x="8785" y="14393"/>
                    <a:pt x="8785" y="14393"/>
                  </a:cubicBezTo>
                  <a:cubicBezTo>
                    <a:pt x="8735" y="14151"/>
                    <a:pt x="8611" y="13916"/>
                    <a:pt x="8562" y="13665"/>
                  </a:cubicBezTo>
                  <a:cubicBezTo>
                    <a:pt x="8463" y="13096"/>
                    <a:pt x="8426" y="12494"/>
                    <a:pt x="8401" y="11908"/>
                  </a:cubicBezTo>
                  <a:cubicBezTo>
                    <a:pt x="8401" y="11824"/>
                    <a:pt x="8401" y="11740"/>
                    <a:pt x="8401" y="11657"/>
                  </a:cubicBezTo>
                  <a:cubicBezTo>
                    <a:pt x="8438" y="11657"/>
                    <a:pt x="8438" y="11657"/>
                    <a:pt x="8438" y="11657"/>
                  </a:cubicBezTo>
                  <a:cubicBezTo>
                    <a:pt x="8450" y="11707"/>
                    <a:pt x="8463" y="11749"/>
                    <a:pt x="8463" y="11799"/>
                  </a:cubicBezTo>
                  <a:cubicBezTo>
                    <a:pt x="8463" y="11749"/>
                    <a:pt x="8450" y="11698"/>
                    <a:pt x="8450" y="11657"/>
                  </a:cubicBezTo>
                  <a:cubicBezTo>
                    <a:pt x="8438" y="11632"/>
                    <a:pt x="8438" y="11615"/>
                    <a:pt x="8438" y="11598"/>
                  </a:cubicBezTo>
                  <a:cubicBezTo>
                    <a:pt x="8388" y="11213"/>
                    <a:pt x="8314" y="10837"/>
                    <a:pt x="8264" y="10452"/>
                  </a:cubicBezTo>
                  <a:cubicBezTo>
                    <a:pt x="8203" y="10067"/>
                    <a:pt x="8190" y="9673"/>
                    <a:pt x="8178" y="9288"/>
                  </a:cubicBezTo>
                  <a:cubicBezTo>
                    <a:pt x="8178" y="9213"/>
                    <a:pt x="8165" y="9121"/>
                    <a:pt x="8153" y="9020"/>
                  </a:cubicBezTo>
                  <a:cubicBezTo>
                    <a:pt x="8141" y="8995"/>
                    <a:pt x="8141" y="8970"/>
                    <a:pt x="8141" y="8937"/>
                  </a:cubicBezTo>
                  <a:cubicBezTo>
                    <a:pt x="8128" y="8870"/>
                    <a:pt x="8116" y="8803"/>
                    <a:pt x="8116" y="8736"/>
                  </a:cubicBezTo>
                  <a:cubicBezTo>
                    <a:pt x="8116" y="8728"/>
                    <a:pt x="8116" y="8728"/>
                    <a:pt x="8116" y="8728"/>
                  </a:cubicBezTo>
                  <a:cubicBezTo>
                    <a:pt x="8264" y="8619"/>
                    <a:pt x="8388" y="8502"/>
                    <a:pt x="8537" y="8384"/>
                  </a:cubicBezTo>
                  <a:cubicBezTo>
                    <a:pt x="8636" y="8309"/>
                    <a:pt x="8735" y="8209"/>
                    <a:pt x="8847" y="8117"/>
                  </a:cubicBezTo>
                  <a:cubicBezTo>
                    <a:pt x="8859" y="8108"/>
                    <a:pt x="8872" y="8100"/>
                    <a:pt x="8884" y="8092"/>
                  </a:cubicBezTo>
                  <a:cubicBezTo>
                    <a:pt x="8884" y="8092"/>
                    <a:pt x="8884" y="8092"/>
                    <a:pt x="8884" y="8092"/>
                  </a:cubicBezTo>
                  <a:cubicBezTo>
                    <a:pt x="8884" y="8125"/>
                    <a:pt x="8884" y="8150"/>
                    <a:pt x="8897" y="8175"/>
                  </a:cubicBezTo>
                  <a:cubicBezTo>
                    <a:pt x="8897" y="8200"/>
                    <a:pt x="8897" y="8234"/>
                    <a:pt x="8909" y="8259"/>
                  </a:cubicBezTo>
                  <a:cubicBezTo>
                    <a:pt x="8909" y="8301"/>
                    <a:pt x="8921" y="8343"/>
                    <a:pt x="8934" y="8384"/>
                  </a:cubicBezTo>
                  <a:cubicBezTo>
                    <a:pt x="8946" y="8443"/>
                    <a:pt x="8971" y="8502"/>
                    <a:pt x="8983" y="8569"/>
                  </a:cubicBezTo>
                  <a:cubicBezTo>
                    <a:pt x="9008" y="8627"/>
                    <a:pt x="9033" y="8686"/>
                    <a:pt x="9045" y="8744"/>
                  </a:cubicBezTo>
                  <a:cubicBezTo>
                    <a:pt x="9070" y="8811"/>
                    <a:pt x="9095" y="8870"/>
                    <a:pt x="9120" y="8937"/>
                  </a:cubicBezTo>
                  <a:cubicBezTo>
                    <a:pt x="9144" y="8962"/>
                    <a:pt x="9380" y="9615"/>
                    <a:pt x="9479" y="9941"/>
                  </a:cubicBezTo>
                  <a:cubicBezTo>
                    <a:pt x="9491" y="10016"/>
                    <a:pt x="9491" y="10016"/>
                    <a:pt x="9491" y="10016"/>
                  </a:cubicBezTo>
                  <a:cubicBezTo>
                    <a:pt x="9491" y="10016"/>
                    <a:pt x="9491" y="10016"/>
                    <a:pt x="9491" y="10016"/>
                  </a:cubicBezTo>
                  <a:cubicBezTo>
                    <a:pt x="9392" y="10234"/>
                    <a:pt x="9281" y="10452"/>
                    <a:pt x="9231" y="10686"/>
                  </a:cubicBezTo>
                  <a:cubicBezTo>
                    <a:pt x="9219" y="10744"/>
                    <a:pt x="9206" y="10795"/>
                    <a:pt x="9219" y="10853"/>
                  </a:cubicBezTo>
                  <a:cubicBezTo>
                    <a:pt x="9206" y="10862"/>
                    <a:pt x="9206" y="10862"/>
                    <a:pt x="9206" y="10870"/>
                  </a:cubicBezTo>
                  <a:cubicBezTo>
                    <a:pt x="9219" y="10954"/>
                    <a:pt x="9219" y="10954"/>
                    <a:pt x="9219" y="10954"/>
                  </a:cubicBezTo>
                  <a:cubicBezTo>
                    <a:pt x="9219" y="11012"/>
                    <a:pt x="9231" y="11071"/>
                    <a:pt x="9243" y="11129"/>
                  </a:cubicBezTo>
                  <a:cubicBezTo>
                    <a:pt x="9256" y="11255"/>
                    <a:pt x="9293" y="11380"/>
                    <a:pt x="9330" y="11498"/>
                  </a:cubicBezTo>
                  <a:cubicBezTo>
                    <a:pt x="9330" y="11506"/>
                    <a:pt x="9343" y="11539"/>
                    <a:pt x="9367" y="11573"/>
                  </a:cubicBezTo>
                  <a:cubicBezTo>
                    <a:pt x="9380" y="11632"/>
                    <a:pt x="9405" y="11682"/>
                    <a:pt x="9417" y="11740"/>
                  </a:cubicBezTo>
                  <a:cubicBezTo>
                    <a:pt x="9392" y="11824"/>
                    <a:pt x="9380" y="11916"/>
                    <a:pt x="9405" y="12017"/>
                  </a:cubicBezTo>
                  <a:cubicBezTo>
                    <a:pt x="9429" y="12217"/>
                    <a:pt x="9467" y="12427"/>
                    <a:pt x="9516" y="12619"/>
                  </a:cubicBezTo>
                  <a:cubicBezTo>
                    <a:pt x="9529" y="12669"/>
                    <a:pt x="9541" y="12711"/>
                    <a:pt x="9553" y="12761"/>
                  </a:cubicBezTo>
                  <a:cubicBezTo>
                    <a:pt x="9553" y="12778"/>
                    <a:pt x="9566" y="12795"/>
                    <a:pt x="9566" y="12820"/>
                  </a:cubicBezTo>
                  <a:cubicBezTo>
                    <a:pt x="9578" y="12862"/>
                    <a:pt x="9590" y="12904"/>
                    <a:pt x="9603" y="12945"/>
                  </a:cubicBezTo>
                  <a:cubicBezTo>
                    <a:pt x="9628" y="13021"/>
                    <a:pt x="9652" y="13096"/>
                    <a:pt x="9665" y="13171"/>
                  </a:cubicBezTo>
                  <a:cubicBezTo>
                    <a:pt x="9677" y="13180"/>
                    <a:pt x="9677" y="13197"/>
                    <a:pt x="9677" y="13205"/>
                  </a:cubicBezTo>
                  <a:cubicBezTo>
                    <a:pt x="9702" y="13280"/>
                    <a:pt x="9727" y="13364"/>
                    <a:pt x="9752" y="13439"/>
                  </a:cubicBezTo>
                  <a:cubicBezTo>
                    <a:pt x="9739" y="13456"/>
                    <a:pt x="9739" y="13456"/>
                    <a:pt x="9739" y="13473"/>
                  </a:cubicBezTo>
                  <a:cubicBezTo>
                    <a:pt x="9727" y="13540"/>
                    <a:pt x="9727" y="13623"/>
                    <a:pt x="9739" y="13699"/>
                  </a:cubicBezTo>
                  <a:cubicBezTo>
                    <a:pt x="9739" y="13740"/>
                    <a:pt x="9752" y="13774"/>
                    <a:pt x="9764" y="13816"/>
                  </a:cubicBezTo>
                  <a:cubicBezTo>
                    <a:pt x="9776" y="13866"/>
                    <a:pt x="9789" y="13908"/>
                    <a:pt x="9801" y="13950"/>
                  </a:cubicBezTo>
                  <a:cubicBezTo>
                    <a:pt x="9851" y="14201"/>
                    <a:pt x="9863" y="14435"/>
                    <a:pt x="9838" y="14695"/>
                  </a:cubicBezTo>
                  <a:cubicBezTo>
                    <a:pt x="9826" y="14761"/>
                    <a:pt x="9826" y="14828"/>
                    <a:pt x="9814" y="14895"/>
                  </a:cubicBezTo>
                  <a:cubicBezTo>
                    <a:pt x="9776" y="15272"/>
                    <a:pt x="9789" y="15699"/>
                    <a:pt x="10433" y="15774"/>
                  </a:cubicBezTo>
                  <a:cubicBezTo>
                    <a:pt x="10433" y="15774"/>
                    <a:pt x="10433" y="15774"/>
                    <a:pt x="10433" y="15774"/>
                  </a:cubicBezTo>
                  <a:cubicBezTo>
                    <a:pt x="10408" y="15824"/>
                    <a:pt x="10396" y="15875"/>
                    <a:pt x="10396" y="15925"/>
                  </a:cubicBezTo>
                  <a:cubicBezTo>
                    <a:pt x="10272" y="16519"/>
                    <a:pt x="10532" y="17147"/>
                    <a:pt x="10731" y="17724"/>
                  </a:cubicBezTo>
                  <a:cubicBezTo>
                    <a:pt x="10879" y="18184"/>
                    <a:pt x="10855" y="18603"/>
                    <a:pt x="10867" y="19063"/>
                  </a:cubicBezTo>
                  <a:close/>
                  <a:moveTo>
                    <a:pt x="12366" y="5849"/>
                  </a:moveTo>
                  <a:cubicBezTo>
                    <a:pt x="12230" y="5815"/>
                    <a:pt x="12069" y="5807"/>
                    <a:pt x="11920" y="5807"/>
                  </a:cubicBezTo>
                  <a:cubicBezTo>
                    <a:pt x="11920" y="5807"/>
                    <a:pt x="11908" y="5807"/>
                    <a:pt x="11908" y="5807"/>
                  </a:cubicBezTo>
                  <a:cubicBezTo>
                    <a:pt x="11883" y="5807"/>
                    <a:pt x="11883" y="5807"/>
                    <a:pt x="11883" y="5807"/>
                  </a:cubicBezTo>
                  <a:cubicBezTo>
                    <a:pt x="11710" y="5790"/>
                    <a:pt x="11536" y="5798"/>
                    <a:pt x="11375" y="5815"/>
                  </a:cubicBezTo>
                  <a:cubicBezTo>
                    <a:pt x="11276" y="5824"/>
                    <a:pt x="10966" y="5564"/>
                    <a:pt x="10805" y="5430"/>
                  </a:cubicBezTo>
                  <a:cubicBezTo>
                    <a:pt x="10805" y="5430"/>
                    <a:pt x="10805" y="5430"/>
                    <a:pt x="10805" y="5430"/>
                  </a:cubicBezTo>
                  <a:cubicBezTo>
                    <a:pt x="10805" y="5422"/>
                    <a:pt x="10805" y="5422"/>
                    <a:pt x="10805" y="5413"/>
                  </a:cubicBezTo>
                  <a:cubicBezTo>
                    <a:pt x="10805" y="5405"/>
                    <a:pt x="10805" y="5397"/>
                    <a:pt x="10817" y="5380"/>
                  </a:cubicBezTo>
                  <a:cubicBezTo>
                    <a:pt x="10817" y="5372"/>
                    <a:pt x="10805" y="5363"/>
                    <a:pt x="10805" y="5363"/>
                  </a:cubicBezTo>
                  <a:cubicBezTo>
                    <a:pt x="10805" y="5355"/>
                    <a:pt x="10805" y="5355"/>
                    <a:pt x="10805" y="5347"/>
                  </a:cubicBezTo>
                  <a:cubicBezTo>
                    <a:pt x="10805" y="5338"/>
                    <a:pt x="10805" y="5321"/>
                    <a:pt x="10805" y="5305"/>
                  </a:cubicBezTo>
                  <a:cubicBezTo>
                    <a:pt x="10793" y="5246"/>
                    <a:pt x="10780" y="5196"/>
                    <a:pt x="10780" y="5137"/>
                  </a:cubicBezTo>
                  <a:cubicBezTo>
                    <a:pt x="10842" y="5179"/>
                    <a:pt x="10954" y="5171"/>
                    <a:pt x="11003" y="5129"/>
                  </a:cubicBezTo>
                  <a:cubicBezTo>
                    <a:pt x="11053" y="5104"/>
                    <a:pt x="11040" y="5054"/>
                    <a:pt x="11053" y="5012"/>
                  </a:cubicBezTo>
                  <a:cubicBezTo>
                    <a:pt x="11053" y="4978"/>
                    <a:pt x="11053" y="4936"/>
                    <a:pt x="11040" y="4903"/>
                  </a:cubicBezTo>
                  <a:cubicBezTo>
                    <a:pt x="11053" y="4895"/>
                    <a:pt x="11053" y="4895"/>
                    <a:pt x="11040" y="4895"/>
                  </a:cubicBezTo>
                  <a:cubicBezTo>
                    <a:pt x="11053" y="4886"/>
                    <a:pt x="11053" y="4870"/>
                    <a:pt x="11040" y="4853"/>
                  </a:cubicBezTo>
                  <a:cubicBezTo>
                    <a:pt x="11040" y="4836"/>
                    <a:pt x="11040" y="4819"/>
                    <a:pt x="11040" y="4794"/>
                  </a:cubicBezTo>
                  <a:cubicBezTo>
                    <a:pt x="11164" y="4811"/>
                    <a:pt x="11301" y="4819"/>
                    <a:pt x="11425" y="4819"/>
                  </a:cubicBezTo>
                  <a:cubicBezTo>
                    <a:pt x="11437" y="4819"/>
                    <a:pt x="11437" y="4819"/>
                    <a:pt x="11437" y="4819"/>
                  </a:cubicBezTo>
                  <a:cubicBezTo>
                    <a:pt x="11449" y="4819"/>
                    <a:pt x="11449" y="4819"/>
                    <a:pt x="11449" y="4819"/>
                  </a:cubicBezTo>
                  <a:cubicBezTo>
                    <a:pt x="11487" y="4819"/>
                    <a:pt x="11536" y="4828"/>
                    <a:pt x="11586" y="4828"/>
                  </a:cubicBezTo>
                  <a:cubicBezTo>
                    <a:pt x="11747" y="4844"/>
                    <a:pt x="12019" y="4870"/>
                    <a:pt x="12218" y="4853"/>
                  </a:cubicBezTo>
                  <a:cubicBezTo>
                    <a:pt x="12267" y="5003"/>
                    <a:pt x="12354" y="5154"/>
                    <a:pt x="12391" y="5305"/>
                  </a:cubicBezTo>
                  <a:cubicBezTo>
                    <a:pt x="12428" y="5472"/>
                    <a:pt x="12416" y="5665"/>
                    <a:pt x="12366" y="5849"/>
                  </a:cubicBezTo>
                  <a:close/>
                  <a:moveTo>
                    <a:pt x="12751" y="4100"/>
                  </a:moveTo>
                  <a:cubicBezTo>
                    <a:pt x="12614" y="4074"/>
                    <a:pt x="12404" y="4058"/>
                    <a:pt x="12267" y="4100"/>
                  </a:cubicBezTo>
                  <a:cubicBezTo>
                    <a:pt x="12218" y="4108"/>
                    <a:pt x="12156" y="4167"/>
                    <a:pt x="12143" y="4225"/>
                  </a:cubicBezTo>
                  <a:cubicBezTo>
                    <a:pt x="11995" y="4233"/>
                    <a:pt x="11834" y="4242"/>
                    <a:pt x="11685" y="4259"/>
                  </a:cubicBezTo>
                  <a:cubicBezTo>
                    <a:pt x="11672" y="4259"/>
                    <a:pt x="11660" y="4259"/>
                    <a:pt x="11648" y="4267"/>
                  </a:cubicBezTo>
                  <a:cubicBezTo>
                    <a:pt x="11648" y="4242"/>
                    <a:pt x="11660" y="4217"/>
                    <a:pt x="11660" y="4208"/>
                  </a:cubicBezTo>
                  <a:cubicBezTo>
                    <a:pt x="11660" y="4175"/>
                    <a:pt x="11685" y="4150"/>
                    <a:pt x="11697" y="4116"/>
                  </a:cubicBezTo>
                  <a:cubicBezTo>
                    <a:pt x="11710" y="4108"/>
                    <a:pt x="11710" y="4100"/>
                    <a:pt x="11722" y="4100"/>
                  </a:cubicBezTo>
                  <a:cubicBezTo>
                    <a:pt x="11722" y="4091"/>
                    <a:pt x="11722" y="4091"/>
                    <a:pt x="11734" y="4091"/>
                  </a:cubicBezTo>
                  <a:cubicBezTo>
                    <a:pt x="11734" y="4083"/>
                    <a:pt x="11747" y="4074"/>
                    <a:pt x="11747" y="4066"/>
                  </a:cubicBezTo>
                  <a:cubicBezTo>
                    <a:pt x="11759" y="4058"/>
                    <a:pt x="11772" y="4049"/>
                    <a:pt x="11784" y="4041"/>
                  </a:cubicBezTo>
                  <a:cubicBezTo>
                    <a:pt x="11796" y="4033"/>
                    <a:pt x="11809" y="4024"/>
                    <a:pt x="11821" y="4016"/>
                  </a:cubicBezTo>
                  <a:cubicBezTo>
                    <a:pt x="11846" y="3999"/>
                    <a:pt x="11846" y="3999"/>
                    <a:pt x="11846" y="3999"/>
                  </a:cubicBezTo>
                  <a:cubicBezTo>
                    <a:pt x="11895" y="3957"/>
                    <a:pt x="11957" y="3924"/>
                    <a:pt x="12007" y="3882"/>
                  </a:cubicBezTo>
                  <a:cubicBezTo>
                    <a:pt x="12019" y="3874"/>
                    <a:pt x="12032" y="3865"/>
                    <a:pt x="12193" y="3681"/>
                  </a:cubicBezTo>
                  <a:cubicBezTo>
                    <a:pt x="12304" y="3698"/>
                    <a:pt x="12428" y="3698"/>
                    <a:pt x="12527" y="3690"/>
                  </a:cubicBezTo>
                  <a:cubicBezTo>
                    <a:pt x="12589" y="3681"/>
                    <a:pt x="12651" y="3673"/>
                    <a:pt x="12726" y="3673"/>
                  </a:cubicBezTo>
                  <a:cubicBezTo>
                    <a:pt x="12751" y="3673"/>
                    <a:pt x="12751" y="3673"/>
                    <a:pt x="12751" y="3673"/>
                  </a:cubicBezTo>
                  <a:cubicBezTo>
                    <a:pt x="12800" y="3673"/>
                    <a:pt x="12899" y="3690"/>
                    <a:pt x="12936" y="3664"/>
                  </a:cubicBezTo>
                  <a:cubicBezTo>
                    <a:pt x="12974" y="3631"/>
                    <a:pt x="12961" y="3564"/>
                    <a:pt x="12912" y="3539"/>
                  </a:cubicBezTo>
                  <a:cubicBezTo>
                    <a:pt x="12862" y="3514"/>
                    <a:pt x="12775" y="3505"/>
                    <a:pt x="12689" y="3497"/>
                  </a:cubicBezTo>
                  <a:cubicBezTo>
                    <a:pt x="12689" y="3497"/>
                    <a:pt x="12689" y="3497"/>
                    <a:pt x="12689" y="3497"/>
                  </a:cubicBezTo>
                  <a:cubicBezTo>
                    <a:pt x="12689" y="3497"/>
                    <a:pt x="12689" y="3489"/>
                    <a:pt x="12689" y="3489"/>
                  </a:cubicBezTo>
                  <a:cubicBezTo>
                    <a:pt x="12689" y="3480"/>
                    <a:pt x="12689" y="3464"/>
                    <a:pt x="12701" y="3455"/>
                  </a:cubicBezTo>
                  <a:cubicBezTo>
                    <a:pt x="12701" y="3455"/>
                    <a:pt x="12701" y="3447"/>
                    <a:pt x="12713" y="3447"/>
                  </a:cubicBezTo>
                  <a:cubicBezTo>
                    <a:pt x="12713" y="3438"/>
                    <a:pt x="12726" y="3438"/>
                    <a:pt x="12726" y="3430"/>
                  </a:cubicBezTo>
                  <a:cubicBezTo>
                    <a:pt x="12738" y="3422"/>
                    <a:pt x="12763" y="3413"/>
                    <a:pt x="12788" y="3413"/>
                  </a:cubicBezTo>
                  <a:cubicBezTo>
                    <a:pt x="12788" y="3405"/>
                    <a:pt x="12813" y="3405"/>
                    <a:pt x="12825" y="3397"/>
                  </a:cubicBezTo>
                  <a:cubicBezTo>
                    <a:pt x="12837" y="3397"/>
                    <a:pt x="12850" y="3397"/>
                    <a:pt x="12862" y="3397"/>
                  </a:cubicBezTo>
                  <a:cubicBezTo>
                    <a:pt x="12912" y="3388"/>
                    <a:pt x="12961" y="3388"/>
                    <a:pt x="12998" y="3380"/>
                  </a:cubicBezTo>
                  <a:cubicBezTo>
                    <a:pt x="13048" y="3371"/>
                    <a:pt x="13098" y="3363"/>
                    <a:pt x="13147" y="3338"/>
                  </a:cubicBezTo>
                  <a:cubicBezTo>
                    <a:pt x="13160" y="3371"/>
                    <a:pt x="13160" y="3397"/>
                    <a:pt x="13160" y="3413"/>
                  </a:cubicBezTo>
                  <a:cubicBezTo>
                    <a:pt x="13172" y="3464"/>
                    <a:pt x="13197" y="3522"/>
                    <a:pt x="13221" y="3572"/>
                  </a:cubicBezTo>
                  <a:cubicBezTo>
                    <a:pt x="13234" y="3614"/>
                    <a:pt x="13259" y="3690"/>
                    <a:pt x="13308" y="3740"/>
                  </a:cubicBezTo>
                  <a:cubicBezTo>
                    <a:pt x="13308" y="3740"/>
                    <a:pt x="13308" y="3740"/>
                    <a:pt x="13308" y="3740"/>
                  </a:cubicBezTo>
                  <a:cubicBezTo>
                    <a:pt x="13308" y="3765"/>
                    <a:pt x="13321" y="3798"/>
                    <a:pt x="13333" y="3823"/>
                  </a:cubicBezTo>
                  <a:cubicBezTo>
                    <a:pt x="13333" y="3823"/>
                    <a:pt x="13333" y="3832"/>
                    <a:pt x="13333" y="3832"/>
                  </a:cubicBezTo>
                  <a:cubicBezTo>
                    <a:pt x="13333" y="3832"/>
                    <a:pt x="13333" y="3840"/>
                    <a:pt x="13333" y="3849"/>
                  </a:cubicBezTo>
                  <a:cubicBezTo>
                    <a:pt x="13345" y="3865"/>
                    <a:pt x="13358" y="3890"/>
                    <a:pt x="13370" y="3915"/>
                  </a:cubicBezTo>
                  <a:cubicBezTo>
                    <a:pt x="13370" y="3915"/>
                    <a:pt x="13370" y="3915"/>
                    <a:pt x="13370" y="3915"/>
                  </a:cubicBezTo>
                  <a:cubicBezTo>
                    <a:pt x="13370" y="3932"/>
                    <a:pt x="13370" y="3941"/>
                    <a:pt x="13358" y="3957"/>
                  </a:cubicBezTo>
                  <a:cubicBezTo>
                    <a:pt x="13358" y="3974"/>
                    <a:pt x="13358" y="3991"/>
                    <a:pt x="13358" y="4016"/>
                  </a:cubicBezTo>
                  <a:cubicBezTo>
                    <a:pt x="13358" y="4016"/>
                    <a:pt x="13358" y="4016"/>
                    <a:pt x="13358" y="4024"/>
                  </a:cubicBezTo>
                  <a:cubicBezTo>
                    <a:pt x="13358" y="4033"/>
                    <a:pt x="13358" y="4041"/>
                    <a:pt x="13358" y="4049"/>
                  </a:cubicBezTo>
                  <a:cubicBezTo>
                    <a:pt x="13358" y="4074"/>
                    <a:pt x="13370" y="4091"/>
                    <a:pt x="13370" y="4108"/>
                  </a:cubicBezTo>
                  <a:cubicBezTo>
                    <a:pt x="13370" y="4108"/>
                    <a:pt x="13370" y="4108"/>
                    <a:pt x="13370" y="4108"/>
                  </a:cubicBezTo>
                  <a:cubicBezTo>
                    <a:pt x="13147" y="4167"/>
                    <a:pt x="12998" y="4141"/>
                    <a:pt x="12751" y="4100"/>
                  </a:cubicBezTo>
                  <a:close/>
                  <a:moveTo>
                    <a:pt x="13544" y="10426"/>
                  </a:moveTo>
                  <a:cubicBezTo>
                    <a:pt x="13544" y="10426"/>
                    <a:pt x="13544" y="10426"/>
                    <a:pt x="13544" y="10426"/>
                  </a:cubicBezTo>
                  <a:cubicBezTo>
                    <a:pt x="13531" y="10401"/>
                    <a:pt x="13531" y="10385"/>
                    <a:pt x="13519" y="10359"/>
                  </a:cubicBezTo>
                  <a:cubicBezTo>
                    <a:pt x="13506" y="10351"/>
                    <a:pt x="13506" y="10351"/>
                    <a:pt x="13506" y="10351"/>
                  </a:cubicBezTo>
                  <a:cubicBezTo>
                    <a:pt x="13469" y="10058"/>
                    <a:pt x="13432" y="9757"/>
                    <a:pt x="13383" y="9464"/>
                  </a:cubicBezTo>
                  <a:cubicBezTo>
                    <a:pt x="13383" y="9439"/>
                    <a:pt x="13383" y="9422"/>
                    <a:pt x="13383" y="9414"/>
                  </a:cubicBezTo>
                  <a:cubicBezTo>
                    <a:pt x="13383" y="9355"/>
                    <a:pt x="13383" y="9305"/>
                    <a:pt x="13383" y="9255"/>
                  </a:cubicBezTo>
                  <a:cubicBezTo>
                    <a:pt x="13445" y="9422"/>
                    <a:pt x="13556" y="9673"/>
                    <a:pt x="13568" y="9799"/>
                  </a:cubicBezTo>
                  <a:cubicBezTo>
                    <a:pt x="13593" y="10033"/>
                    <a:pt x="13804" y="10293"/>
                    <a:pt x="13544" y="10426"/>
                  </a:cubicBezTo>
                  <a:close/>
                  <a:moveTo>
                    <a:pt x="14560" y="9163"/>
                  </a:moveTo>
                  <a:cubicBezTo>
                    <a:pt x="14547" y="9171"/>
                    <a:pt x="14547" y="9179"/>
                    <a:pt x="14547" y="9188"/>
                  </a:cubicBezTo>
                  <a:cubicBezTo>
                    <a:pt x="14547" y="9188"/>
                    <a:pt x="14547" y="9188"/>
                    <a:pt x="14547" y="9196"/>
                  </a:cubicBezTo>
                  <a:cubicBezTo>
                    <a:pt x="14547" y="9213"/>
                    <a:pt x="14535" y="9238"/>
                    <a:pt x="14523" y="9255"/>
                  </a:cubicBezTo>
                  <a:cubicBezTo>
                    <a:pt x="14510" y="9305"/>
                    <a:pt x="14485" y="9355"/>
                    <a:pt x="14473" y="9397"/>
                  </a:cubicBezTo>
                  <a:cubicBezTo>
                    <a:pt x="14461" y="9539"/>
                    <a:pt x="14473" y="9682"/>
                    <a:pt x="14473" y="9824"/>
                  </a:cubicBezTo>
                  <a:cubicBezTo>
                    <a:pt x="14473" y="9916"/>
                    <a:pt x="14461" y="10008"/>
                    <a:pt x="14461" y="10100"/>
                  </a:cubicBezTo>
                  <a:cubicBezTo>
                    <a:pt x="14424" y="10008"/>
                    <a:pt x="14386" y="9916"/>
                    <a:pt x="14349" y="9824"/>
                  </a:cubicBezTo>
                  <a:cubicBezTo>
                    <a:pt x="14349" y="9824"/>
                    <a:pt x="14349" y="9824"/>
                    <a:pt x="14349" y="9824"/>
                  </a:cubicBezTo>
                  <a:cubicBezTo>
                    <a:pt x="14349" y="9816"/>
                    <a:pt x="14349" y="9807"/>
                    <a:pt x="14349" y="9799"/>
                  </a:cubicBezTo>
                  <a:cubicBezTo>
                    <a:pt x="14275" y="9548"/>
                    <a:pt x="14188" y="9272"/>
                    <a:pt x="14114" y="9046"/>
                  </a:cubicBezTo>
                  <a:cubicBezTo>
                    <a:pt x="14114" y="9029"/>
                    <a:pt x="14101" y="9004"/>
                    <a:pt x="14101" y="8987"/>
                  </a:cubicBezTo>
                  <a:cubicBezTo>
                    <a:pt x="14101" y="8987"/>
                    <a:pt x="14114" y="8987"/>
                    <a:pt x="14126" y="8995"/>
                  </a:cubicBezTo>
                  <a:cubicBezTo>
                    <a:pt x="14151" y="9012"/>
                    <a:pt x="14188" y="9029"/>
                    <a:pt x="14213" y="9037"/>
                  </a:cubicBezTo>
                  <a:cubicBezTo>
                    <a:pt x="14262" y="9037"/>
                    <a:pt x="14287" y="9029"/>
                    <a:pt x="14312" y="9020"/>
                  </a:cubicBezTo>
                  <a:cubicBezTo>
                    <a:pt x="14324" y="9037"/>
                    <a:pt x="14337" y="9054"/>
                    <a:pt x="14374" y="9071"/>
                  </a:cubicBezTo>
                  <a:cubicBezTo>
                    <a:pt x="14399" y="9087"/>
                    <a:pt x="14424" y="9087"/>
                    <a:pt x="14448" y="9087"/>
                  </a:cubicBezTo>
                  <a:cubicBezTo>
                    <a:pt x="14461" y="9087"/>
                    <a:pt x="14461" y="9087"/>
                    <a:pt x="14461" y="9096"/>
                  </a:cubicBezTo>
                  <a:cubicBezTo>
                    <a:pt x="14461" y="9096"/>
                    <a:pt x="14461" y="9096"/>
                    <a:pt x="14461" y="9096"/>
                  </a:cubicBezTo>
                  <a:cubicBezTo>
                    <a:pt x="14485" y="9121"/>
                    <a:pt x="14510" y="9154"/>
                    <a:pt x="14560" y="9163"/>
                  </a:cubicBezTo>
                  <a:cubicBezTo>
                    <a:pt x="14547" y="9163"/>
                    <a:pt x="14560" y="9163"/>
                    <a:pt x="14560" y="9163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p265"/>
            <p:cNvSpPr/>
            <p:nvPr/>
          </p:nvSpPr>
          <p:spPr>
            <a:xfrm>
              <a:off x="1346651" y="440602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21600" h="21600" extrusionOk="0">
                  <a:moveTo>
                    <a:pt x="21600" y="0"/>
                  </a:moveTo>
                  <a:cubicBezTo>
                    <a:pt x="21600" y="3086"/>
                    <a:pt x="21600" y="3086"/>
                    <a:pt x="19200" y="3086"/>
                  </a:cubicBezTo>
                  <a:cubicBezTo>
                    <a:pt x="19200" y="6171"/>
                    <a:pt x="16800" y="9257"/>
                    <a:pt x="16800" y="9257"/>
                  </a:cubicBezTo>
                  <a:cubicBezTo>
                    <a:pt x="14400" y="9257"/>
                    <a:pt x="12000" y="12343"/>
                    <a:pt x="12000" y="12343"/>
                  </a:cubicBezTo>
                  <a:cubicBezTo>
                    <a:pt x="7200" y="15429"/>
                    <a:pt x="4800" y="18514"/>
                    <a:pt x="0" y="21600"/>
                  </a:cubicBezTo>
                  <a:cubicBezTo>
                    <a:pt x="7200" y="15429"/>
                    <a:pt x="14400" y="6171"/>
                    <a:pt x="21600" y="0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3" name="Google Shape;1903;p265"/>
            <p:cNvSpPr/>
            <p:nvPr/>
          </p:nvSpPr>
          <p:spPr>
            <a:xfrm>
              <a:off x="486639" y="379933"/>
              <a:ext cx="12701" cy="12701"/>
            </a:xfrm>
            <a:custGeom>
              <a:avLst/>
              <a:gdLst/>
              <a:ahLst/>
              <a:cxnLst/>
              <a:rect l="l" t="t" r="r" b="b"/>
              <a:pathLst>
                <a:path w="17894" h="18219" extrusionOk="0">
                  <a:moveTo>
                    <a:pt x="17894" y="18219"/>
                  </a:moveTo>
                  <a:cubicBezTo>
                    <a:pt x="-3706" y="-3381"/>
                    <a:pt x="-3706" y="-3381"/>
                    <a:pt x="7094" y="5876"/>
                  </a:cubicBezTo>
                  <a:cubicBezTo>
                    <a:pt x="7094" y="5876"/>
                    <a:pt x="7094" y="5876"/>
                    <a:pt x="7094" y="5876"/>
                  </a:cubicBezTo>
                  <a:cubicBezTo>
                    <a:pt x="7094" y="8962"/>
                    <a:pt x="17894" y="12048"/>
                    <a:pt x="17894" y="18219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Google Shape;1904;p265"/>
            <p:cNvSpPr/>
            <p:nvPr/>
          </p:nvSpPr>
          <p:spPr>
            <a:xfrm>
              <a:off x="849335" y="2348063"/>
              <a:ext cx="12701" cy="41270"/>
            </a:xfrm>
            <a:custGeom>
              <a:avLst/>
              <a:gdLst/>
              <a:ahLst/>
              <a:cxnLst/>
              <a:rect l="l" t="t" r="r" b="b"/>
              <a:pathLst>
                <a:path w="21600" h="21384" extrusionOk="0">
                  <a:moveTo>
                    <a:pt x="21600" y="20736"/>
                  </a:moveTo>
                  <a:cubicBezTo>
                    <a:pt x="21600" y="13824"/>
                    <a:pt x="10800" y="6912"/>
                    <a:pt x="0" y="0"/>
                  </a:cubicBezTo>
                  <a:cubicBezTo>
                    <a:pt x="10800" y="6912"/>
                    <a:pt x="10800" y="13824"/>
                    <a:pt x="21600" y="20736"/>
                  </a:cubicBezTo>
                  <a:cubicBezTo>
                    <a:pt x="21600" y="21600"/>
                    <a:pt x="21600" y="21600"/>
                    <a:pt x="21600" y="20736"/>
                  </a:cubicBez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  <p:txBody>
            <a:bodyPr spcFirstLastPara="1" wrap="square" lIns="34275" tIns="34275" rIns="34275" bIns="34275" anchor="t" anchorCtr="0">
              <a:noAutofit/>
            </a:bodyPr>
            <a:lstStyle/>
            <a:p>
              <a:pPr defTabSz="914354">
                <a:buClr>
                  <a:srgbClr val="000000"/>
                </a:buClr>
                <a:buSzPts val="2000"/>
              </a:pPr>
              <a:endParaRPr sz="2000" kern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06" name="Google Shape;1906;p265"/>
          <p:cNvSpPr txBox="1"/>
          <p:nvPr/>
        </p:nvSpPr>
        <p:spPr>
          <a:xfrm>
            <a:off x="1942151" y="274824"/>
            <a:ext cx="6954300" cy="5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674" tIns="45674" rIns="45674" bIns="45674" anchor="t" anchorCtr="0">
            <a:noAutofit/>
          </a:bodyPr>
          <a:lstStyle/>
          <a:p>
            <a:pPr defTabSz="914354">
              <a:buClr>
                <a:srgbClr val="980000"/>
              </a:buClr>
              <a:buSzPts val="3200"/>
            </a:pPr>
            <a:r>
              <a:rPr lang="en-US" sz="3200" b="1" kern="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Destaques nacionais</a:t>
            </a:r>
            <a:endParaRPr sz="1500" kern="0">
              <a:solidFill>
                <a:srgbClr val="434343"/>
              </a:solidFill>
              <a:cs typeface="Arial"/>
              <a:sym typeface="Arial"/>
            </a:endParaRPr>
          </a:p>
        </p:txBody>
      </p:sp>
      <p:pic>
        <p:nvPicPr>
          <p:cNvPr id="1907" name="Google Shape;1907;p265" descr="Google Shape;134;g6314348fb6_2_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73263" y="5595976"/>
            <a:ext cx="1010668" cy="1262024"/>
          </a:xfrm>
          <a:prstGeom prst="rect">
            <a:avLst/>
          </a:prstGeom>
          <a:noFill/>
          <a:ln>
            <a:noFill/>
          </a:ln>
        </p:spPr>
      </p:pic>
      <p:sp>
        <p:nvSpPr>
          <p:cNvPr id="1908" name="Google Shape;1908;p265"/>
          <p:cNvSpPr/>
          <p:nvPr/>
        </p:nvSpPr>
        <p:spPr>
          <a:xfrm rot="-5400000">
            <a:off x="2821132" y="97272"/>
            <a:ext cx="154800" cy="1812600"/>
          </a:xfrm>
          <a:prstGeom prst="roundRect">
            <a:avLst>
              <a:gd name="adj" fmla="val 50000"/>
            </a:avLst>
          </a:prstGeom>
          <a:solidFill>
            <a:srgbClr val="C00000"/>
          </a:solidFill>
          <a:ln>
            <a:noFill/>
          </a:ln>
        </p:spPr>
        <p:txBody>
          <a:bodyPr spcFirstLastPara="1" wrap="square" lIns="45698" tIns="45698" rIns="45698" bIns="45698" anchor="ctr" anchorCtr="0">
            <a:noAutofit/>
          </a:bodyPr>
          <a:lstStyle/>
          <a:p>
            <a:pPr algn="ctr" defTabSz="914354">
              <a:buClr>
                <a:srgbClr val="FFFFFF"/>
              </a:buClr>
              <a:buSzPts val="1800"/>
            </a:pPr>
            <a:endParaRPr kern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" name="Google Shape;1953;p266" descr="Google Shape;246;p18">
            <a:extLst>
              <a:ext uri="{FF2B5EF4-FFF2-40B4-BE49-F238E27FC236}">
                <a16:creationId xmlns="" xmlns:a16="http://schemas.microsoft.com/office/drawing/2014/main" id="{CDBD0694-08B7-4A2C-A0F8-0C8E1CF51D7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8" y="5765072"/>
            <a:ext cx="1080847" cy="999272"/>
          </a:xfrm>
          <a:prstGeom prst="rect">
            <a:avLst/>
          </a:prstGeom>
          <a:noFill/>
          <a:ln>
            <a:noFill/>
          </a:ln>
        </p:spPr>
      </p:pic>
      <p:sp>
        <p:nvSpPr>
          <p:cNvPr id="66" name="Google Shape;1838;p264"/>
          <p:cNvSpPr txBox="1"/>
          <p:nvPr/>
        </p:nvSpPr>
        <p:spPr>
          <a:xfrm>
            <a:off x="8247180" y="414867"/>
            <a:ext cx="3309857" cy="13655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1197" tIns="51197" rIns="51197" bIns="51197" anchor="t" anchorCtr="0">
            <a:noAutofit/>
          </a:bodyPr>
          <a:lstStyle/>
          <a:p>
            <a:pPr defTabSz="609570">
              <a:buClr>
                <a:srgbClr val="404040"/>
              </a:buClr>
              <a:buSzPts val="1200"/>
            </a:pPr>
            <a:r>
              <a:rPr lang="en-US" b="1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2.090 </a:t>
            </a:r>
            <a:r>
              <a:rPr lang="en-US" b="1" i="1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entrevistas</a:t>
            </a:r>
            <a:r>
              <a:rPr lang="en-US" b="1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i="1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em</a:t>
            </a:r>
            <a:r>
              <a:rPr lang="en-US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152 </a:t>
            </a:r>
            <a:r>
              <a:rPr lang="en-US" b="1" i="1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municípios</a:t>
            </a:r>
            <a:r>
              <a:rPr lang="en-US" b="1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1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nas</a:t>
            </a:r>
            <a:r>
              <a:rPr lang="en-US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i="1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regiões</a:t>
            </a:r>
            <a:r>
              <a:rPr lang="en-US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b="1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Norte, Centro-</a:t>
            </a:r>
            <a:r>
              <a:rPr lang="en-US" b="1" i="1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Oeste</a:t>
            </a:r>
            <a:r>
              <a:rPr lang="en-US" b="1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b="1" i="1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Nordeste</a:t>
            </a:r>
            <a:r>
              <a:rPr lang="en-US" b="1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b="1" i="1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Sudeste</a:t>
            </a:r>
            <a:r>
              <a:rPr lang="en-US" b="1" i="1" dirty="0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 e </a:t>
            </a:r>
            <a:r>
              <a:rPr lang="en-US" b="1" i="1" dirty="0" err="1">
                <a:solidFill>
                  <a:srgbClr val="404040"/>
                </a:solidFill>
                <a:latin typeface="Calibri"/>
                <a:ea typeface="Calibri"/>
                <a:cs typeface="Calibri"/>
                <a:sym typeface="Calibri"/>
              </a:rPr>
              <a:t>Sul</a:t>
            </a:r>
            <a:endParaRPr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1924235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0" r="2762"/>
          <a:stretch/>
        </p:blipFill>
        <p:spPr bwMode="auto">
          <a:xfrm>
            <a:off x="771633" y="1595718"/>
            <a:ext cx="10467993" cy="4477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904926" y="6010276"/>
            <a:ext cx="5100595" cy="461612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lIns="91384" tIns="45694" rIns="91384" bIns="45694" rtlCol="0">
            <a:spAutoFit/>
          </a:bodyPr>
          <a:lstStyle/>
          <a:p>
            <a:pPr algn="ctr" defTabSz="913852"/>
            <a:r>
              <a:rPr lang="pt-BR" sz="2400" b="1" dirty="0" err="1">
                <a:solidFill>
                  <a:prstClr val="white"/>
                </a:solidFill>
              </a:rPr>
              <a:t>Incidence</a:t>
            </a:r>
            <a:r>
              <a:rPr lang="pt-BR" sz="2400" b="1" dirty="0">
                <a:solidFill>
                  <a:prstClr val="white"/>
                </a:solidFill>
              </a:rPr>
              <a:t> </a:t>
            </a:r>
            <a:r>
              <a:rPr lang="pt-BR" sz="2400" b="1" dirty="0" err="1">
                <a:solidFill>
                  <a:prstClr val="white"/>
                </a:solidFill>
              </a:rPr>
              <a:t>Rise</a:t>
            </a:r>
            <a:r>
              <a:rPr lang="pt-BR" sz="2400" b="1" dirty="0">
                <a:solidFill>
                  <a:prstClr val="white"/>
                </a:solidFill>
              </a:rPr>
              <a:t> = 75% - 0.63%/</a:t>
            </a:r>
            <a:r>
              <a:rPr lang="pt-BR" sz="2400" b="1" dirty="0" err="1">
                <a:solidFill>
                  <a:prstClr val="white"/>
                </a:solidFill>
              </a:rPr>
              <a:t>year</a:t>
            </a:r>
            <a:endParaRPr lang="pt-BR" sz="2400" b="1" dirty="0">
              <a:solidFill>
                <a:prstClr val="white"/>
              </a:solidFill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3597992" y="171625"/>
            <a:ext cx="8174881" cy="1077165"/>
          </a:xfrm>
          <a:prstGeom prst="rect">
            <a:avLst/>
          </a:prstGeom>
          <a:noFill/>
        </p:spPr>
        <p:txBody>
          <a:bodyPr wrap="none" lIns="91384" tIns="45694" rIns="91384" bIns="45694" rtlCol="0">
            <a:spAutoFit/>
          </a:bodyPr>
          <a:lstStyle/>
          <a:p>
            <a:pPr algn="r" defTabSz="913852"/>
            <a:r>
              <a:rPr lang="pt-BR" sz="3200" b="1" dirty="0" err="1">
                <a:solidFill>
                  <a:prstClr val="black"/>
                </a:solidFill>
              </a:rPr>
              <a:t>Incidence</a:t>
            </a:r>
            <a:r>
              <a:rPr lang="pt-BR" sz="3200" b="1" dirty="0">
                <a:solidFill>
                  <a:prstClr val="black"/>
                </a:solidFill>
              </a:rPr>
              <a:t> </a:t>
            </a:r>
            <a:r>
              <a:rPr lang="pt-BR" sz="3200" b="1" dirty="0" err="1">
                <a:solidFill>
                  <a:prstClr val="black"/>
                </a:solidFill>
              </a:rPr>
              <a:t>and</a:t>
            </a:r>
            <a:r>
              <a:rPr lang="pt-BR" sz="3200" b="1" dirty="0">
                <a:solidFill>
                  <a:prstClr val="black"/>
                </a:solidFill>
              </a:rPr>
              <a:t> </a:t>
            </a:r>
            <a:r>
              <a:rPr lang="pt-BR" sz="3200" b="1" dirty="0" err="1">
                <a:solidFill>
                  <a:prstClr val="black"/>
                </a:solidFill>
              </a:rPr>
              <a:t>Prevalence</a:t>
            </a:r>
            <a:r>
              <a:rPr lang="pt-BR" sz="3200" b="1" dirty="0">
                <a:solidFill>
                  <a:prstClr val="black"/>
                </a:solidFill>
              </a:rPr>
              <a:t> </a:t>
            </a:r>
            <a:r>
              <a:rPr lang="pt-BR" sz="3200" b="1" dirty="0" err="1">
                <a:solidFill>
                  <a:prstClr val="black"/>
                </a:solidFill>
              </a:rPr>
              <a:t>of</a:t>
            </a:r>
            <a:r>
              <a:rPr lang="pt-BR" sz="3200" b="1" dirty="0">
                <a:solidFill>
                  <a:prstClr val="black"/>
                </a:solidFill>
              </a:rPr>
              <a:t> Diabetes in </a:t>
            </a:r>
            <a:r>
              <a:rPr lang="pt-BR" sz="3200" b="1" dirty="0" err="1">
                <a:solidFill>
                  <a:prstClr val="black"/>
                </a:solidFill>
              </a:rPr>
              <a:t>Brazil</a:t>
            </a:r>
            <a:r>
              <a:rPr lang="pt-BR" sz="3200" b="1" dirty="0">
                <a:solidFill>
                  <a:prstClr val="black"/>
                </a:solidFill>
              </a:rPr>
              <a:t>: </a:t>
            </a:r>
          </a:p>
          <a:p>
            <a:pPr algn="r" defTabSz="913852"/>
            <a:r>
              <a:rPr lang="pt-BR" sz="3200" b="1" dirty="0" err="1">
                <a:solidFill>
                  <a:srgbClr val="003399"/>
                </a:solidFill>
              </a:rPr>
              <a:t>from</a:t>
            </a:r>
            <a:r>
              <a:rPr lang="pt-BR" sz="3200" b="1" dirty="0">
                <a:solidFill>
                  <a:srgbClr val="003399"/>
                </a:solidFill>
              </a:rPr>
              <a:t> 1990 </a:t>
            </a:r>
            <a:r>
              <a:rPr lang="pt-BR" sz="3200" b="1" dirty="0" err="1">
                <a:solidFill>
                  <a:srgbClr val="003399"/>
                </a:solidFill>
              </a:rPr>
              <a:t>to</a:t>
            </a:r>
            <a:r>
              <a:rPr lang="pt-BR" sz="3200" b="1" dirty="0">
                <a:solidFill>
                  <a:srgbClr val="003399"/>
                </a:solidFill>
              </a:rPr>
              <a:t> 2015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6143625" y="5886460"/>
            <a:ext cx="4980779" cy="78477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wrap="square" lIns="91384" tIns="45694" rIns="91384" bIns="45694" rtlCol="0">
            <a:spAutoFit/>
          </a:bodyPr>
          <a:lstStyle/>
          <a:p>
            <a:pPr algn="ctr" defTabSz="913852"/>
            <a:r>
              <a:rPr lang="pt-BR" sz="2400" b="1" dirty="0">
                <a:solidFill>
                  <a:prstClr val="white"/>
                </a:solidFill>
              </a:rPr>
              <a:t> </a:t>
            </a:r>
            <a:r>
              <a:rPr lang="pt-BR" sz="2400" b="1" dirty="0" err="1">
                <a:solidFill>
                  <a:prstClr val="white"/>
                </a:solidFill>
              </a:rPr>
              <a:t>Prevalence</a:t>
            </a:r>
            <a:r>
              <a:rPr lang="pt-BR" sz="2400" b="1" dirty="0">
                <a:solidFill>
                  <a:prstClr val="white"/>
                </a:solidFill>
              </a:rPr>
              <a:t> </a:t>
            </a:r>
            <a:r>
              <a:rPr lang="pt-BR" sz="2400" b="1" dirty="0" err="1">
                <a:solidFill>
                  <a:prstClr val="white"/>
                </a:solidFill>
              </a:rPr>
              <a:t>Rise</a:t>
            </a:r>
            <a:r>
              <a:rPr lang="pt-BR" sz="2400" b="1" dirty="0">
                <a:solidFill>
                  <a:prstClr val="white"/>
                </a:solidFill>
              </a:rPr>
              <a:t> = 69% (3.6 </a:t>
            </a:r>
            <a:r>
              <a:rPr lang="pt-BR" sz="2400" b="1" dirty="0" err="1">
                <a:solidFill>
                  <a:prstClr val="white"/>
                </a:solidFill>
              </a:rPr>
              <a:t>to</a:t>
            </a:r>
            <a:r>
              <a:rPr lang="pt-BR" sz="2400" b="1" dirty="0">
                <a:solidFill>
                  <a:prstClr val="white"/>
                </a:solidFill>
              </a:rPr>
              <a:t> 6.1%)</a:t>
            </a:r>
          </a:p>
          <a:p>
            <a:pPr algn="ctr" defTabSz="913852"/>
            <a:r>
              <a:rPr lang="pt-BR" sz="2100" b="1" dirty="0">
                <a:solidFill>
                  <a:prstClr val="white"/>
                </a:solidFill>
              </a:rPr>
              <a:t> [95% UI 5.6-7.7%])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24012"/>
            <a:ext cx="3609971" cy="16681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490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09BE9FDF-0986-4292-B00E-848612F99C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85321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7112"/>
            <a:ext cx="12192000" cy="729579"/>
          </a:xfrm>
          <a:prstGeom prst="rect">
            <a:avLst/>
          </a:prstGeom>
          <a:solidFill>
            <a:srgbClr val="5B8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350">
              <a:solidFill>
                <a:srgbClr val="44546A"/>
              </a:solidFill>
            </a:endParaRPr>
          </a:p>
        </p:txBody>
      </p:sp>
      <p:pic>
        <p:nvPicPr>
          <p:cNvPr id="3074" name="Picture 2" descr="F:\2019\2409 IDF Power Point template\Working files\1x\Artboard 1 copy 3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" t="30691" r="51688" b="56310"/>
          <a:stretch/>
        </p:blipFill>
        <p:spPr bwMode="auto">
          <a:xfrm>
            <a:off x="1034723" y="141930"/>
            <a:ext cx="5461001" cy="672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426802" y="871183"/>
            <a:ext cx="1124102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400" b="1" dirty="0">
                <a:solidFill>
                  <a:srgbClr val="44546A"/>
                </a:solidFill>
              </a:rPr>
              <a:t>Number and proportion of adults (20-79 years) with undiagnosed diabetes per region, 2019</a:t>
            </a:r>
            <a:endParaRPr lang="en-US" sz="2400" b="1" dirty="0">
              <a:solidFill>
                <a:prstClr val="black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47484" y="3417678"/>
            <a:ext cx="61116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GB" sz="2400" b="1" dirty="0">
                <a:solidFill>
                  <a:prstClr val="white"/>
                </a:solidFill>
                <a:latin typeface="Calibri Light"/>
              </a:rPr>
              <a:t>UNDIAGNOSED</a:t>
            </a:r>
            <a:endParaRPr lang="en-US" sz="2400" dirty="0">
              <a:solidFill>
                <a:prstClr val="white"/>
              </a:solidFill>
              <a:latin typeface="Calibri Light"/>
            </a:endParaRPr>
          </a:p>
        </p:txBody>
      </p:sp>
      <p:pic>
        <p:nvPicPr>
          <p:cNvPr id="6" name="Picture 2" descr="F:\2019\2409 IDF Power Point template\Working files\ppt022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9623" r="78670" b="34616"/>
          <a:stretch/>
        </p:blipFill>
        <p:spPr bwMode="auto">
          <a:xfrm>
            <a:off x="57149" y="106769"/>
            <a:ext cx="977623" cy="768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025589"/>
            <a:ext cx="12274859" cy="5754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angulado 7"/>
          <p:cNvCxnSpPr/>
          <p:nvPr/>
        </p:nvCxnSpPr>
        <p:spPr>
          <a:xfrm rot="16200000" flipV="1">
            <a:off x="6559344" y="6090430"/>
            <a:ext cx="1167414" cy="367967"/>
          </a:xfrm>
          <a:prstGeom prst="bentConnector3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895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529B4ACC-9408-4963-9918-1F0AB2B37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728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5"/>
          <p:cNvSpPr txBox="1">
            <a:spLocks noChangeArrowheads="1"/>
          </p:cNvSpPr>
          <p:nvPr/>
        </p:nvSpPr>
        <p:spPr bwMode="auto">
          <a:xfrm>
            <a:off x="431371" y="211248"/>
            <a:ext cx="1142526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pt-BR" sz="2800" b="1" dirty="0">
                <a:solidFill>
                  <a:prstClr val="black"/>
                </a:solidFill>
                <a:cs typeface="Calibri" pitchFamily="34" charset="0"/>
              </a:rPr>
              <a:t>O </a:t>
            </a:r>
            <a:r>
              <a:rPr lang="en-US" altLang="pt-BR" sz="2800" b="1" dirty="0" err="1">
                <a:solidFill>
                  <a:prstClr val="black"/>
                </a:solidFill>
                <a:cs typeface="Calibri" pitchFamily="34" charset="0"/>
              </a:rPr>
              <a:t>Desafio</a:t>
            </a:r>
            <a:r>
              <a:rPr lang="en-US" altLang="pt-BR" sz="2800" b="1" dirty="0">
                <a:solidFill>
                  <a:prstClr val="black"/>
                </a:solidFill>
                <a:cs typeface="Calibri" pitchFamily="34" charset="0"/>
              </a:rPr>
              <a:t> de </a:t>
            </a:r>
            <a:r>
              <a:rPr lang="en-US" altLang="pt-BR" sz="2800" b="1" dirty="0" err="1">
                <a:solidFill>
                  <a:prstClr val="black"/>
                </a:solidFill>
                <a:cs typeface="Calibri" pitchFamily="34" charset="0"/>
              </a:rPr>
              <a:t>Rastrear</a:t>
            </a:r>
            <a:r>
              <a:rPr lang="en-US" altLang="pt-BR" sz="2800" b="1" dirty="0">
                <a:solidFill>
                  <a:prstClr val="black"/>
                </a:solidFill>
                <a:cs typeface="Calibri" pitchFamily="34" charset="0"/>
              </a:rPr>
              <a:t>, </a:t>
            </a:r>
            <a:r>
              <a:rPr lang="en-US" altLang="pt-BR" sz="2800" b="1" dirty="0" err="1">
                <a:solidFill>
                  <a:prstClr val="black"/>
                </a:solidFill>
                <a:cs typeface="Calibri" pitchFamily="34" charset="0"/>
              </a:rPr>
              <a:t>Tratar</a:t>
            </a:r>
            <a:r>
              <a:rPr lang="en-US" altLang="pt-BR" sz="2800" b="1" dirty="0">
                <a:solidFill>
                  <a:prstClr val="black"/>
                </a:solidFill>
                <a:cs typeface="Calibri" pitchFamily="34" charset="0"/>
              </a:rPr>
              <a:t>, </a:t>
            </a:r>
            <a:r>
              <a:rPr lang="en-US" altLang="pt-BR" sz="2800" b="1" dirty="0" err="1">
                <a:solidFill>
                  <a:prstClr val="black"/>
                </a:solidFill>
                <a:cs typeface="Calibri" pitchFamily="34" charset="0"/>
              </a:rPr>
              <a:t>Prevenir</a:t>
            </a:r>
            <a:r>
              <a:rPr lang="en-US" altLang="pt-BR" sz="2800" b="1" dirty="0">
                <a:solidFill>
                  <a:prstClr val="black"/>
                </a:solidFill>
                <a:cs typeface="Calibri" pitchFamily="34" charset="0"/>
              </a:rPr>
              <a:t>, </a:t>
            </a:r>
            <a:r>
              <a:rPr lang="en-US" altLang="pt-BR" sz="2800" b="1" dirty="0" err="1">
                <a:solidFill>
                  <a:prstClr val="black"/>
                </a:solidFill>
                <a:cs typeface="Calibri" pitchFamily="34" charset="0"/>
              </a:rPr>
              <a:t>Capacitar</a:t>
            </a:r>
            <a:r>
              <a:rPr lang="en-US" altLang="pt-BR" sz="2800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altLang="pt-BR" sz="2800" b="1" dirty="0" err="1">
                <a:solidFill>
                  <a:prstClr val="black"/>
                </a:solidFill>
                <a:cs typeface="Calibri" pitchFamily="34" charset="0"/>
              </a:rPr>
              <a:t>Profissionais</a:t>
            </a:r>
            <a:r>
              <a:rPr lang="en-US" altLang="pt-BR" sz="2800" b="1" dirty="0">
                <a:solidFill>
                  <a:prstClr val="black"/>
                </a:solidFill>
                <a:cs typeface="Calibri" pitchFamily="34" charset="0"/>
              </a:rPr>
              <a:t> de </a:t>
            </a:r>
            <a:r>
              <a:rPr lang="en-US" altLang="pt-BR" sz="2800" b="1" dirty="0" err="1">
                <a:solidFill>
                  <a:prstClr val="black"/>
                </a:solidFill>
                <a:cs typeface="Calibri" pitchFamily="34" charset="0"/>
              </a:rPr>
              <a:t>Saáude</a:t>
            </a:r>
            <a:r>
              <a:rPr lang="en-US" altLang="pt-BR" sz="2800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altLang="pt-BR" sz="2800" b="1" dirty="0" err="1">
                <a:solidFill>
                  <a:prstClr val="black"/>
                </a:solidFill>
                <a:cs typeface="Calibri" pitchFamily="34" charset="0"/>
              </a:rPr>
              <a:t>em</a:t>
            </a:r>
            <a:r>
              <a:rPr lang="en-US" altLang="pt-BR" sz="2800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altLang="pt-BR" sz="2800" b="1" dirty="0" err="1">
                <a:solidFill>
                  <a:prstClr val="black"/>
                </a:solidFill>
                <a:cs typeface="Calibri" pitchFamily="34" charset="0"/>
              </a:rPr>
              <a:t>Relação</a:t>
            </a:r>
            <a:r>
              <a:rPr lang="en-US" altLang="pt-BR" sz="2800" b="1" dirty="0">
                <a:solidFill>
                  <a:prstClr val="black"/>
                </a:solidFill>
                <a:cs typeface="Calibri" pitchFamily="34" charset="0"/>
              </a:rPr>
              <a:t> </a:t>
            </a:r>
            <a:r>
              <a:rPr lang="en-US" altLang="pt-BR" sz="2800" b="1" dirty="0" err="1">
                <a:solidFill>
                  <a:prstClr val="black"/>
                </a:solidFill>
                <a:cs typeface="Calibri" pitchFamily="34" charset="0"/>
              </a:rPr>
              <a:t>ao</a:t>
            </a:r>
            <a:r>
              <a:rPr lang="en-US" altLang="pt-BR" sz="2800" b="1" dirty="0">
                <a:solidFill>
                  <a:prstClr val="black"/>
                </a:solidFill>
                <a:cs typeface="Calibri" pitchFamily="34" charset="0"/>
              </a:rPr>
              <a:t> Diabetes no </a:t>
            </a:r>
            <a:r>
              <a:rPr lang="en-US" altLang="pt-BR" sz="2800" b="1" dirty="0" err="1">
                <a:solidFill>
                  <a:prstClr val="black"/>
                </a:solidFill>
                <a:cs typeface="Calibri" pitchFamily="34" charset="0"/>
              </a:rPr>
              <a:t>Brasil</a:t>
            </a:r>
            <a:endParaRPr lang="en-US" altLang="pt-BR" sz="2800" b="1" dirty="0">
              <a:solidFill>
                <a:prstClr val="black"/>
              </a:solidFill>
              <a:cs typeface="Calibri" pitchFamily="34" charset="0"/>
            </a:endParaRPr>
          </a:p>
        </p:txBody>
      </p:sp>
      <p:pic>
        <p:nvPicPr>
          <p:cNvPr id="131075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28" y="1600200"/>
            <a:ext cx="5401048" cy="45684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1076" name="CaixaDeTexto 1"/>
          <p:cNvSpPr txBox="1">
            <a:spLocks noChangeArrowheads="1"/>
          </p:cNvSpPr>
          <p:nvPr/>
        </p:nvSpPr>
        <p:spPr bwMode="auto">
          <a:xfrm>
            <a:off x="6144090" y="6315870"/>
            <a:ext cx="564227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t-BR" altLang="pt-BR" sz="2000" b="1" dirty="0">
                <a:solidFill>
                  <a:srgbClr val="002060"/>
                </a:solidFill>
                <a:latin typeface="Calibri corpo"/>
                <a:cs typeface="Calibri" pitchFamily="34" charset="0"/>
              </a:rPr>
              <a:t>“A country </a:t>
            </a:r>
            <a:r>
              <a:rPr lang="pt-BR" altLang="pt-BR" sz="2000" b="1" dirty="0" err="1">
                <a:solidFill>
                  <a:srgbClr val="002060"/>
                </a:solidFill>
                <a:latin typeface="Calibri corpo"/>
                <a:cs typeface="Calibri" pitchFamily="34" charset="0"/>
              </a:rPr>
              <a:t>with</a:t>
            </a:r>
            <a:r>
              <a:rPr lang="pt-BR" altLang="pt-BR" sz="2000" b="1" dirty="0">
                <a:solidFill>
                  <a:srgbClr val="002060"/>
                </a:solidFill>
                <a:latin typeface="Calibri corpo"/>
                <a:cs typeface="Calibri" pitchFamily="34" charset="0"/>
              </a:rPr>
              <a:t> too </a:t>
            </a:r>
            <a:r>
              <a:rPr lang="pt-BR" altLang="pt-BR" sz="2000" b="1" dirty="0" err="1">
                <a:solidFill>
                  <a:srgbClr val="002060"/>
                </a:solidFill>
                <a:latin typeface="Calibri corpo"/>
                <a:cs typeface="Calibri" pitchFamily="34" charset="0"/>
              </a:rPr>
              <a:t>many</a:t>
            </a:r>
            <a:r>
              <a:rPr lang="pt-BR" altLang="pt-BR" sz="2000" b="1" dirty="0">
                <a:solidFill>
                  <a:srgbClr val="002060"/>
                </a:solidFill>
                <a:latin typeface="Calibri corpo"/>
                <a:cs typeface="Calibri" pitchFamily="34" charset="0"/>
              </a:rPr>
              <a:t> countries”</a:t>
            </a:r>
          </a:p>
        </p:txBody>
      </p:sp>
      <p:pic>
        <p:nvPicPr>
          <p:cNvPr id="1026" name="Picture 2" descr="Resultado de imagem para mapa do brasil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122">
            <a:off x="847200" y="1399393"/>
            <a:ext cx="5024021" cy="48931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171453" y="6315075"/>
            <a:ext cx="59725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>
                <a:solidFill>
                  <a:srgbClr val="002060"/>
                </a:solidFill>
                <a:latin typeface="Calibri corpo"/>
              </a:rPr>
              <a:t>26 Estados e 01 Distrito Federal</a:t>
            </a:r>
          </a:p>
        </p:txBody>
      </p:sp>
    </p:spTree>
    <p:extLst>
      <p:ext uri="{BB962C8B-B14F-4D97-AF65-F5344CB8AC3E}">
        <p14:creationId xmlns:p14="http://schemas.microsoft.com/office/powerpoint/2010/main" val="417331480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1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" y="1008643"/>
            <a:ext cx="12061795" cy="5654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9988" y="127675"/>
            <a:ext cx="12192000" cy="729579"/>
          </a:xfrm>
          <a:prstGeom prst="rect">
            <a:avLst/>
          </a:prstGeom>
          <a:solidFill>
            <a:srgbClr val="5B8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350">
              <a:solidFill>
                <a:srgbClr val="44546A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78975" y="1013521"/>
            <a:ext cx="106643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44546A"/>
                </a:solidFill>
                <a:latin typeface="Calibri Light"/>
              </a:rPr>
              <a:t>Number of deaths by age and sex (20-79 years), 2019</a:t>
            </a:r>
            <a:endParaRPr lang="en-US" sz="2800" b="1" dirty="0">
              <a:solidFill>
                <a:prstClr val="black"/>
              </a:solidFill>
              <a:latin typeface="Calibri Light"/>
            </a:endParaRPr>
          </a:p>
        </p:txBody>
      </p:sp>
      <p:pic>
        <p:nvPicPr>
          <p:cNvPr id="7" name="Picture 2" descr="F:\2019\2409 IDF Power Point template\Working files\1x\Artboard 1 copy 3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429" t="74676" b="18718"/>
          <a:stretch/>
        </p:blipFill>
        <p:spPr bwMode="auto">
          <a:xfrm>
            <a:off x="1111059" y="326469"/>
            <a:ext cx="2331255" cy="3319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2019\2409 IDF Power Point template\Working files\1x\Artboard 1 copy 3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423" t="36826" r="7858" b="49668"/>
          <a:stretch/>
        </p:blipFill>
        <p:spPr bwMode="auto">
          <a:xfrm>
            <a:off x="39991" y="217099"/>
            <a:ext cx="1140052" cy="44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ector angulado 5"/>
          <p:cNvCxnSpPr/>
          <p:nvPr/>
        </p:nvCxnSpPr>
        <p:spPr>
          <a:xfrm>
            <a:off x="6266329" y="2133636"/>
            <a:ext cx="914400" cy="412377"/>
          </a:xfrm>
          <a:prstGeom prst="bentConnector3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506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60" y="1434306"/>
            <a:ext cx="12217399" cy="4216527"/>
          </a:xfrm>
          <a:prstGeom prst="rect">
            <a:avLst/>
          </a:prstGeom>
          <a:noFill/>
        </p:spPr>
        <p:txBody>
          <a:bodyPr wrap="square" lIns="91428" tIns="45714" rIns="91428" bIns="45714" rtlCol="0">
            <a:spAutoFit/>
          </a:bodyPr>
          <a:lstStyle/>
          <a:p>
            <a:pPr algn="ctr" defTabSz="914400"/>
            <a:r>
              <a:rPr lang="pt-BR" sz="2800" b="1" dirty="0" err="1">
                <a:solidFill>
                  <a:srgbClr val="1A1A1A"/>
                </a:solidFill>
                <a:latin typeface="Calibri corpo"/>
              </a:rPr>
              <a:t>Hermelinda</a:t>
            </a:r>
            <a:r>
              <a:rPr lang="pt-BR" sz="2800" b="1" dirty="0">
                <a:solidFill>
                  <a:srgbClr val="1A1A1A"/>
                </a:solidFill>
                <a:latin typeface="Calibri corpo"/>
              </a:rPr>
              <a:t> C. </a:t>
            </a:r>
            <a:r>
              <a:rPr lang="pt-BR" sz="2800" b="1" dirty="0" smtClean="0">
                <a:solidFill>
                  <a:srgbClr val="1A1A1A"/>
                </a:solidFill>
                <a:latin typeface="Calibri corpo"/>
              </a:rPr>
              <a:t>Pedrosa</a:t>
            </a:r>
          </a:p>
          <a:p>
            <a:pPr algn="ctr" defTabSz="914400"/>
            <a:r>
              <a:rPr lang="pt-BR" sz="2800" b="1" dirty="0" smtClean="0">
                <a:solidFill>
                  <a:srgbClr val="1A1A1A"/>
                </a:solidFill>
                <a:latin typeface="Calibri corpo"/>
              </a:rPr>
              <a:t>endocrinologista</a:t>
            </a:r>
            <a:endParaRPr lang="pt-BR" sz="2800" b="1" dirty="0">
              <a:solidFill>
                <a:srgbClr val="1A1A1A"/>
              </a:solidFill>
              <a:latin typeface="Calibri corpo"/>
            </a:endParaRPr>
          </a:p>
          <a:p>
            <a:pPr algn="ctr" defTabSz="914400"/>
            <a:endParaRPr lang="pt-BR" sz="2800" b="1" dirty="0">
              <a:solidFill>
                <a:srgbClr val="1A1A1A"/>
              </a:solidFill>
              <a:latin typeface="Calibri corpo"/>
            </a:endParaRPr>
          </a:p>
          <a:p>
            <a:pPr algn="ctr" defTabSz="914400"/>
            <a:endParaRPr lang="pt-BR" sz="1000" b="1" dirty="0">
              <a:solidFill>
                <a:srgbClr val="1A9988"/>
              </a:solidFill>
              <a:latin typeface="Calibri corpo"/>
            </a:endParaRPr>
          </a:p>
          <a:p>
            <a:pPr algn="ctr" defTabSz="914400">
              <a:defRPr/>
            </a:pPr>
            <a:r>
              <a:rPr lang="pt-BR" altLang="pt-BR" sz="22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Presidente</a:t>
            </a:r>
            <a:r>
              <a:rPr lang="pt-BR" altLang="pt-BR" sz="22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Sociedade Brasileira de Diabetes 2018-2019</a:t>
            </a:r>
          </a:p>
          <a:p>
            <a:pPr algn="ctr" defTabSz="914400">
              <a:defRPr/>
            </a:pPr>
            <a:r>
              <a:rPr lang="pt-BR" altLang="pt-BR" sz="2200" b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Coordenadora</a:t>
            </a:r>
            <a:r>
              <a:rPr lang="pt-BR" altLang="pt-BR" sz="22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BR" altLang="pt-BR" sz="2200" i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Step</a:t>
            </a:r>
            <a:r>
              <a:rPr lang="pt-BR" altLang="pt-BR" sz="2200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BR" altLang="pt-BR" sz="2200" i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by</a:t>
            </a:r>
            <a:r>
              <a:rPr lang="pt-BR" altLang="pt-BR" sz="2200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BR" altLang="pt-BR" sz="2200" i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Step</a:t>
            </a:r>
            <a:r>
              <a:rPr lang="pt-BR" altLang="pt-BR" sz="2200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- </a:t>
            </a:r>
            <a:r>
              <a:rPr lang="pt-BR" altLang="pt-BR" sz="22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BRANSPEDI </a:t>
            </a:r>
            <a:endParaRPr lang="pt-BR" altLang="pt-BR" sz="2200" dirty="0" smtClean="0">
              <a:solidFill>
                <a:srgbClr val="002060"/>
              </a:solidFill>
              <a:latin typeface="Calibri" pitchFamily="34" charset="0"/>
              <a:ea typeface="Calibri" pitchFamily="34" charset="0"/>
              <a:cs typeface="Calibri" pitchFamily="34" charset="0"/>
            </a:endParaRPr>
          </a:p>
          <a:p>
            <a:pPr algn="ctr" defTabSz="914400">
              <a:defRPr/>
            </a:pPr>
            <a:r>
              <a:rPr lang="pt-BR" altLang="pt-BR" sz="2200" b="1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Vice </a:t>
            </a:r>
            <a:r>
              <a:rPr lang="pt-BR" altLang="pt-BR" sz="2200" b="1" i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President</a:t>
            </a:r>
            <a:r>
              <a:rPr lang="pt-BR" altLang="pt-BR" sz="2200" b="1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BR" altLang="pt-BR" sz="2200" i="1" dirty="0" err="1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Worldwide</a:t>
            </a:r>
            <a:r>
              <a:rPr lang="pt-BR" altLang="pt-BR" sz="2200" i="1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Diabetes </a:t>
            </a:r>
            <a:r>
              <a:rPr lang="pt-BR" altLang="pt-BR" sz="22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BR" altLang="pt-BR" sz="24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</a:p>
          <a:p>
            <a:pPr algn="ctr" defTabSz="914400">
              <a:defRPr/>
            </a:pPr>
            <a:r>
              <a:rPr lang="pt-BR" altLang="pt-BR" sz="2200" b="1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Coordenadora</a:t>
            </a:r>
            <a:r>
              <a:rPr lang="pt-BR" altLang="pt-BR" sz="2200" dirty="0" smtClean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 </a:t>
            </a:r>
            <a:r>
              <a:rPr lang="pt-BR" altLang="pt-BR" sz="2100" dirty="0">
                <a:solidFill>
                  <a:srgbClr val="002060"/>
                </a:solidFill>
                <a:latin typeface="Calibri" pitchFamily="34" charset="0"/>
                <a:ea typeface="Calibri" pitchFamily="34" charset="0"/>
                <a:cs typeface="Calibri" pitchFamily="34" charset="0"/>
              </a:rPr>
              <a:t>Polo de Pesquisa-FEPECS-Unidade de Endocrinologia-HRT-SES-DF</a:t>
            </a:r>
          </a:p>
          <a:p>
            <a:pPr algn="ctr" defTabSz="914400"/>
            <a:endParaRPr lang="pt-BR" sz="2800" b="1" dirty="0">
              <a:solidFill>
                <a:srgbClr val="1A9988"/>
              </a:solidFill>
              <a:latin typeface="Calibri corpo"/>
            </a:endParaRPr>
          </a:p>
          <a:p>
            <a:pPr algn="ctr" defTabSz="914400"/>
            <a:endParaRPr lang="pt-BR" sz="2800" b="1" dirty="0">
              <a:solidFill>
                <a:srgbClr val="1A9988"/>
              </a:solidFill>
              <a:latin typeface="Calibri corpo"/>
            </a:endParaRPr>
          </a:p>
          <a:p>
            <a:pPr algn="ctr" defTabSz="914400"/>
            <a:endParaRPr lang="pt-BR" sz="2800" b="1" dirty="0">
              <a:solidFill>
                <a:srgbClr val="1A9988"/>
              </a:solidFill>
              <a:latin typeface="Calibri corpo"/>
            </a:endParaRPr>
          </a:p>
        </p:txBody>
      </p:sp>
      <p:pic>
        <p:nvPicPr>
          <p:cNvPr id="4" name="Picture 4" descr="Sociedade Brasileira de Diabete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98"/>
          <a:stretch/>
        </p:blipFill>
        <p:spPr bwMode="auto">
          <a:xfrm>
            <a:off x="10165688" y="6102964"/>
            <a:ext cx="189653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m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3552" y="5915153"/>
            <a:ext cx="1056117" cy="892479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Diabetic Foot International 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6228" y="6146395"/>
            <a:ext cx="2222257" cy="593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utoShape 4" descr="Resultado de imagem para alad logo"/>
          <p:cNvSpPr>
            <a:spLocks noChangeAspect="1" noChangeArrowheads="1"/>
          </p:cNvSpPr>
          <p:nvPr/>
        </p:nvSpPr>
        <p:spPr bwMode="auto">
          <a:xfrm>
            <a:off x="207433" y="-173353"/>
            <a:ext cx="4064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t-BR" sz="1800">
              <a:solidFill>
                <a:srgbClr val="1A9988"/>
              </a:solidFill>
            </a:endParaRPr>
          </a:p>
        </p:txBody>
      </p:sp>
      <p:sp>
        <p:nvSpPr>
          <p:cNvPr id="8" name="AutoShape 6" descr="Resultado de imagem para alad logo"/>
          <p:cNvSpPr>
            <a:spLocks noChangeAspect="1" noChangeArrowheads="1"/>
          </p:cNvSpPr>
          <p:nvPr/>
        </p:nvSpPr>
        <p:spPr bwMode="auto">
          <a:xfrm>
            <a:off x="410633" y="9663"/>
            <a:ext cx="4064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t-BR" sz="1800">
              <a:solidFill>
                <a:srgbClr val="1A9988"/>
              </a:solidFill>
            </a:endParaRPr>
          </a:p>
        </p:txBody>
      </p:sp>
      <p:sp>
        <p:nvSpPr>
          <p:cNvPr id="9" name="AutoShape 8" descr="Resultado de imagem para alad logo"/>
          <p:cNvSpPr>
            <a:spLocks noChangeAspect="1" noChangeArrowheads="1"/>
          </p:cNvSpPr>
          <p:nvPr/>
        </p:nvSpPr>
        <p:spPr bwMode="auto">
          <a:xfrm>
            <a:off x="613833" y="192543"/>
            <a:ext cx="4064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t-BR" sz="1800">
              <a:solidFill>
                <a:srgbClr val="1A9988"/>
              </a:solidFill>
            </a:endParaRPr>
          </a:p>
        </p:txBody>
      </p:sp>
      <p:sp>
        <p:nvSpPr>
          <p:cNvPr id="11" name="AutoShape 12" descr="Resultado de imagem para alad logo"/>
          <p:cNvSpPr>
            <a:spLocks noChangeAspect="1" noChangeArrowheads="1"/>
          </p:cNvSpPr>
          <p:nvPr/>
        </p:nvSpPr>
        <p:spPr bwMode="auto">
          <a:xfrm>
            <a:off x="817033" y="375423"/>
            <a:ext cx="4064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t-BR" sz="1800">
              <a:solidFill>
                <a:srgbClr val="1A9988"/>
              </a:solidFill>
            </a:endParaRPr>
          </a:p>
        </p:txBody>
      </p:sp>
      <p:sp>
        <p:nvSpPr>
          <p:cNvPr id="12" name="AutoShape 14" descr="Resultado de imagem para alad logo"/>
          <p:cNvSpPr>
            <a:spLocks noChangeAspect="1" noChangeArrowheads="1"/>
          </p:cNvSpPr>
          <p:nvPr/>
        </p:nvSpPr>
        <p:spPr bwMode="auto">
          <a:xfrm>
            <a:off x="1020233" y="558303"/>
            <a:ext cx="4064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t-BR" sz="1800">
              <a:solidFill>
                <a:srgbClr val="1A9988"/>
              </a:solidFill>
            </a:endParaRPr>
          </a:p>
        </p:txBody>
      </p:sp>
      <p:sp>
        <p:nvSpPr>
          <p:cNvPr id="13" name="AutoShape 16" descr="Resultado de imagem para alad logo"/>
          <p:cNvSpPr>
            <a:spLocks noChangeAspect="1" noChangeArrowheads="1"/>
          </p:cNvSpPr>
          <p:nvPr/>
        </p:nvSpPr>
        <p:spPr bwMode="auto">
          <a:xfrm>
            <a:off x="1223433" y="741047"/>
            <a:ext cx="406400" cy="365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28" tIns="45714" rIns="91428" bIns="45714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t-BR" sz="1800">
              <a:solidFill>
                <a:srgbClr val="1A9988"/>
              </a:solidFill>
            </a:endParaRPr>
          </a:p>
        </p:txBody>
      </p:sp>
      <p:pic>
        <p:nvPicPr>
          <p:cNvPr id="1042" name="Picture 18" descr="AsociaciÃ³n Latinoamericana de Diabete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3985" y="6093428"/>
            <a:ext cx="2104127" cy="6334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16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65290"/>
            <a:ext cx="10515600" cy="1325563"/>
          </a:xfrm>
        </p:spPr>
        <p:txBody>
          <a:bodyPr anchor="ctr">
            <a:normAutofit/>
          </a:bodyPr>
          <a:lstStyle/>
          <a:p>
            <a:pPr algn="ctr"/>
            <a:r>
              <a:rPr lang="en-GB" sz="3600" b="1" noProof="0" dirty="0" err="1">
                <a:solidFill>
                  <a:schemeClr val="tx1"/>
                </a:solidFill>
                <a:latin typeface="+mn-lt"/>
              </a:rPr>
              <a:t>Pessoas</a:t>
            </a:r>
            <a:r>
              <a:rPr lang="en-GB" sz="3600" b="1" noProof="0" dirty="0">
                <a:solidFill>
                  <a:schemeClr val="tx1"/>
                </a:solidFill>
                <a:latin typeface="+mn-lt"/>
              </a:rPr>
              <a:t> com diabetes </a:t>
            </a:r>
            <a:r>
              <a:rPr lang="en-GB" sz="3600" b="1" noProof="0" dirty="0" err="1">
                <a:solidFill>
                  <a:schemeClr val="tx1"/>
                </a:solidFill>
                <a:latin typeface="+mn-lt"/>
              </a:rPr>
              <a:t>têm</a:t>
            </a:r>
            <a:r>
              <a:rPr lang="en-GB" sz="3600" b="1" noProof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3600" b="1" noProof="0" dirty="0" err="1">
                <a:solidFill>
                  <a:schemeClr val="tx1"/>
                </a:solidFill>
                <a:latin typeface="+mn-lt"/>
              </a:rPr>
              <a:t>risco</a:t>
            </a:r>
            <a:r>
              <a:rPr lang="en-GB" sz="3600" b="1" noProof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3600" b="1" noProof="0" dirty="0" err="1">
                <a:solidFill>
                  <a:schemeClr val="tx1"/>
                </a:solidFill>
                <a:latin typeface="+mn-lt"/>
              </a:rPr>
              <a:t>aumentado</a:t>
            </a:r>
            <a:r>
              <a:rPr lang="en-GB" sz="3600" b="1" noProof="0" dirty="0">
                <a:solidFill>
                  <a:schemeClr val="tx1"/>
                </a:solidFill>
                <a:latin typeface="+mn-lt"/>
              </a:rPr>
              <a:t> para </a:t>
            </a:r>
            <a:r>
              <a:rPr lang="en-GB" sz="3600" b="1" noProof="0" dirty="0" err="1">
                <a:solidFill>
                  <a:schemeClr val="tx1"/>
                </a:solidFill>
                <a:latin typeface="+mn-lt"/>
              </a:rPr>
              <a:t>insuficiência</a:t>
            </a:r>
            <a:r>
              <a:rPr lang="en-GB" sz="3600" b="1" noProof="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3600" b="1" noProof="0" dirty="0" err="1">
                <a:solidFill>
                  <a:schemeClr val="tx1"/>
                </a:solidFill>
                <a:latin typeface="+mn-lt"/>
              </a:rPr>
              <a:t>cardíaca</a:t>
            </a:r>
            <a:r>
              <a:rPr lang="en-GB" sz="3600" b="1" noProof="0" dirty="0">
                <a:solidFill>
                  <a:schemeClr val="tx1"/>
                </a:solidFill>
                <a:latin typeface="+mn-lt"/>
              </a:rPr>
              <a:t> (IC) </a:t>
            </a:r>
          </a:p>
        </p:txBody>
      </p:sp>
      <p:sp>
        <p:nvSpPr>
          <p:cNvPr id="44" name="Rectangle 43"/>
          <p:cNvSpPr/>
          <p:nvPr/>
        </p:nvSpPr>
        <p:spPr>
          <a:xfrm>
            <a:off x="6275455" y="4535599"/>
            <a:ext cx="5459348" cy="965067"/>
          </a:xfrm>
          <a:prstGeom prst="rect">
            <a:avLst/>
          </a:prstGeom>
        </p:spPr>
        <p:txBody>
          <a:bodyPr wrap="square" anchor="ctr">
            <a:noAutofit/>
          </a:bodyPr>
          <a:lstStyle/>
          <a:p>
            <a:pPr algn="ctr" defTabSz="914400"/>
            <a:r>
              <a:rPr lang="en-GB" sz="2000" b="1" dirty="0">
                <a:solidFill>
                  <a:srgbClr val="C00000"/>
                </a:solidFill>
              </a:rPr>
              <a:t>Diabetes: </a:t>
            </a:r>
            <a:r>
              <a:rPr lang="en-GB" sz="2000" b="1" dirty="0" err="1">
                <a:solidFill>
                  <a:srgbClr val="C00000"/>
                </a:solidFill>
              </a:rPr>
              <a:t>aumento</a:t>
            </a:r>
            <a:r>
              <a:rPr lang="en-GB" sz="2000" b="1" dirty="0">
                <a:solidFill>
                  <a:srgbClr val="C00000"/>
                </a:solidFill>
              </a:rPr>
              <a:t> de 60–80% </a:t>
            </a:r>
            <a:r>
              <a:rPr lang="en-GB" sz="2000" b="1" dirty="0" err="1">
                <a:solidFill>
                  <a:srgbClr val="C00000"/>
                </a:solidFill>
              </a:rPr>
              <a:t>na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probabilidade</a:t>
            </a:r>
            <a:r>
              <a:rPr lang="en-GB" sz="2000" b="1" dirty="0">
                <a:solidFill>
                  <a:srgbClr val="C00000"/>
                </a:solidFill>
              </a:rPr>
              <a:t> de </a:t>
            </a:r>
            <a:r>
              <a:rPr lang="en-GB" sz="2000" b="1" dirty="0" err="1">
                <a:solidFill>
                  <a:srgbClr val="C00000"/>
                </a:solidFill>
              </a:rPr>
              <a:t>morte</a:t>
            </a:r>
            <a:r>
              <a:rPr lang="en-GB" sz="2000" b="1" dirty="0">
                <a:solidFill>
                  <a:srgbClr val="C00000"/>
                </a:solidFill>
              </a:rPr>
              <a:t> CV e </a:t>
            </a:r>
            <a:r>
              <a:rPr lang="en-GB" sz="2000" b="1" dirty="0" err="1">
                <a:solidFill>
                  <a:srgbClr val="C00000"/>
                </a:solidFill>
              </a:rPr>
              <a:t>na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mortalidade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por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todas</a:t>
            </a:r>
            <a:r>
              <a:rPr lang="en-GB" sz="2000" b="1" dirty="0">
                <a:solidFill>
                  <a:srgbClr val="C00000"/>
                </a:solidFill>
              </a:rPr>
              <a:t> as </a:t>
            </a:r>
            <a:r>
              <a:rPr lang="en-GB" sz="2000" b="1" dirty="0" err="1">
                <a:solidFill>
                  <a:srgbClr val="C00000"/>
                </a:solidFill>
              </a:rPr>
              <a:t>causas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nos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dirty="0" err="1">
                <a:solidFill>
                  <a:srgbClr val="C00000"/>
                </a:solidFill>
              </a:rPr>
              <a:t>pacientes</a:t>
            </a:r>
            <a:r>
              <a:rPr lang="en-GB" sz="2000" b="1" dirty="0">
                <a:solidFill>
                  <a:srgbClr val="C00000"/>
                </a:solidFill>
              </a:rPr>
              <a:t> com IC </a:t>
            </a:r>
            <a:r>
              <a:rPr lang="en-GB" sz="2000" b="1" dirty="0" err="1">
                <a:solidFill>
                  <a:srgbClr val="C00000"/>
                </a:solidFill>
              </a:rPr>
              <a:t>estabelecida</a:t>
            </a:r>
            <a:r>
              <a:rPr lang="en-GB" sz="2000" b="1" dirty="0">
                <a:solidFill>
                  <a:srgbClr val="C00000"/>
                </a:solidFill>
              </a:rPr>
              <a:t> </a:t>
            </a:r>
            <a:r>
              <a:rPr lang="en-GB" sz="2000" b="1" baseline="30000" dirty="0">
                <a:solidFill>
                  <a:srgbClr val="C00000"/>
                </a:solidFill>
              </a:rPr>
              <a:t>2,3</a:t>
            </a:r>
            <a:r>
              <a:rPr lang="en-GB" sz="2000" b="1" dirty="0">
                <a:solidFill>
                  <a:srgbClr val="C00000"/>
                </a:solidFill>
              </a:rPr>
              <a:t>*</a:t>
            </a: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139" y="2253612"/>
            <a:ext cx="2657524" cy="177371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27888" y="4850400"/>
            <a:ext cx="5238213" cy="716941"/>
          </a:xfrm>
          <a:prstGeom prst="rect">
            <a:avLst/>
          </a:prstGeom>
        </p:spPr>
        <p:txBody>
          <a:bodyPr wrap="square" anchor="ctr" anchorCtr="1">
            <a:noAutofit/>
          </a:bodyPr>
          <a:lstStyle/>
          <a:p>
            <a:pPr algn="ctr" defTabSz="914400"/>
            <a:r>
              <a:rPr lang="en-GB" sz="2000" b="1" dirty="0" err="1">
                <a:solidFill>
                  <a:srgbClr val="003399"/>
                </a:solidFill>
              </a:rPr>
              <a:t>Pacientes</a:t>
            </a:r>
            <a:r>
              <a:rPr lang="en-GB" sz="2000" b="1" dirty="0">
                <a:solidFill>
                  <a:srgbClr val="003399"/>
                </a:solidFill>
              </a:rPr>
              <a:t> com diabetes </a:t>
            </a:r>
            <a:r>
              <a:rPr lang="en-GB" sz="2000" b="1" dirty="0" err="1">
                <a:solidFill>
                  <a:srgbClr val="003399"/>
                </a:solidFill>
              </a:rPr>
              <a:t>têm</a:t>
            </a:r>
            <a:r>
              <a:rPr lang="en-GB" sz="2000" b="1" dirty="0">
                <a:solidFill>
                  <a:srgbClr val="003399"/>
                </a:solidFill>
              </a:rPr>
              <a:t> </a:t>
            </a:r>
            <a:r>
              <a:rPr lang="en-GB" sz="2000" b="1" dirty="0" err="1">
                <a:solidFill>
                  <a:srgbClr val="003399"/>
                </a:solidFill>
              </a:rPr>
              <a:t>risco</a:t>
            </a:r>
            <a:r>
              <a:rPr lang="en-GB" sz="2000" b="1" dirty="0">
                <a:solidFill>
                  <a:srgbClr val="003399"/>
                </a:solidFill>
              </a:rPr>
              <a:t> de</a:t>
            </a:r>
            <a:br>
              <a:rPr lang="en-GB" sz="2000" b="1" dirty="0">
                <a:solidFill>
                  <a:srgbClr val="003399"/>
                </a:solidFill>
              </a:rPr>
            </a:br>
            <a:r>
              <a:rPr lang="en-GB" sz="2000" b="1" dirty="0">
                <a:solidFill>
                  <a:srgbClr val="003399"/>
                </a:solidFill>
              </a:rPr>
              <a:t>2-a 5 </a:t>
            </a:r>
            <a:r>
              <a:rPr lang="en-GB" sz="2000" b="1" dirty="0" err="1">
                <a:solidFill>
                  <a:srgbClr val="003399"/>
                </a:solidFill>
              </a:rPr>
              <a:t>vezes</a:t>
            </a:r>
            <a:r>
              <a:rPr lang="en-GB" sz="2000" b="1" dirty="0">
                <a:solidFill>
                  <a:srgbClr val="003399"/>
                </a:solidFill>
              </a:rPr>
              <a:t> </a:t>
            </a:r>
            <a:r>
              <a:rPr lang="en-GB" sz="2000" b="1" dirty="0" err="1">
                <a:solidFill>
                  <a:srgbClr val="003399"/>
                </a:solidFill>
              </a:rPr>
              <a:t>maior</a:t>
            </a:r>
            <a:r>
              <a:rPr lang="en-GB" sz="2000" b="1" dirty="0">
                <a:solidFill>
                  <a:srgbClr val="003399"/>
                </a:solidFill>
              </a:rPr>
              <a:t> de </a:t>
            </a:r>
            <a:r>
              <a:rPr lang="en-GB" sz="2000" b="1" dirty="0" err="1">
                <a:solidFill>
                  <a:srgbClr val="003399"/>
                </a:solidFill>
              </a:rPr>
              <a:t>desenvolver</a:t>
            </a:r>
            <a:r>
              <a:rPr lang="en-GB" sz="2000" b="1" dirty="0">
                <a:solidFill>
                  <a:srgbClr val="003399"/>
                </a:solidFill>
              </a:rPr>
              <a:t> </a:t>
            </a:r>
            <a:r>
              <a:rPr lang="en-GB" sz="2000" b="1" dirty="0" err="1">
                <a:solidFill>
                  <a:srgbClr val="003399"/>
                </a:solidFill>
              </a:rPr>
              <a:t>insuficiência</a:t>
            </a:r>
            <a:r>
              <a:rPr lang="en-GB" sz="2000" b="1" dirty="0">
                <a:solidFill>
                  <a:srgbClr val="003399"/>
                </a:solidFill>
              </a:rPr>
              <a:t> cardíaca</a:t>
            </a:r>
            <a:r>
              <a:rPr lang="en-GB" sz="2000" b="1" baseline="30000" dirty="0">
                <a:solidFill>
                  <a:srgbClr val="003399"/>
                </a:solidFill>
              </a:rPr>
              <a:t>1</a:t>
            </a:r>
            <a:endParaRPr lang="en-GB" sz="2000" b="1" dirty="0">
              <a:solidFill>
                <a:srgbClr val="003399"/>
              </a:solidFill>
            </a:endParaRPr>
          </a:p>
          <a:p>
            <a:pPr algn="ctr" defTabSz="914400"/>
            <a:endParaRPr lang="en-GB" sz="2000" b="1" dirty="0">
              <a:solidFill>
                <a:srgbClr val="003399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952" y="1610307"/>
            <a:ext cx="3147551" cy="3071110"/>
          </a:xfrm>
          <a:prstGeom prst="rect">
            <a:avLst/>
          </a:prstGeom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152485" y="2709740"/>
            <a:ext cx="960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GB" sz="2000" b="1" dirty="0">
                <a:solidFill>
                  <a:prstClr val="black"/>
                </a:solidFill>
              </a:rPr>
              <a:t>2–5</a:t>
            </a:r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0"/>
          </p:nvPr>
        </p:nvSpPr>
        <p:spPr>
          <a:xfrm>
            <a:off x="323920" y="6166110"/>
            <a:ext cx="13592175" cy="365125"/>
          </a:xfrm>
        </p:spPr>
        <p:txBody>
          <a:bodyPr/>
          <a:lstStyle/>
          <a:p>
            <a:pPr algn="l"/>
            <a:r>
              <a:rPr lang="en-GB" dirty="0">
                <a:solidFill>
                  <a:prstClr val="black"/>
                </a:solidFill>
              </a:rPr>
              <a:t>*</a:t>
            </a:r>
            <a:r>
              <a:rPr lang="pt-BR" dirty="0">
                <a:solidFill>
                  <a:prstClr val="black"/>
                </a:solidFill>
              </a:rPr>
              <a:t> Sintetizado com base em dados de dois estudos clínicos </a:t>
            </a:r>
            <a:r>
              <a:rPr lang="en-GB" dirty="0">
                <a:solidFill>
                  <a:prstClr val="black"/>
                </a:solidFill>
              </a:rPr>
              <a:t>CV, cardiovascular; IC, </a:t>
            </a:r>
            <a:r>
              <a:rPr lang="en-GB" dirty="0" err="1">
                <a:solidFill>
                  <a:prstClr val="black"/>
                </a:solidFill>
              </a:rPr>
              <a:t>insuficiência</a:t>
            </a:r>
            <a:r>
              <a:rPr lang="en-GB" dirty="0">
                <a:solidFill>
                  <a:prstClr val="black"/>
                </a:solidFill>
              </a:rPr>
              <a:t> </a:t>
            </a:r>
            <a:r>
              <a:rPr lang="en-GB" dirty="0" err="1">
                <a:solidFill>
                  <a:prstClr val="black"/>
                </a:solidFill>
              </a:rPr>
              <a:t>cardíaca</a:t>
            </a:r>
            <a:r>
              <a:rPr lang="en-GB" dirty="0">
                <a:solidFill>
                  <a:prstClr val="black"/>
                </a:solidFill>
              </a:rPr>
              <a:t/>
            </a:r>
            <a:br>
              <a:rPr lang="en-GB" dirty="0">
                <a:solidFill>
                  <a:prstClr val="black"/>
                </a:solidFill>
              </a:rPr>
            </a:br>
            <a:r>
              <a:rPr lang="fr-FR" dirty="0">
                <a:solidFill>
                  <a:prstClr val="black"/>
                </a:solidFill>
              </a:rPr>
              <a:t>1. </a:t>
            </a:r>
            <a:r>
              <a:rPr lang="en-GB" dirty="0">
                <a:solidFill>
                  <a:prstClr val="black"/>
                </a:solidFill>
              </a:rPr>
              <a:t>Kannel WB </a:t>
            </a:r>
            <a:r>
              <a:rPr lang="en-GB" i="1" dirty="0">
                <a:solidFill>
                  <a:prstClr val="black"/>
                </a:solidFill>
              </a:rPr>
              <a:t>et al. Am J </a:t>
            </a:r>
            <a:r>
              <a:rPr lang="en-GB" i="1" dirty="0" err="1">
                <a:solidFill>
                  <a:prstClr val="black"/>
                </a:solidFill>
              </a:rPr>
              <a:t>Cardiol</a:t>
            </a:r>
            <a:r>
              <a:rPr lang="en-GB" i="1" dirty="0">
                <a:solidFill>
                  <a:prstClr val="black"/>
                </a:solidFill>
              </a:rPr>
              <a:t> </a:t>
            </a:r>
            <a:r>
              <a:rPr lang="en-GB" dirty="0">
                <a:solidFill>
                  <a:prstClr val="black"/>
                </a:solidFill>
              </a:rPr>
              <a:t>1974;34:29.</a:t>
            </a:r>
          </a:p>
          <a:p>
            <a:pPr algn="l"/>
            <a:r>
              <a:rPr lang="en-GB" dirty="0">
                <a:solidFill>
                  <a:prstClr val="black"/>
                </a:solidFill>
              </a:rPr>
              <a:t>2. </a:t>
            </a:r>
            <a:r>
              <a:rPr lang="fr-FR" dirty="0">
                <a:solidFill>
                  <a:prstClr val="black"/>
                </a:solidFill>
              </a:rPr>
              <a:t>Cubbon RM </a:t>
            </a:r>
            <a:r>
              <a:rPr lang="fr-FR" i="1" dirty="0">
                <a:solidFill>
                  <a:prstClr val="black"/>
                </a:solidFill>
              </a:rPr>
              <a:t>et al. Diab Vasc Dis Res </a:t>
            </a:r>
            <a:r>
              <a:rPr lang="fr-FR" dirty="0">
                <a:solidFill>
                  <a:prstClr val="black"/>
                </a:solidFill>
              </a:rPr>
              <a:t>2013;10:330.</a:t>
            </a:r>
          </a:p>
          <a:p>
            <a:pPr algn="l"/>
            <a:r>
              <a:rPr lang="fr-FR" dirty="0">
                <a:solidFill>
                  <a:prstClr val="black"/>
                </a:solidFill>
              </a:rPr>
              <a:t>3. MacDonald MR </a:t>
            </a:r>
            <a:r>
              <a:rPr lang="fr-FR" i="1" dirty="0">
                <a:solidFill>
                  <a:prstClr val="black"/>
                </a:solidFill>
              </a:rPr>
              <a:t>et al. Eur Heart J </a:t>
            </a:r>
            <a:r>
              <a:rPr lang="fr-FR" dirty="0">
                <a:solidFill>
                  <a:prstClr val="black"/>
                </a:solidFill>
              </a:rPr>
              <a:t>2008;29:1377.</a:t>
            </a:r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3132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71501" y="979548"/>
            <a:ext cx="9473635" cy="1325563"/>
          </a:xfrm>
        </p:spPr>
        <p:txBody>
          <a:bodyPr>
            <a:normAutofit fontScale="90000"/>
          </a:bodyPr>
          <a:lstStyle/>
          <a:p>
            <a:r>
              <a:rPr lang="pt-BR" sz="3600" b="1" dirty="0">
                <a:latin typeface="Calibri corpo"/>
              </a:rPr>
              <a:t>Diabetes compromete </a:t>
            </a:r>
            <a:br>
              <a:rPr lang="pt-BR" sz="3600" b="1" dirty="0">
                <a:latin typeface="Calibri corpo"/>
              </a:rPr>
            </a:br>
            <a:r>
              <a:rPr lang="pt-BR" sz="3600" b="1" dirty="0">
                <a:latin typeface="Calibri corpo"/>
              </a:rPr>
              <a:t>todo o </a:t>
            </a:r>
            <a:r>
              <a:rPr lang="pt-BR" sz="3600" b="1" dirty="0" err="1">
                <a:latin typeface="Calibri corpo"/>
              </a:rPr>
              <a:t>organismo</a:t>
            </a:r>
            <a:r>
              <a:rPr lang="pt-BR" sz="3600" b="1" dirty="0" err="1">
                <a:solidFill>
                  <a:schemeClr val="bg1"/>
                </a:solidFill>
                <a:latin typeface="Calibri corpo"/>
              </a:rPr>
              <a:t>r</a:t>
            </a:r>
            <a:r>
              <a:rPr lang="pt-BR" sz="3600" b="1" dirty="0">
                <a:solidFill>
                  <a:schemeClr val="bg1"/>
                </a:solidFill>
                <a:latin typeface="Calibri corpo"/>
              </a:rPr>
              <a:t> </a:t>
            </a:r>
            <a:r>
              <a:rPr lang="pt-BR" sz="3800" b="1" dirty="0">
                <a:solidFill>
                  <a:schemeClr val="bg1"/>
                </a:solidFill>
                <a:latin typeface="Calibri corpo"/>
              </a:rPr>
              <a:t/>
            </a:r>
            <a:br>
              <a:rPr lang="pt-BR" sz="3800" b="1" dirty="0">
                <a:solidFill>
                  <a:schemeClr val="bg1"/>
                </a:solidFill>
                <a:latin typeface="Calibri corpo"/>
              </a:rPr>
            </a:br>
            <a:r>
              <a:rPr lang="pt-BR" sz="3800" b="1" dirty="0">
                <a:solidFill>
                  <a:schemeClr val="bg1"/>
                </a:solidFill>
                <a:latin typeface="Calibri corpo"/>
              </a:rPr>
              <a:t>complicações ?</a:t>
            </a:r>
            <a:br>
              <a:rPr lang="pt-BR" sz="3800" b="1" dirty="0">
                <a:solidFill>
                  <a:schemeClr val="bg1"/>
                </a:solidFill>
                <a:latin typeface="Calibri corpo"/>
              </a:rPr>
            </a:br>
            <a:r>
              <a:rPr lang="pt-BR" sz="3800" b="1" dirty="0">
                <a:solidFill>
                  <a:schemeClr val="bg1"/>
                </a:solidFill>
                <a:latin typeface="Calibri corpo"/>
              </a:rPr>
              <a:t/>
            </a:r>
            <a:br>
              <a:rPr lang="pt-BR" sz="3800" b="1" dirty="0">
                <a:solidFill>
                  <a:schemeClr val="bg1"/>
                </a:solidFill>
                <a:latin typeface="Calibri corpo"/>
              </a:rPr>
            </a:br>
            <a:r>
              <a:rPr lang="pt-BR" sz="3100" b="1" dirty="0">
                <a:solidFill>
                  <a:srgbClr val="4472C4">
                    <a:lumMod val="75000"/>
                  </a:srgbClr>
                </a:solidFill>
                <a:latin typeface="Calibri corpo"/>
              </a:rPr>
              <a:t>Desfechos clínicos</a:t>
            </a:r>
            <a:endParaRPr lang="pt-BR" sz="3100" b="1" dirty="0">
              <a:solidFill>
                <a:schemeClr val="accent1">
                  <a:lumMod val="75000"/>
                </a:schemeClr>
              </a:solidFill>
              <a:latin typeface="Calibri corpo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86" t="2364" r="3291"/>
          <a:stretch/>
        </p:blipFill>
        <p:spPr bwMode="auto">
          <a:xfrm>
            <a:off x="6238387" y="551121"/>
            <a:ext cx="4898319" cy="5702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14"/>
          <p:cNvSpPr txBox="1">
            <a:spLocks noChangeArrowheads="1"/>
          </p:cNvSpPr>
          <p:nvPr/>
        </p:nvSpPr>
        <p:spPr bwMode="auto">
          <a:xfrm>
            <a:off x="152401" y="6537658"/>
            <a:ext cx="4583515" cy="283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7636" tIns="48820" rIns="97636" bIns="4882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976310">
              <a:buClr>
                <a:srgbClr val="000000"/>
              </a:buClr>
            </a:pPr>
            <a:r>
              <a:rPr lang="pt-BR" altLang="pt-BR" sz="1200" kern="0" dirty="0" smtClean="0">
                <a:solidFill>
                  <a:prstClr val="black"/>
                </a:solidFill>
                <a:latin typeface="Calibri" pitchFamily="34" charset="0"/>
                <a:sym typeface="Arial"/>
              </a:rPr>
              <a:t>Figura - IDF </a:t>
            </a:r>
            <a:r>
              <a:rPr lang="pt-BR" altLang="pt-BR" sz="1200" kern="0" dirty="0">
                <a:solidFill>
                  <a:prstClr val="black"/>
                </a:solidFill>
                <a:latin typeface="Calibri" pitchFamily="34" charset="0"/>
                <a:sym typeface="Arial"/>
              </a:rPr>
              <a:t>6th </a:t>
            </a:r>
            <a:r>
              <a:rPr lang="pt-BR" altLang="pt-BR" sz="1200" kern="0" dirty="0" err="1">
                <a:solidFill>
                  <a:prstClr val="black"/>
                </a:solidFill>
                <a:latin typeface="Calibri" pitchFamily="34" charset="0"/>
                <a:sym typeface="Arial"/>
              </a:rPr>
              <a:t>Edition</a:t>
            </a:r>
            <a:r>
              <a:rPr lang="pt-BR" altLang="pt-BR" sz="1200" kern="0" dirty="0">
                <a:solidFill>
                  <a:prstClr val="black"/>
                </a:solidFill>
                <a:latin typeface="Calibri" pitchFamily="34" charset="0"/>
                <a:sym typeface="Arial"/>
              </a:rPr>
              <a:t> Diabetes Atlas, 2013. In: www.idf.org</a:t>
            </a:r>
            <a:endParaRPr lang="en-US" altLang="pt-BR" sz="1200" kern="0" dirty="0">
              <a:solidFill>
                <a:prstClr val="black"/>
              </a:solidFill>
              <a:latin typeface="Calibri" pitchFamily="34" charset="0"/>
              <a:sym typeface="Arial"/>
            </a:endParaRPr>
          </a:p>
        </p:txBody>
      </p:sp>
      <p:sp>
        <p:nvSpPr>
          <p:cNvPr id="7" name="CaixaDeTexto 225"/>
          <p:cNvSpPr txBox="1">
            <a:spLocks noChangeArrowheads="1"/>
          </p:cNvSpPr>
          <p:nvPr/>
        </p:nvSpPr>
        <p:spPr bwMode="auto">
          <a:xfrm>
            <a:off x="9634654" y="5540575"/>
            <a:ext cx="1441097" cy="791091"/>
          </a:xfrm>
          <a:prstGeom prst="rect">
            <a:avLst/>
          </a:prstGeom>
          <a:solidFill>
            <a:schemeClr val="accent1">
              <a:lumMod val="7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lIns="97636" tIns="48820" rIns="97636" bIns="4882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76310">
              <a:buClr>
                <a:srgbClr val="000000"/>
              </a:buClr>
            </a:pPr>
            <a:r>
              <a:rPr lang="pt-BR" sz="1500" b="1" kern="0" dirty="0">
                <a:solidFill>
                  <a:prstClr val="white"/>
                </a:solidFill>
                <a:latin typeface="Calibri corpo"/>
                <a:sym typeface="Arial"/>
              </a:rPr>
              <a:t>Pé diabético </a:t>
            </a:r>
          </a:p>
          <a:p>
            <a:pPr algn="ctr" defTabSz="976310">
              <a:buClr>
                <a:srgbClr val="000000"/>
              </a:buClr>
            </a:pPr>
            <a:r>
              <a:rPr lang="pt-BR" sz="1500" b="1" kern="0" dirty="0">
                <a:solidFill>
                  <a:prstClr val="white"/>
                </a:solidFill>
                <a:latin typeface="Calibri corpo"/>
                <a:sym typeface="Arial"/>
              </a:rPr>
              <a:t>Úlcera e amputação</a:t>
            </a:r>
            <a:endParaRPr lang="pt-BR" sz="1500" kern="0" dirty="0">
              <a:solidFill>
                <a:prstClr val="white"/>
              </a:solidFill>
              <a:latin typeface="Calibri corpo"/>
              <a:sym typeface="Arial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9856546" y="1700819"/>
            <a:ext cx="880097" cy="390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97636" tIns="48820" rIns="97636" bIns="48820" rtlCol="0">
            <a:spAutoFit/>
          </a:bodyPr>
          <a:lstStyle/>
          <a:p>
            <a:pPr algn="ctr" defTabSz="976310">
              <a:buClr>
                <a:srgbClr val="000000"/>
              </a:buClr>
            </a:pPr>
            <a:r>
              <a:rPr lang="pt-BR" b="1" kern="0" dirty="0">
                <a:solidFill>
                  <a:prstClr val="white"/>
                </a:solidFill>
                <a:cs typeface="Arial"/>
                <a:sym typeface="Arial"/>
              </a:rPr>
              <a:t>NAC </a:t>
            </a:r>
          </a:p>
        </p:txBody>
      </p:sp>
      <p:cxnSp>
        <p:nvCxnSpPr>
          <p:cNvPr id="9" name="Conector reto 8"/>
          <p:cNvCxnSpPr/>
          <p:nvPr/>
        </p:nvCxnSpPr>
        <p:spPr>
          <a:xfrm>
            <a:off x="8976456" y="1885475"/>
            <a:ext cx="88009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ixaDeTexto 7"/>
          <p:cNvSpPr txBox="1"/>
          <p:nvPr/>
        </p:nvSpPr>
        <p:spPr>
          <a:xfrm>
            <a:off x="9856417" y="4311935"/>
            <a:ext cx="1430747" cy="59103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97636" tIns="48820" rIns="97636" bIns="48820" rtlCol="0">
            <a:spAutoFit/>
          </a:bodyPr>
          <a:lstStyle/>
          <a:p>
            <a:pPr algn="ctr" defTabSz="976310">
              <a:buClr>
                <a:srgbClr val="000000"/>
              </a:buClr>
            </a:pPr>
            <a:r>
              <a:rPr lang="pt-BR" b="1" kern="0" dirty="0">
                <a:solidFill>
                  <a:prstClr val="white"/>
                </a:solidFill>
                <a:cs typeface="Arial"/>
                <a:sym typeface="Arial"/>
              </a:rPr>
              <a:t>PND</a:t>
            </a:r>
          </a:p>
          <a:p>
            <a:pPr algn="ctr" defTabSz="976310">
              <a:buClr>
                <a:srgbClr val="000000"/>
              </a:buClr>
            </a:pPr>
            <a:r>
              <a:rPr lang="pt-BR" sz="1300" b="1" kern="0" dirty="0" err="1">
                <a:solidFill>
                  <a:prstClr val="white"/>
                </a:solidFill>
                <a:cs typeface="Arial"/>
                <a:sym typeface="Arial"/>
              </a:rPr>
              <a:t>Polineuropatia</a:t>
            </a:r>
            <a:endParaRPr lang="pt-BR" sz="1300" b="1" kern="0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6324112" y="1757971"/>
            <a:ext cx="1296009" cy="390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97636" tIns="48820" rIns="97636" bIns="48820" rtlCol="0">
            <a:spAutoFit/>
          </a:bodyPr>
          <a:lstStyle/>
          <a:p>
            <a:pPr algn="ctr" defTabSz="976310">
              <a:buClr>
                <a:srgbClr val="000000"/>
              </a:buClr>
            </a:pPr>
            <a:r>
              <a:rPr lang="pt-BR" b="1" kern="0" dirty="0">
                <a:solidFill>
                  <a:prstClr val="white"/>
                </a:solidFill>
                <a:cs typeface="Arial"/>
                <a:sym typeface="Arial"/>
              </a:rPr>
              <a:t>DCV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6238268" y="695342"/>
            <a:ext cx="1534133" cy="390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97636" tIns="48820" rIns="97636" bIns="48820" rtlCol="0">
            <a:spAutoFit/>
          </a:bodyPr>
          <a:lstStyle/>
          <a:p>
            <a:pPr algn="ctr" defTabSz="976310">
              <a:buClr>
                <a:srgbClr val="000000"/>
              </a:buClr>
            </a:pPr>
            <a:r>
              <a:rPr lang="pt-BR" b="1" kern="0" dirty="0">
                <a:solidFill>
                  <a:prstClr val="white"/>
                </a:solidFill>
                <a:cs typeface="Arial"/>
                <a:sym typeface="Arial"/>
              </a:rPr>
              <a:t>Retinopatia</a:t>
            </a:r>
          </a:p>
        </p:txBody>
      </p:sp>
      <p:sp>
        <p:nvSpPr>
          <p:cNvPr id="12" name="CaixaDeTexto 11"/>
          <p:cNvSpPr txBox="1"/>
          <p:nvPr/>
        </p:nvSpPr>
        <p:spPr>
          <a:xfrm>
            <a:off x="6295467" y="1114427"/>
            <a:ext cx="1448409" cy="560258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97636" tIns="48820" rIns="97636" bIns="48820" rtlCol="0">
            <a:spAutoFit/>
          </a:bodyPr>
          <a:lstStyle/>
          <a:p>
            <a:pPr algn="ctr" defTabSz="976310">
              <a:buClr>
                <a:srgbClr val="000000"/>
              </a:buClr>
            </a:pPr>
            <a:r>
              <a:rPr lang="pt-BR" sz="1500" b="1" kern="0" dirty="0">
                <a:solidFill>
                  <a:prstClr val="white"/>
                </a:solidFill>
                <a:cs typeface="Arial"/>
                <a:sym typeface="Arial"/>
              </a:rPr>
              <a:t>Doenças orais </a:t>
            </a:r>
          </a:p>
        </p:txBody>
      </p:sp>
      <p:sp>
        <p:nvSpPr>
          <p:cNvPr id="13" name="CaixaDeTexto 12"/>
          <p:cNvSpPr txBox="1"/>
          <p:nvPr/>
        </p:nvSpPr>
        <p:spPr>
          <a:xfrm rot="10800000" flipV="1">
            <a:off x="5819897" y="2604922"/>
            <a:ext cx="1857375" cy="390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97636" tIns="48820" rIns="97636" bIns="48820" rtlCol="0">
            <a:spAutoFit/>
          </a:bodyPr>
          <a:lstStyle/>
          <a:p>
            <a:pPr algn="ctr" defTabSz="976310">
              <a:buClr>
                <a:srgbClr val="000000"/>
              </a:buClr>
            </a:pPr>
            <a:r>
              <a:rPr lang="pt-BR" b="1" kern="0" dirty="0">
                <a:solidFill>
                  <a:prstClr val="white"/>
                </a:solidFill>
                <a:cs typeface="Arial"/>
                <a:sym typeface="Arial"/>
              </a:rPr>
              <a:t>Doença renal 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5819876" y="4879256"/>
            <a:ext cx="2009775" cy="683369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97636" tIns="48820" rIns="97636" bIns="48820" rtlCol="0">
            <a:spAutoFit/>
          </a:bodyPr>
          <a:lstStyle/>
          <a:p>
            <a:pPr algn="ctr" defTabSz="976310">
              <a:buClr>
                <a:srgbClr val="000000"/>
              </a:buClr>
            </a:pPr>
            <a:r>
              <a:rPr lang="pt-BR" b="1" kern="0" dirty="0">
                <a:solidFill>
                  <a:prstClr val="white"/>
                </a:solidFill>
                <a:cs typeface="Arial"/>
                <a:sym typeface="Arial"/>
              </a:rPr>
              <a:t>Doença arterial periférica </a:t>
            </a:r>
            <a:endParaRPr lang="pt-BR" sz="1400" b="1" kern="0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9789863" y="600245"/>
            <a:ext cx="1497383" cy="39098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wrap="square" lIns="97636" tIns="48820" rIns="97636" bIns="48820" rtlCol="0">
            <a:spAutoFit/>
          </a:bodyPr>
          <a:lstStyle/>
          <a:p>
            <a:pPr algn="ctr" defTabSz="976310">
              <a:buClr>
                <a:srgbClr val="000000"/>
              </a:buClr>
            </a:pPr>
            <a:r>
              <a:rPr lang="pt-BR" b="1" kern="0" dirty="0">
                <a:solidFill>
                  <a:prstClr val="white"/>
                </a:solidFill>
                <a:cs typeface="Arial"/>
                <a:sym typeface="Arial"/>
              </a:rPr>
              <a:t>AVC </a:t>
            </a:r>
            <a:endParaRPr lang="pt-BR" sz="1500" b="1" kern="0" dirty="0">
              <a:solidFill>
                <a:prstClr val="white"/>
              </a:solidFill>
              <a:cs typeface="Arial"/>
              <a:sym typeface="Arial"/>
            </a:endParaRPr>
          </a:p>
        </p:txBody>
      </p:sp>
      <p:sp>
        <p:nvSpPr>
          <p:cNvPr id="17" name="CaixaDeTexto 16"/>
          <p:cNvSpPr txBox="1"/>
          <p:nvPr/>
        </p:nvSpPr>
        <p:spPr>
          <a:xfrm>
            <a:off x="447758" y="2971924"/>
            <a:ext cx="482917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§"/>
            </a:pPr>
            <a:r>
              <a:rPr lang="pt-BR" sz="2200" dirty="0">
                <a:solidFill>
                  <a:srgbClr val="000000"/>
                </a:solidFill>
                <a:latin typeface="Calibri corpo"/>
              </a:rPr>
              <a:t>Um em cada três tem retinopatia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t-BR" sz="2200" dirty="0">
                <a:solidFill>
                  <a:srgbClr val="000000"/>
                </a:solidFill>
                <a:latin typeface="Calibri corpo"/>
              </a:rPr>
              <a:t>Maior causa de problemas renais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t-BR" sz="2200" dirty="0">
                <a:solidFill>
                  <a:srgbClr val="000000"/>
                </a:solidFill>
                <a:latin typeface="Calibri corpo"/>
              </a:rPr>
              <a:t>34% terão problema nos pés ao longo </a:t>
            </a:r>
            <a:r>
              <a:rPr lang="pt-BR" sz="2200" dirty="0">
                <a:solidFill>
                  <a:srgbClr val="000000"/>
                </a:solidFill>
              </a:rPr>
              <a:t>da vida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t-BR" sz="2200" dirty="0">
                <a:solidFill>
                  <a:srgbClr val="000000"/>
                </a:solidFill>
              </a:rPr>
              <a:t>Metade tem má circulação</a:t>
            </a:r>
          </a:p>
          <a:p>
            <a:pPr marL="342900" indent="-342900">
              <a:buFont typeface="Wingdings" pitchFamily="2" charset="2"/>
              <a:buChar char="§"/>
            </a:pPr>
            <a:r>
              <a:rPr lang="pt-BR" sz="2200" dirty="0">
                <a:solidFill>
                  <a:srgbClr val="000000"/>
                </a:solidFill>
              </a:rPr>
              <a:t>Maior causa de morte: infartos e Insuficiência cardíaca</a:t>
            </a:r>
          </a:p>
        </p:txBody>
      </p:sp>
    </p:spTree>
    <p:extLst>
      <p:ext uri="{BB962C8B-B14F-4D97-AF65-F5344CB8AC3E}">
        <p14:creationId xmlns:p14="http://schemas.microsoft.com/office/powerpoint/2010/main" val="360446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Text Box 13"/>
          <p:cNvSpPr txBox="1">
            <a:spLocks noChangeArrowheads="1"/>
          </p:cNvSpPr>
          <p:nvPr/>
        </p:nvSpPr>
        <p:spPr bwMode="auto">
          <a:xfrm>
            <a:off x="47428" y="821727"/>
            <a:ext cx="12238567" cy="7699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0921" rIns="0" bIns="60921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913852" eaLnBrk="1" hangingPunct="1"/>
            <a:r>
              <a:rPr lang="pt-BR" sz="2800" b="1" dirty="0">
                <a:solidFill>
                  <a:srgbClr val="003399"/>
                </a:solidFill>
                <a:latin typeface="Calibri corpo"/>
              </a:rPr>
              <a:t> </a:t>
            </a:r>
            <a:r>
              <a:rPr lang="pt-BR" sz="3200" b="1" dirty="0">
                <a:solidFill>
                  <a:prstClr val="black"/>
                </a:solidFill>
                <a:latin typeface="Calibri corpo"/>
              </a:rPr>
              <a:t>Custo anual médio</a:t>
            </a:r>
          </a:p>
          <a:p>
            <a:pPr algn="ctr" defTabSz="913852" eaLnBrk="1" hangingPunct="1"/>
            <a:r>
              <a:rPr lang="pt-BR" sz="2800" b="1" dirty="0">
                <a:solidFill>
                  <a:srgbClr val="003399"/>
                </a:solidFill>
                <a:latin typeface="Calibri corpo"/>
              </a:rPr>
              <a:t>Complicações </a:t>
            </a:r>
            <a:r>
              <a:rPr lang="pt-BR" sz="2800" b="1" dirty="0" err="1">
                <a:solidFill>
                  <a:srgbClr val="003399"/>
                </a:solidFill>
                <a:latin typeface="Calibri corpo"/>
              </a:rPr>
              <a:t>vs</a:t>
            </a:r>
            <a:r>
              <a:rPr lang="pt-BR" sz="2800" b="1" dirty="0">
                <a:solidFill>
                  <a:srgbClr val="003399"/>
                </a:solidFill>
                <a:latin typeface="Calibri corpo"/>
              </a:rPr>
              <a:t> Sem complicações (US$):</a:t>
            </a:r>
          </a:p>
          <a:p>
            <a:pPr algn="ctr" defTabSz="913852" eaLnBrk="1" hangingPunct="1"/>
            <a:r>
              <a:rPr lang="pt-BR" sz="2800" b="1" dirty="0">
                <a:solidFill>
                  <a:srgbClr val="003399"/>
                </a:solidFill>
                <a:latin typeface="Calibri corpo"/>
              </a:rPr>
              <a:t> </a:t>
            </a:r>
            <a:r>
              <a:rPr lang="pt-BR" sz="2800" b="1" u="sng" dirty="0">
                <a:solidFill>
                  <a:srgbClr val="C00000"/>
                </a:solidFill>
                <a:latin typeface="Calibri corpo"/>
              </a:rPr>
              <a:t>aumento de 50 a 70% </a:t>
            </a:r>
          </a:p>
        </p:txBody>
      </p:sp>
      <p:sp>
        <p:nvSpPr>
          <p:cNvPr id="131075" name="Rectangle 14"/>
          <p:cNvSpPr>
            <a:spLocks noChangeArrowheads="1"/>
          </p:cNvSpPr>
          <p:nvPr/>
        </p:nvSpPr>
        <p:spPr bwMode="auto">
          <a:xfrm>
            <a:off x="821550" y="5942013"/>
            <a:ext cx="10155767" cy="11112"/>
          </a:xfrm>
          <a:prstGeom prst="rect">
            <a:avLst/>
          </a:prstGeom>
          <a:solidFill>
            <a:srgbClr val="868686"/>
          </a:solidFill>
          <a:ln w="9525">
            <a:solidFill>
              <a:srgbClr val="868686"/>
            </a:solidFill>
            <a:bevel/>
            <a:headEnd/>
            <a:tailEnd/>
          </a:ln>
        </p:spPr>
        <p:txBody>
          <a:bodyPr lIns="121842" tIns="60921" rIns="121842" bIns="60921"/>
          <a:lstStyle/>
          <a:p>
            <a:pPr defTabSz="913852"/>
            <a:endParaRPr lang="es-ES" sz="1800">
              <a:solidFill>
                <a:srgbClr val="000000"/>
              </a:solidFill>
            </a:endParaRPr>
          </a:p>
        </p:txBody>
      </p:sp>
      <p:sp>
        <p:nvSpPr>
          <p:cNvPr id="131076" name="Freeform 15"/>
          <p:cNvSpPr>
            <a:spLocks noEditPoints="1"/>
          </p:cNvSpPr>
          <p:nvPr/>
        </p:nvSpPr>
        <p:spPr bwMode="auto">
          <a:xfrm>
            <a:off x="814917" y="5947037"/>
            <a:ext cx="10168467" cy="71439"/>
          </a:xfrm>
          <a:custGeom>
            <a:avLst/>
            <a:gdLst>
              <a:gd name="T0" fmla="*/ 2147483647 w 4804"/>
              <a:gd name="T1" fmla="*/ 0 h 45"/>
              <a:gd name="T2" fmla="*/ 2147483647 w 4804"/>
              <a:gd name="T3" fmla="*/ 2147483647 h 45"/>
              <a:gd name="T4" fmla="*/ 0 w 4804"/>
              <a:gd name="T5" fmla="*/ 2147483647 h 45"/>
              <a:gd name="T6" fmla="*/ 0 w 4804"/>
              <a:gd name="T7" fmla="*/ 0 h 45"/>
              <a:gd name="T8" fmla="*/ 2147483647 w 4804"/>
              <a:gd name="T9" fmla="*/ 0 h 45"/>
              <a:gd name="T10" fmla="*/ 2147483647 w 4804"/>
              <a:gd name="T11" fmla="*/ 0 h 45"/>
              <a:gd name="T12" fmla="*/ 2147483647 w 4804"/>
              <a:gd name="T13" fmla="*/ 2147483647 h 45"/>
              <a:gd name="T14" fmla="*/ 2147483647 w 4804"/>
              <a:gd name="T15" fmla="*/ 2147483647 h 45"/>
              <a:gd name="T16" fmla="*/ 2147483647 w 4804"/>
              <a:gd name="T17" fmla="*/ 0 h 45"/>
              <a:gd name="T18" fmla="*/ 2147483647 w 4804"/>
              <a:gd name="T19" fmla="*/ 0 h 45"/>
              <a:gd name="T20" fmla="*/ 2147483647 w 4804"/>
              <a:gd name="T21" fmla="*/ 0 h 45"/>
              <a:gd name="T22" fmla="*/ 2147483647 w 4804"/>
              <a:gd name="T23" fmla="*/ 2147483647 h 45"/>
              <a:gd name="T24" fmla="*/ 2147483647 w 4804"/>
              <a:gd name="T25" fmla="*/ 2147483647 h 45"/>
              <a:gd name="T26" fmla="*/ 2147483647 w 4804"/>
              <a:gd name="T27" fmla="*/ 0 h 45"/>
              <a:gd name="T28" fmla="*/ 2147483647 w 4804"/>
              <a:gd name="T29" fmla="*/ 0 h 45"/>
              <a:gd name="T30" fmla="*/ 2147483647 w 4804"/>
              <a:gd name="T31" fmla="*/ 0 h 45"/>
              <a:gd name="T32" fmla="*/ 2147483647 w 4804"/>
              <a:gd name="T33" fmla="*/ 2147483647 h 45"/>
              <a:gd name="T34" fmla="*/ 2147483647 w 4804"/>
              <a:gd name="T35" fmla="*/ 2147483647 h 45"/>
              <a:gd name="T36" fmla="*/ 2147483647 w 4804"/>
              <a:gd name="T37" fmla="*/ 0 h 45"/>
              <a:gd name="T38" fmla="*/ 2147483647 w 4804"/>
              <a:gd name="T39" fmla="*/ 0 h 45"/>
              <a:gd name="T40" fmla="*/ 2147483647 w 4804"/>
              <a:gd name="T41" fmla="*/ 0 h 45"/>
              <a:gd name="T42" fmla="*/ 2147483647 w 4804"/>
              <a:gd name="T43" fmla="*/ 2147483647 h 45"/>
              <a:gd name="T44" fmla="*/ 2147483647 w 4804"/>
              <a:gd name="T45" fmla="*/ 2147483647 h 45"/>
              <a:gd name="T46" fmla="*/ 2147483647 w 4804"/>
              <a:gd name="T47" fmla="*/ 0 h 45"/>
              <a:gd name="T48" fmla="*/ 2147483647 w 4804"/>
              <a:gd name="T49" fmla="*/ 0 h 45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w 4804"/>
              <a:gd name="T76" fmla="*/ 0 h 45"/>
              <a:gd name="T77" fmla="*/ 4804 w 4804"/>
              <a:gd name="T78" fmla="*/ 45 h 45"/>
            </a:gdLst>
            <a:ahLst/>
            <a:cxnLst>
              <a:cxn ang="T50">
                <a:pos x="T0" y="T1"/>
              </a:cxn>
              <a:cxn ang="T51">
                <a:pos x="T2" y="T3"/>
              </a:cxn>
              <a:cxn ang="T52">
                <a:pos x="T4" y="T5"/>
              </a:cxn>
              <a:cxn ang="T53">
                <a:pos x="T6" y="T7"/>
              </a:cxn>
              <a:cxn ang="T54">
                <a:pos x="T8" y="T9"/>
              </a:cxn>
              <a:cxn ang="T55">
                <a:pos x="T10" y="T11"/>
              </a:cxn>
              <a:cxn ang="T56">
                <a:pos x="T12" y="T13"/>
              </a:cxn>
              <a:cxn ang="T57">
                <a:pos x="T14" y="T15"/>
              </a:cxn>
              <a:cxn ang="T58">
                <a:pos x="T16" y="T17"/>
              </a:cxn>
              <a:cxn ang="T59">
                <a:pos x="T18" y="T19"/>
              </a:cxn>
              <a:cxn ang="T60">
                <a:pos x="T20" y="T21"/>
              </a:cxn>
              <a:cxn ang="T61">
                <a:pos x="T22" y="T23"/>
              </a:cxn>
              <a:cxn ang="T62">
                <a:pos x="T24" y="T25"/>
              </a:cxn>
              <a:cxn ang="T63">
                <a:pos x="T26" y="T27"/>
              </a:cxn>
              <a:cxn ang="T64">
                <a:pos x="T28" y="T29"/>
              </a:cxn>
              <a:cxn ang="T65">
                <a:pos x="T30" y="T31"/>
              </a:cxn>
              <a:cxn ang="T66">
                <a:pos x="T32" y="T33"/>
              </a:cxn>
              <a:cxn ang="T67">
                <a:pos x="T34" y="T35"/>
              </a:cxn>
              <a:cxn ang="T68">
                <a:pos x="T36" y="T37"/>
              </a:cxn>
              <a:cxn ang="T69">
                <a:pos x="T38" y="T39"/>
              </a:cxn>
              <a:cxn ang="T70">
                <a:pos x="T40" y="T41"/>
              </a:cxn>
              <a:cxn ang="T71">
                <a:pos x="T42" y="T43"/>
              </a:cxn>
              <a:cxn ang="T72">
                <a:pos x="T44" y="T45"/>
              </a:cxn>
              <a:cxn ang="T73">
                <a:pos x="T46" y="T47"/>
              </a:cxn>
              <a:cxn ang="T74">
                <a:pos x="T48" y="T49"/>
              </a:cxn>
            </a:cxnLst>
            <a:rect l="T75" t="T76" r="T77" b="T78"/>
            <a:pathLst>
              <a:path w="4804" h="45">
                <a:moveTo>
                  <a:pt x="6" y="0"/>
                </a:moveTo>
                <a:lnTo>
                  <a:pt x="6" y="45"/>
                </a:lnTo>
                <a:lnTo>
                  <a:pt x="0" y="45"/>
                </a:lnTo>
                <a:lnTo>
                  <a:pt x="0" y="0"/>
                </a:lnTo>
                <a:lnTo>
                  <a:pt x="6" y="0"/>
                </a:lnTo>
                <a:close/>
                <a:moveTo>
                  <a:pt x="1207" y="0"/>
                </a:moveTo>
                <a:lnTo>
                  <a:pt x="1207" y="45"/>
                </a:lnTo>
                <a:lnTo>
                  <a:pt x="1201" y="45"/>
                </a:lnTo>
                <a:lnTo>
                  <a:pt x="1201" y="0"/>
                </a:lnTo>
                <a:lnTo>
                  <a:pt x="1207" y="0"/>
                </a:lnTo>
                <a:close/>
                <a:moveTo>
                  <a:pt x="2402" y="0"/>
                </a:moveTo>
                <a:lnTo>
                  <a:pt x="2402" y="45"/>
                </a:lnTo>
                <a:lnTo>
                  <a:pt x="2396" y="45"/>
                </a:lnTo>
                <a:lnTo>
                  <a:pt x="2396" y="0"/>
                </a:lnTo>
                <a:lnTo>
                  <a:pt x="2402" y="0"/>
                </a:lnTo>
                <a:close/>
                <a:moveTo>
                  <a:pt x="3603" y="0"/>
                </a:moveTo>
                <a:lnTo>
                  <a:pt x="3603" y="45"/>
                </a:lnTo>
                <a:lnTo>
                  <a:pt x="3597" y="45"/>
                </a:lnTo>
                <a:lnTo>
                  <a:pt x="3597" y="0"/>
                </a:lnTo>
                <a:lnTo>
                  <a:pt x="3603" y="0"/>
                </a:lnTo>
                <a:close/>
                <a:moveTo>
                  <a:pt x="4804" y="0"/>
                </a:moveTo>
                <a:lnTo>
                  <a:pt x="4804" y="45"/>
                </a:lnTo>
                <a:lnTo>
                  <a:pt x="4798" y="45"/>
                </a:lnTo>
                <a:lnTo>
                  <a:pt x="4798" y="0"/>
                </a:lnTo>
                <a:lnTo>
                  <a:pt x="4804" y="0"/>
                </a:lnTo>
                <a:close/>
              </a:path>
            </a:pathLst>
          </a:custGeom>
          <a:solidFill>
            <a:srgbClr val="868686"/>
          </a:solidFill>
          <a:ln w="9525">
            <a:solidFill>
              <a:srgbClr val="868686"/>
            </a:solidFill>
            <a:bevel/>
            <a:headEnd/>
            <a:tailEnd/>
          </a:ln>
        </p:spPr>
        <p:txBody>
          <a:bodyPr lIns="121842" tIns="60921" rIns="121842" bIns="60921"/>
          <a:lstStyle/>
          <a:p>
            <a:pPr defTabSz="913852"/>
            <a:endParaRPr lang="pt-BR" sz="1800">
              <a:solidFill>
                <a:srgbClr val="000000"/>
              </a:solidFill>
            </a:endParaRPr>
          </a:p>
        </p:txBody>
      </p:sp>
      <p:sp>
        <p:nvSpPr>
          <p:cNvPr id="131077" name="Rectangle 24"/>
          <p:cNvSpPr>
            <a:spLocks noChangeArrowheads="1"/>
          </p:cNvSpPr>
          <p:nvPr/>
        </p:nvSpPr>
        <p:spPr bwMode="auto">
          <a:xfrm>
            <a:off x="1553119" y="5991302"/>
            <a:ext cx="96956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3852"/>
            <a:r>
              <a:rPr lang="pt-BR" sz="1600" b="1" dirty="0">
                <a:solidFill>
                  <a:prstClr val="black"/>
                </a:solidFill>
              </a:rPr>
              <a:t>Custo total </a:t>
            </a:r>
          </a:p>
        </p:txBody>
      </p:sp>
      <p:sp>
        <p:nvSpPr>
          <p:cNvPr id="131078" name="Rectangle 25"/>
          <p:cNvSpPr>
            <a:spLocks noChangeArrowheads="1"/>
          </p:cNvSpPr>
          <p:nvPr/>
        </p:nvSpPr>
        <p:spPr bwMode="auto">
          <a:xfrm>
            <a:off x="3759310" y="6021502"/>
            <a:ext cx="1771895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3852"/>
            <a:r>
              <a:rPr lang="pt-BR" sz="1500" b="1" dirty="0">
                <a:solidFill>
                  <a:prstClr val="black"/>
                </a:solidFill>
              </a:rPr>
              <a:t>Custos</a:t>
            </a:r>
            <a:r>
              <a:rPr lang="pt-BR" sz="1600" b="1" dirty="0">
                <a:solidFill>
                  <a:prstClr val="black"/>
                </a:solidFill>
              </a:rPr>
              <a:t> médicos total </a:t>
            </a:r>
          </a:p>
        </p:txBody>
      </p:sp>
      <p:sp>
        <p:nvSpPr>
          <p:cNvPr id="131079" name="Rectangle 28"/>
          <p:cNvSpPr>
            <a:spLocks noChangeArrowheads="1"/>
          </p:cNvSpPr>
          <p:nvPr/>
        </p:nvSpPr>
        <p:spPr bwMode="auto">
          <a:xfrm>
            <a:off x="8001001" y="6116639"/>
            <a:ext cx="6732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3852"/>
            <a:r>
              <a:rPr lang="pt-BR" sz="1700">
                <a:solidFill>
                  <a:srgbClr val="000000"/>
                </a:solidFill>
              </a:rPr>
              <a:t>-</a:t>
            </a:r>
            <a:endParaRPr lang="pt-BR" sz="1800">
              <a:solidFill>
                <a:srgbClr val="000000"/>
              </a:solidFill>
            </a:endParaRPr>
          </a:p>
        </p:txBody>
      </p:sp>
      <p:sp>
        <p:nvSpPr>
          <p:cNvPr id="131080" name="Rectangle 30"/>
          <p:cNvSpPr>
            <a:spLocks noChangeArrowheads="1"/>
          </p:cNvSpPr>
          <p:nvPr/>
        </p:nvSpPr>
        <p:spPr bwMode="auto">
          <a:xfrm>
            <a:off x="9078765" y="6021363"/>
            <a:ext cx="131946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3852"/>
            <a:r>
              <a:rPr lang="pt-BR" sz="1500" b="1" dirty="0">
                <a:solidFill>
                  <a:prstClr val="black"/>
                </a:solidFill>
              </a:rPr>
              <a:t>Custos indiretos </a:t>
            </a:r>
          </a:p>
        </p:txBody>
      </p:sp>
      <p:sp>
        <p:nvSpPr>
          <p:cNvPr id="131081" name="Rectangle 32"/>
          <p:cNvSpPr>
            <a:spLocks noChangeArrowheads="1"/>
          </p:cNvSpPr>
          <p:nvPr/>
        </p:nvSpPr>
        <p:spPr bwMode="auto">
          <a:xfrm>
            <a:off x="3827126" y="2708977"/>
            <a:ext cx="2354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3852"/>
            <a:r>
              <a:rPr lang="pt-BR" sz="2400" b="1" dirty="0">
                <a:solidFill>
                  <a:srgbClr val="003399"/>
                </a:solidFill>
              </a:rPr>
              <a:t>Com complicações</a:t>
            </a:r>
          </a:p>
        </p:txBody>
      </p:sp>
      <p:sp>
        <p:nvSpPr>
          <p:cNvPr id="131082" name="Rectangle 34"/>
          <p:cNvSpPr>
            <a:spLocks noChangeArrowheads="1"/>
          </p:cNvSpPr>
          <p:nvPr/>
        </p:nvSpPr>
        <p:spPr bwMode="auto">
          <a:xfrm>
            <a:off x="7059155" y="2708977"/>
            <a:ext cx="2327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defTabSz="913852"/>
            <a:r>
              <a:rPr lang="pt-BR" sz="2400" b="1" dirty="0">
                <a:solidFill>
                  <a:srgbClr val="003399"/>
                </a:solidFill>
              </a:rPr>
              <a:t>Sem complicações</a:t>
            </a:r>
          </a:p>
        </p:txBody>
      </p:sp>
      <p:sp>
        <p:nvSpPr>
          <p:cNvPr id="131083" name="Rectangle 40"/>
          <p:cNvSpPr>
            <a:spLocks noChangeArrowheads="1"/>
          </p:cNvSpPr>
          <p:nvPr/>
        </p:nvSpPr>
        <p:spPr bwMode="auto">
          <a:xfrm>
            <a:off x="8940800" y="5235837"/>
            <a:ext cx="728133" cy="7175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lIns="121842" tIns="60921" rIns="121842" bIns="60921"/>
          <a:lstStyle/>
          <a:p>
            <a:pPr defTabSz="913852"/>
            <a:endParaRPr lang="es-ES" sz="1800">
              <a:solidFill>
                <a:srgbClr val="000000"/>
              </a:solidFill>
            </a:endParaRPr>
          </a:p>
        </p:txBody>
      </p:sp>
      <p:sp>
        <p:nvSpPr>
          <p:cNvPr id="131084" name="Rectangle 41"/>
          <p:cNvSpPr>
            <a:spLocks noChangeArrowheads="1"/>
          </p:cNvSpPr>
          <p:nvPr/>
        </p:nvSpPr>
        <p:spPr bwMode="auto">
          <a:xfrm>
            <a:off x="6411384" y="5882018"/>
            <a:ext cx="726016" cy="7143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lIns="121842" tIns="60921" rIns="121842" bIns="60921"/>
          <a:lstStyle/>
          <a:p>
            <a:pPr defTabSz="913852"/>
            <a:endParaRPr lang="es-ES" sz="1800">
              <a:solidFill>
                <a:srgbClr val="000000"/>
              </a:solidFill>
            </a:endParaRPr>
          </a:p>
        </p:txBody>
      </p:sp>
      <p:sp>
        <p:nvSpPr>
          <p:cNvPr id="131085" name="Rectangle 42"/>
          <p:cNvSpPr>
            <a:spLocks noChangeArrowheads="1"/>
          </p:cNvSpPr>
          <p:nvPr/>
        </p:nvSpPr>
        <p:spPr bwMode="auto">
          <a:xfrm>
            <a:off x="3886200" y="4384891"/>
            <a:ext cx="728133" cy="1568451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lIns="121842" tIns="60921" rIns="121842" bIns="60921"/>
          <a:lstStyle/>
          <a:p>
            <a:pPr defTabSz="913852"/>
            <a:endParaRPr lang="es-ES" sz="1800">
              <a:solidFill>
                <a:srgbClr val="000000"/>
              </a:solidFill>
            </a:endParaRPr>
          </a:p>
        </p:txBody>
      </p:sp>
      <p:sp>
        <p:nvSpPr>
          <p:cNvPr id="131086" name="Rectangle 43"/>
          <p:cNvSpPr>
            <a:spLocks noChangeArrowheads="1"/>
          </p:cNvSpPr>
          <p:nvPr/>
        </p:nvSpPr>
        <p:spPr bwMode="auto">
          <a:xfrm>
            <a:off x="1356784" y="3608768"/>
            <a:ext cx="726016" cy="2344737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lIns="121842" tIns="60921" rIns="121842" bIns="60921"/>
          <a:lstStyle/>
          <a:p>
            <a:pPr defTabSz="913852"/>
            <a:endParaRPr lang="es-ES" sz="1800">
              <a:solidFill>
                <a:srgbClr val="000000"/>
              </a:solidFill>
            </a:endParaRPr>
          </a:p>
        </p:txBody>
      </p:sp>
      <p:sp>
        <p:nvSpPr>
          <p:cNvPr id="131087" name="Rectangle 44"/>
          <p:cNvSpPr>
            <a:spLocks noChangeArrowheads="1"/>
          </p:cNvSpPr>
          <p:nvPr/>
        </p:nvSpPr>
        <p:spPr bwMode="auto">
          <a:xfrm>
            <a:off x="9669216" y="5731091"/>
            <a:ext cx="726017" cy="222251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lIns="121842" tIns="60921" rIns="121842" bIns="60921"/>
          <a:lstStyle/>
          <a:p>
            <a:pPr defTabSz="913852"/>
            <a:endParaRPr lang="es-ES" sz="1800">
              <a:solidFill>
                <a:srgbClr val="000000"/>
              </a:solidFill>
            </a:endParaRPr>
          </a:p>
        </p:txBody>
      </p:sp>
      <p:sp>
        <p:nvSpPr>
          <p:cNvPr id="131088" name="Rectangle 45"/>
          <p:cNvSpPr>
            <a:spLocks noChangeArrowheads="1"/>
          </p:cNvSpPr>
          <p:nvPr/>
        </p:nvSpPr>
        <p:spPr bwMode="auto">
          <a:xfrm>
            <a:off x="7137483" y="5899529"/>
            <a:ext cx="726017" cy="53975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lIns="121842" tIns="60921" rIns="121842" bIns="60921"/>
          <a:lstStyle/>
          <a:p>
            <a:pPr defTabSz="913852"/>
            <a:endParaRPr lang="es-ES" sz="1800">
              <a:solidFill>
                <a:srgbClr val="000000"/>
              </a:solidFill>
            </a:endParaRPr>
          </a:p>
        </p:txBody>
      </p:sp>
      <p:sp>
        <p:nvSpPr>
          <p:cNvPr id="131089" name="Rectangle 46"/>
          <p:cNvSpPr>
            <a:spLocks noChangeArrowheads="1"/>
          </p:cNvSpPr>
          <p:nvPr/>
        </p:nvSpPr>
        <p:spPr bwMode="auto">
          <a:xfrm>
            <a:off x="4614617" y="4877130"/>
            <a:ext cx="726017" cy="107632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lIns="121842" tIns="60921" rIns="121842" bIns="60921"/>
          <a:lstStyle/>
          <a:p>
            <a:pPr defTabSz="913852"/>
            <a:endParaRPr lang="es-ES" sz="1800">
              <a:solidFill>
                <a:srgbClr val="000000"/>
              </a:solidFill>
            </a:endParaRPr>
          </a:p>
        </p:txBody>
      </p:sp>
      <p:sp>
        <p:nvSpPr>
          <p:cNvPr id="131090" name="Rectangle 47"/>
          <p:cNvSpPr>
            <a:spLocks noChangeArrowheads="1"/>
          </p:cNvSpPr>
          <p:nvPr/>
        </p:nvSpPr>
        <p:spPr bwMode="auto">
          <a:xfrm>
            <a:off x="2083080" y="4600837"/>
            <a:ext cx="726017" cy="135255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tx1"/>
            </a:solidFill>
          </a:ln>
        </p:spPr>
        <p:txBody>
          <a:bodyPr lIns="121842" tIns="60921" rIns="121842" bIns="60921"/>
          <a:lstStyle/>
          <a:p>
            <a:pPr defTabSz="913852"/>
            <a:endParaRPr lang="es-ES" sz="1800">
              <a:solidFill>
                <a:srgbClr val="FFFF66"/>
              </a:solidFill>
            </a:endParaRPr>
          </a:p>
        </p:txBody>
      </p:sp>
      <p:sp>
        <p:nvSpPr>
          <p:cNvPr id="131091" name="Rectangle 51"/>
          <p:cNvSpPr>
            <a:spLocks noChangeArrowheads="1"/>
          </p:cNvSpPr>
          <p:nvPr/>
        </p:nvSpPr>
        <p:spPr bwMode="auto">
          <a:xfrm>
            <a:off x="1146334" y="3157091"/>
            <a:ext cx="1103670" cy="49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42" tIns="60921" rIns="121842" bIns="60921" anchor="ctr">
            <a:spAutoFit/>
          </a:bodyPr>
          <a:lstStyle/>
          <a:p>
            <a:pPr algn="ctr" defTabSz="913852"/>
            <a:r>
              <a:rPr lang="pt-BR" sz="2400" b="1" dirty="0">
                <a:solidFill>
                  <a:srgbClr val="003399"/>
                </a:solidFill>
              </a:rPr>
              <a:t>2603,3</a:t>
            </a:r>
          </a:p>
        </p:txBody>
      </p:sp>
      <p:sp>
        <p:nvSpPr>
          <p:cNvPr id="131092" name="Rectangle 52"/>
          <p:cNvSpPr>
            <a:spLocks noChangeArrowheads="1"/>
          </p:cNvSpPr>
          <p:nvPr/>
        </p:nvSpPr>
        <p:spPr bwMode="auto">
          <a:xfrm>
            <a:off x="2023502" y="4262379"/>
            <a:ext cx="1284817" cy="40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842" tIns="60921" rIns="121842" bIns="60921" anchor="ctr">
            <a:spAutoFit/>
          </a:bodyPr>
          <a:lstStyle/>
          <a:p>
            <a:pPr defTabSz="913852"/>
            <a:r>
              <a:rPr lang="pt-BR" sz="1800" b="1" dirty="0">
                <a:solidFill>
                  <a:srgbClr val="003399"/>
                </a:solidFill>
              </a:rPr>
              <a:t>1494,05</a:t>
            </a:r>
          </a:p>
        </p:txBody>
      </p:sp>
      <p:sp>
        <p:nvSpPr>
          <p:cNvPr id="131093" name="Rectangle 53"/>
          <p:cNvSpPr>
            <a:spLocks noChangeArrowheads="1"/>
          </p:cNvSpPr>
          <p:nvPr/>
        </p:nvSpPr>
        <p:spPr bwMode="auto">
          <a:xfrm>
            <a:off x="3634532" y="3949179"/>
            <a:ext cx="1259162" cy="49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42" tIns="60921" rIns="121842" bIns="60921" anchor="ctr">
            <a:spAutoFit/>
          </a:bodyPr>
          <a:lstStyle/>
          <a:p>
            <a:pPr algn="ctr" defTabSz="913852"/>
            <a:r>
              <a:rPr lang="pt-BR" sz="2400" b="1" dirty="0">
                <a:solidFill>
                  <a:srgbClr val="003399"/>
                </a:solidFill>
              </a:rPr>
              <a:t>1798,19</a:t>
            </a:r>
          </a:p>
        </p:txBody>
      </p:sp>
      <p:sp>
        <p:nvSpPr>
          <p:cNvPr id="131094" name="Rectangle 54"/>
          <p:cNvSpPr>
            <a:spLocks noChangeArrowheads="1"/>
          </p:cNvSpPr>
          <p:nvPr/>
        </p:nvSpPr>
        <p:spPr bwMode="auto">
          <a:xfrm>
            <a:off x="4510386" y="4524440"/>
            <a:ext cx="1007491" cy="40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42" tIns="60921" rIns="121842" bIns="60921" anchor="ctr">
            <a:spAutoFit/>
          </a:bodyPr>
          <a:lstStyle/>
          <a:p>
            <a:pPr defTabSz="913852"/>
            <a:r>
              <a:rPr lang="pt-BR" sz="1800" b="1" dirty="0">
                <a:solidFill>
                  <a:srgbClr val="003399"/>
                </a:solidFill>
              </a:rPr>
              <a:t>1239,09</a:t>
            </a:r>
          </a:p>
        </p:txBody>
      </p:sp>
      <p:sp>
        <p:nvSpPr>
          <p:cNvPr id="131095" name="Rectangle 55"/>
          <p:cNvSpPr>
            <a:spLocks noChangeArrowheads="1"/>
          </p:cNvSpPr>
          <p:nvPr/>
        </p:nvSpPr>
        <p:spPr bwMode="auto">
          <a:xfrm>
            <a:off x="6291043" y="5461291"/>
            <a:ext cx="948179" cy="49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42" tIns="60921" rIns="121842" bIns="60921" anchor="ctr">
            <a:spAutoFit/>
          </a:bodyPr>
          <a:lstStyle/>
          <a:p>
            <a:pPr defTabSz="913852"/>
            <a:r>
              <a:rPr lang="pt-BR" sz="2400" b="1" dirty="0">
                <a:solidFill>
                  <a:srgbClr val="003399"/>
                </a:solidFill>
              </a:rPr>
              <a:t>79,02</a:t>
            </a:r>
          </a:p>
        </p:txBody>
      </p:sp>
      <p:sp>
        <p:nvSpPr>
          <p:cNvPr id="131096" name="Rectangle 56"/>
          <p:cNvSpPr>
            <a:spLocks noChangeArrowheads="1"/>
          </p:cNvSpPr>
          <p:nvPr/>
        </p:nvSpPr>
        <p:spPr bwMode="auto">
          <a:xfrm>
            <a:off x="7068623" y="5523673"/>
            <a:ext cx="773452" cy="40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42" tIns="60921" rIns="121842" bIns="60921" anchor="ctr">
            <a:spAutoFit/>
          </a:bodyPr>
          <a:lstStyle/>
          <a:p>
            <a:pPr defTabSz="913852"/>
            <a:r>
              <a:rPr lang="pt-BR" sz="1800" b="1" dirty="0">
                <a:solidFill>
                  <a:srgbClr val="003399"/>
                </a:solidFill>
              </a:rPr>
              <a:t>57,28</a:t>
            </a:r>
          </a:p>
        </p:txBody>
      </p:sp>
      <p:sp>
        <p:nvSpPr>
          <p:cNvPr id="131097" name="Rectangle 57"/>
          <p:cNvSpPr>
            <a:spLocks noChangeArrowheads="1"/>
          </p:cNvSpPr>
          <p:nvPr/>
        </p:nvSpPr>
        <p:spPr bwMode="auto">
          <a:xfrm>
            <a:off x="8734731" y="4813159"/>
            <a:ext cx="1103670" cy="492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42" tIns="60921" rIns="121842" bIns="60921" anchor="ctr">
            <a:spAutoFit/>
          </a:bodyPr>
          <a:lstStyle/>
          <a:p>
            <a:pPr algn="ctr" defTabSz="913852"/>
            <a:r>
              <a:rPr lang="pt-BR" sz="2400" b="1" dirty="0">
                <a:solidFill>
                  <a:srgbClr val="003399"/>
                </a:solidFill>
              </a:rPr>
              <a:t>811,22</a:t>
            </a:r>
          </a:p>
        </p:txBody>
      </p:sp>
      <p:sp>
        <p:nvSpPr>
          <p:cNvPr id="131098" name="Rectangle 58"/>
          <p:cNvSpPr>
            <a:spLocks noChangeArrowheads="1"/>
          </p:cNvSpPr>
          <p:nvPr/>
        </p:nvSpPr>
        <p:spPr bwMode="auto">
          <a:xfrm>
            <a:off x="9583073" y="5399405"/>
            <a:ext cx="890471" cy="4000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842" tIns="60921" rIns="121842" bIns="60921" anchor="ctr">
            <a:spAutoFit/>
          </a:bodyPr>
          <a:lstStyle/>
          <a:p>
            <a:pPr algn="ctr" defTabSz="913852"/>
            <a:r>
              <a:rPr lang="pt-BR" sz="1800" b="1" dirty="0">
                <a:solidFill>
                  <a:srgbClr val="003399"/>
                </a:solidFill>
              </a:rPr>
              <a:t>235,59</a:t>
            </a:r>
          </a:p>
        </p:txBody>
      </p:sp>
      <p:sp>
        <p:nvSpPr>
          <p:cNvPr id="131099" name="Rectangle 25"/>
          <p:cNvSpPr>
            <a:spLocks noChangeArrowheads="1"/>
          </p:cNvSpPr>
          <p:nvPr/>
        </p:nvSpPr>
        <p:spPr bwMode="auto">
          <a:xfrm>
            <a:off x="6569532" y="5949600"/>
            <a:ext cx="112710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ctr" defTabSz="913852"/>
            <a:r>
              <a:rPr lang="pt-BR" sz="1500" b="1" dirty="0">
                <a:solidFill>
                  <a:prstClr val="black"/>
                </a:solidFill>
              </a:rPr>
              <a:t>Custos diretos</a:t>
            </a:r>
          </a:p>
          <a:p>
            <a:pPr algn="ctr" defTabSz="913852"/>
            <a:r>
              <a:rPr lang="pt-BR" sz="1500" b="1" dirty="0">
                <a:solidFill>
                  <a:prstClr val="black"/>
                </a:solidFill>
              </a:rPr>
              <a:t> não-médicos</a:t>
            </a:r>
          </a:p>
        </p:txBody>
      </p:sp>
      <p:sp>
        <p:nvSpPr>
          <p:cNvPr id="131100" name="Rectangle 8"/>
          <p:cNvSpPr>
            <a:spLocks noChangeArrowheads="1"/>
          </p:cNvSpPr>
          <p:nvPr/>
        </p:nvSpPr>
        <p:spPr bwMode="auto">
          <a:xfrm>
            <a:off x="341843" y="307392"/>
            <a:ext cx="11582400" cy="590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60921" rIns="0" bIns="60921">
            <a:spAutoFit/>
          </a:bodyPr>
          <a:lstStyle/>
          <a:p>
            <a:pPr algn="ctr" defTabSz="913852">
              <a:lnSpc>
                <a:spcPct val="95000"/>
              </a:lnSpc>
              <a:spcBef>
                <a:spcPct val="50000"/>
              </a:spcBef>
              <a:buClr>
                <a:srgbClr val="3399FF"/>
              </a:buClr>
            </a:pPr>
            <a:r>
              <a:rPr lang="pt-BR" sz="3200" b="1" dirty="0">
                <a:solidFill>
                  <a:prstClr val="black"/>
                </a:solidFill>
                <a:latin typeface="Calibri titulos"/>
              </a:rPr>
              <a:t>Estudo Multicêntrico de DM Tipo 1 no Brasil </a:t>
            </a:r>
            <a:r>
              <a:rPr lang="pt-BR" sz="3200" b="1" dirty="0" err="1">
                <a:solidFill>
                  <a:prstClr val="black"/>
                </a:solidFill>
                <a:latin typeface="Calibri titulos"/>
              </a:rPr>
              <a:t>BRAZDiab</a:t>
            </a:r>
            <a:endParaRPr lang="pt-BR" sz="3200" b="1" dirty="0">
              <a:solidFill>
                <a:prstClr val="black"/>
              </a:solidFill>
              <a:latin typeface="Calibri titulos"/>
            </a:endParaRPr>
          </a:p>
        </p:txBody>
      </p:sp>
      <p:sp>
        <p:nvSpPr>
          <p:cNvPr id="34" name="Rectangle 66"/>
          <p:cNvSpPr>
            <a:spLocks noChangeArrowheads="1"/>
          </p:cNvSpPr>
          <p:nvPr/>
        </p:nvSpPr>
        <p:spPr bwMode="auto">
          <a:xfrm>
            <a:off x="3407833" y="2781300"/>
            <a:ext cx="304800" cy="22860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lIns="121842" tIns="60921" rIns="121842" bIns="60921"/>
          <a:lstStyle/>
          <a:p>
            <a:pPr defTabSz="913852"/>
            <a:endParaRPr lang="en-US" sz="1800">
              <a:solidFill>
                <a:srgbClr val="003399"/>
              </a:solidFill>
            </a:endParaRPr>
          </a:p>
        </p:txBody>
      </p:sp>
      <p:sp>
        <p:nvSpPr>
          <p:cNvPr id="35" name="Rectangle 66"/>
          <p:cNvSpPr>
            <a:spLocks noChangeArrowheads="1"/>
          </p:cNvSpPr>
          <p:nvPr/>
        </p:nvSpPr>
        <p:spPr bwMode="auto">
          <a:xfrm>
            <a:off x="6654800" y="2781300"/>
            <a:ext cx="304800" cy="228600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txBody>
          <a:bodyPr lIns="121842" tIns="60921" rIns="121842" bIns="60921"/>
          <a:lstStyle/>
          <a:p>
            <a:pPr defTabSz="913852"/>
            <a:endParaRPr lang="en-US" sz="1800">
              <a:solidFill>
                <a:srgbClr val="000000"/>
              </a:solidFill>
            </a:endParaRPr>
          </a:p>
        </p:txBody>
      </p:sp>
      <p:sp>
        <p:nvSpPr>
          <p:cNvPr id="131103" name="Retângulo 35"/>
          <p:cNvSpPr>
            <a:spLocks noChangeArrowheads="1"/>
          </p:cNvSpPr>
          <p:nvPr/>
        </p:nvSpPr>
        <p:spPr bwMode="auto">
          <a:xfrm>
            <a:off x="2037883" y="6574891"/>
            <a:ext cx="10155276" cy="292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21842" tIns="60921" rIns="121842" bIns="60921">
            <a:spAutoFit/>
          </a:bodyPr>
          <a:lstStyle/>
          <a:p>
            <a:pPr algn="r" defTabSz="913852"/>
            <a:r>
              <a:rPr lang="en-US" sz="1100" dirty="0" err="1">
                <a:solidFill>
                  <a:prstClr val="black"/>
                </a:solidFill>
                <a:latin typeface="Calibri corpo"/>
              </a:rPr>
              <a:t>BrazDiab</a:t>
            </a:r>
            <a:r>
              <a:rPr lang="en-US" sz="1100" dirty="0">
                <a:solidFill>
                  <a:prstClr val="black"/>
                </a:solidFill>
                <a:latin typeface="Calibri corpo"/>
              </a:rPr>
              <a:t> Group. Economic Status and Clinical Care in Young Type 1 Diabetes Patients: A Nationwide Multicenter Study in Brazil: </a:t>
            </a:r>
            <a:r>
              <a:rPr lang="en-US" sz="1100" i="1" dirty="0" err="1">
                <a:solidFill>
                  <a:prstClr val="black"/>
                </a:solidFill>
                <a:latin typeface="Calibri corpo"/>
              </a:rPr>
              <a:t>Acta</a:t>
            </a:r>
            <a:r>
              <a:rPr lang="en-US" sz="1100" i="1" dirty="0">
                <a:solidFill>
                  <a:prstClr val="black"/>
                </a:solidFill>
                <a:latin typeface="Calibri corpo"/>
              </a:rPr>
              <a:t> </a:t>
            </a:r>
            <a:r>
              <a:rPr lang="en-US" sz="1100" i="1" dirty="0" err="1">
                <a:solidFill>
                  <a:prstClr val="black"/>
                </a:solidFill>
                <a:latin typeface="Calibri corpo"/>
              </a:rPr>
              <a:t>Diabetologica</a:t>
            </a:r>
            <a:r>
              <a:rPr lang="en-US" sz="1100" i="1" dirty="0">
                <a:solidFill>
                  <a:prstClr val="black"/>
                </a:solidFill>
                <a:latin typeface="Calibri corpo"/>
              </a:rPr>
              <a:t>, 2012.</a:t>
            </a:r>
            <a:endParaRPr lang="pt-BR" sz="1100" dirty="0">
              <a:solidFill>
                <a:prstClr val="black"/>
              </a:solidFill>
              <a:latin typeface="Calibri corpo"/>
            </a:endParaRPr>
          </a:p>
        </p:txBody>
      </p:sp>
      <p:cxnSp>
        <p:nvCxnSpPr>
          <p:cNvPr id="3" name="Conector angulado 2"/>
          <p:cNvCxnSpPr/>
          <p:nvPr/>
        </p:nvCxnSpPr>
        <p:spPr>
          <a:xfrm>
            <a:off x="335360" y="3069175"/>
            <a:ext cx="768085" cy="334195"/>
          </a:xfrm>
          <a:prstGeom prst="bentConnector3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43155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  <p:bldP spid="3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Título 1"/>
          <p:cNvSpPr txBox="1">
            <a:spLocks/>
          </p:cNvSpPr>
          <p:nvPr/>
        </p:nvSpPr>
        <p:spPr bwMode="auto">
          <a:xfrm>
            <a:off x="609600" y="268288"/>
            <a:ext cx="109728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7917" tIns="43958" rIns="87917" bIns="43958" anchor="ctr"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172261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4100" b="1" dirty="0">
                <a:solidFill>
                  <a:srgbClr val="1A1A1A"/>
                </a:solidFill>
                <a:latin typeface="Calibri" pitchFamily="34" charset="0"/>
                <a:sym typeface="Arial"/>
              </a:rPr>
              <a:t>Pé </a:t>
            </a:r>
            <a:r>
              <a:rPr lang="pt-BR" altLang="pt-BR" sz="4100" b="1" dirty="0" err="1">
                <a:solidFill>
                  <a:srgbClr val="1A1A1A"/>
                </a:solidFill>
                <a:latin typeface="Calibri" pitchFamily="34" charset="0"/>
                <a:sym typeface="Arial"/>
              </a:rPr>
              <a:t>neuroisquêmico</a:t>
            </a:r>
            <a:r>
              <a:rPr lang="pt-BR" altLang="pt-BR" sz="4100" b="1" dirty="0">
                <a:solidFill>
                  <a:srgbClr val="1A1A1A"/>
                </a:solidFill>
                <a:latin typeface="Calibri" pitchFamily="34" charset="0"/>
                <a:sym typeface="Arial"/>
              </a:rPr>
              <a:t> infectado</a:t>
            </a:r>
          </a:p>
        </p:txBody>
      </p:sp>
      <p:pic>
        <p:nvPicPr>
          <p:cNvPr id="199683" name="Picture 2" descr="C:\Users\Linda\Desktop\Pés HRT\2010-12-14 15.30.0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0465" y="1299486"/>
            <a:ext cx="4705023" cy="515532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9684" name="CaixaDeTexto 8"/>
          <p:cNvSpPr txBox="1">
            <a:spLocks noChangeArrowheads="1"/>
          </p:cNvSpPr>
          <p:nvPr/>
        </p:nvSpPr>
        <p:spPr bwMode="auto">
          <a:xfrm>
            <a:off x="78663" y="6454838"/>
            <a:ext cx="5735124" cy="34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117221" tIns="58610" rIns="117221" bIns="5861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defTabSz="1172261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500" dirty="0">
                <a:solidFill>
                  <a:srgbClr val="000000"/>
                </a:solidFill>
                <a:latin typeface="Calibri" pitchFamily="34" charset="0"/>
                <a:sym typeface="Arial"/>
              </a:rPr>
              <a:t>Cortesia: </a:t>
            </a:r>
            <a:r>
              <a:rPr lang="pt-BR" altLang="pt-BR" sz="1500" dirty="0" err="1">
                <a:solidFill>
                  <a:srgbClr val="000000"/>
                </a:solidFill>
                <a:latin typeface="Calibri" pitchFamily="34" charset="0"/>
                <a:sym typeface="Arial"/>
              </a:rPr>
              <a:t>Saigg</a:t>
            </a:r>
            <a:r>
              <a:rPr lang="pt-BR" altLang="pt-BR" sz="1500" dirty="0">
                <a:solidFill>
                  <a:srgbClr val="000000"/>
                </a:solidFill>
                <a:latin typeface="Calibri" pitchFamily="34" charset="0"/>
                <a:sym typeface="Arial"/>
              </a:rPr>
              <a:t> MA, Centro de Pé diabético, SES-DF</a:t>
            </a:r>
          </a:p>
        </p:txBody>
      </p:sp>
      <p:sp>
        <p:nvSpPr>
          <p:cNvPr id="199685" name="CaixaDeTexto 9"/>
          <p:cNvSpPr txBox="1">
            <a:spLocks noChangeArrowheads="1"/>
          </p:cNvSpPr>
          <p:nvPr/>
        </p:nvSpPr>
        <p:spPr bwMode="auto">
          <a:xfrm>
            <a:off x="810920" y="2578045"/>
            <a:ext cx="4157133" cy="2195857"/>
          </a:xfrm>
          <a:prstGeom prst="rect">
            <a:avLst/>
          </a:prstGeom>
          <a:solidFill>
            <a:srgbClr val="0070C0"/>
          </a:solidFill>
          <a:ln w="9525">
            <a:solidFill>
              <a:srgbClr val="FFFF00"/>
            </a:solidFill>
            <a:miter lim="800000"/>
            <a:headEnd/>
            <a:tailEnd/>
          </a:ln>
        </p:spPr>
        <p:txBody>
          <a:bodyPr lIns="117221" tIns="58610" rIns="117221" bIns="58610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algn="ctr" defTabSz="1172261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700" i="1" dirty="0">
                <a:solidFill>
                  <a:srgbClr val="FFFFFF"/>
                </a:solidFill>
                <a:latin typeface="Calibri" pitchFamily="34" charset="0"/>
                <a:sym typeface="Arial"/>
              </a:rPr>
              <a:t>“</a:t>
            </a:r>
            <a:r>
              <a:rPr lang="pt-BR" altLang="pt-BR" sz="2700" i="1" dirty="0" err="1">
                <a:solidFill>
                  <a:srgbClr val="FFFFFF"/>
                </a:solidFill>
                <a:latin typeface="Calibri" pitchFamily="34" charset="0"/>
                <a:sym typeface="Arial"/>
              </a:rPr>
              <a:t>Tissue</a:t>
            </a:r>
            <a:r>
              <a:rPr lang="pt-BR" altLang="pt-BR" sz="2700" i="1" dirty="0">
                <a:solidFill>
                  <a:srgbClr val="FFFFFF"/>
                </a:solidFill>
                <a:latin typeface="Calibri" pitchFamily="34" charset="0"/>
                <a:sym typeface="Arial"/>
              </a:rPr>
              <a:t> </a:t>
            </a:r>
            <a:r>
              <a:rPr lang="pt-BR" altLang="pt-BR" sz="2700" i="1" dirty="0" err="1">
                <a:solidFill>
                  <a:srgbClr val="FFFFFF"/>
                </a:solidFill>
                <a:latin typeface="Calibri" pitchFamily="34" charset="0"/>
                <a:sym typeface="Arial"/>
              </a:rPr>
              <a:t>is</a:t>
            </a:r>
            <a:r>
              <a:rPr lang="pt-BR" altLang="pt-BR" sz="2700" i="1" dirty="0">
                <a:solidFill>
                  <a:srgbClr val="FFFFFF"/>
                </a:solidFill>
                <a:latin typeface="Calibri" pitchFamily="34" charset="0"/>
                <a:sym typeface="Arial"/>
              </a:rPr>
              <a:t> time.” </a:t>
            </a:r>
          </a:p>
          <a:p>
            <a:pPr algn="ctr" defTabSz="1172261" fontAlgn="base">
              <a:spcBef>
                <a:spcPct val="0"/>
              </a:spcBef>
              <a:spcAft>
                <a:spcPct val="0"/>
              </a:spcAft>
            </a:pPr>
            <a:endParaRPr lang="pt-BR" altLang="pt-BR" sz="2700" dirty="0">
              <a:solidFill>
                <a:srgbClr val="FFFFFF"/>
              </a:solidFill>
              <a:latin typeface="Calibri" pitchFamily="34" charset="0"/>
              <a:sym typeface="Arial"/>
            </a:endParaRPr>
          </a:p>
          <a:p>
            <a:pPr algn="ctr" defTabSz="1172261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700" dirty="0">
                <a:solidFill>
                  <a:srgbClr val="FFFFFF"/>
                </a:solidFill>
                <a:latin typeface="Calibri" pitchFamily="34" charset="0"/>
                <a:sym typeface="Arial"/>
              </a:rPr>
              <a:t>IWGDF 2012</a:t>
            </a:r>
          </a:p>
          <a:p>
            <a:pPr algn="ctr" defTabSz="1172261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700" dirty="0">
                <a:solidFill>
                  <a:srgbClr val="FFFFFF"/>
                </a:solidFill>
                <a:latin typeface="Calibri" pitchFamily="34" charset="0"/>
                <a:sym typeface="Arial"/>
              </a:rPr>
              <a:t>Expert </a:t>
            </a:r>
            <a:r>
              <a:rPr lang="pt-BR" altLang="pt-BR" sz="2700" dirty="0" err="1">
                <a:solidFill>
                  <a:srgbClr val="FFFFFF"/>
                </a:solidFill>
                <a:latin typeface="Calibri" pitchFamily="34" charset="0"/>
                <a:sym typeface="Arial"/>
              </a:rPr>
              <a:t>opinion</a:t>
            </a:r>
            <a:r>
              <a:rPr lang="pt-BR" altLang="pt-BR" sz="2700" dirty="0">
                <a:solidFill>
                  <a:srgbClr val="FFFFFF"/>
                </a:solidFill>
                <a:latin typeface="Calibri" pitchFamily="34" charset="0"/>
                <a:sym typeface="Arial"/>
              </a:rPr>
              <a:t> </a:t>
            </a:r>
            <a:r>
              <a:rPr lang="pt-BR" altLang="pt-BR" sz="2700" dirty="0" err="1">
                <a:solidFill>
                  <a:srgbClr val="FFFFFF"/>
                </a:solidFill>
                <a:latin typeface="Calibri" pitchFamily="34" charset="0"/>
                <a:sym typeface="Arial"/>
              </a:rPr>
              <a:t>and</a:t>
            </a:r>
            <a:r>
              <a:rPr lang="pt-BR" altLang="pt-BR" sz="2700" dirty="0">
                <a:solidFill>
                  <a:srgbClr val="FFFFFF"/>
                </a:solidFill>
                <a:latin typeface="Calibri" pitchFamily="34" charset="0"/>
                <a:sym typeface="Arial"/>
              </a:rPr>
              <a:t> PAD</a:t>
            </a:r>
          </a:p>
          <a:p>
            <a:pPr algn="ctr" defTabSz="1172261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2700" dirty="0" err="1">
                <a:solidFill>
                  <a:srgbClr val="FFFFFF"/>
                </a:solidFill>
                <a:latin typeface="Calibri" pitchFamily="34" charset="0"/>
                <a:sym typeface="Arial"/>
              </a:rPr>
              <a:t>Guidelines</a:t>
            </a:r>
            <a:endParaRPr lang="pt-BR" altLang="pt-BR" sz="2700" dirty="0">
              <a:solidFill>
                <a:srgbClr val="FFFFFF"/>
              </a:solidFill>
              <a:latin typeface="Calibri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94268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334436" y="3398966"/>
            <a:ext cx="11523133" cy="2838451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334436" y="260382"/>
            <a:ext cx="11472333" cy="3170052"/>
          </a:xfrm>
          <a:prstGeom prst="rect">
            <a:avLst/>
          </a:prstGeom>
        </p:spPr>
        <p:txBody>
          <a:bodyPr lIns="91354" tIns="45697" rIns="91354" bIns="45697">
            <a:spAutoFit/>
          </a:bodyPr>
          <a:lstStyle/>
          <a:p>
            <a:pPr defTabSz="685043">
              <a:defRPr/>
            </a:pPr>
            <a:r>
              <a:rPr lang="en-US" sz="2800" b="1" dirty="0">
                <a:solidFill>
                  <a:prstClr val="black"/>
                </a:solidFill>
              </a:rPr>
              <a:t>The Brazilian GDP (PIB, 2014):</a:t>
            </a:r>
          </a:p>
          <a:p>
            <a:pPr defTabSz="685043"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marL="342571" indent="-342571" defTabSz="685043">
              <a:buFont typeface="Wingdings" panose="05000000000000000000" pitchFamily="2" charset="2"/>
              <a:buChar char="§"/>
              <a:defRPr/>
            </a:pPr>
            <a:r>
              <a:rPr lang="en-US" sz="2400" dirty="0" err="1">
                <a:solidFill>
                  <a:srgbClr val="003399"/>
                </a:solidFill>
              </a:rPr>
              <a:t>Int</a:t>
            </a:r>
            <a:r>
              <a:rPr lang="en-US" sz="2400" dirty="0">
                <a:solidFill>
                  <a:srgbClr val="003399"/>
                </a:solidFill>
              </a:rPr>
              <a:t>$ 3.307 trillion</a:t>
            </a:r>
          </a:p>
          <a:p>
            <a:pPr marL="342571" indent="-342571" defTabSz="685043">
              <a:buFont typeface="Wingdings" panose="05000000000000000000" pitchFamily="2" charset="2"/>
              <a:buChar char="§"/>
              <a:defRPr/>
            </a:pPr>
            <a:r>
              <a:rPr lang="en-US" sz="2400" dirty="0" err="1">
                <a:solidFill>
                  <a:srgbClr val="003399"/>
                </a:solidFill>
              </a:rPr>
              <a:t>Int</a:t>
            </a:r>
            <a:r>
              <a:rPr lang="en-US" sz="2400" dirty="0">
                <a:solidFill>
                  <a:srgbClr val="003399"/>
                </a:solidFill>
              </a:rPr>
              <a:t>$ 274.48 billion spent in health  </a:t>
            </a:r>
          </a:p>
          <a:p>
            <a:pPr defTabSz="685043"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defTabSz="685043">
              <a:defRPr/>
            </a:pPr>
            <a:r>
              <a:rPr lang="en-US" sz="2800" b="1" dirty="0">
                <a:solidFill>
                  <a:prstClr val="black"/>
                </a:solidFill>
              </a:rPr>
              <a:t>Annual estimated direct medical costs of DFD (2014): </a:t>
            </a:r>
          </a:p>
          <a:p>
            <a:pPr defTabSz="685043">
              <a:defRPr/>
            </a:pPr>
            <a:endParaRPr lang="en-US" sz="1200" dirty="0">
              <a:solidFill>
                <a:prstClr val="black"/>
              </a:solidFill>
            </a:endParaRPr>
          </a:p>
          <a:p>
            <a:pPr defTabSz="685043">
              <a:defRPr/>
            </a:pPr>
            <a:r>
              <a:rPr lang="en-US" sz="2400" b="1" dirty="0" smtClean="0">
                <a:solidFill>
                  <a:srgbClr val="003399"/>
                </a:solidFill>
              </a:rPr>
              <a:t>≈ </a:t>
            </a:r>
            <a:r>
              <a:rPr lang="en-US" sz="2400" b="1" dirty="0" err="1" smtClean="0">
                <a:solidFill>
                  <a:srgbClr val="003399"/>
                </a:solidFill>
              </a:rPr>
              <a:t>Int</a:t>
            </a:r>
            <a:r>
              <a:rPr lang="en-US" sz="2400" b="1" dirty="0">
                <a:solidFill>
                  <a:srgbClr val="003399"/>
                </a:solidFill>
              </a:rPr>
              <a:t>$ </a:t>
            </a:r>
            <a:r>
              <a:rPr lang="en-US" sz="2400" b="1" dirty="0" smtClean="0">
                <a:solidFill>
                  <a:srgbClr val="003399"/>
                </a:solidFill>
              </a:rPr>
              <a:t>336 million </a:t>
            </a:r>
            <a:r>
              <a:rPr lang="en-US" sz="2400" b="1" dirty="0">
                <a:solidFill>
                  <a:srgbClr val="003399"/>
                </a:solidFill>
              </a:rPr>
              <a:t>(0.31% of public health expenses)</a:t>
            </a:r>
          </a:p>
          <a:p>
            <a:pPr defTabSz="685043">
              <a:defRPr/>
            </a:pPr>
            <a:endParaRPr lang="en-US" sz="1200" b="1" dirty="0">
              <a:solidFill>
                <a:srgbClr val="003399"/>
              </a:solidFill>
            </a:endParaRPr>
          </a:p>
          <a:p>
            <a:pPr defTabSz="685043">
              <a:defRPr/>
            </a:pPr>
            <a:r>
              <a:rPr lang="en-US" sz="2400" dirty="0" smtClean="0">
                <a:solidFill>
                  <a:srgbClr val="003399"/>
                </a:solidFill>
              </a:rPr>
              <a:t>   SUS </a:t>
            </a:r>
            <a:r>
              <a:rPr lang="en-US" sz="2400" dirty="0">
                <a:solidFill>
                  <a:srgbClr val="003399"/>
                </a:solidFill>
              </a:rPr>
              <a:t>hospitalization expenditures = </a:t>
            </a:r>
            <a:r>
              <a:rPr lang="en-US" sz="2400" dirty="0" err="1">
                <a:solidFill>
                  <a:srgbClr val="003399"/>
                </a:solidFill>
              </a:rPr>
              <a:t>Int</a:t>
            </a:r>
            <a:r>
              <a:rPr lang="en-US" sz="2400" dirty="0">
                <a:solidFill>
                  <a:srgbClr val="003399"/>
                </a:solidFill>
              </a:rPr>
              <a:t>$ 7.414 </a:t>
            </a:r>
            <a:r>
              <a:rPr lang="en-US" sz="2400" dirty="0" smtClean="0">
                <a:solidFill>
                  <a:srgbClr val="003399"/>
                </a:solidFill>
              </a:rPr>
              <a:t>billion </a:t>
            </a:r>
            <a:r>
              <a:rPr lang="en-US" sz="2400" b="1" dirty="0" smtClean="0">
                <a:solidFill>
                  <a:srgbClr val="003399"/>
                </a:solidFill>
              </a:rPr>
              <a:t>(DFD </a:t>
            </a:r>
            <a:r>
              <a:rPr lang="en-US" sz="2400" b="1" dirty="0">
                <a:solidFill>
                  <a:srgbClr val="003399"/>
                </a:solidFill>
              </a:rPr>
              <a:t>accounted for 0.37</a:t>
            </a:r>
            <a:r>
              <a:rPr lang="en-US" sz="2400" b="1" dirty="0" smtClean="0">
                <a:solidFill>
                  <a:srgbClr val="003399"/>
                </a:solidFill>
              </a:rPr>
              <a:t>%) </a:t>
            </a:r>
            <a:endParaRPr lang="pt-BR" sz="2400" b="1" dirty="0">
              <a:solidFill>
                <a:srgbClr val="003399"/>
              </a:solidFill>
            </a:endParaRPr>
          </a:p>
        </p:txBody>
      </p:sp>
      <p:sp>
        <p:nvSpPr>
          <p:cNvPr id="3" name="Retângulo 2"/>
          <p:cNvSpPr/>
          <p:nvPr/>
        </p:nvSpPr>
        <p:spPr>
          <a:xfrm>
            <a:off x="910297" y="6308756"/>
            <a:ext cx="3841751" cy="504826"/>
          </a:xfrm>
          <a:prstGeom prst="rect">
            <a:avLst/>
          </a:prstGeom>
          <a:solidFill>
            <a:srgbClr val="C00000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54" tIns="45697" rIns="91354" bIns="45697" anchor="ctr"/>
          <a:lstStyle/>
          <a:p>
            <a:pPr defTabSz="685043">
              <a:defRPr/>
            </a:pPr>
            <a:r>
              <a:rPr lang="pt-BR" sz="1500" dirty="0" err="1">
                <a:solidFill>
                  <a:prstClr val="white"/>
                </a:solidFill>
              </a:rPr>
              <a:t>Int</a:t>
            </a:r>
            <a:r>
              <a:rPr lang="pt-BR" sz="1500" dirty="0">
                <a:solidFill>
                  <a:prstClr val="white"/>
                </a:solidFill>
              </a:rPr>
              <a:t>$ - </a:t>
            </a:r>
            <a:r>
              <a:rPr lang="pt-BR" sz="1500" dirty="0" err="1">
                <a:solidFill>
                  <a:prstClr val="white"/>
                </a:solidFill>
              </a:rPr>
              <a:t>International</a:t>
            </a:r>
            <a:r>
              <a:rPr lang="pt-BR" sz="1500" dirty="0">
                <a:solidFill>
                  <a:prstClr val="white"/>
                </a:solidFill>
              </a:rPr>
              <a:t> </a:t>
            </a:r>
            <a:r>
              <a:rPr lang="pt-BR" sz="1500" dirty="0" err="1">
                <a:solidFill>
                  <a:prstClr val="white"/>
                </a:solidFill>
              </a:rPr>
              <a:t>dollar</a:t>
            </a:r>
            <a:endParaRPr lang="pt-BR" sz="1500" dirty="0">
              <a:solidFill>
                <a:prstClr val="white"/>
              </a:solidFill>
            </a:endParaRPr>
          </a:p>
          <a:p>
            <a:pPr defTabSz="685043">
              <a:defRPr/>
            </a:pPr>
            <a:r>
              <a:rPr lang="pt-BR" sz="1500" dirty="0">
                <a:solidFill>
                  <a:prstClr val="white"/>
                </a:solidFill>
              </a:rPr>
              <a:t>DFD – </a:t>
            </a:r>
            <a:r>
              <a:rPr lang="pt-BR" sz="1500" dirty="0" err="1">
                <a:solidFill>
                  <a:prstClr val="white"/>
                </a:solidFill>
              </a:rPr>
              <a:t>Diabetic</a:t>
            </a:r>
            <a:r>
              <a:rPr lang="pt-BR" sz="1500" dirty="0">
                <a:solidFill>
                  <a:prstClr val="white"/>
                </a:solidFill>
              </a:rPr>
              <a:t> </a:t>
            </a:r>
            <a:r>
              <a:rPr lang="pt-BR" sz="1500" dirty="0" err="1">
                <a:solidFill>
                  <a:prstClr val="white"/>
                </a:solidFill>
              </a:rPr>
              <a:t>Foot</a:t>
            </a:r>
            <a:r>
              <a:rPr lang="pt-BR" sz="1500" dirty="0">
                <a:solidFill>
                  <a:prstClr val="white"/>
                </a:solidFill>
              </a:rPr>
              <a:t> </a:t>
            </a:r>
            <a:r>
              <a:rPr lang="pt-BR" sz="1500" dirty="0" err="1">
                <a:solidFill>
                  <a:prstClr val="white"/>
                </a:solidFill>
              </a:rPr>
              <a:t>Disease</a:t>
            </a:r>
            <a:endParaRPr lang="pt-BR" sz="1500" dirty="0">
              <a:solidFill>
                <a:prstClr val="white"/>
              </a:solidFill>
            </a:endParaRPr>
          </a:p>
        </p:txBody>
      </p:sp>
      <p:sp>
        <p:nvSpPr>
          <p:cNvPr id="142341" name="CaixaDeTexto 4"/>
          <p:cNvSpPr txBox="1">
            <a:spLocks noChangeArrowheads="1"/>
          </p:cNvSpPr>
          <p:nvPr/>
        </p:nvSpPr>
        <p:spPr bwMode="auto">
          <a:xfrm>
            <a:off x="5628315" y="6381790"/>
            <a:ext cx="4382757" cy="384674"/>
          </a:xfrm>
          <a:prstGeom prst="rect">
            <a:avLst/>
          </a:prstGeom>
          <a:solidFill>
            <a:srgbClr val="C00000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none" lIns="91354" tIns="45697" rIns="91354" bIns="45697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685043"/>
            <a:r>
              <a:rPr lang="en-US" altLang="pt-BR" sz="1900" dirty="0">
                <a:solidFill>
                  <a:prstClr val="white"/>
                </a:solidFill>
                <a:latin typeface="Arial" pitchFamily="34" charset="0"/>
              </a:rPr>
              <a:t>SUS = Brazilian Unified Health System</a:t>
            </a:r>
            <a:endParaRPr lang="pt-BR" altLang="pt-BR" sz="1900" dirty="0">
              <a:solidFill>
                <a:prstClr val="black"/>
              </a:solidFill>
              <a:latin typeface="Arial" pitchFamily="34" charset="0"/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>
            <a:off x="435092" y="5841508"/>
            <a:ext cx="674703" cy="0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/>
          <a:srcRect l="4669" t="7025" r="5253"/>
          <a:stretch/>
        </p:blipFill>
        <p:spPr bwMode="auto">
          <a:xfrm>
            <a:off x="8390982" y="8963"/>
            <a:ext cx="3783113" cy="172905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4141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831851" y="-106357"/>
            <a:ext cx="10515600" cy="2852737"/>
          </a:xfrm>
        </p:spPr>
        <p:txBody>
          <a:bodyPr>
            <a:normAutofit/>
          </a:bodyPr>
          <a:lstStyle/>
          <a:p>
            <a:pPr algn="ctr"/>
            <a:r>
              <a:rPr lang="pt-BR" sz="3600" b="1" dirty="0">
                <a:latin typeface="+mn-lt"/>
              </a:rPr>
              <a:t>Como está o controle do diabetes                                              </a:t>
            </a:r>
            <a:br>
              <a:rPr lang="pt-BR" sz="3600" b="1" dirty="0">
                <a:latin typeface="+mn-lt"/>
              </a:rPr>
            </a:br>
            <a:r>
              <a:rPr lang="pt-BR" sz="3600" b="1" dirty="0">
                <a:latin typeface="+mn-lt"/>
              </a:rPr>
              <a:t>no Brasil ?</a:t>
            </a:r>
          </a:p>
        </p:txBody>
      </p:sp>
    </p:spTree>
    <p:extLst>
      <p:ext uri="{BB962C8B-B14F-4D97-AF65-F5344CB8AC3E}">
        <p14:creationId xmlns:p14="http://schemas.microsoft.com/office/powerpoint/2010/main" val="4087405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026" name="Group 1"/>
          <p:cNvGrpSpPr>
            <a:grpSpLocks/>
          </p:cNvGrpSpPr>
          <p:nvPr/>
        </p:nvGrpSpPr>
        <p:grpSpPr bwMode="auto">
          <a:xfrm>
            <a:off x="5231904" y="1196795"/>
            <a:ext cx="6624736" cy="4877122"/>
            <a:chOff x="2190298" y="1352267"/>
            <a:chExt cx="5925001" cy="5200933"/>
          </a:xfrm>
          <a:solidFill>
            <a:srgbClr val="00B0F0"/>
          </a:solidFill>
        </p:grpSpPr>
        <p:pic>
          <p:nvPicPr>
            <p:cNvPr id="129030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298" y="1352267"/>
              <a:ext cx="5925001" cy="5200933"/>
            </a:xfrm>
            <a:prstGeom prst="rect">
              <a:avLst/>
            </a:prstGeom>
            <a:grpFill/>
            <a:ln w="9525">
              <a:solidFill>
                <a:srgbClr val="000000"/>
              </a:solidFill>
              <a:miter lim="800000"/>
              <a:headEnd/>
              <a:tailEnd/>
            </a:ln>
          </p:spPr>
        </p:pic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>
              <a:off x="3802816" y="2658297"/>
              <a:ext cx="1039880" cy="492317"/>
            </a:xfrm>
            <a:prstGeom prst="rect">
              <a:avLst/>
            </a:prstGeom>
            <a:solidFill>
              <a:srgbClr val="92D050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500" b="1" dirty="0">
                  <a:solidFill>
                    <a:srgbClr val="002060"/>
                  </a:solidFill>
                  <a:latin typeface="Arial" charset="0"/>
                </a:rPr>
                <a:t>9,0 ±  2,6</a:t>
              </a:r>
            </a:p>
            <a:p>
              <a:pPr algn="ctr">
                <a:defRPr/>
              </a:pPr>
              <a:r>
                <a:rPr lang="en-US" sz="1500" b="1" dirty="0">
                  <a:solidFill>
                    <a:srgbClr val="002060"/>
                  </a:solidFill>
                  <a:latin typeface="Arial" charset="0"/>
                </a:rPr>
                <a:t>N=312  </a:t>
              </a:r>
              <a:endParaRPr lang="en-US" sz="1500" dirty="0">
                <a:solidFill>
                  <a:srgbClr val="002060"/>
                </a:solidFill>
              </a:endParaRPr>
            </a:p>
          </p:txBody>
        </p:sp>
        <p:sp>
          <p:nvSpPr>
            <p:cNvPr id="30" name="Rectangle 30"/>
            <p:cNvSpPr>
              <a:spLocks noChangeArrowheads="1"/>
            </p:cNvSpPr>
            <p:nvPr/>
          </p:nvSpPr>
          <p:spPr bwMode="auto">
            <a:xfrm>
              <a:off x="5143383" y="5935792"/>
              <a:ext cx="668098" cy="49231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500" b="1" dirty="0">
                  <a:solidFill>
                    <a:srgbClr val="000000"/>
                  </a:solidFill>
                  <a:latin typeface="Arial" charset="0"/>
                </a:rPr>
                <a:t>8,3 ± 1,9</a:t>
              </a:r>
            </a:p>
            <a:p>
              <a:pPr algn="ctr">
                <a:defRPr/>
              </a:pPr>
              <a:r>
                <a:rPr lang="en-US" sz="1500" b="1" dirty="0">
                  <a:solidFill>
                    <a:srgbClr val="000000"/>
                  </a:solidFill>
                  <a:latin typeface="Arial" charset="0"/>
                </a:rPr>
                <a:t>N=542 </a:t>
              </a:r>
              <a:endParaRPr lang="en-US" sz="1500" dirty="0">
                <a:solidFill>
                  <a:prstClr val="black"/>
                </a:solidFill>
              </a:endParaRPr>
            </a:p>
          </p:txBody>
        </p:sp>
        <p:sp>
          <p:nvSpPr>
            <p:cNvPr id="36" name="Rectangle 30"/>
            <p:cNvSpPr>
              <a:spLocks noChangeArrowheads="1"/>
            </p:cNvSpPr>
            <p:nvPr/>
          </p:nvSpPr>
          <p:spPr bwMode="auto">
            <a:xfrm>
              <a:off x="4794381" y="4117287"/>
              <a:ext cx="1035562" cy="492317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500" b="1" dirty="0">
                  <a:solidFill>
                    <a:srgbClr val="000000"/>
                  </a:solidFill>
                  <a:latin typeface="Arial" charset="0"/>
                </a:rPr>
                <a:t>8,1  ± 2,0</a:t>
              </a:r>
            </a:p>
            <a:p>
              <a:pPr algn="ctr">
                <a:defRPr/>
              </a:pPr>
              <a:r>
                <a:rPr lang="en-US" sz="1500" b="1" dirty="0">
                  <a:solidFill>
                    <a:srgbClr val="000000"/>
                  </a:solidFill>
                  <a:latin typeface="Arial" charset="0"/>
                </a:rPr>
                <a:t>N=348 </a:t>
              </a:r>
              <a:endParaRPr lang="en-US" sz="1500" dirty="0">
                <a:solidFill>
                  <a:prstClr val="black"/>
                </a:solidFill>
              </a:endParaRPr>
            </a:p>
          </p:txBody>
        </p:sp>
        <p:sp>
          <p:nvSpPr>
            <p:cNvPr id="37" name="Rectangle 30"/>
            <p:cNvSpPr>
              <a:spLocks noChangeArrowheads="1"/>
            </p:cNvSpPr>
            <p:nvPr/>
          </p:nvSpPr>
          <p:spPr bwMode="auto">
            <a:xfrm>
              <a:off x="6106231" y="4861366"/>
              <a:ext cx="715410" cy="492317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none" lIns="0" tIns="0" rIns="0" bIns="0">
              <a:spAutoFit/>
            </a:bodyPr>
            <a:lstStyle/>
            <a:p>
              <a:pPr algn="ctr">
                <a:defRPr/>
              </a:pPr>
              <a:r>
                <a:rPr lang="en-US" sz="1500" b="1" dirty="0">
                  <a:solidFill>
                    <a:srgbClr val="000000"/>
                  </a:solidFill>
                  <a:latin typeface="Arial" charset="0"/>
                </a:rPr>
                <a:t>8,4  ± 2,1</a:t>
              </a:r>
            </a:p>
            <a:p>
              <a:pPr algn="ctr">
                <a:defRPr/>
              </a:pPr>
              <a:r>
                <a:rPr lang="en-US" sz="1500" b="1" dirty="0">
                  <a:solidFill>
                    <a:srgbClr val="000000"/>
                  </a:solidFill>
                  <a:latin typeface="Arial" charset="0"/>
                </a:rPr>
                <a:t>N=2462 </a:t>
              </a:r>
              <a:endParaRPr lang="en-US" sz="1500" dirty="0">
                <a:solidFill>
                  <a:prstClr val="black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1419225" y="6395857"/>
            <a:ext cx="10725451" cy="400063"/>
          </a:xfrm>
          <a:prstGeom prst="rect">
            <a:avLst/>
          </a:prstGeom>
          <a:noFill/>
        </p:spPr>
        <p:txBody>
          <a:bodyPr wrap="square" lIns="91341" tIns="45697" rIns="91341" bIns="45697">
            <a:spAutoFit/>
          </a:bodyPr>
          <a:lstStyle/>
          <a:p>
            <a:pPr algn="r" fontAlgn="base"/>
            <a:r>
              <a:rPr lang="pt-BR" sz="1000" dirty="0"/>
              <a:t>  Vianna LV, Letão CB, Kramer CK, </a:t>
            </a:r>
            <a:r>
              <a:rPr lang="pt-BR" sz="1000" dirty="0" err="1"/>
              <a:t>Zucatti</a:t>
            </a:r>
            <a:r>
              <a:rPr lang="pt-BR" sz="1000" dirty="0"/>
              <a:t> ATN, </a:t>
            </a:r>
            <a:r>
              <a:rPr lang="pt-BR" sz="1000" dirty="0" err="1"/>
              <a:t>Jezini</a:t>
            </a:r>
            <a:r>
              <a:rPr lang="pt-BR" sz="1000" dirty="0"/>
              <a:t> DL, Felício J, Valverde AB, Chacra AR, Azevedo MJ, </a:t>
            </a:r>
            <a:r>
              <a:rPr lang="pt-BR" sz="1000" b="1" dirty="0"/>
              <a:t>Gross JL. </a:t>
            </a:r>
          </a:p>
          <a:p>
            <a:pPr algn="r" fontAlgn="base"/>
            <a:r>
              <a:rPr lang="pt-BR" sz="1000" dirty="0" err="1"/>
              <a:t>Poor</a:t>
            </a:r>
            <a:r>
              <a:rPr lang="pt-BR" sz="1000" dirty="0"/>
              <a:t> </a:t>
            </a:r>
            <a:r>
              <a:rPr lang="pt-BR" sz="1000" dirty="0" err="1"/>
              <a:t>glycaemic</a:t>
            </a:r>
            <a:r>
              <a:rPr lang="pt-BR" sz="1000" dirty="0"/>
              <a:t> </a:t>
            </a:r>
            <a:r>
              <a:rPr lang="pt-BR" sz="1000" dirty="0" err="1"/>
              <a:t>control</a:t>
            </a:r>
            <a:r>
              <a:rPr lang="pt-BR" sz="1000" dirty="0"/>
              <a:t> in </a:t>
            </a:r>
            <a:r>
              <a:rPr lang="pt-BR" sz="1000" dirty="0" err="1"/>
              <a:t>Brazilian</a:t>
            </a:r>
            <a:r>
              <a:rPr lang="pt-BR" sz="1000" dirty="0"/>
              <a:t> </a:t>
            </a:r>
            <a:r>
              <a:rPr lang="pt-BR" sz="1000" dirty="0" err="1"/>
              <a:t>patients</a:t>
            </a:r>
            <a:r>
              <a:rPr lang="pt-BR" sz="1000" dirty="0"/>
              <a:t> </a:t>
            </a:r>
            <a:r>
              <a:rPr lang="pt-BR" sz="1000" dirty="0" err="1"/>
              <a:t>with</a:t>
            </a:r>
            <a:r>
              <a:rPr lang="pt-BR" sz="1000" dirty="0"/>
              <a:t> </a:t>
            </a:r>
            <a:r>
              <a:rPr lang="pt-BR" sz="1000" dirty="0" err="1"/>
              <a:t>type</a:t>
            </a:r>
            <a:r>
              <a:rPr lang="pt-BR" sz="1000" dirty="0"/>
              <a:t> 2 diabetes </a:t>
            </a:r>
            <a:r>
              <a:rPr lang="pt-BR" sz="1000" dirty="0" err="1"/>
              <a:t>attending</a:t>
            </a:r>
            <a:r>
              <a:rPr lang="pt-BR" sz="1000" dirty="0"/>
              <a:t> </a:t>
            </a:r>
            <a:r>
              <a:rPr lang="pt-BR" sz="1000" dirty="0" err="1"/>
              <a:t>the</a:t>
            </a:r>
            <a:r>
              <a:rPr lang="pt-BR" sz="1000" dirty="0"/>
              <a:t> </a:t>
            </a:r>
            <a:r>
              <a:rPr lang="pt-BR" sz="1000" dirty="0" err="1"/>
              <a:t>public</a:t>
            </a:r>
            <a:r>
              <a:rPr lang="pt-BR" sz="1000" dirty="0"/>
              <a:t> </a:t>
            </a:r>
            <a:r>
              <a:rPr lang="pt-BR" sz="1000" dirty="0" err="1"/>
              <a:t>healthcare</a:t>
            </a:r>
            <a:r>
              <a:rPr lang="pt-BR" sz="1000" dirty="0"/>
              <a:t> system: a </a:t>
            </a:r>
            <a:r>
              <a:rPr lang="pt-BR" sz="1000" dirty="0" err="1"/>
              <a:t>cross-sectional</a:t>
            </a:r>
            <a:r>
              <a:rPr lang="pt-BR" sz="1000" dirty="0"/>
              <a:t> </a:t>
            </a:r>
            <a:r>
              <a:rPr lang="pt-BR" sz="1000" dirty="0" err="1"/>
              <a:t>study</a:t>
            </a:r>
            <a:r>
              <a:rPr lang="pt-BR" sz="1000" dirty="0"/>
              <a:t>. </a:t>
            </a:r>
            <a:r>
              <a:rPr lang="pt-BR" sz="1000" i="1" dirty="0" err="1"/>
              <a:t>BMJOpen</a:t>
            </a:r>
            <a:r>
              <a:rPr lang="pt-BR" sz="1000" i="1" dirty="0"/>
              <a:t> </a:t>
            </a:r>
            <a:r>
              <a:rPr lang="pt-BR" sz="1000" dirty="0"/>
              <a:t>2013;3:e003336 doi:10.1136/bmjopen-2013-003336.</a:t>
            </a:r>
            <a:endParaRPr lang="en-US" sz="1000" dirty="0">
              <a:latin typeface="Arial" charset="0"/>
            </a:endParaRPr>
          </a:p>
        </p:txBody>
      </p:sp>
      <p:sp>
        <p:nvSpPr>
          <p:cNvPr id="129028" name="Title 31"/>
          <p:cNvSpPr>
            <a:spLocks noGrp="1"/>
          </p:cNvSpPr>
          <p:nvPr>
            <p:ph type="title"/>
          </p:nvPr>
        </p:nvSpPr>
        <p:spPr>
          <a:xfrm>
            <a:off x="211764" y="0"/>
            <a:ext cx="11389685" cy="1143000"/>
          </a:xfrm>
        </p:spPr>
        <p:txBody>
          <a:bodyPr>
            <a:normAutofit/>
          </a:bodyPr>
          <a:lstStyle/>
          <a:p>
            <a:r>
              <a:rPr lang="en-US" altLang="pt-BR" sz="3200" b="1" dirty="0">
                <a:latin typeface="Calibri corpo"/>
              </a:rPr>
              <a:t>Mau </a:t>
            </a:r>
            <a:r>
              <a:rPr lang="en-US" altLang="pt-BR" sz="3200" b="1" dirty="0" err="1">
                <a:latin typeface="Calibri corpo"/>
              </a:rPr>
              <a:t>controle</a:t>
            </a:r>
            <a:r>
              <a:rPr lang="en-US" altLang="pt-BR" sz="3200" b="1" dirty="0">
                <a:latin typeface="Calibri corpo"/>
              </a:rPr>
              <a:t> do DM </a:t>
            </a:r>
            <a:r>
              <a:rPr lang="en-US" altLang="pt-BR" sz="3200" b="1" dirty="0" err="1">
                <a:latin typeface="Calibri corpo"/>
              </a:rPr>
              <a:t>Tipo</a:t>
            </a:r>
            <a:r>
              <a:rPr lang="en-US" altLang="pt-BR" sz="3200" b="1" dirty="0">
                <a:latin typeface="Calibri corpo"/>
              </a:rPr>
              <a:t> 2 </a:t>
            </a:r>
            <a:r>
              <a:rPr lang="en-US" altLang="pt-BR" sz="3200" b="1" dirty="0" err="1">
                <a:latin typeface="Calibri corpo"/>
              </a:rPr>
              <a:t>nas</a:t>
            </a:r>
            <a:r>
              <a:rPr lang="en-US" altLang="pt-BR" sz="3200" b="1" dirty="0">
                <a:latin typeface="Calibri corpo"/>
              </a:rPr>
              <a:t> </a:t>
            </a:r>
            <a:r>
              <a:rPr lang="en-US" altLang="pt-BR" sz="3200" b="1" dirty="0" err="1">
                <a:latin typeface="Calibri corpo"/>
              </a:rPr>
              <a:t>regiões</a:t>
            </a:r>
            <a:r>
              <a:rPr lang="en-US" altLang="pt-BR" sz="3200" b="1" dirty="0">
                <a:latin typeface="Calibri corpo"/>
              </a:rPr>
              <a:t> do </a:t>
            </a:r>
            <a:r>
              <a:rPr lang="en-US" altLang="pt-BR" sz="3200" b="1" dirty="0" err="1">
                <a:latin typeface="Calibri corpo"/>
              </a:rPr>
              <a:t>Brasil</a:t>
            </a:r>
            <a:r>
              <a:rPr lang="en-US" altLang="pt-BR" sz="3200" b="1" dirty="0">
                <a:latin typeface="Calibri corpo"/>
              </a:rPr>
              <a:t>, </a:t>
            </a:r>
            <a:r>
              <a:rPr lang="en-US" altLang="pt-BR" sz="2800" b="1" dirty="0" err="1">
                <a:latin typeface="Calibri corpo"/>
              </a:rPr>
              <a:t>segundo</a:t>
            </a:r>
            <a:r>
              <a:rPr lang="en-US" altLang="pt-BR" sz="2800" b="1" dirty="0">
                <a:latin typeface="Calibri corpo"/>
              </a:rPr>
              <a:t> a HbA1c (2007) </a:t>
            </a:r>
            <a:r>
              <a:rPr lang="en-US" altLang="pt-BR" sz="2800" b="1" dirty="0" err="1">
                <a:latin typeface="Calibri corpo"/>
              </a:rPr>
              <a:t>em</a:t>
            </a:r>
            <a:r>
              <a:rPr lang="en-US" altLang="pt-BR" sz="2800" b="1" dirty="0">
                <a:latin typeface="Calibri corpo"/>
              </a:rPr>
              <a:t> 10 </a:t>
            </a:r>
            <a:r>
              <a:rPr lang="en-US" altLang="pt-BR" sz="2800" b="1" dirty="0" err="1">
                <a:latin typeface="Calibri corpo"/>
              </a:rPr>
              <a:t>cidades</a:t>
            </a:r>
            <a:r>
              <a:rPr lang="en-US" altLang="pt-BR" sz="2800" b="1" dirty="0">
                <a:latin typeface="Calibri corpo"/>
              </a:rPr>
              <a:t> </a:t>
            </a:r>
            <a:r>
              <a:rPr lang="en-US" altLang="pt-BR" sz="2800" b="1" dirty="0" err="1">
                <a:latin typeface="Calibri corpo"/>
              </a:rPr>
              <a:t>brasileiras</a:t>
            </a:r>
            <a:endParaRPr lang="en-US" altLang="pt-BR" sz="2800" b="1" dirty="0">
              <a:latin typeface="Calibri corpo"/>
            </a:endParaRPr>
          </a:p>
        </p:txBody>
      </p:sp>
      <p:sp>
        <p:nvSpPr>
          <p:cNvPr id="12" name="Rectangle 13"/>
          <p:cNvSpPr>
            <a:spLocks noChangeArrowheads="1"/>
          </p:cNvSpPr>
          <p:nvPr/>
        </p:nvSpPr>
        <p:spPr bwMode="auto">
          <a:xfrm>
            <a:off x="10229566" y="3141033"/>
            <a:ext cx="1051239" cy="507831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wrap="square" lIns="0" tIns="0" rIns="0" bIns="0">
            <a:spAutoFit/>
          </a:bodyPr>
          <a:lstStyle/>
          <a:p>
            <a:pPr algn="ctr">
              <a:defRPr/>
            </a:pPr>
            <a:r>
              <a:rPr lang="en-US" sz="1500" b="1" dirty="0">
                <a:solidFill>
                  <a:srgbClr val="002060"/>
                </a:solidFill>
                <a:latin typeface="Arial" charset="0"/>
              </a:rPr>
              <a:t>8,9  ± 2,4</a:t>
            </a:r>
          </a:p>
          <a:p>
            <a:pPr lvl="0" algn="ctr"/>
            <a:r>
              <a:rPr lang="en-US" altLang="en-US" sz="1800" b="1" dirty="0">
                <a:solidFill>
                  <a:srgbClr val="6B747B">
                    <a:lumMod val="50000"/>
                  </a:srgbClr>
                </a:solidFill>
                <a:latin typeface="Calibri" panose="020F0502020204030204" pitchFamily="34" charset="0"/>
              </a:rPr>
              <a:t>N=1906</a:t>
            </a:r>
            <a:r>
              <a:rPr lang="en-US" sz="1500" b="1" dirty="0">
                <a:solidFill>
                  <a:srgbClr val="002060"/>
                </a:solidFill>
                <a:latin typeface="Arial" charset="0"/>
              </a:rPr>
              <a:t> </a:t>
            </a:r>
            <a:endParaRPr lang="en-US" sz="1500" b="1" dirty="0">
              <a:solidFill>
                <a:srgbClr val="002060"/>
              </a:solidFill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326728" y="1319882"/>
            <a:ext cx="4896544" cy="4231881"/>
          </a:xfrm>
          <a:prstGeom prst="rect">
            <a:avLst/>
          </a:prstGeom>
        </p:spPr>
        <p:txBody>
          <a:bodyPr wrap="square" lIns="91341" tIns="45697" rIns="91341" bIns="45697">
            <a:spAutoFit/>
          </a:bodyPr>
          <a:lstStyle/>
          <a:p>
            <a:r>
              <a:rPr lang="en-US" sz="2400" b="1" dirty="0">
                <a:solidFill>
                  <a:srgbClr val="002060"/>
                </a:solidFill>
              </a:rPr>
              <a:t>    </a:t>
            </a:r>
            <a:r>
              <a:rPr lang="en-US" sz="2800" b="1" dirty="0">
                <a:solidFill>
                  <a:srgbClr val="002060"/>
                </a:solidFill>
              </a:rPr>
              <a:t>PIOR </a:t>
            </a:r>
            <a:r>
              <a:rPr lang="en-US" sz="2800" b="1" dirty="0" err="1">
                <a:solidFill>
                  <a:srgbClr val="002060"/>
                </a:solidFill>
              </a:rPr>
              <a:t>controle</a:t>
            </a:r>
            <a:r>
              <a:rPr lang="en-US" sz="2800" b="1" dirty="0">
                <a:solidFill>
                  <a:srgbClr val="002060"/>
                </a:solidFill>
              </a:rPr>
              <a:t>: </a:t>
            </a:r>
          </a:p>
          <a:p>
            <a:r>
              <a:rPr lang="en-US" sz="2800" b="1" dirty="0">
                <a:solidFill>
                  <a:srgbClr val="002060"/>
                </a:solidFill>
              </a:rPr>
              <a:t>   </a:t>
            </a:r>
            <a:r>
              <a:rPr lang="en-US" sz="2800" b="1" dirty="0" smtClean="0">
                <a:solidFill>
                  <a:srgbClr val="C00000"/>
                </a:solidFill>
              </a:rPr>
              <a:t>NE </a:t>
            </a:r>
            <a:r>
              <a:rPr lang="en-US" sz="2800" b="1" dirty="0">
                <a:solidFill>
                  <a:srgbClr val="C00000"/>
                </a:solidFill>
              </a:rPr>
              <a:t>e Norte</a:t>
            </a:r>
          </a:p>
          <a:p>
            <a:pPr marL="285430" indent="-285430">
              <a:buFont typeface="Wingdings" pitchFamily="2" charset="2"/>
              <a:buChar char="§"/>
            </a:pPr>
            <a:endParaRPr lang="en-US" sz="2400" b="1" dirty="0">
              <a:solidFill>
                <a:srgbClr val="002060"/>
              </a:solidFill>
            </a:endParaRPr>
          </a:p>
          <a:p>
            <a:pPr marL="285430" indent="-285430">
              <a:buFont typeface="Wingdings" pitchFamily="2" charset="2"/>
              <a:buChar char="§"/>
            </a:pPr>
            <a:endParaRPr lang="en-US" sz="2100" b="1" dirty="0">
              <a:solidFill>
                <a:srgbClr val="002060"/>
              </a:solidFill>
            </a:endParaRPr>
          </a:p>
          <a:p>
            <a:pPr marL="285430" indent="-285430">
              <a:buFont typeface="Wingdings" pitchFamily="2" charset="2"/>
              <a:buChar char="§"/>
            </a:pPr>
            <a:r>
              <a:rPr lang="en-US" sz="2400" b="1" dirty="0">
                <a:solidFill>
                  <a:srgbClr val="002060"/>
                </a:solidFill>
              </a:rPr>
              <a:t>N = </a:t>
            </a:r>
            <a:r>
              <a:rPr lang="en-US" sz="2400" dirty="0">
                <a:solidFill>
                  <a:srgbClr val="002060"/>
                </a:solidFill>
              </a:rPr>
              <a:t>5.750 </a:t>
            </a:r>
          </a:p>
          <a:p>
            <a:pPr marL="285430" indent="-285430">
              <a:buFont typeface="Wingdings" pitchFamily="2" charset="2"/>
              <a:buChar char="§"/>
            </a:pPr>
            <a:r>
              <a:rPr lang="en-US" sz="2400" b="1" dirty="0" err="1">
                <a:solidFill>
                  <a:srgbClr val="002060"/>
                </a:solidFill>
              </a:rPr>
              <a:t>Idade</a:t>
            </a:r>
            <a:r>
              <a:rPr lang="en-US" sz="2400" b="1" dirty="0">
                <a:solidFill>
                  <a:srgbClr val="002060"/>
                </a:solidFill>
              </a:rPr>
              <a:t> = </a:t>
            </a:r>
            <a:r>
              <a:rPr lang="en-US" sz="2400" dirty="0">
                <a:solidFill>
                  <a:srgbClr val="002060"/>
                </a:solidFill>
              </a:rPr>
              <a:t>61 ± 10 a</a:t>
            </a:r>
          </a:p>
          <a:p>
            <a:pPr marL="285430" indent="-285430">
              <a:buFont typeface="Wingdings" pitchFamily="2" charset="2"/>
              <a:buChar char="§"/>
            </a:pPr>
            <a:r>
              <a:rPr lang="en-US" sz="2400" b="1" dirty="0" err="1">
                <a:solidFill>
                  <a:srgbClr val="002060"/>
                </a:solidFill>
              </a:rPr>
              <a:t>Duração</a:t>
            </a:r>
            <a:r>
              <a:rPr lang="en-US" sz="2400" b="1" dirty="0">
                <a:solidFill>
                  <a:srgbClr val="002060"/>
                </a:solidFill>
              </a:rPr>
              <a:t> do DM = </a:t>
            </a:r>
            <a:r>
              <a:rPr lang="en-US" sz="2400" dirty="0">
                <a:solidFill>
                  <a:srgbClr val="002060"/>
                </a:solidFill>
              </a:rPr>
              <a:t>11±8 a </a:t>
            </a:r>
          </a:p>
          <a:p>
            <a:pPr marL="285430" indent="-285430">
              <a:buFont typeface="Wingdings" pitchFamily="2" charset="2"/>
              <a:buChar char="§"/>
            </a:pPr>
            <a:r>
              <a:rPr lang="en-US" sz="2400" dirty="0">
                <a:solidFill>
                  <a:srgbClr val="002060"/>
                </a:solidFill>
              </a:rPr>
              <a:t>M = 66% H = 56%</a:t>
            </a:r>
          </a:p>
          <a:p>
            <a:pPr marL="285430" indent="-285430">
              <a:buFont typeface="Wingdings" pitchFamily="2" charset="2"/>
              <a:buChar char="§"/>
            </a:pPr>
            <a:r>
              <a:rPr lang="en-US" sz="2400" b="1" dirty="0">
                <a:solidFill>
                  <a:srgbClr val="002060"/>
                </a:solidFill>
              </a:rPr>
              <a:t>IMC = </a:t>
            </a:r>
            <a:r>
              <a:rPr lang="en-US" sz="2400" dirty="0">
                <a:solidFill>
                  <a:srgbClr val="002060"/>
                </a:solidFill>
              </a:rPr>
              <a:t>28.0±5.3 kg/m</a:t>
            </a:r>
            <a:r>
              <a:rPr lang="en-US" sz="2400" baseline="30000" dirty="0">
                <a:solidFill>
                  <a:srgbClr val="002060"/>
                </a:solidFill>
              </a:rPr>
              <a:t>2</a:t>
            </a:r>
          </a:p>
          <a:p>
            <a:pPr marL="285430" indent="-285430">
              <a:buFont typeface="Wingdings" pitchFamily="2" charset="2"/>
              <a:buChar char="§"/>
            </a:pPr>
            <a:r>
              <a:rPr lang="en-US" sz="2400" b="1" dirty="0">
                <a:solidFill>
                  <a:srgbClr val="002060"/>
                </a:solidFill>
              </a:rPr>
              <a:t>HbA1c (</a:t>
            </a:r>
            <a:r>
              <a:rPr lang="en-US" sz="2400" b="1" dirty="0" err="1">
                <a:solidFill>
                  <a:srgbClr val="002060"/>
                </a:solidFill>
              </a:rPr>
              <a:t>média</a:t>
            </a:r>
            <a:r>
              <a:rPr lang="en-US" sz="2400" b="1" dirty="0">
                <a:solidFill>
                  <a:srgbClr val="002060"/>
                </a:solidFill>
              </a:rPr>
              <a:t>)= </a:t>
            </a:r>
            <a:r>
              <a:rPr lang="en-US" sz="2400" dirty="0">
                <a:solidFill>
                  <a:srgbClr val="002060"/>
                </a:solidFill>
              </a:rPr>
              <a:t>8.6 ± 2.2%</a:t>
            </a:r>
          </a:p>
          <a:p>
            <a:pPr marL="285430" indent="-285430">
              <a:buFont typeface="Wingdings" pitchFamily="2" charset="2"/>
              <a:buChar char="§"/>
            </a:pPr>
            <a:r>
              <a:rPr lang="en-US" sz="2400" b="1" dirty="0">
                <a:solidFill>
                  <a:srgbClr val="002060"/>
                </a:solidFill>
              </a:rPr>
              <a:t>HbA1c &lt; 7%=</a:t>
            </a:r>
            <a:r>
              <a:rPr lang="en-US" sz="2400" dirty="0">
                <a:solidFill>
                  <a:srgbClr val="002060"/>
                </a:solidFill>
              </a:rPr>
              <a:t>26% </a:t>
            </a:r>
          </a:p>
        </p:txBody>
      </p:sp>
      <p:cxnSp>
        <p:nvCxnSpPr>
          <p:cNvPr id="5" name="Conector de seta reta 4"/>
          <p:cNvCxnSpPr/>
          <p:nvPr/>
        </p:nvCxnSpPr>
        <p:spPr>
          <a:xfrm>
            <a:off x="737692" y="2492896"/>
            <a:ext cx="6189893" cy="0"/>
          </a:xfrm>
          <a:prstGeom prst="straightConnector1">
            <a:avLst/>
          </a:prstGeom>
          <a:ln w="28575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ector angulado 10"/>
          <p:cNvCxnSpPr/>
          <p:nvPr/>
        </p:nvCxnSpPr>
        <p:spPr>
          <a:xfrm>
            <a:off x="737692" y="2567296"/>
            <a:ext cx="9386864" cy="719496"/>
          </a:xfrm>
          <a:prstGeom prst="bentConnector3">
            <a:avLst/>
          </a:prstGeom>
          <a:ln w="28575">
            <a:solidFill>
              <a:srgbClr val="C00000"/>
            </a:solidFill>
            <a:prstDash val="solid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466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70C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Espaço Reservado para Conteúdo 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9264645"/>
              </p:ext>
            </p:extLst>
          </p:nvPr>
        </p:nvGraphicFramePr>
        <p:xfrm>
          <a:off x="6864085" y="1220898"/>
          <a:ext cx="4992555" cy="27843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ítulo 1"/>
          <p:cNvSpPr>
            <a:spLocks noGrp="1"/>
          </p:cNvSpPr>
          <p:nvPr>
            <p:ph type="title"/>
          </p:nvPr>
        </p:nvSpPr>
        <p:spPr>
          <a:xfrm>
            <a:off x="623392" y="749830"/>
            <a:ext cx="9587408" cy="1143000"/>
          </a:xfrm>
        </p:spPr>
        <p:txBody>
          <a:bodyPr>
            <a:noAutofit/>
          </a:bodyPr>
          <a:lstStyle/>
          <a:p>
            <a:pPr algn="l"/>
            <a:r>
              <a:rPr lang="pt-BR" sz="4000" b="1" dirty="0">
                <a:solidFill>
                  <a:srgbClr val="FFFF99"/>
                </a:solidFill>
                <a:latin typeface="+mn-lt"/>
              </a:rPr>
              <a:t>HbA1c:</a:t>
            </a:r>
            <a:br>
              <a:rPr lang="pt-BR" sz="4000" b="1" dirty="0">
                <a:solidFill>
                  <a:srgbClr val="FFFF99"/>
                </a:solidFill>
                <a:latin typeface="+mn-lt"/>
              </a:rPr>
            </a:br>
            <a:r>
              <a:rPr lang="pt-BR" sz="3700" b="1" dirty="0">
                <a:solidFill>
                  <a:srgbClr val="FFFF99"/>
                </a:solidFill>
                <a:latin typeface="+mn-lt"/>
              </a:rPr>
              <a:t>- Classe social</a:t>
            </a:r>
            <a:br>
              <a:rPr lang="pt-BR" sz="3700" b="1" dirty="0">
                <a:solidFill>
                  <a:srgbClr val="FFFF99"/>
                </a:solidFill>
                <a:latin typeface="+mn-lt"/>
              </a:rPr>
            </a:br>
            <a:r>
              <a:rPr lang="pt-BR" sz="3700" b="1" dirty="0">
                <a:solidFill>
                  <a:srgbClr val="FFFF99"/>
                </a:solidFill>
                <a:latin typeface="+mn-lt"/>
              </a:rPr>
              <a:t>- Região do Brasil</a:t>
            </a:r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26540"/>
              </p:ext>
            </p:extLst>
          </p:nvPr>
        </p:nvGraphicFramePr>
        <p:xfrm>
          <a:off x="623393" y="4282909"/>
          <a:ext cx="10945218" cy="23225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420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82420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82420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82420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824203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82420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1078992"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tx1"/>
                          </a:solidFill>
                        </a:rPr>
                        <a:t>Região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tx1"/>
                          </a:solidFill>
                        </a:rPr>
                        <a:t>Norte/</a:t>
                      </a:r>
                    </a:p>
                    <a:p>
                      <a:pPr algn="ctr"/>
                      <a:r>
                        <a:rPr lang="pt-BR" sz="3200" dirty="0">
                          <a:solidFill>
                            <a:schemeClr val="tx1"/>
                          </a:solidFill>
                        </a:rPr>
                        <a:t>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b="1" dirty="0">
                          <a:solidFill>
                            <a:schemeClr val="tx1"/>
                          </a:solidFill>
                        </a:rPr>
                        <a:t>Sudeste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tx1"/>
                          </a:solidFill>
                        </a:rPr>
                        <a:t>Sul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tx1"/>
                          </a:solidFill>
                        </a:rPr>
                        <a:t>Centro-Oeste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200" dirty="0">
                          <a:solidFill>
                            <a:schemeClr val="tx1"/>
                          </a:solidFill>
                        </a:rPr>
                        <a:t>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43584"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</a:rPr>
                        <a:t>HbA1c (%)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</a:rPr>
                        <a:t>9,6</a:t>
                      </a:r>
                      <a:r>
                        <a:rPr lang="pt-BR" sz="2800" b="1" dirty="0">
                          <a:solidFill>
                            <a:schemeClr val="tx1"/>
                          </a:solidFill>
                          <a:sym typeface="Symbol"/>
                        </a:rPr>
                        <a:t>2,6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</a:rPr>
                        <a:t>9,2</a:t>
                      </a:r>
                      <a:r>
                        <a:rPr lang="pt-BR" sz="2800" b="1" dirty="0">
                          <a:solidFill>
                            <a:schemeClr val="tx1"/>
                          </a:solidFill>
                          <a:sym typeface="Symbol"/>
                        </a:rPr>
                        <a:t>2,4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</a:rPr>
                        <a:t>9,5</a:t>
                      </a:r>
                      <a:r>
                        <a:rPr lang="pt-BR" sz="2800" b="1" dirty="0">
                          <a:solidFill>
                            <a:schemeClr val="tx1"/>
                          </a:solidFill>
                          <a:sym typeface="Symbol"/>
                        </a:rPr>
                        <a:t>2,1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</a:rPr>
                        <a:t>9,2</a:t>
                      </a:r>
                      <a:r>
                        <a:rPr lang="pt-BR" sz="2800" b="1" dirty="0">
                          <a:solidFill>
                            <a:schemeClr val="tx1"/>
                          </a:solidFill>
                          <a:sym typeface="Symbol"/>
                        </a:rPr>
                        <a:t>2,7</a:t>
                      </a:r>
                      <a:endParaRPr lang="pt-BR" sz="2800" b="1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b="1" dirty="0">
                          <a:solidFill>
                            <a:schemeClr val="tx1"/>
                          </a:solidFill>
                        </a:rPr>
                        <a:t>&lt;0,05</a:t>
                      </a:r>
                    </a:p>
                    <a:p>
                      <a:pPr algn="ctr"/>
                      <a:r>
                        <a:rPr lang="pt-BR" sz="2400" b="1" dirty="0">
                          <a:solidFill>
                            <a:schemeClr val="tx1"/>
                          </a:solidFill>
                        </a:rPr>
                        <a:t>(N/Ne </a:t>
                      </a:r>
                      <a:r>
                        <a:rPr lang="pt-BR" sz="2400" b="1" dirty="0" err="1">
                          <a:solidFill>
                            <a:schemeClr val="tx1"/>
                          </a:solidFill>
                        </a:rPr>
                        <a:t>vs</a:t>
                      </a:r>
                      <a:r>
                        <a:rPr lang="pt-BR" sz="2400" b="1" dirty="0">
                          <a:solidFill>
                            <a:schemeClr val="tx1"/>
                          </a:solidFill>
                        </a:rPr>
                        <a:t> Se)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6" name="Retângulo 5"/>
          <p:cNvSpPr/>
          <p:nvPr/>
        </p:nvSpPr>
        <p:spPr>
          <a:xfrm>
            <a:off x="4096528" y="6381336"/>
            <a:ext cx="7760112" cy="353878"/>
          </a:xfrm>
          <a:prstGeom prst="rect">
            <a:avLst/>
          </a:prstGeom>
        </p:spPr>
        <p:txBody>
          <a:bodyPr wrap="square" lIns="121861" tIns="60928" rIns="121861" bIns="60928">
            <a:spAutoFit/>
          </a:bodyPr>
          <a:lstStyle/>
          <a:p>
            <a:pPr algn="r" defTabSz="913952"/>
            <a:r>
              <a:rPr lang="pt-BR" sz="1500" dirty="0" err="1">
                <a:solidFill>
                  <a:prstClr val="white"/>
                </a:solidFill>
              </a:rPr>
              <a:t>Cobas</a:t>
            </a:r>
            <a:r>
              <a:rPr lang="pt-BR" sz="1500" dirty="0">
                <a:solidFill>
                  <a:prstClr val="white"/>
                </a:solidFill>
              </a:rPr>
              <a:t> RA, </a:t>
            </a:r>
            <a:r>
              <a:rPr lang="pt-BR" sz="1500" dirty="0" err="1">
                <a:solidFill>
                  <a:prstClr val="white"/>
                </a:solidFill>
              </a:rPr>
              <a:t>Diabetology</a:t>
            </a:r>
            <a:r>
              <a:rPr lang="pt-BR" sz="1500" dirty="0">
                <a:solidFill>
                  <a:prstClr val="white"/>
                </a:solidFill>
              </a:rPr>
              <a:t> &amp; </a:t>
            </a:r>
            <a:r>
              <a:rPr lang="pt-BR" sz="1500" dirty="0" err="1">
                <a:solidFill>
                  <a:prstClr val="white"/>
                </a:solidFill>
              </a:rPr>
              <a:t>Metabolic</a:t>
            </a:r>
            <a:r>
              <a:rPr lang="pt-BR" sz="1500" dirty="0">
                <a:solidFill>
                  <a:prstClr val="white"/>
                </a:solidFill>
              </a:rPr>
              <a:t> </a:t>
            </a:r>
            <a:r>
              <a:rPr lang="pt-BR" sz="1500" dirty="0" err="1">
                <a:solidFill>
                  <a:prstClr val="white"/>
                </a:solidFill>
              </a:rPr>
              <a:t>Syndrome</a:t>
            </a:r>
            <a:r>
              <a:rPr lang="pt-BR" sz="1500" dirty="0">
                <a:solidFill>
                  <a:prstClr val="white"/>
                </a:solidFill>
              </a:rPr>
              <a:t> 2013, </a:t>
            </a:r>
            <a:r>
              <a:rPr lang="pt-BR" sz="1500" b="1" dirty="0">
                <a:solidFill>
                  <a:prstClr val="white"/>
                </a:solidFill>
              </a:rPr>
              <a:t>5</a:t>
            </a:r>
            <a:r>
              <a:rPr lang="pt-BR" sz="1500" dirty="0">
                <a:solidFill>
                  <a:prstClr val="white"/>
                </a:solidFill>
              </a:rPr>
              <a:t>:83</a:t>
            </a:r>
          </a:p>
        </p:txBody>
      </p:sp>
      <p:pic>
        <p:nvPicPr>
          <p:cNvPr id="8" name="Picture 2" descr="Logo SBD NOV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2597" y="72890"/>
            <a:ext cx="602163" cy="68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5935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Google Shape;34;p14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12192000" cy="4622800"/>
          </a:xfrm>
        </p:spPr>
        <p:txBody>
          <a:bodyPr/>
          <a:lstStyle/>
          <a:p>
            <a:pPr eaLnBrk="1" hangingPunct="1">
              <a:spcBef>
                <a:spcPct val="0"/>
              </a:spcBef>
              <a:spcAft>
                <a:spcPct val="0"/>
              </a:spcAft>
              <a:buClr>
                <a:srgbClr val="1A1A1A"/>
              </a:buClr>
              <a:buFont typeface="Lato" charset="0"/>
              <a:buNone/>
            </a:pPr>
            <a:r>
              <a:rPr lang="pt-BR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Prevalence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of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 DM1 </a:t>
            </a:r>
            <a:r>
              <a:rPr lang="pt-BR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adults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and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goals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of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care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 in </a:t>
            </a:r>
            <a:r>
              <a:rPr lang="pt-BR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daily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clinical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practice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: </a:t>
            </a:r>
            <a:b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</a:b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A </a:t>
            </a:r>
            <a:r>
              <a:rPr lang="pt-BR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natioanwide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multicenter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 </a:t>
            </a:r>
            <a:r>
              <a:rPr lang="pt-BR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study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 in </a:t>
            </a:r>
            <a:r>
              <a:rPr lang="pt-BR" sz="24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>Brazil</a:t>
            </a:r>
            <a: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  <a:t/>
            </a:r>
            <a:br>
              <a:rPr lang="pt-BR" sz="24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  <a:sym typeface="Lato" charset="0"/>
              </a:rPr>
            </a:br>
            <a:r>
              <a:rPr lang="pt-BR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Lato" charset="0"/>
              </a:rPr>
              <a:t/>
            </a:r>
            <a:br>
              <a:rPr lang="pt-BR" sz="2400" b="1" dirty="0">
                <a:solidFill>
                  <a:srgbClr val="C00000"/>
                </a:solidFill>
                <a:latin typeface="Calibri" pitchFamily="34" charset="0"/>
                <a:cs typeface="Calibri" pitchFamily="34" charset="0"/>
                <a:sym typeface="Lato" charset="0"/>
              </a:rPr>
            </a:br>
            <a:endParaRPr lang="pt-BR" sz="2100" b="1" dirty="0">
              <a:solidFill>
                <a:srgbClr val="1A1A1A"/>
              </a:solidFill>
              <a:latin typeface="Calibri" pitchFamily="34" charset="0"/>
              <a:cs typeface="Calibri" pitchFamily="34" charset="0"/>
              <a:sym typeface="Lato" charset="0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2BF6504E-2C4B-419F-963C-8E10ADCD96D5}"/>
              </a:ext>
            </a:extLst>
          </p:cNvPr>
          <p:cNvSpPr/>
          <p:nvPr/>
        </p:nvSpPr>
        <p:spPr>
          <a:xfrm>
            <a:off x="3223308" y="6433597"/>
            <a:ext cx="8968693" cy="276952"/>
          </a:xfrm>
          <a:prstGeom prst="rect">
            <a:avLst/>
          </a:prstGeom>
        </p:spPr>
        <p:txBody>
          <a:bodyPr wrap="square" lIns="91343" tIns="45697" rIns="91343" bIns="45697">
            <a:spAutoFit/>
          </a:bodyPr>
          <a:lstStyle/>
          <a:p>
            <a:pPr algn="r" defTabSz="684879"/>
            <a:r>
              <a:rPr lang="pt-BR" sz="1200" dirty="0">
                <a:solidFill>
                  <a:srgbClr val="E7E6E6"/>
                </a:solidFill>
                <a:cs typeface="Arial" panose="020B0604020202020204" pitchFamily="34" charset="0"/>
              </a:rPr>
              <a:t>Gomes MB et al. D i a b e t e s  Re s e a r c h a n d C l i n i c a l  P r a c t i c e 9 7 ( 2 0 1 2 ) 6 3 – 7 0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A76227C1-C013-494D-BB5A-24064152598E}"/>
              </a:ext>
            </a:extLst>
          </p:cNvPr>
          <p:cNvSpPr/>
          <p:nvPr/>
        </p:nvSpPr>
        <p:spPr>
          <a:xfrm>
            <a:off x="66724" y="185083"/>
            <a:ext cx="7197831" cy="1077172"/>
          </a:xfrm>
          <a:prstGeom prst="rect">
            <a:avLst/>
          </a:prstGeom>
        </p:spPr>
        <p:txBody>
          <a:bodyPr wrap="square" lIns="91343" tIns="45697" rIns="91343" bIns="45697">
            <a:spAutoFit/>
          </a:bodyPr>
          <a:lstStyle/>
          <a:p>
            <a:pPr defTabSz="684879"/>
            <a:r>
              <a:rPr lang="en-US" sz="3200" b="1" dirty="0">
                <a:solidFill>
                  <a:srgbClr val="FFFF99"/>
                </a:solidFill>
              </a:rPr>
              <a:t>On behalf of the Brazilian Type 1 Diabetes Study Group (BrazDiab1SG)</a:t>
            </a:r>
            <a:endParaRPr lang="pt-BR" sz="3200" b="1" dirty="0">
              <a:solidFill>
                <a:srgbClr val="FFFF99"/>
              </a:solidFill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3B1BBF7D-577D-46C3-B896-FBC11ABC2864}"/>
              </a:ext>
            </a:extLst>
          </p:cNvPr>
          <p:cNvSpPr/>
          <p:nvPr/>
        </p:nvSpPr>
        <p:spPr>
          <a:xfrm>
            <a:off x="8934417" y="36257"/>
            <a:ext cx="3219483" cy="2139001"/>
          </a:xfrm>
          <a:prstGeom prst="rect">
            <a:avLst/>
          </a:prstGeom>
          <a:solidFill>
            <a:srgbClr val="003399"/>
          </a:solidFill>
        </p:spPr>
        <p:txBody>
          <a:bodyPr wrap="square" lIns="91343" tIns="45697" rIns="91343" bIns="45697">
            <a:spAutoFit/>
          </a:bodyPr>
          <a:lstStyle/>
          <a:p>
            <a:pPr defTabSz="684879"/>
            <a:r>
              <a:rPr lang="en-US" b="1" dirty="0">
                <a:solidFill>
                  <a:srgbClr val="E7E6E6"/>
                </a:solidFill>
              </a:rPr>
              <a:t>December 2008 - 2010 </a:t>
            </a:r>
          </a:p>
          <a:p>
            <a:pPr defTabSz="684879"/>
            <a:r>
              <a:rPr lang="en-US" dirty="0">
                <a:solidFill>
                  <a:srgbClr val="E7E6E6"/>
                </a:solidFill>
              </a:rPr>
              <a:t>28 SUS clinics | 20 cities</a:t>
            </a:r>
          </a:p>
          <a:p>
            <a:pPr defTabSz="684879"/>
            <a:r>
              <a:rPr lang="en-US" dirty="0">
                <a:solidFill>
                  <a:srgbClr val="E7E6E6"/>
                </a:solidFill>
              </a:rPr>
              <a:t>1774 adult patients </a:t>
            </a:r>
          </a:p>
          <a:p>
            <a:pPr defTabSz="684879"/>
            <a:r>
              <a:rPr lang="en-US" dirty="0">
                <a:solidFill>
                  <a:srgbClr val="E7E6E6"/>
                </a:solidFill>
              </a:rPr>
              <a:t>56.8% females </a:t>
            </a:r>
          </a:p>
          <a:p>
            <a:pPr defTabSz="684879"/>
            <a:r>
              <a:rPr lang="en-US" dirty="0">
                <a:solidFill>
                  <a:srgbClr val="E7E6E6"/>
                </a:solidFill>
              </a:rPr>
              <a:t>57.2% </a:t>
            </a:r>
            <a:r>
              <a:rPr lang="en-US" dirty="0" err="1">
                <a:solidFill>
                  <a:srgbClr val="E7E6E6"/>
                </a:solidFill>
              </a:rPr>
              <a:t>caucasians</a:t>
            </a:r>
            <a:r>
              <a:rPr lang="en-US" dirty="0">
                <a:solidFill>
                  <a:srgbClr val="E7E6E6"/>
                </a:solidFill>
              </a:rPr>
              <a:t> </a:t>
            </a:r>
          </a:p>
          <a:p>
            <a:pPr defTabSz="684879"/>
            <a:r>
              <a:rPr lang="en-US" dirty="0">
                <a:solidFill>
                  <a:srgbClr val="E7E6E6"/>
                </a:solidFill>
              </a:rPr>
              <a:t>Age: 30.3  ± 9.8 years</a:t>
            </a:r>
          </a:p>
          <a:p>
            <a:pPr defTabSz="684879"/>
            <a:r>
              <a:rPr lang="en-US" dirty="0">
                <a:solidFill>
                  <a:srgbClr val="E7E6E6"/>
                </a:solidFill>
              </a:rPr>
              <a:t>DM duration: 14.3 ±  8.8 years</a:t>
            </a:r>
            <a:endParaRPr lang="pt-BR" dirty="0">
              <a:solidFill>
                <a:srgbClr val="E7E6E6"/>
              </a:solidFill>
            </a:endParaRPr>
          </a:p>
        </p:txBody>
      </p:sp>
      <p:graphicFrame>
        <p:nvGraphicFramePr>
          <p:cNvPr id="6" name="Gráfico 5">
            <a:extLst>
              <a:ext uri="{FF2B5EF4-FFF2-40B4-BE49-F238E27FC236}">
                <a16:creationId xmlns="" xmlns:a16="http://schemas.microsoft.com/office/drawing/2014/main" id="{82B9B396-9D43-446E-982F-476332F194D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5461869"/>
              </p:ext>
            </p:extLst>
          </p:nvPr>
        </p:nvGraphicFramePr>
        <p:xfrm>
          <a:off x="1679512" y="2419362"/>
          <a:ext cx="8832981" cy="3539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tângulo 1"/>
          <p:cNvSpPr/>
          <p:nvPr/>
        </p:nvSpPr>
        <p:spPr>
          <a:xfrm>
            <a:off x="8041341" y="3204879"/>
            <a:ext cx="2241184" cy="475129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/>
              <a:t>36,9% SEM DADOS</a:t>
            </a:r>
            <a:endParaRPr lang="pt-BR" b="1" dirty="0"/>
          </a:p>
        </p:txBody>
      </p:sp>
      <p:sp>
        <p:nvSpPr>
          <p:cNvPr id="8" name="Retângulo 7"/>
          <p:cNvSpPr/>
          <p:nvPr/>
        </p:nvSpPr>
        <p:spPr>
          <a:xfrm>
            <a:off x="8166845" y="4854557"/>
            <a:ext cx="2115675" cy="47512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1" dirty="0" smtClean="0">
                <a:solidFill>
                  <a:schemeClr val="tx1"/>
                </a:solidFill>
              </a:rPr>
              <a:t>34,9% SEM DADOS</a:t>
            </a:r>
            <a:endParaRPr lang="pt-BR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62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CaixaDeTexto 2"/>
          <p:cNvSpPr txBox="1"/>
          <p:nvPr/>
        </p:nvSpPr>
        <p:spPr>
          <a:xfrm>
            <a:off x="431372" y="217362"/>
            <a:ext cx="9601067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defTabSz="914400"/>
            <a:r>
              <a:rPr lang="pt-BR" sz="3600" b="1" dirty="0"/>
              <a:t>Quais são as prioridades para manuseio do Diabetes ?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6576056" y="1825660"/>
            <a:ext cx="4368485" cy="52322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2800" b="1" dirty="0">
                <a:solidFill>
                  <a:prstClr val="black"/>
                </a:solidFill>
              </a:rPr>
              <a:t>Colesterol ?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6480044" y="3284984"/>
            <a:ext cx="2208245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2800" b="1" dirty="0">
                <a:solidFill>
                  <a:schemeClr val="bg1"/>
                </a:solidFill>
              </a:rPr>
              <a:t>Glicose ? </a:t>
            </a:r>
          </a:p>
        </p:txBody>
      </p:sp>
      <p:sp>
        <p:nvSpPr>
          <p:cNvPr id="6" name="CaixaDeTexto 5"/>
          <p:cNvSpPr txBox="1"/>
          <p:nvPr/>
        </p:nvSpPr>
        <p:spPr>
          <a:xfrm>
            <a:off x="719404" y="4221401"/>
            <a:ext cx="2496277" cy="954107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2800" b="1" dirty="0">
                <a:solidFill>
                  <a:prstClr val="black"/>
                </a:solidFill>
              </a:rPr>
              <a:t>Pressão arterial ?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308972" y="4466084"/>
            <a:ext cx="2208245" cy="52322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2800" b="1" dirty="0">
                <a:solidFill>
                  <a:prstClr val="black"/>
                </a:solidFill>
              </a:rPr>
              <a:t>Peso ? 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8128034" y="5704458"/>
            <a:ext cx="2454407" cy="523220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2800" b="1" dirty="0">
                <a:solidFill>
                  <a:schemeClr val="bg1"/>
                </a:solidFill>
              </a:rPr>
              <a:t>Complicações ? </a:t>
            </a:r>
          </a:p>
        </p:txBody>
      </p:sp>
    </p:spTree>
    <p:extLst>
      <p:ext uri="{BB962C8B-B14F-4D97-AF65-F5344CB8AC3E}">
        <p14:creationId xmlns:p14="http://schemas.microsoft.com/office/powerpoint/2010/main" val="3529362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m para novembro diabetes azul"/>
          <p:cNvSpPr>
            <a:spLocks noChangeAspect="1" noChangeArrowheads="1"/>
          </p:cNvSpPr>
          <p:nvPr/>
        </p:nvSpPr>
        <p:spPr bwMode="auto">
          <a:xfrm>
            <a:off x="207433" y="-144463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t-BR" sz="1800">
              <a:solidFill>
                <a:srgbClr val="000000"/>
              </a:solidFill>
            </a:endParaRPr>
          </a:p>
        </p:txBody>
      </p:sp>
      <p:sp>
        <p:nvSpPr>
          <p:cNvPr id="3" name="AutoShape 4" descr="Resultado de imagem para novembro diabetes azul"/>
          <p:cNvSpPr>
            <a:spLocks noChangeAspect="1" noChangeArrowheads="1"/>
          </p:cNvSpPr>
          <p:nvPr/>
        </p:nvSpPr>
        <p:spPr bwMode="auto">
          <a:xfrm>
            <a:off x="410633" y="801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t-BR" sz="1800">
              <a:solidFill>
                <a:srgbClr val="000000"/>
              </a:solidFill>
            </a:endParaRPr>
          </a:p>
        </p:txBody>
      </p:sp>
      <p:sp>
        <p:nvSpPr>
          <p:cNvPr id="4" name="AutoShape 6" descr="Resultado de imagem para novembro diabetes azul"/>
          <p:cNvSpPr>
            <a:spLocks noChangeAspect="1" noChangeArrowheads="1"/>
          </p:cNvSpPr>
          <p:nvPr/>
        </p:nvSpPr>
        <p:spPr bwMode="auto">
          <a:xfrm>
            <a:off x="613833" y="160418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t-BR" sz="1800">
              <a:solidFill>
                <a:srgbClr val="000000"/>
              </a:solidFill>
            </a:endParaRPr>
          </a:p>
        </p:txBody>
      </p:sp>
      <p:sp>
        <p:nvSpPr>
          <p:cNvPr id="5" name="AutoShape 8" descr="Resultado de imagem para novembro diabetes azul"/>
          <p:cNvSpPr>
            <a:spLocks noChangeAspect="1" noChangeArrowheads="1"/>
          </p:cNvSpPr>
          <p:nvPr/>
        </p:nvSpPr>
        <p:spPr bwMode="auto">
          <a:xfrm>
            <a:off x="817033" y="312741"/>
            <a:ext cx="4064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914400"/>
            <a:endParaRPr lang="pt-BR" sz="1800">
              <a:solidFill>
                <a:srgbClr val="000000"/>
              </a:solidFill>
            </a:endParaRPr>
          </a:p>
        </p:txBody>
      </p:sp>
      <p:pic>
        <p:nvPicPr>
          <p:cNvPr id="1034" name="Picture 10" descr="Resultado de imagem para novembro diabetes azul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933" y="1124744"/>
            <a:ext cx="10593719" cy="468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1023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016000" y="1323975"/>
            <a:ext cx="4673600" cy="1981200"/>
          </a:xfrm>
          <a:prstGeom prst="rect">
            <a:avLst/>
          </a:prstGeom>
          <a:solidFill>
            <a:srgbClr val="0070C0"/>
          </a:solidFill>
          <a:ln w="9525">
            <a:solidFill>
              <a:srgbClr val="2E62C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Prevenção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complicações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microvasculares</a:t>
            </a:r>
            <a:endParaRPr 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6299200" y="1333500"/>
            <a:ext cx="4673600" cy="1981200"/>
          </a:xfrm>
          <a:prstGeom prst="rect">
            <a:avLst/>
          </a:prstGeom>
          <a:solidFill>
            <a:srgbClr val="C00000"/>
          </a:solidFill>
          <a:ln w="9525">
            <a:solidFill>
              <a:srgbClr val="2E62C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2800" b="1" dirty="0">
              <a:ln>
                <a:solidFill>
                  <a:schemeClr val="bg2"/>
                </a:solidFill>
              </a:ln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Prevenção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de DCV</a:t>
            </a:r>
          </a:p>
          <a:p>
            <a:pPr algn="ctr">
              <a:defRPr/>
            </a:pPr>
            <a:endParaRPr lang="en-US" altLang="en-US" sz="2800" b="1" dirty="0">
              <a:ln>
                <a:solidFill>
                  <a:schemeClr val="bg2"/>
                </a:solidFill>
              </a:ln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9156" name="TextBox 3"/>
          <p:cNvSpPr txBox="1">
            <a:spLocks noChangeArrowheads="1"/>
          </p:cNvSpPr>
          <p:nvPr/>
        </p:nvSpPr>
        <p:spPr bwMode="auto">
          <a:xfrm>
            <a:off x="0" y="381157"/>
            <a:ext cx="11887200" cy="646113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/>
            <a:r>
              <a:rPr lang="en-US" altLang="en-US" sz="3600" b="1" dirty="0" err="1">
                <a:latin typeface="Calibri" pitchFamily="34" charset="0"/>
                <a:cs typeface="Calibri" pitchFamily="34" charset="0"/>
              </a:rPr>
              <a:t>Manuseio</a:t>
            </a:r>
            <a:r>
              <a:rPr lang="en-US" altLang="en-US" sz="3600" b="1" dirty="0">
                <a:latin typeface="Calibri" pitchFamily="34" charset="0"/>
                <a:cs typeface="Calibri" pitchFamily="34" charset="0"/>
              </a:rPr>
              <a:t> do DM </a:t>
            </a:r>
            <a:r>
              <a:rPr lang="en-US" altLang="en-US" sz="3600" b="1" dirty="0" err="1">
                <a:latin typeface="Calibri" pitchFamily="34" charset="0"/>
                <a:cs typeface="Calibri" pitchFamily="34" charset="0"/>
              </a:rPr>
              <a:t>Tipo</a:t>
            </a:r>
            <a:r>
              <a:rPr lang="en-US" altLang="en-US" sz="3600" b="1" dirty="0">
                <a:latin typeface="Calibri" pitchFamily="34" charset="0"/>
                <a:cs typeface="Calibri" pitchFamily="34" charset="0"/>
              </a:rPr>
              <a:t> 2 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1016000" y="3990975"/>
            <a:ext cx="4673600" cy="2362200"/>
          </a:xfrm>
          <a:prstGeom prst="rect">
            <a:avLst/>
          </a:prstGeom>
          <a:solidFill>
            <a:srgbClr val="0070C0"/>
          </a:solidFill>
          <a:ln w="9525">
            <a:solidFill>
              <a:srgbClr val="2E62C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 sz="2800" b="1" dirty="0">
              <a:ln>
                <a:solidFill>
                  <a:schemeClr val="bg2"/>
                </a:solidFill>
              </a:ln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pPr algn="ctr">
              <a:defRPr/>
            </a:pP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Direcionadas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pela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redução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da HbA1c</a:t>
            </a:r>
          </a:p>
          <a:p>
            <a:pPr algn="ctr">
              <a:defRPr/>
            </a:pP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independentemente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do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tipo</a:t>
            </a:r>
            <a:r>
              <a:rPr lang="en-US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de </a:t>
            </a:r>
            <a:r>
              <a:rPr lang="en-US" sz="28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tratamento</a:t>
            </a:r>
            <a:r>
              <a:rPr lang="en-US" sz="23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)</a:t>
            </a:r>
          </a:p>
          <a:p>
            <a:pPr algn="ctr">
              <a:defRPr/>
            </a:pPr>
            <a:endParaRPr lang="en-US" altLang="en-US" sz="2200" b="1" dirty="0">
              <a:ln>
                <a:solidFill>
                  <a:schemeClr val="bg2"/>
                </a:solidFill>
              </a:ln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6299200" y="4019550"/>
            <a:ext cx="4673600" cy="2362200"/>
          </a:xfrm>
          <a:prstGeom prst="rect">
            <a:avLst/>
          </a:prstGeom>
          <a:solidFill>
            <a:srgbClr val="C00000"/>
          </a:solidFill>
          <a:ln w="9525">
            <a:solidFill>
              <a:srgbClr val="2E62C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/>
          <a:p>
            <a:pPr lvl="0" algn="ctr">
              <a:defRPr/>
            </a:pP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Direcionado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por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estratégia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terapêutica</a:t>
            </a:r>
            <a:r>
              <a:rPr lang="en-US" sz="2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 </a:t>
            </a:r>
          </a:p>
          <a:p>
            <a:pPr lvl="0" algn="ctr">
              <a:defRPr/>
            </a:pP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(</a:t>
            </a:r>
            <a:r>
              <a:rPr lang="en-US" sz="23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mais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do </a:t>
            </a:r>
            <a:r>
              <a:rPr lang="en-US" sz="23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que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por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</a:t>
            </a:r>
            <a:r>
              <a:rPr lang="en-US" sz="23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redução</a:t>
            </a:r>
            <a:r>
              <a:rPr lang="en-US" sz="23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 da Hba1c)</a:t>
            </a:r>
            <a:endParaRPr lang="en-US" sz="2300" b="1" dirty="0">
              <a:ln>
                <a:solidFill>
                  <a:schemeClr val="bg2"/>
                </a:solidFill>
              </a:ln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4" name="Down Arrow 3"/>
          <p:cNvSpPr>
            <a:spLocks noChangeArrowheads="1"/>
          </p:cNvSpPr>
          <p:nvPr/>
        </p:nvSpPr>
        <p:spPr bwMode="auto">
          <a:xfrm>
            <a:off x="3028951" y="3362331"/>
            <a:ext cx="647700" cy="563563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8BA7FF"/>
              </a:gs>
              <a:gs pos="100000">
                <a:srgbClr val="1C5EE3"/>
              </a:gs>
            </a:gsLst>
            <a:lin ang="5400000"/>
          </a:gradFill>
          <a:ln w="9525">
            <a:solidFill>
              <a:srgbClr val="2E62C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8312151" y="3362325"/>
            <a:ext cx="647700" cy="565200"/>
          </a:xfrm>
          <a:prstGeom prst="downArrow">
            <a:avLst>
              <a:gd name="adj1" fmla="val 50000"/>
              <a:gd name="adj2" fmla="val 50000"/>
            </a:avLst>
          </a:prstGeom>
          <a:solidFill>
            <a:srgbClr val="D35941"/>
          </a:solidFill>
          <a:ln w="9525">
            <a:solidFill>
              <a:srgbClr val="2E62C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defRPr/>
            </a:pPr>
            <a:endParaRPr lang="en-US" altLang="en-US">
              <a:solidFill>
                <a:srgbClr val="FFFFFF"/>
              </a:solidFill>
            </a:endParaRPr>
          </a:p>
        </p:txBody>
      </p:sp>
      <p:sp>
        <p:nvSpPr>
          <p:cNvPr id="5" name="CaixaDeTexto 4"/>
          <p:cNvSpPr txBox="1"/>
          <p:nvPr/>
        </p:nvSpPr>
        <p:spPr>
          <a:xfrm>
            <a:off x="7429503" y="6496172"/>
            <a:ext cx="3543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000" dirty="0"/>
              <a:t>Cortesia: </a:t>
            </a:r>
            <a:r>
              <a:rPr lang="pt-BR" sz="1000" dirty="0" err="1"/>
              <a:t>Guilermo</a:t>
            </a:r>
            <a:r>
              <a:rPr lang="pt-BR" sz="1000" dirty="0"/>
              <a:t> </a:t>
            </a:r>
            <a:r>
              <a:rPr lang="pt-BR" sz="1000" dirty="0" err="1"/>
              <a:t>Umpierrez</a:t>
            </a:r>
            <a:r>
              <a:rPr lang="pt-BR" sz="1000" dirty="0"/>
              <a:t>, AACE 2019</a:t>
            </a:r>
          </a:p>
        </p:txBody>
      </p:sp>
    </p:spTree>
    <p:extLst>
      <p:ext uri="{BB962C8B-B14F-4D97-AF65-F5344CB8AC3E}">
        <p14:creationId xmlns:p14="http://schemas.microsoft.com/office/powerpoint/2010/main" val="2756876382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52556" y="470026"/>
            <a:ext cx="10563225" cy="1311271"/>
          </a:xfrm>
        </p:spPr>
        <p:txBody>
          <a:bodyPr>
            <a:normAutofit fontScale="90000"/>
          </a:bodyPr>
          <a:lstStyle/>
          <a:p>
            <a:pPr algn="ctr"/>
            <a:r>
              <a:rPr lang="pt-BR" sz="3600" b="1" dirty="0">
                <a:latin typeface="+mn-lt"/>
              </a:rPr>
              <a:t>“Elefante na sala” (o que é ?)*</a:t>
            </a:r>
            <a:br>
              <a:rPr lang="pt-BR" sz="3600" b="1" dirty="0">
                <a:latin typeface="+mn-lt"/>
              </a:rPr>
            </a:br>
            <a:r>
              <a:rPr lang="pt-BR" sz="3600" b="1" dirty="0">
                <a:solidFill>
                  <a:srgbClr val="002060"/>
                </a:solidFill>
                <a:latin typeface="+mn-lt"/>
              </a:rPr>
              <a:t>Situação </a:t>
            </a:r>
            <a:r>
              <a:rPr lang="pt-BR" sz="3600" b="1" dirty="0" err="1">
                <a:solidFill>
                  <a:srgbClr val="002060"/>
                </a:solidFill>
                <a:latin typeface="+mn-lt"/>
              </a:rPr>
              <a:t>incomôda</a:t>
            </a:r>
            <a:r>
              <a:rPr lang="pt-BR" sz="3600" b="1" dirty="0">
                <a:solidFill>
                  <a:srgbClr val="002060"/>
                </a:solidFill>
                <a:latin typeface="+mn-lt"/>
              </a:rPr>
              <a:t> que todos sabem mas... Ninguém quer admitir ...)</a:t>
            </a:r>
            <a:br>
              <a:rPr lang="pt-BR" sz="3600" b="1" dirty="0">
                <a:solidFill>
                  <a:srgbClr val="002060"/>
                </a:solidFill>
                <a:latin typeface="+mn-lt"/>
              </a:rPr>
            </a:br>
            <a:endParaRPr lang="pt-BR" sz="3600" b="1" dirty="0">
              <a:solidFill>
                <a:srgbClr val="002060"/>
              </a:solidFill>
              <a:latin typeface="+mn-lt"/>
            </a:endParaRPr>
          </a:p>
        </p:txBody>
      </p:sp>
      <p:pic>
        <p:nvPicPr>
          <p:cNvPr id="6146" name="Picture 2" descr="Resultado de imagem para figura de elefante na sal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055" y="2743322"/>
            <a:ext cx="5620320" cy="3609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572" y="1604103"/>
            <a:ext cx="3360803" cy="4777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1676401" y="1933606"/>
            <a:ext cx="3342152" cy="584775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dirty="0">
                <a:solidFill>
                  <a:schemeClr val="bg1"/>
                </a:solidFill>
              </a:rPr>
              <a:t>...</a:t>
            </a:r>
            <a:r>
              <a:rPr lang="pt-BR" sz="3200" b="1" dirty="0" smtClean="0">
                <a:solidFill>
                  <a:schemeClr val="bg1"/>
                </a:solidFill>
              </a:rPr>
              <a:t>HIPOGLICEMIA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2017061" y="2310087"/>
            <a:ext cx="3342152" cy="107721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... PÉ DIABÉTICO = AMPUTAÇÃO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8" name="Retângulo 7"/>
          <p:cNvSpPr/>
          <p:nvPr/>
        </p:nvSpPr>
        <p:spPr>
          <a:xfrm>
            <a:off x="2178427" y="2354907"/>
            <a:ext cx="4141692" cy="107721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CEGUEIRA, INSUFICÊNCIA RENAL</a:t>
            </a:r>
            <a:endParaRPr lang="pt-BR" sz="3200" dirty="0">
              <a:solidFill>
                <a:schemeClr val="bg1"/>
              </a:solidFill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2257732" y="2421832"/>
            <a:ext cx="3621741" cy="1077218"/>
          </a:xfrm>
          <a:prstGeom prst="rect">
            <a:avLst/>
          </a:prstGeom>
          <a:solidFill>
            <a:srgbClr val="FF0000"/>
          </a:solidFill>
        </p:spPr>
        <p:txBody>
          <a:bodyPr wrap="square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... MORTE PRECOCE: </a:t>
            </a:r>
          </a:p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ABAIXO DE 60 ANOS</a:t>
            </a:r>
            <a:endParaRPr lang="pt-BR" sz="3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9756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7" grpId="0" animBg="1"/>
      <p:bldP spid="8" grpId="0" animBg="1"/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590551" y="49560"/>
            <a:ext cx="10972800" cy="1143000"/>
          </a:xfrm>
        </p:spPr>
        <p:txBody>
          <a:bodyPr>
            <a:normAutofit/>
          </a:bodyPr>
          <a:lstStyle/>
          <a:p>
            <a:pPr algn="ctr"/>
            <a:r>
              <a:rPr lang="pt-BR" sz="2800" b="1" dirty="0">
                <a:latin typeface="+mn-lt"/>
              </a:rPr>
              <a:t>Propostas e estratégias da SBD para modificar o atual mau </a:t>
            </a:r>
            <a:r>
              <a:rPr lang="pt-BR" sz="2800" b="1" i="1" dirty="0">
                <a:latin typeface="+mn-lt"/>
              </a:rPr>
              <a:t>status  </a:t>
            </a:r>
            <a:r>
              <a:rPr lang="pt-BR" sz="2800" b="1" dirty="0">
                <a:latin typeface="+mn-lt"/>
              </a:rPr>
              <a:t>do diabetes no Brasil ( </a:t>
            </a:r>
            <a:r>
              <a:rPr lang="pt-BR" sz="2800" b="1" dirty="0">
                <a:solidFill>
                  <a:srgbClr val="C00000"/>
                </a:solidFill>
                <a:latin typeface="+mn-lt"/>
              </a:rPr>
              <a:t>e olhar o “elefante” da sala...)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idx="1"/>
          </p:nvPr>
        </p:nvSpPr>
        <p:spPr>
          <a:xfrm>
            <a:off x="523879" y="1357814"/>
            <a:ext cx="11191876" cy="4857409"/>
          </a:xfrm>
          <a:ln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t-BR" b="1" dirty="0">
                <a:solidFill>
                  <a:srgbClr val="003399"/>
                </a:solidFill>
              </a:rPr>
              <a:t>Otimizar a utilização dos recursos na saúde </a:t>
            </a:r>
            <a:r>
              <a:rPr lang="pt-BR" b="1" dirty="0" err="1">
                <a:solidFill>
                  <a:srgbClr val="003399"/>
                </a:solidFill>
              </a:rPr>
              <a:t>pública|empresas|autarquias</a:t>
            </a:r>
            <a:r>
              <a:rPr lang="pt-BR" b="1" dirty="0">
                <a:solidFill>
                  <a:srgbClr val="003399"/>
                </a:solidFill>
              </a:rPr>
              <a:t> :</a:t>
            </a:r>
          </a:p>
          <a:p>
            <a:pPr marL="342683" lvl="1" indent="0">
              <a:buNone/>
            </a:pPr>
            <a:endParaRPr lang="pt-BR" sz="800" dirty="0">
              <a:solidFill>
                <a:srgbClr val="003399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pt-BR" sz="2000" b="1" dirty="0">
                <a:solidFill>
                  <a:srgbClr val="003399"/>
                </a:solidFill>
              </a:rPr>
              <a:t>Prevenção do diabetes tipo 2</a:t>
            </a:r>
          </a:p>
          <a:p>
            <a:pPr marL="456879" lvl="1" indent="0">
              <a:buNone/>
            </a:pPr>
            <a:r>
              <a:rPr lang="pt-BR" sz="2000" dirty="0">
                <a:solidFill>
                  <a:srgbClr val="003399"/>
                </a:solidFill>
              </a:rPr>
              <a:t>    - Ação na atenção primária – rastreamento e incentivar mudança de estilo de vida</a:t>
            </a:r>
          </a:p>
          <a:p>
            <a:pPr marL="456879" lvl="1" indent="0">
              <a:buNone/>
            </a:pPr>
            <a:r>
              <a:rPr lang="pt-BR" sz="2000" dirty="0">
                <a:solidFill>
                  <a:srgbClr val="003399"/>
                </a:solidFill>
              </a:rPr>
              <a:t>    - Ações no ambiente de trabalho</a:t>
            </a:r>
          </a:p>
          <a:p>
            <a:pPr marL="456879" lvl="1" indent="0">
              <a:buNone/>
            </a:pPr>
            <a:endParaRPr lang="pt-BR" sz="900" dirty="0">
              <a:solidFill>
                <a:srgbClr val="003399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pt-BR" sz="2000" b="1" dirty="0">
                <a:solidFill>
                  <a:srgbClr val="003399"/>
                </a:solidFill>
              </a:rPr>
              <a:t>Educação em diabetes – tipo 1 e tipo 2</a:t>
            </a:r>
          </a:p>
          <a:p>
            <a:pPr marL="456879" lvl="1" indent="0">
              <a:buNone/>
            </a:pPr>
            <a:r>
              <a:rPr lang="pt-BR" sz="2000" dirty="0">
                <a:solidFill>
                  <a:srgbClr val="003399"/>
                </a:solidFill>
              </a:rPr>
              <a:t>    - Profissionais, pacientes, familiares, cuidadores, escolas</a:t>
            </a:r>
          </a:p>
          <a:p>
            <a:pPr marL="456879" lvl="1" indent="0">
              <a:buNone/>
            </a:pPr>
            <a:endParaRPr lang="pt-BR" sz="900" dirty="0">
              <a:solidFill>
                <a:srgbClr val="003399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pt-BR" sz="2000" b="1" dirty="0">
                <a:solidFill>
                  <a:srgbClr val="003399"/>
                </a:solidFill>
              </a:rPr>
              <a:t>Melhorar a adesão à terapia</a:t>
            </a:r>
          </a:p>
          <a:p>
            <a:pPr marL="456928" lvl="1" indent="0">
              <a:buNone/>
            </a:pPr>
            <a:r>
              <a:rPr lang="pt-BR" sz="2000" b="1" dirty="0">
                <a:solidFill>
                  <a:srgbClr val="003399"/>
                </a:solidFill>
              </a:rPr>
              <a:t>    - Melhores insulinas, “SICI” (bomba de insulina – crianças &lt; 7 anos de idade)</a:t>
            </a:r>
          </a:p>
          <a:p>
            <a:pPr marL="456879" lvl="1" indent="0">
              <a:buNone/>
            </a:pPr>
            <a:r>
              <a:rPr lang="pt-BR" sz="2000" dirty="0">
                <a:solidFill>
                  <a:srgbClr val="003399"/>
                </a:solidFill>
              </a:rPr>
              <a:t>    - Facilitar o ACESSO a insumos e agentes antidiabéticos com benefícios comprovados:</a:t>
            </a:r>
          </a:p>
          <a:p>
            <a:pPr marL="456879" lvl="1" indent="0">
              <a:buNone/>
            </a:pPr>
            <a:r>
              <a:rPr lang="pt-BR" sz="2000" dirty="0">
                <a:solidFill>
                  <a:srgbClr val="003399"/>
                </a:solidFill>
              </a:rPr>
              <a:t>      redução de risco CV, proteção renal, sem hipoglicemia e ganho de peso</a:t>
            </a:r>
          </a:p>
          <a:p>
            <a:pPr marL="456879" lvl="1" indent="0">
              <a:buNone/>
            </a:pPr>
            <a:endParaRPr lang="pt-BR" sz="900" dirty="0">
              <a:solidFill>
                <a:srgbClr val="003399"/>
              </a:solidFill>
            </a:endParaRPr>
          </a:p>
          <a:p>
            <a:pPr lvl="1">
              <a:buFont typeface="Wingdings" pitchFamily="2" charset="2"/>
              <a:buChar char="§"/>
            </a:pPr>
            <a:r>
              <a:rPr lang="pt-BR" sz="2000" dirty="0">
                <a:solidFill>
                  <a:srgbClr val="003399"/>
                </a:solidFill>
              </a:rPr>
              <a:t> </a:t>
            </a:r>
            <a:r>
              <a:rPr lang="pt-BR" sz="2000" b="1" dirty="0">
                <a:solidFill>
                  <a:srgbClr val="003399"/>
                </a:solidFill>
              </a:rPr>
              <a:t>Atualizar a RENAME</a:t>
            </a:r>
          </a:p>
          <a:p>
            <a:pPr marL="456879" lvl="1" indent="0">
              <a:buNone/>
            </a:pPr>
            <a:r>
              <a:rPr lang="pt-BR" sz="2000" dirty="0">
                <a:solidFill>
                  <a:srgbClr val="003399"/>
                </a:solidFill>
              </a:rPr>
              <a:t>    - Discutir o custo x benefício com base em evidências e em conjunto com as </a:t>
            </a:r>
          </a:p>
          <a:p>
            <a:pPr marL="456879" lvl="1" indent="0">
              <a:buNone/>
            </a:pPr>
            <a:r>
              <a:rPr lang="pt-BR" sz="2000" dirty="0">
                <a:solidFill>
                  <a:srgbClr val="003399"/>
                </a:solidFill>
              </a:rPr>
              <a:t>      Sociedades científicas, Associações e Movimentos de pacientes</a:t>
            </a:r>
          </a:p>
          <a:p>
            <a:pPr lvl="1">
              <a:buFont typeface="Wingdings" pitchFamily="2" charset="2"/>
              <a:buChar char="§"/>
            </a:pPr>
            <a:endParaRPr lang="pt-BR" sz="2000" dirty="0">
              <a:solidFill>
                <a:srgbClr val="003399"/>
              </a:solidFill>
            </a:endParaRPr>
          </a:p>
        </p:txBody>
      </p:sp>
      <p:cxnSp>
        <p:nvCxnSpPr>
          <p:cNvPr id="5" name="Conector de seta reta 4"/>
          <p:cNvCxnSpPr/>
          <p:nvPr/>
        </p:nvCxnSpPr>
        <p:spPr>
          <a:xfrm flipH="1">
            <a:off x="3765176" y="5782235"/>
            <a:ext cx="2160495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4480" y="968838"/>
            <a:ext cx="6469063" cy="4651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220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5" descr="D:\DOC ROSA MARIA\CONCURSOS\2002_1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14" y="2334885"/>
            <a:ext cx="4709583" cy="300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90648" y="333498"/>
            <a:ext cx="108680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Tratamento</a:t>
            </a:r>
            <a:r>
              <a:rPr lang="en-US" alt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básico</a:t>
            </a:r>
            <a:r>
              <a:rPr lang="en-US" alt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na</a:t>
            </a:r>
            <a:r>
              <a:rPr lang="en-US" alt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África</a:t>
            </a:r>
            <a:r>
              <a:rPr lang="en-US" alt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Ásia</a:t>
            </a:r>
            <a:r>
              <a:rPr lang="en-US" alt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altLang="en-US" sz="3600" b="1" dirty="0" err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América</a:t>
            </a:r>
            <a:r>
              <a:rPr lang="en-US" altLang="en-US" sz="3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 Latina</a:t>
            </a:r>
          </a:p>
        </p:txBody>
      </p:sp>
      <p:sp>
        <p:nvSpPr>
          <p:cNvPr id="3" name="CaixaDeTexto 2"/>
          <p:cNvSpPr txBox="1"/>
          <p:nvPr/>
        </p:nvSpPr>
        <p:spPr>
          <a:xfrm flipH="1">
            <a:off x="5781676" y="2647952"/>
            <a:ext cx="4733925" cy="2246769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Wingdings" pitchFamily="2" charset="2"/>
              <a:buChar char="§"/>
            </a:pPr>
            <a:r>
              <a:rPr lang="en-US" alt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Metformin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alt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Sulfonilureias</a:t>
            </a:r>
            <a:r>
              <a:rPr lang="en-US" alt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marL="457200" indent="-457200">
              <a:buFont typeface="Wingdings" pitchFamily="2" charset="2"/>
              <a:buChar char="§"/>
            </a:pPr>
            <a:r>
              <a:rPr lang="en-US" alt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Insulinas</a:t>
            </a:r>
            <a:r>
              <a:rPr lang="en-US" alt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</a:t>
            </a:r>
            <a:r>
              <a:rPr lang="en-US" alt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Humanas</a:t>
            </a:r>
            <a:endParaRPr lang="en-US" altLang="en-US" sz="2800" b="1" dirty="0">
              <a:solidFill>
                <a:schemeClr val="bg1"/>
              </a:solidFill>
              <a:latin typeface="Calibri" pitchFamily="34" charset="0"/>
              <a:cs typeface="Calibri" pitchFamily="34" charset="0"/>
            </a:endParaRPr>
          </a:p>
          <a:p>
            <a:r>
              <a:rPr lang="en-US" alt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NPH, Regular, </a:t>
            </a:r>
            <a:r>
              <a:rPr lang="en-US" altLang="en-US" sz="2800" b="1" dirty="0" err="1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Rápidas</a:t>
            </a:r>
            <a:r>
              <a:rPr lang="en-US" alt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*</a:t>
            </a:r>
          </a:p>
          <a:p>
            <a:r>
              <a:rPr lang="en-US" altLang="en-US" sz="28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     </a:t>
            </a:r>
            <a:r>
              <a:rPr lang="en-US" altLang="en-US" sz="20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*SUS - 2019 </a:t>
            </a:r>
            <a:endParaRPr lang="pt-BR" sz="2000" dirty="0">
              <a:solidFill>
                <a:schemeClr val="bg1"/>
              </a:solidFill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8480690" y="1093757"/>
            <a:ext cx="1963271" cy="58477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sz="3200" b="1" dirty="0" smtClean="0">
                <a:solidFill>
                  <a:schemeClr val="bg1"/>
                </a:solidFill>
              </a:rPr>
              <a:t>BRASIL</a:t>
            </a:r>
            <a:endParaRPr lang="pt-BR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2059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" y="1667570"/>
            <a:ext cx="11952651" cy="36950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ixaDeTexto 2"/>
          <p:cNvSpPr txBox="1"/>
          <p:nvPr/>
        </p:nvSpPr>
        <p:spPr>
          <a:xfrm>
            <a:off x="8880309" y="6444044"/>
            <a:ext cx="3264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pt-BR" sz="1800" b="1" dirty="0" smtClean="0">
                <a:solidFill>
                  <a:prstClr val="black"/>
                </a:solidFill>
              </a:rPr>
              <a:t>www.diabetes.org.br</a:t>
            </a:r>
          </a:p>
        </p:txBody>
      </p:sp>
    </p:spTree>
    <p:extLst>
      <p:ext uri="{BB962C8B-B14F-4D97-AF65-F5344CB8AC3E}">
        <p14:creationId xmlns:p14="http://schemas.microsoft.com/office/powerpoint/2010/main" val="638840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4393860" y="2311352"/>
            <a:ext cx="5776693" cy="3559709"/>
            <a:chOff x="2622436" y="1875521"/>
            <a:chExt cx="4332344" cy="2045786"/>
          </a:xfrm>
          <a:solidFill>
            <a:srgbClr val="0070C0"/>
          </a:solidFill>
        </p:grpSpPr>
        <p:sp>
          <p:nvSpPr>
            <p:cNvPr id="11" name="Rectangle 10"/>
            <p:cNvSpPr/>
            <p:nvPr/>
          </p:nvSpPr>
          <p:spPr>
            <a:xfrm>
              <a:off x="2622436" y="1875521"/>
              <a:ext cx="4332344" cy="68151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>
                <a:defRPr/>
              </a:pPr>
              <a:endParaRPr lang="pt-BR" sz="240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2622436" y="2557657"/>
              <a:ext cx="4332344" cy="68151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>
                <a:defRPr/>
              </a:pPr>
              <a:endParaRPr lang="pt-BR" sz="2400">
                <a:solidFill>
                  <a:srgbClr val="FFFFFF"/>
                </a:solidFill>
                <a:sym typeface="Calibri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622436" y="3239794"/>
              <a:ext cx="4332344" cy="681513"/>
            </a:xfrm>
            <a:prstGeom prst="rect">
              <a:avLst/>
            </a:prstGeom>
            <a:grpFill/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70">
                <a:defRPr/>
              </a:pPr>
              <a:endParaRPr lang="pt-BR" sz="2400">
                <a:solidFill>
                  <a:srgbClr val="FFFFFF"/>
                </a:solidFill>
                <a:sym typeface="Calibri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4971581" y="2310279"/>
            <a:ext cx="5198971" cy="3560793"/>
            <a:chOff x="3055552" y="1874706"/>
            <a:chExt cx="3899228" cy="2670595"/>
          </a:xfrm>
        </p:grpSpPr>
        <p:cxnSp>
          <p:nvCxnSpPr>
            <p:cNvPr id="34" name="Straight Connector 33"/>
            <p:cNvCxnSpPr/>
            <p:nvPr/>
          </p:nvCxnSpPr>
          <p:spPr>
            <a:xfrm>
              <a:off x="6954780" y="1874706"/>
              <a:ext cx="0" cy="267059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6521531" y="1874706"/>
              <a:ext cx="0" cy="267059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/>
            <p:cNvCxnSpPr/>
            <p:nvPr/>
          </p:nvCxnSpPr>
          <p:spPr>
            <a:xfrm>
              <a:off x="6088283" y="1874706"/>
              <a:ext cx="0" cy="267059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5655036" y="1874706"/>
              <a:ext cx="0" cy="267059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5221789" y="1874706"/>
              <a:ext cx="0" cy="267059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>
              <a:off x="4788541" y="1874706"/>
              <a:ext cx="0" cy="267059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/>
            <p:nvPr/>
          </p:nvCxnSpPr>
          <p:spPr>
            <a:xfrm>
              <a:off x="4355294" y="1874706"/>
              <a:ext cx="0" cy="267059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>
              <a:off x="3922047" y="1874706"/>
              <a:ext cx="0" cy="267059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3488799" y="1874706"/>
              <a:ext cx="0" cy="267059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/>
            <p:nvPr/>
          </p:nvCxnSpPr>
          <p:spPr>
            <a:xfrm>
              <a:off x="3055552" y="1874706"/>
              <a:ext cx="0" cy="2670595"/>
            </a:xfrm>
            <a:prstGeom prst="line">
              <a:avLst/>
            </a:prstGeom>
            <a:ln w="12700">
              <a:solidFill>
                <a:schemeClr val="tx1">
                  <a:lumMod val="50000"/>
                  <a:lumOff val="50000"/>
                </a:schemeClr>
              </a:solidFill>
              <a:prstDash val="sys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Round Same Side Corner Rectangle 45"/>
          <p:cNvSpPr/>
          <p:nvPr/>
        </p:nvSpPr>
        <p:spPr>
          <a:xfrm rot="5400000">
            <a:off x="4224455" y="2754318"/>
            <a:ext cx="601724" cy="262851"/>
          </a:xfrm>
          <a:prstGeom prst="round2SameRect">
            <a:avLst>
              <a:gd name="adj1" fmla="val 36982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srgbClr val="FFFFFF"/>
              </a:solidFill>
              <a:sym typeface="Calibri"/>
            </a:endParaRPr>
          </a:p>
        </p:txBody>
      </p:sp>
      <p:sp>
        <p:nvSpPr>
          <p:cNvPr id="49" name="Round Same Side Corner Rectangle 48"/>
          <p:cNvSpPr/>
          <p:nvPr/>
        </p:nvSpPr>
        <p:spPr>
          <a:xfrm rot="5400000">
            <a:off x="4870770" y="3293827"/>
            <a:ext cx="601724" cy="1555464"/>
          </a:xfrm>
          <a:prstGeom prst="round2SameRect">
            <a:avLst>
              <a:gd name="adj1" fmla="val 17755"/>
              <a:gd name="adj2" fmla="val 0"/>
            </a:avLst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srgbClr val="FFFFFF"/>
              </a:solidFill>
              <a:sym typeface="Calibri"/>
            </a:endParaRPr>
          </a:p>
        </p:txBody>
      </p:sp>
      <p:sp>
        <p:nvSpPr>
          <p:cNvPr id="51" name="Round Same Side Corner Rectangle 50"/>
          <p:cNvSpPr/>
          <p:nvPr/>
        </p:nvSpPr>
        <p:spPr>
          <a:xfrm rot="5400000">
            <a:off x="7036978" y="2324841"/>
            <a:ext cx="601724" cy="5887905"/>
          </a:xfrm>
          <a:prstGeom prst="round2SameRect">
            <a:avLst>
              <a:gd name="adj1" fmla="val 17755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prstClr val="black"/>
              </a:solidFill>
              <a:sym typeface="Calibri"/>
            </a:endParaRPr>
          </a:p>
        </p:txBody>
      </p:sp>
      <p:sp>
        <p:nvSpPr>
          <p:cNvPr id="50" name="Round Same Side Corner Rectangle 49"/>
          <p:cNvSpPr/>
          <p:nvPr/>
        </p:nvSpPr>
        <p:spPr>
          <a:xfrm rot="5400000">
            <a:off x="4870770" y="4491061"/>
            <a:ext cx="601724" cy="1555465"/>
          </a:xfrm>
          <a:prstGeom prst="round2SameRect">
            <a:avLst>
              <a:gd name="adj1" fmla="val 0"/>
              <a:gd name="adj2" fmla="val 0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70">
              <a:defRPr/>
            </a:pPr>
            <a:endParaRPr lang="pt-BR" sz="2400">
              <a:solidFill>
                <a:srgbClr val="FFFFFF"/>
              </a:solidFill>
              <a:sym typeface="Calibri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xmlns="" id="{8BC29FF1-C43D-4232-8431-A517BC6797B7}"/>
              </a:ext>
            </a:extLst>
          </p:cNvPr>
          <p:cNvSpPr/>
          <p:nvPr/>
        </p:nvSpPr>
        <p:spPr>
          <a:xfrm>
            <a:off x="589788" y="1285076"/>
            <a:ext cx="98066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defRPr/>
            </a:pPr>
            <a:r>
              <a:rPr lang="pt-BR" sz="2400" b="1" dirty="0">
                <a:solidFill>
                  <a:srgbClr val="003399"/>
                </a:solidFill>
                <a:sym typeface="Calibri"/>
              </a:rPr>
              <a:t>Estudo de Coorte Observacional com mais de 80.000 pacientes com DM2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D2B58990-F8AA-4C3B-B530-B3A71F7C1C69}"/>
              </a:ext>
            </a:extLst>
          </p:cNvPr>
          <p:cNvSpPr txBox="1"/>
          <p:nvPr/>
        </p:nvSpPr>
        <p:spPr>
          <a:xfrm>
            <a:off x="1684496" y="2310322"/>
            <a:ext cx="2633440" cy="1186931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 anchor="ctr" anchorCtr="0">
            <a:noAutofit/>
          </a:bodyPr>
          <a:lstStyle/>
          <a:p>
            <a:pPr defTabSz="609570">
              <a:defRPr/>
            </a:pPr>
            <a:r>
              <a:rPr lang="pt-BR" sz="1800" b="1" dirty="0">
                <a:solidFill>
                  <a:srgbClr val="003399"/>
                </a:solidFill>
                <a:sym typeface="Calibri"/>
              </a:rPr>
              <a:t>Recomendação de consensos e </a:t>
            </a:r>
            <a:r>
              <a:rPr lang="pt-BR" sz="1800" b="1" dirty="0" err="1">
                <a:solidFill>
                  <a:srgbClr val="003399"/>
                </a:solidFill>
                <a:sym typeface="Calibri"/>
              </a:rPr>
              <a:t>guidelines</a:t>
            </a:r>
            <a:endParaRPr lang="pt-BR" sz="1800" b="1" dirty="0">
              <a:solidFill>
                <a:srgbClr val="003399"/>
              </a:solidFill>
              <a:sym typeface="Calibri"/>
            </a:endParaRPr>
          </a:p>
          <a:p>
            <a:pPr defTabSz="609570">
              <a:defRPr/>
            </a:pPr>
            <a:r>
              <a:rPr lang="pt-BR" sz="1800" b="1" dirty="0">
                <a:solidFill>
                  <a:srgbClr val="003399"/>
                </a:solidFill>
                <a:sym typeface="Calibri"/>
              </a:rPr>
              <a:t>(HbA1c ≥ 7,0%)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D3A385F5-CA30-4CA4-B8AD-7F5FEEC13760}"/>
              </a:ext>
            </a:extLst>
          </p:cNvPr>
          <p:cNvSpPr txBox="1"/>
          <p:nvPr/>
        </p:nvSpPr>
        <p:spPr>
          <a:xfrm>
            <a:off x="1684501" y="3497199"/>
            <a:ext cx="2633435" cy="11869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 anchor="ctr" anchorCtr="0">
            <a:noAutofit/>
          </a:bodyPr>
          <a:lstStyle/>
          <a:p>
            <a:pPr defTabSz="609570">
              <a:defRPr/>
            </a:pPr>
            <a:r>
              <a:rPr lang="pt-BR" sz="1800" b="1" dirty="0">
                <a:solidFill>
                  <a:srgbClr val="003399"/>
                </a:solidFill>
                <a:sym typeface="Calibri"/>
              </a:rPr>
              <a:t>MUNDO REAL</a:t>
            </a:r>
          </a:p>
          <a:p>
            <a:pPr defTabSz="609570">
              <a:defRPr/>
            </a:pPr>
            <a:r>
              <a:rPr lang="pt-BR" sz="1800" b="1" dirty="0">
                <a:solidFill>
                  <a:srgbClr val="003399"/>
                </a:solidFill>
                <a:sym typeface="Calibri"/>
              </a:rPr>
              <a:t>Tempo médio para adição de 2º ADO (HbA1c ≥ 7,0%)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FA351DB5-229A-4801-BBAC-073A69A83B64}"/>
              </a:ext>
            </a:extLst>
          </p:cNvPr>
          <p:cNvSpPr txBox="1"/>
          <p:nvPr/>
        </p:nvSpPr>
        <p:spPr>
          <a:xfrm>
            <a:off x="1684496" y="4684127"/>
            <a:ext cx="2633437" cy="1186932"/>
          </a:xfrm>
          <a:prstGeom prst="rect">
            <a:avLst/>
          </a:prstGeom>
          <a:solidFill>
            <a:schemeClr val="bg1"/>
          </a:solidFill>
          <a:ln>
            <a:solidFill>
              <a:srgbClr val="0070C0"/>
            </a:solidFill>
          </a:ln>
        </p:spPr>
        <p:txBody>
          <a:bodyPr wrap="square" rtlCol="0" anchor="ctr" anchorCtr="0">
            <a:noAutofit/>
          </a:bodyPr>
          <a:lstStyle/>
          <a:p>
            <a:pPr defTabSz="609570">
              <a:defRPr/>
            </a:pPr>
            <a:r>
              <a:rPr lang="pt-BR" sz="1800" b="1" dirty="0">
                <a:solidFill>
                  <a:srgbClr val="003399"/>
                </a:solidFill>
                <a:sym typeface="Calibri"/>
              </a:rPr>
              <a:t>MUNDO REAL</a:t>
            </a:r>
          </a:p>
          <a:p>
            <a:pPr defTabSz="609570">
              <a:defRPr/>
            </a:pPr>
            <a:r>
              <a:rPr lang="pt-BR" sz="1800" b="1" dirty="0">
                <a:solidFill>
                  <a:srgbClr val="003399"/>
                </a:solidFill>
                <a:sym typeface="Calibri"/>
              </a:rPr>
              <a:t>Tempo médio para adição de 3º ADO (HbA1c ≥ 7,0%)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10847BA5-DDBA-4786-A4F6-9B4F943E8B76}"/>
              </a:ext>
            </a:extLst>
          </p:cNvPr>
          <p:cNvSpPr/>
          <p:nvPr/>
        </p:nvSpPr>
        <p:spPr>
          <a:xfrm>
            <a:off x="4" y="6381441"/>
            <a:ext cx="121919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70">
              <a:defRPr/>
            </a:pPr>
            <a:r>
              <a:rPr lang="en-US" altLang="pt-BR" sz="1200" dirty="0">
                <a:solidFill>
                  <a:prstClr val="black"/>
                </a:solidFill>
                <a:sym typeface="Calibri"/>
              </a:rPr>
              <a:t>1. </a:t>
            </a:r>
            <a:r>
              <a:rPr lang="en-US" altLang="pt-BR" sz="1200" dirty="0" err="1">
                <a:solidFill>
                  <a:prstClr val="black"/>
                </a:solidFill>
                <a:sym typeface="Calibri"/>
              </a:rPr>
              <a:t>Inzucchi</a:t>
            </a:r>
            <a:r>
              <a:rPr lang="en-US" altLang="pt-BR" sz="1200" dirty="0">
                <a:solidFill>
                  <a:prstClr val="black"/>
                </a:solidFill>
                <a:sym typeface="Calibri"/>
              </a:rPr>
              <a:t> SE, et al. </a:t>
            </a:r>
            <a:r>
              <a:rPr lang="en-US" altLang="pt-BR" sz="1200" i="1" dirty="0">
                <a:solidFill>
                  <a:prstClr val="black"/>
                </a:solidFill>
                <a:sym typeface="Calibri"/>
              </a:rPr>
              <a:t>Diabetes Care </a:t>
            </a:r>
            <a:r>
              <a:rPr lang="en-US" altLang="pt-BR" sz="1200" dirty="0">
                <a:solidFill>
                  <a:prstClr val="black"/>
                </a:solidFill>
                <a:sym typeface="Calibri"/>
              </a:rPr>
              <a:t>2015;38:140–149; 2. </a:t>
            </a:r>
            <a:r>
              <a:rPr lang="en-US" altLang="pt-BR" sz="1200" dirty="0" err="1">
                <a:solidFill>
                  <a:prstClr val="black"/>
                </a:solidFill>
                <a:sym typeface="Calibri"/>
              </a:rPr>
              <a:t>Khunti</a:t>
            </a:r>
            <a:r>
              <a:rPr lang="en-US" altLang="pt-BR" sz="1200" dirty="0">
                <a:solidFill>
                  <a:prstClr val="black"/>
                </a:solidFill>
                <a:sym typeface="Calibri"/>
              </a:rPr>
              <a:t> K, et al. </a:t>
            </a:r>
            <a:r>
              <a:rPr lang="en-US" altLang="pt-BR" sz="1200" i="1" dirty="0">
                <a:solidFill>
                  <a:prstClr val="black"/>
                </a:solidFill>
                <a:sym typeface="Calibri"/>
              </a:rPr>
              <a:t>Diabetes Care </a:t>
            </a:r>
            <a:r>
              <a:rPr lang="en-US" altLang="pt-BR" sz="1200" dirty="0">
                <a:solidFill>
                  <a:prstClr val="black"/>
                </a:solidFill>
                <a:sym typeface="Calibri"/>
              </a:rPr>
              <a:t>2013;36:3411–3417; 3. Zafar A </a:t>
            </a:r>
            <a:r>
              <a:rPr lang="en-US" altLang="pt-BR" sz="1200" i="1" dirty="0" err="1">
                <a:solidFill>
                  <a:prstClr val="black"/>
                </a:solidFill>
                <a:sym typeface="Calibri"/>
              </a:rPr>
              <a:t>Diabet</a:t>
            </a:r>
            <a:r>
              <a:rPr lang="en-US" altLang="pt-BR" sz="1200" i="1" dirty="0">
                <a:solidFill>
                  <a:prstClr val="black"/>
                </a:solidFill>
                <a:sym typeface="Calibri"/>
              </a:rPr>
              <a:t> Med</a:t>
            </a:r>
            <a:r>
              <a:rPr lang="en-US" altLang="pt-BR" sz="1200" dirty="0">
                <a:solidFill>
                  <a:prstClr val="black"/>
                </a:solidFill>
                <a:sym typeface="Calibri"/>
              </a:rPr>
              <a:t> 2015;32:407–413 4. </a:t>
            </a:r>
            <a:r>
              <a:rPr lang="pt-BR" sz="1200" dirty="0">
                <a:solidFill>
                  <a:prstClr val="black"/>
                </a:solidFill>
                <a:sym typeface="Calibri"/>
              </a:rPr>
              <a:t>Sociedade Brasileira de Diabetes. Diretrizes da Sociedade Brasileira de Diabetes 2017. São Paulo – AC Farmacêutica, 2017</a:t>
            </a:r>
            <a:endParaRPr lang="en-GB" altLang="pt-BR" sz="12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0851" y="44586"/>
            <a:ext cx="12230100" cy="1325563"/>
          </a:xfrm>
        </p:spPr>
        <p:txBody>
          <a:bodyPr>
            <a:normAutofit/>
          </a:bodyPr>
          <a:lstStyle/>
          <a:p>
            <a:r>
              <a:rPr lang="pt-BR" sz="3200" b="1" dirty="0">
                <a:latin typeface="Calibri" panose="020F0502020204030204" pitchFamily="34" charset="0"/>
              </a:rPr>
              <a:t>Atraso significativo na otimização do tratamento </a:t>
            </a:r>
            <a:br>
              <a:rPr lang="pt-BR" sz="3200" b="1" dirty="0">
                <a:latin typeface="Calibri" panose="020F0502020204030204" pitchFamily="34" charset="0"/>
              </a:rPr>
            </a:br>
            <a:r>
              <a:rPr lang="pt-BR" sz="3200" b="1" dirty="0">
                <a:latin typeface="Calibri" panose="020F0502020204030204" pitchFamily="34" charset="0"/>
              </a:rPr>
              <a:t>do DM2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654046" y="2755260"/>
            <a:ext cx="6351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>
              <a:lnSpc>
                <a:spcPts val="1200"/>
              </a:lnSpc>
              <a:defRPr/>
            </a:pPr>
            <a:r>
              <a:rPr lang="pt-BR" sz="2667" b="1" dirty="0">
                <a:solidFill>
                  <a:prstClr val="black"/>
                </a:solidFill>
                <a:sym typeface="Calibri"/>
              </a:rPr>
              <a:t>1-3</a:t>
            </a:r>
          </a:p>
          <a:p>
            <a:pPr algn="ctr" defTabSz="609570">
              <a:lnSpc>
                <a:spcPts val="1200"/>
              </a:lnSpc>
              <a:defRPr/>
            </a:pPr>
            <a:r>
              <a:rPr lang="pt-BR" sz="1333" dirty="0">
                <a:solidFill>
                  <a:prstClr val="black"/>
                </a:solidFill>
                <a:sym typeface="Calibri"/>
              </a:rPr>
              <a:t>meses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090659" y="3949212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>
              <a:lnSpc>
                <a:spcPts val="1200"/>
              </a:lnSpc>
              <a:defRPr/>
            </a:pPr>
            <a:r>
              <a:rPr lang="pt-BR" sz="2667" b="1" dirty="0">
                <a:solidFill>
                  <a:prstClr val="black"/>
                </a:solidFill>
                <a:sym typeface="Calibri"/>
              </a:rPr>
              <a:t>2,9</a:t>
            </a:r>
          </a:p>
          <a:p>
            <a:pPr algn="ctr" defTabSz="609570">
              <a:lnSpc>
                <a:spcPts val="1200"/>
              </a:lnSpc>
              <a:defRPr/>
            </a:pPr>
            <a:r>
              <a:rPr lang="pt-BR" sz="1333" dirty="0">
                <a:solidFill>
                  <a:prstClr val="black"/>
                </a:solidFill>
                <a:sym typeface="Calibri"/>
              </a:rPr>
              <a:t>anos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599101" y="5138220"/>
            <a:ext cx="619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09570">
              <a:lnSpc>
                <a:spcPts val="1200"/>
              </a:lnSpc>
              <a:defRPr/>
            </a:pPr>
            <a:r>
              <a:rPr lang="pt-BR" sz="2667" b="1" dirty="0">
                <a:solidFill>
                  <a:prstClr val="black"/>
                </a:solidFill>
                <a:sym typeface="Calibri"/>
              </a:rPr>
              <a:t>7,2</a:t>
            </a:r>
          </a:p>
          <a:p>
            <a:pPr algn="ctr" defTabSz="609570">
              <a:lnSpc>
                <a:spcPts val="1200"/>
              </a:lnSpc>
              <a:defRPr/>
            </a:pPr>
            <a:r>
              <a:rPr lang="pt-BR" sz="1333" dirty="0">
                <a:solidFill>
                  <a:prstClr val="black"/>
                </a:solidFill>
                <a:sym typeface="Calibri"/>
              </a:rPr>
              <a:t>anos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54791" y="5049930"/>
            <a:ext cx="1315809" cy="4770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609570">
              <a:lnSpc>
                <a:spcPts val="1520"/>
              </a:lnSpc>
              <a:defRPr/>
            </a:pPr>
            <a:r>
              <a:rPr lang="pt-BR" sz="1600" b="1" dirty="0">
                <a:solidFill>
                  <a:prstClr val="black"/>
                </a:solidFill>
                <a:sym typeface="Calibri"/>
              </a:rPr>
              <a:t>Em uso de</a:t>
            </a:r>
            <a:br>
              <a:rPr lang="pt-BR" sz="1600" b="1" dirty="0">
                <a:solidFill>
                  <a:prstClr val="black"/>
                </a:solidFill>
                <a:sym typeface="Calibri"/>
              </a:rPr>
            </a:br>
            <a:r>
              <a:rPr lang="pt-BR" sz="1600" b="1" dirty="0">
                <a:solidFill>
                  <a:prstClr val="black"/>
                </a:solidFill>
                <a:sym typeface="Calibri"/>
              </a:rPr>
              <a:t>terapia dupla</a:t>
            </a:r>
            <a:endParaRPr lang="pt-BR" sz="8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286187" y="3847066"/>
            <a:ext cx="1285352" cy="4770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defTabSz="609570">
              <a:lnSpc>
                <a:spcPts val="1520"/>
              </a:lnSpc>
              <a:defRPr/>
            </a:pPr>
            <a:r>
              <a:rPr lang="pt-BR" sz="1600" b="1" dirty="0">
                <a:solidFill>
                  <a:prstClr val="black"/>
                </a:solidFill>
                <a:sym typeface="Calibri"/>
              </a:rPr>
              <a:t>Em </a:t>
            </a:r>
          </a:p>
          <a:p>
            <a:pPr defTabSz="609570">
              <a:lnSpc>
                <a:spcPts val="1520"/>
              </a:lnSpc>
              <a:defRPr/>
            </a:pPr>
            <a:r>
              <a:rPr lang="pt-BR" sz="1600" b="1" dirty="0" err="1">
                <a:solidFill>
                  <a:prstClr val="black"/>
                </a:solidFill>
                <a:sym typeface="Calibri"/>
              </a:rPr>
              <a:t>monoterapia</a:t>
            </a:r>
            <a:endParaRPr lang="pt-BR" sz="800" dirty="0">
              <a:solidFill>
                <a:prstClr val="black"/>
              </a:solidFill>
              <a:sym typeface="Calibri"/>
            </a:endParaRPr>
          </a:p>
        </p:txBody>
      </p:sp>
      <p:grpSp>
        <p:nvGrpSpPr>
          <p:cNvPr id="52" name="Group 51"/>
          <p:cNvGrpSpPr/>
          <p:nvPr/>
        </p:nvGrpSpPr>
        <p:grpSpPr>
          <a:xfrm>
            <a:off x="4261053" y="2011458"/>
            <a:ext cx="6124263" cy="284695"/>
            <a:chOff x="2522231" y="1563809"/>
            <a:chExt cx="4526414" cy="213520"/>
          </a:xfrm>
        </p:grpSpPr>
        <p:sp>
          <p:nvSpPr>
            <p:cNvPr id="21" name="TextBox 20"/>
            <p:cNvSpPr txBox="1"/>
            <p:nvPr/>
          </p:nvSpPr>
          <p:spPr>
            <a:xfrm>
              <a:off x="2522231" y="1563809"/>
              <a:ext cx="213496" cy="2135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09570">
                <a:lnSpc>
                  <a:spcPts val="1520"/>
                </a:lnSpc>
                <a:defRPr/>
              </a:pPr>
              <a:r>
                <a:rPr lang="pt-BR" sz="1600" b="1">
                  <a:solidFill>
                    <a:prstClr val="black"/>
                  </a:solidFill>
                  <a:sym typeface="Calibri"/>
                </a:rPr>
                <a:t>0</a:t>
              </a:r>
              <a:endParaRPr lang="pt-BR" sz="800" dirty="0">
                <a:solidFill>
                  <a:prstClr val="black"/>
                </a:solidFill>
                <a:sym typeface="Calibri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945422" y="1563809"/>
              <a:ext cx="213496" cy="2135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09570">
                <a:lnSpc>
                  <a:spcPts val="1520"/>
                </a:lnSpc>
                <a:defRPr/>
              </a:pPr>
              <a:r>
                <a:rPr lang="pt-BR" sz="1600" b="1" dirty="0">
                  <a:solidFill>
                    <a:prstClr val="black"/>
                  </a:solidFill>
                  <a:sym typeface="Calibri"/>
                </a:rPr>
                <a:t>1</a:t>
              </a:r>
              <a:endParaRPr lang="pt-BR" sz="800" dirty="0">
                <a:solidFill>
                  <a:prstClr val="black"/>
                </a:solidFill>
                <a:sym typeface="Calibri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368612" y="1563810"/>
              <a:ext cx="213496" cy="2135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09570">
                <a:lnSpc>
                  <a:spcPts val="1520"/>
                </a:lnSpc>
                <a:defRPr/>
              </a:pPr>
              <a:r>
                <a:rPr lang="pt-BR" sz="1600" b="1" dirty="0">
                  <a:solidFill>
                    <a:prstClr val="black"/>
                  </a:solidFill>
                  <a:sym typeface="Calibri"/>
                </a:rPr>
                <a:t>2</a:t>
              </a:r>
              <a:endParaRPr lang="pt-BR" sz="800" dirty="0">
                <a:solidFill>
                  <a:prstClr val="black"/>
                </a:solidFill>
                <a:sym typeface="Calibri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91807" y="1563810"/>
              <a:ext cx="213496" cy="2135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09570">
                <a:lnSpc>
                  <a:spcPts val="1520"/>
                </a:lnSpc>
                <a:defRPr/>
              </a:pPr>
              <a:r>
                <a:rPr lang="pt-BR" sz="1600" b="1" dirty="0">
                  <a:solidFill>
                    <a:prstClr val="black"/>
                  </a:solidFill>
                  <a:sym typeface="Calibri"/>
                </a:rPr>
                <a:t>3</a:t>
              </a:r>
              <a:endParaRPr lang="pt-BR" sz="800" dirty="0">
                <a:solidFill>
                  <a:prstClr val="black"/>
                </a:solidFill>
                <a:sym typeface="Calibri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4214999" y="1563810"/>
              <a:ext cx="213496" cy="2135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09570">
                <a:lnSpc>
                  <a:spcPts val="1520"/>
                </a:lnSpc>
                <a:defRPr/>
              </a:pPr>
              <a:r>
                <a:rPr lang="pt-BR" sz="1600" b="1" dirty="0">
                  <a:solidFill>
                    <a:prstClr val="black"/>
                  </a:solidFill>
                  <a:sym typeface="Calibri"/>
                </a:rPr>
                <a:t>4</a:t>
              </a:r>
              <a:endParaRPr lang="pt-BR" sz="800" dirty="0">
                <a:solidFill>
                  <a:prstClr val="black"/>
                </a:solidFill>
                <a:sym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4638191" y="1563810"/>
              <a:ext cx="213496" cy="2135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09570">
                <a:lnSpc>
                  <a:spcPts val="1520"/>
                </a:lnSpc>
                <a:defRPr/>
              </a:pPr>
              <a:r>
                <a:rPr lang="pt-BR" sz="1600" b="1" dirty="0">
                  <a:solidFill>
                    <a:prstClr val="black"/>
                  </a:solidFill>
                  <a:sym typeface="Calibri"/>
                </a:rPr>
                <a:t>5</a:t>
              </a:r>
              <a:endParaRPr lang="pt-BR" sz="800" dirty="0">
                <a:solidFill>
                  <a:prstClr val="black"/>
                </a:solidFill>
                <a:sym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5061381" y="1563810"/>
              <a:ext cx="213496" cy="2135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09570">
                <a:lnSpc>
                  <a:spcPts val="1520"/>
                </a:lnSpc>
                <a:defRPr/>
              </a:pPr>
              <a:r>
                <a:rPr lang="pt-BR" sz="1600" b="1" dirty="0">
                  <a:solidFill>
                    <a:prstClr val="black"/>
                  </a:solidFill>
                  <a:sym typeface="Calibri"/>
                </a:rPr>
                <a:t>6</a:t>
              </a:r>
              <a:endParaRPr lang="pt-BR" sz="800" dirty="0">
                <a:solidFill>
                  <a:prstClr val="black"/>
                </a:solidFill>
                <a:sym typeface="Calibri"/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484574" y="1563810"/>
              <a:ext cx="213496" cy="2135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09570">
                <a:lnSpc>
                  <a:spcPts val="1520"/>
                </a:lnSpc>
                <a:defRPr/>
              </a:pPr>
              <a:r>
                <a:rPr lang="pt-BR" sz="1600" b="1" dirty="0">
                  <a:solidFill>
                    <a:prstClr val="black"/>
                  </a:solidFill>
                  <a:sym typeface="Calibri"/>
                </a:rPr>
                <a:t>7</a:t>
              </a:r>
              <a:endParaRPr lang="pt-BR" sz="800" dirty="0">
                <a:solidFill>
                  <a:prstClr val="black"/>
                </a:solidFill>
                <a:sym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5907766" y="1563810"/>
              <a:ext cx="213496" cy="2135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09570">
                <a:lnSpc>
                  <a:spcPts val="1520"/>
                </a:lnSpc>
                <a:defRPr/>
              </a:pPr>
              <a:r>
                <a:rPr lang="pt-BR" sz="1600" b="1" dirty="0">
                  <a:solidFill>
                    <a:prstClr val="black"/>
                  </a:solidFill>
                  <a:sym typeface="Calibri"/>
                </a:rPr>
                <a:t>8</a:t>
              </a:r>
              <a:endParaRPr lang="pt-BR" sz="800" dirty="0">
                <a:solidFill>
                  <a:prstClr val="black"/>
                </a:solidFill>
                <a:sym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330959" y="1563810"/>
              <a:ext cx="213496" cy="2135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09570">
                <a:lnSpc>
                  <a:spcPts val="1520"/>
                </a:lnSpc>
                <a:defRPr/>
              </a:pPr>
              <a:r>
                <a:rPr lang="pt-BR" sz="1600" b="1" dirty="0">
                  <a:solidFill>
                    <a:prstClr val="black"/>
                  </a:solidFill>
                  <a:sym typeface="Calibri"/>
                </a:rPr>
                <a:t>9</a:t>
              </a:r>
              <a:endParaRPr lang="pt-BR" sz="800" dirty="0">
                <a:solidFill>
                  <a:prstClr val="black"/>
                </a:solidFill>
                <a:sym typeface="Calibri"/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758139" y="1563810"/>
              <a:ext cx="290506" cy="21351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09570">
                <a:lnSpc>
                  <a:spcPts val="1520"/>
                </a:lnSpc>
                <a:defRPr/>
              </a:pPr>
              <a:r>
                <a:rPr lang="pt-BR" sz="1600" b="1" dirty="0">
                  <a:solidFill>
                    <a:prstClr val="black"/>
                  </a:solidFill>
                  <a:sym typeface="Calibri"/>
                </a:rPr>
                <a:t>10</a:t>
              </a:r>
              <a:endParaRPr lang="pt-BR" sz="800" dirty="0">
                <a:solidFill>
                  <a:prstClr val="black"/>
                </a:solidFill>
                <a:sym typeface="Calibri"/>
              </a:endParaRPr>
            </a:p>
          </p:txBody>
        </p:sp>
      </p:grpSp>
      <p:sp>
        <p:nvSpPr>
          <p:cNvPr id="32" name="TextBox 31"/>
          <p:cNvSpPr txBox="1"/>
          <p:nvPr/>
        </p:nvSpPr>
        <p:spPr>
          <a:xfrm>
            <a:off x="10297405" y="1984124"/>
            <a:ext cx="366242" cy="289298"/>
          </a:xfrm>
          <a:prstGeom prst="rect">
            <a:avLst/>
          </a:prstGeom>
          <a:noFill/>
        </p:spPr>
        <p:txBody>
          <a:bodyPr wrap="none" lIns="48000" tIns="48000" rIns="48000" bIns="48000" rtlCol="0" anchor="ctr">
            <a:spAutoFit/>
          </a:bodyPr>
          <a:lstStyle/>
          <a:p>
            <a:pPr defTabSz="609570">
              <a:lnSpc>
                <a:spcPts val="1520"/>
              </a:lnSpc>
              <a:defRPr/>
            </a:pPr>
            <a:r>
              <a:rPr lang="pt-BR" sz="1067" b="1" dirty="0">
                <a:solidFill>
                  <a:prstClr val="black"/>
                </a:solidFill>
                <a:sym typeface="Calibri"/>
              </a:rPr>
              <a:t>anos</a:t>
            </a:r>
            <a:endParaRPr lang="pt-BR" sz="133" dirty="0">
              <a:solidFill>
                <a:prstClr val="black"/>
              </a:solidFill>
              <a:sym typeface="Calibri"/>
            </a:endParaRPr>
          </a:p>
        </p:txBody>
      </p:sp>
      <p:cxnSp>
        <p:nvCxnSpPr>
          <p:cNvPr id="53" name="Straight Connector 52"/>
          <p:cNvCxnSpPr/>
          <p:nvPr/>
        </p:nvCxnSpPr>
        <p:spPr>
          <a:xfrm>
            <a:off x="4393919" y="2310279"/>
            <a:ext cx="0" cy="3560793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soli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03875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828800" y="1676400"/>
            <a:ext cx="3352800" cy="1981200"/>
          </a:xfrm>
          <a:prstGeom prst="rect">
            <a:avLst/>
          </a:prstGeom>
          <a:solidFill>
            <a:srgbClr val="FFFF66"/>
          </a:solidFill>
          <a:ln w="9525">
            <a:solidFill>
              <a:srgbClr val="2E62C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</a:rPr>
              <a:t>EFFICACY</a:t>
            </a:r>
            <a:endParaRPr lang="en-US" altLang="en-US" sz="800" dirty="0">
              <a:solidFill>
                <a:srgbClr val="000000"/>
              </a:solidFill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1600" dirty="0">
              <a:solidFill>
                <a:srgbClr val="000000"/>
              </a:solidFill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000000"/>
                </a:solidFill>
              </a:rPr>
              <a:t>Lowering HgA1c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1828800" y="3810000"/>
            <a:ext cx="3352800" cy="1981200"/>
          </a:xfrm>
          <a:prstGeom prst="rect">
            <a:avLst/>
          </a:prstGeom>
          <a:solidFill>
            <a:schemeClr val="accent6">
              <a:lumMod val="75000"/>
            </a:schemeClr>
          </a:solidFill>
          <a:ln w="9525">
            <a:solidFill>
              <a:srgbClr val="2E62C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dirty="0">
              <a:solidFill>
                <a:srgbClr val="FFFFFF"/>
              </a:solidFill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FFFFFF"/>
                </a:solidFill>
              </a:rPr>
              <a:t>SAFETY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800" dirty="0">
              <a:solidFill>
                <a:srgbClr val="FFFFFF"/>
              </a:solidFill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FFFFFF"/>
                </a:solidFill>
              </a:rPr>
              <a:t>Hypoglycemia Prevention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dirty="0">
              <a:solidFill>
                <a:srgbClr val="FFFFFF"/>
              </a:solidFill>
            </a:endParaRPr>
          </a:p>
        </p:txBody>
      </p:sp>
      <p:sp useBgFill="1"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0" y="381132"/>
            <a:ext cx="12192000" cy="646331"/>
          </a:xfrm>
          <a:prstGeom prst="rect">
            <a:avLst/>
          </a:pr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FFFF00"/>
                </a:solidFill>
              </a:rPr>
              <a:t>Management of Type 2 Diabetes: 2017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6705600" y="2819400"/>
            <a:ext cx="3556000" cy="1981200"/>
          </a:xfrm>
          <a:prstGeom prst="rect">
            <a:avLst/>
          </a:prstGeom>
          <a:solidFill>
            <a:srgbClr val="FF0000"/>
          </a:solidFill>
          <a:ln w="9525">
            <a:solidFill>
              <a:srgbClr val="2E62C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8"/>
              </a:srgbClr>
            </a:outerShdw>
          </a:effec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dirty="0">
              <a:solidFill>
                <a:srgbClr val="FFFFFF"/>
              </a:solidFill>
            </a:endParaRP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sz="2800" dirty="0">
                <a:solidFill>
                  <a:srgbClr val="FFFFFF"/>
                </a:solidFill>
              </a:rPr>
              <a:t>Cardiovascular Disease Prevention</a:t>
            </a:r>
          </a:p>
          <a:p>
            <a:pPr algn="ctr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altLang="en-US" sz="2800" dirty="0">
              <a:solidFill>
                <a:srgbClr val="FFFFFF"/>
              </a:solidFill>
            </a:endParaRPr>
          </a:p>
        </p:txBody>
      </p:sp>
      <p:cxnSp>
        <p:nvCxnSpPr>
          <p:cNvPr id="8" name="Straight Arrow Connector 7"/>
          <p:cNvCxnSpPr>
            <a:cxnSpLocks noChangeShapeType="1"/>
          </p:cNvCxnSpPr>
          <p:nvPr/>
        </p:nvCxnSpPr>
        <p:spPr bwMode="auto">
          <a:xfrm>
            <a:off x="5384800" y="3733800"/>
            <a:ext cx="1016000" cy="0"/>
          </a:xfrm>
          <a:prstGeom prst="straightConnector1">
            <a:avLst/>
          </a:prstGeom>
          <a:noFill/>
          <a:ln w="101600">
            <a:solidFill>
              <a:srgbClr val="FF0000"/>
            </a:solidFill>
            <a:round/>
            <a:headEnd/>
            <a:tailEnd type="arrow" w="med" len="med"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7" name="Rectangle 6"/>
          <p:cNvSpPr>
            <a:spLocks noChangeArrowheads="1"/>
          </p:cNvSpPr>
          <p:nvPr/>
        </p:nvSpPr>
        <p:spPr bwMode="auto">
          <a:xfrm>
            <a:off x="812800" y="1219316"/>
            <a:ext cx="10769600" cy="46039"/>
          </a:xfrm>
          <a:prstGeom prst="rect">
            <a:avLst/>
          </a:prstGeom>
          <a:gradFill rotWithShape="0">
            <a:gsLst>
              <a:gs pos="0">
                <a:srgbClr val="FF0000"/>
              </a:gs>
              <a:gs pos="100000">
                <a:srgbClr val="13017C"/>
              </a:gs>
            </a:gsLst>
            <a:lin ang="0" scaled="1"/>
          </a:gradFill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alt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555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sz="3600" b="1" dirty="0" smtClean="0"/>
              <a:t>Mensagens finais</a:t>
            </a:r>
            <a:endParaRPr lang="pt-BR" sz="3600" b="1" dirty="0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pt-BR" b="1" dirty="0" smtClean="0">
                <a:solidFill>
                  <a:srgbClr val="003399"/>
                </a:solidFill>
              </a:rPr>
              <a:t>O que há para o futuro ?</a:t>
            </a:r>
          </a:p>
          <a:p>
            <a:pPr marL="0" indent="0" algn="ctr">
              <a:buNone/>
            </a:pPr>
            <a:endParaRPr lang="pt-BR" b="1" dirty="0">
              <a:solidFill>
                <a:srgbClr val="0033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87440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>
          <a:xfrm>
            <a:off x="1226031" y="65088"/>
            <a:ext cx="954992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pt-BR" altLang="pt-BR" sz="2800" b="1" dirty="0">
                <a:latin typeface="+mn-lt"/>
              </a:rPr>
              <a:t>Organização do Cuidado </a:t>
            </a:r>
            <a:br>
              <a:rPr lang="pt-BR" altLang="pt-BR" sz="2800" b="1" dirty="0">
                <a:latin typeface="+mn-lt"/>
              </a:rPr>
            </a:br>
            <a:r>
              <a:rPr lang="pt-BR" altLang="pt-BR" sz="2800" b="1" dirty="0">
                <a:latin typeface="+mn-lt"/>
              </a:rPr>
              <a:t>(Estabelecer Linha de Cuidados | Implementar)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35360" y="951236"/>
            <a:ext cx="11137237" cy="863600"/>
          </a:xfrm>
        </p:spPr>
        <p:txBody>
          <a:bodyPr>
            <a:noAutofit/>
          </a:bodyPr>
          <a:lstStyle/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pt-BR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Implementar: Fluxogramas – Referência e </a:t>
            </a:r>
            <a:r>
              <a:rPr lang="pt-BR" sz="2400" dirty="0" err="1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contrareferência</a:t>
            </a:r>
            <a:r>
              <a:rPr lang="pt-BR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eaLnBrk="1" hangingPunct="1">
              <a:lnSpc>
                <a:spcPct val="120000"/>
              </a:lnSpc>
              <a:spcBef>
                <a:spcPct val="0"/>
              </a:spcBef>
              <a:buFont typeface="Wingdings" pitchFamily="2" charset="2"/>
              <a:buChar char="§"/>
              <a:defRPr/>
            </a:pPr>
            <a:r>
              <a:rPr lang="pt-BR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Integração: Atenção Básica – Média e Alta Complexidade (MS - </a:t>
            </a:r>
            <a:r>
              <a:rPr lang="pt-BR" sz="2400" dirty="0" smtClean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CONASS </a:t>
            </a:r>
            <a:r>
              <a:rPr lang="pt-BR" sz="24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e CONASEMS) </a:t>
            </a:r>
          </a:p>
        </p:txBody>
      </p:sp>
      <p:pic>
        <p:nvPicPr>
          <p:cNvPr id="839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3644900"/>
            <a:ext cx="2782888" cy="1385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992" y="3189288"/>
            <a:ext cx="3460751" cy="226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6"/>
          <p:cNvSpPr txBox="1">
            <a:spLocks noChangeArrowheads="1"/>
          </p:cNvSpPr>
          <p:nvPr/>
        </p:nvSpPr>
        <p:spPr bwMode="auto">
          <a:xfrm>
            <a:off x="6672063" y="5445286"/>
            <a:ext cx="3264364" cy="101566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1500" b="1" dirty="0">
                <a:latin typeface="Calibri" pitchFamily="34" charset="0"/>
                <a:cs typeface="Calibri" pitchFamily="34" charset="0"/>
              </a:rPr>
              <a:t>Hospital – Equipe especializada (Terciários / Alta </a:t>
            </a:r>
            <a:r>
              <a:rPr lang="pt-BR" altLang="pt-BR" sz="1500" b="1" dirty="0" err="1">
                <a:latin typeface="Calibri" pitchFamily="34" charset="0"/>
                <a:cs typeface="Calibri" pitchFamily="34" charset="0"/>
              </a:rPr>
              <a:t>Complex</a:t>
            </a:r>
            <a:r>
              <a:rPr lang="pt-BR" altLang="pt-BR" sz="1500" b="1" dirty="0">
                <a:latin typeface="Calibri" pitchFamily="34" charset="0"/>
                <a:cs typeface="Calibri" pitchFamily="34" charset="0"/>
              </a:rPr>
              <a:t>.)</a:t>
            </a:r>
          </a:p>
          <a:p>
            <a:pPr algn="ctr"/>
            <a:r>
              <a:rPr lang="pt-BR" altLang="pt-BR" sz="1500" b="1" dirty="0">
                <a:latin typeface="Calibri" pitchFamily="34" charset="0"/>
                <a:cs typeface="Calibri" pitchFamily="34" charset="0"/>
              </a:rPr>
              <a:t>Centros de referência </a:t>
            </a:r>
          </a:p>
          <a:p>
            <a:pPr algn="ctr"/>
            <a:r>
              <a:rPr lang="pt-BR" altLang="pt-BR" sz="1500" b="1" dirty="0">
                <a:latin typeface="Calibri" pitchFamily="34" charset="0"/>
                <a:cs typeface="Calibri" pitchFamily="34" charset="0"/>
              </a:rPr>
              <a:t>(Secundários / Média </a:t>
            </a:r>
            <a:r>
              <a:rPr lang="pt-BR" altLang="pt-BR" sz="1500" b="1" dirty="0" err="1">
                <a:latin typeface="Calibri" pitchFamily="34" charset="0"/>
                <a:cs typeface="Calibri" pitchFamily="34" charset="0"/>
              </a:rPr>
              <a:t>Complex</a:t>
            </a:r>
            <a:r>
              <a:rPr lang="pt-BR" altLang="pt-BR" sz="1500" b="1" dirty="0">
                <a:latin typeface="Calibri" pitchFamily="34" charset="0"/>
                <a:cs typeface="Calibri" pitchFamily="34" charset="0"/>
              </a:rPr>
              <a:t>.)</a:t>
            </a:r>
            <a:endParaRPr lang="pt-BR" altLang="pt-BR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3975" name="Text Box 7"/>
          <p:cNvSpPr txBox="1">
            <a:spLocks noChangeArrowheads="1"/>
          </p:cNvSpPr>
          <p:nvPr/>
        </p:nvSpPr>
        <p:spPr bwMode="auto">
          <a:xfrm>
            <a:off x="1774867" y="5034785"/>
            <a:ext cx="2688993" cy="32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pt-BR" altLang="pt-BR" sz="1500" b="1" dirty="0">
                <a:latin typeface="Calibri" pitchFamily="34" charset="0"/>
                <a:cs typeface="Calibri" pitchFamily="34" charset="0"/>
              </a:rPr>
              <a:t>ESF | UPAS | CS (?)</a:t>
            </a:r>
            <a:endParaRPr lang="pt-BR" altLang="pt-BR" sz="15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83976" name="Text Box 9"/>
          <p:cNvSpPr txBox="1">
            <a:spLocks noChangeArrowheads="1"/>
          </p:cNvSpPr>
          <p:nvPr/>
        </p:nvSpPr>
        <p:spPr bwMode="auto">
          <a:xfrm>
            <a:off x="2141640" y="2314972"/>
            <a:ext cx="1775453" cy="7848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Risk</a:t>
            </a:r>
            <a:r>
              <a:rPr lang="pt-BR" altLang="pt-BR" sz="1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0 – 1</a:t>
            </a:r>
          </a:p>
        </p:txBody>
      </p:sp>
      <p:sp>
        <p:nvSpPr>
          <p:cNvPr id="83977" name="Text Box 10"/>
          <p:cNvSpPr txBox="1">
            <a:spLocks noChangeArrowheads="1"/>
          </p:cNvSpPr>
          <p:nvPr/>
        </p:nvSpPr>
        <p:spPr bwMode="auto">
          <a:xfrm>
            <a:off x="7536160" y="1945407"/>
            <a:ext cx="1584325" cy="78483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pt-BR" altLang="pt-BR" sz="1800" b="1" dirty="0" err="1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Risks</a:t>
            </a:r>
            <a:r>
              <a:rPr lang="pt-BR" altLang="pt-BR" sz="1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</a:pPr>
            <a:r>
              <a:rPr lang="pt-BR" altLang="pt-BR" sz="1800" b="1" dirty="0">
                <a:solidFill>
                  <a:prstClr val="white"/>
                </a:solidFill>
                <a:latin typeface="Calibri" pitchFamily="34" charset="0"/>
                <a:cs typeface="Calibri" pitchFamily="34" charset="0"/>
              </a:rPr>
              <a:t>1* - 3</a:t>
            </a:r>
          </a:p>
        </p:txBody>
      </p:sp>
      <p:sp>
        <p:nvSpPr>
          <p:cNvPr id="83978" name="Line 11"/>
          <p:cNvSpPr>
            <a:spLocks noChangeShapeType="1"/>
          </p:cNvSpPr>
          <p:nvPr/>
        </p:nvSpPr>
        <p:spPr bwMode="auto">
          <a:xfrm>
            <a:off x="3028591" y="3142926"/>
            <a:ext cx="0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83981" name="Line 16"/>
          <p:cNvSpPr>
            <a:spLocks noChangeShapeType="1"/>
          </p:cNvSpPr>
          <p:nvPr/>
        </p:nvSpPr>
        <p:spPr bwMode="auto">
          <a:xfrm flipV="1">
            <a:off x="4943650" y="4581525"/>
            <a:ext cx="1439863" cy="215900"/>
          </a:xfrm>
          <a:prstGeom prst="line">
            <a:avLst/>
          </a:prstGeom>
          <a:noFill/>
          <a:ln w="57150">
            <a:solidFill>
              <a:schemeClr val="bg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>
            <a:off x="8784299" y="2997075"/>
            <a:ext cx="0" cy="430213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  <p:sp>
        <p:nvSpPr>
          <p:cNvPr id="15" name="CaixaDeTexto 8"/>
          <p:cNvSpPr txBox="1">
            <a:spLocks noChangeArrowheads="1"/>
          </p:cNvSpPr>
          <p:nvPr/>
        </p:nvSpPr>
        <p:spPr bwMode="auto">
          <a:xfrm>
            <a:off x="28577" y="6525467"/>
            <a:ext cx="11815547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pt-BR" sz="1200" dirty="0">
                <a:latin typeface="Calibri" pitchFamily="34" charset="0"/>
                <a:cs typeface="Calibri" pitchFamily="34" charset="0"/>
              </a:rPr>
              <a:t>Adaptado de: Pedrosa HC , Novaes C, Leme LAP, </a:t>
            </a:r>
            <a:r>
              <a:rPr lang="pt-BR" sz="1200" dirty="0" err="1">
                <a:latin typeface="Calibri" pitchFamily="34" charset="0"/>
                <a:cs typeface="Calibri" pitchFamily="34" charset="0"/>
              </a:rPr>
              <a:t>Boulton</a:t>
            </a:r>
            <a:r>
              <a:rPr lang="pt-BR" sz="1200" dirty="0">
                <a:latin typeface="Calibri" pitchFamily="34" charset="0"/>
                <a:cs typeface="Calibri" pitchFamily="34" charset="0"/>
              </a:rPr>
              <a:t> AJM. </a:t>
            </a:r>
            <a:r>
              <a:rPr lang="pt-BR" sz="1200" dirty="0" err="1">
                <a:latin typeface="Calibri" pitchFamily="34" charset="0"/>
                <a:cs typeface="Calibri" pitchFamily="34" charset="0"/>
              </a:rPr>
              <a:t>International</a:t>
            </a:r>
            <a:r>
              <a:rPr lang="pt-BR" sz="1200" dirty="0">
                <a:latin typeface="Calibri" pitchFamily="34" charset="0"/>
                <a:cs typeface="Calibri" pitchFamily="34" charset="0"/>
              </a:rPr>
              <a:t> Diabetes Monitor 16; 11-17, 2002.</a:t>
            </a:r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>
            <a:off x="8322471" y="2742951"/>
            <a:ext cx="0" cy="4302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pt-BR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995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5363" y="853419"/>
            <a:ext cx="2803792" cy="2454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779327" y="4831518"/>
            <a:ext cx="106455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pt-BR" sz="2800" b="1" dirty="0">
                <a:solidFill>
                  <a:srgbClr val="002060"/>
                </a:solidFill>
                <a:latin typeface="Calibri corpo"/>
              </a:rPr>
              <a:t>Proposta: Implementar, CONCRETAMENTE, COM SUSTENTABILIDADE e CONTINUIDADE: Política de Estado de Saúde com foco em DCNT – </a:t>
            </a:r>
            <a:r>
              <a:rPr lang="pt-BR" sz="2800" b="1" dirty="0" smtClean="0">
                <a:solidFill>
                  <a:srgbClr val="002060"/>
                </a:solidFill>
                <a:latin typeface="Calibri corpo"/>
              </a:rPr>
              <a:t>Diabetes</a:t>
            </a:r>
          </a:p>
          <a:p>
            <a:pPr algn="ctr" defTabSz="914400"/>
            <a:r>
              <a:rPr lang="pt-BR" sz="2800" b="1" dirty="0" smtClean="0">
                <a:solidFill>
                  <a:srgbClr val="C00000"/>
                </a:solidFill>
                <a:latin typeface="Calibri corpo"/>
              </a:rPr>
              <a:t>Regulamentar a Lei </a:t>
            </a:r>
            <a:r>
              <a:rPr lang="pt-BR" sz="2800" b="1" dirty="0" smtClean="0">
                <a:solidFill>
                  <a:srgbClr val="C00000"/>
                </a:solidFill>
                <a:latin typeface="Calibri corpo"/>
              </a:rPr>
              <a:t>13.895 – 30 de outubro de 2019</a:t>
            </a:r>
            <a:endParaRPr lang="pt-BR" sz="2800" b="1" dirty="0">
              <a:solidFill>
                <a:srgbClr val="C00000"/>
              </a:solidFill>
              <a:latin typeface="Calibri corpo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5546" y="51614"/>
            <a:ext cx="7229543" cy="429857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</a:ln>
          <a:effectLst/>
          <a:extLst/>
        </p:spPr>
        <p:txBody>
          <a:bodyPr vert="horz" wrap="none" lIns="0" tIns="63480" rIns="0" bIns="6348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3000" b="0" i="0" u="none" strike="noStrike" cap="none" normalizeH="0" baseline="0" dirty="0" smtClean="0">
                <a:ln>
                  <a:noFill/>
                </a:ln>
                <a:solidFill>
                  <a:srgbClr val="3E6692"/>
                </a:solidFill>
                <a:effectLst/>
                <a:latin typeface="inherit"/>
                <a:cs typeface="Lucida Sans Unicode" pitchFamily="34" charset="0"/>
              </a:rPr>
              <a:t>Atividade Legislativa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1200" b="0" i="0" u="none" strike="noStrike" cap="none" normalizeH="0" baseline="0" dirty="0" smtClean="0">
                <a:ln>
                  <a:noFill/>
                </a:ln>
                <a:solidFill>
                  <a:srgbClr val="777777"/>
                </a:solidFill>
                <a:effectLst/>
                <a:latin typeface="Lucida Sans Unicode" pitchFamily="34" charset="0"/>
                <a:cs typeface="Lucida Sans Unicode" pitchFamily="34" charset="0"/>
                <a:hlinkClick r:id="rId3"/>
              </a:rPr>
              <a:t>Comissões </a:t>
            </a: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 startAt="4"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777777"/>
                </a:solidFill>
                <a:effectLst/>
                <a:latin typeface="Lucida Grande"/>
                <a:cs typeface="Lucida Sans Unicode" pitchFamily="34" charset="0"/>
              </a:rPr>
              <a:t>55ª, Extraordinária</a:t>
            </a: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Grande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   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800" b="1" i="0" u="none" strike="noStrike" cap="none" normalizeH="0" baseline="0" dirty="0" smtClean="0">
                <a:ln>
                  <a:noFill/>
                </a:ln>
                <a:effectLst/>
                <a:latin typeface="inherit"/>
                <a:cs typeface="Lucida Sans Unicode" pitchFamily="34" charset="0"/>
              </a:rPr>
              <a:t>CAS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100" b="0" i="0" u="none" strike="noStrike" cap="none" normalizeH="0" baseline="0" dirty="0" smtClean="0">
                <a:ln>
                  <a:noFill/>
                </a:ln>
                <a:solidFill>
                  <a:srgbClr val="3A589B"/>
                </a:solidFill>
                <a:effectLst/>
                <a:latin typeface="inherit"/>
                <a:cs typeface="Lucida Sans Unicode" pitchFamily="34" charset="0"/>
              </a:rPr>
              <a:t>27/11/2019 às 11h – </a:t>
            </a:r>
            <a:r>
              <a:rPr kumimoji="0" lang="pt-BR" sz="1100" b="1" i="0" u="none" strike="noStrike" cap="none" normalizeH="0" baseline="0" dirty="0" smtClean="0">
                <a:ln>
                  <a:noFill/>
                </a:ln>
                <a:solidFill>
                  <a:srgbClr val="3A589B"/>
                </a:solidFill>
                <a:effectLst/>
                <a:latin typeface="inherit"/>
                <a:cs typeface="Lucida Sans Unicode" pitchFamily="34" charset="0"/>
              </a:rPr>
              <a:t>55ª, Extraordinária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3A589B"/>
                </a:solidFill>
                <a:effectLst/>
                <a:latin typeface="inherit"/>
                <a:cs typeface="Lucida Sans Unicode" pitchFamily="34" charset="0"/>
              </a:rPr>
              <a:t> </a:t>
            </a: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inherit"/>
                <a:cs typeface="Lucida Sans Unicode" pitchFamily="34" charset="0"/>
              </a:rPr>
              <a:t>Agendada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3A589B"/>
                </a:solidFill>
                <a:effectLst/>
                <a:latin typeface="inherit"/>
                <a:cs typeface="Lucida Sans Unicode" pitchFamily="34" charset="0"/>
              </a:rPr>
              <a:t> 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inherit"/>
                <a:cs typeface="Lucida Sans Unicode" pitchFamily="34" charset="0"/>
                <a:hlinkClick r:id="rId4"/>
              </a:rPr>
              <a:t>  </a:t>
            </a:r>
            <a:r>
              <a:rPr kumimoji="0" lang="pt-BR" sz="1800" b="0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inherit"/>
                <a:cs typeface="Lucida Sans Unicode" pitchFamily="34" charset="0"/>
              </a:rPr>
              <a:t>                  </a:t>
            </a: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rgbClr val="3A589B"/>
                </a:solidFill>
                <a:effectLst/>
                <a:latin typeface="inherit"/>
                <a:cs typeface="Lucida Sans Unicode" pitchFamily="34" charset="0"/>
              </a:rPr>
              <a:t>Anexo II, Ala Senador Alexandre Costa, Plenário nº 9</a:t>
            </a:r>
            <a:endParaRPr kumimoji="0" lang="pt-BR" sz="1800" b="0" i="0" u="none" strike="noStrike" cap="none" normalizeH="0" baseline="0" dirty="0" smtClean="0">
              <a:ln>
                <a:noFill/>
              </a:ln>
              <a:solidFill>
                <a:srgbClr val="3A589B"/>
              </a:solidFill>
              <a:effectLst/>
              <a:latin typeface="inherit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Lucida Sans Unicode" pitchFamily="34" charset="0"/>
                <a:cs typeface="Lucida Sans Unicode" pitchFamily="34" charset="0"/>
              </a:rPr>
              <a:t>C</a:t>
            </a: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800" b="0" i="0" u="none" strike="noStrike" cap="none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latin typeface="Lucida Sans Unicode" pitchFamily="34" charset="0"/>
                <a:cs typeface="Lucida Sans Unicode" pitchFamily="34" charset="0"/>
              </a:rPr>
              <a:t>P</a:t>
            </a:r>
            <a:endParaRPr kumimoji="0" lang="pt-BR" sz="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9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Lucida Sans Unicode" pitchFamily="34" charset="0"/>
                <a:cs typeface="Lucida Sans Unicode" pitchFamily="34" charset="0"/>
                <a:hlinkClick r:id="rId5"/>
              </a:rPr>
              <a:t>Audiência Pública Interativa</a:t>
            </a: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Lucida Sans Unicode" pitchFamily="34" charset="0"/>
                <a:cs typeface="Lucida Sans Unicode" pitchFamily="34" charset="0"/>
                <a:hlinkClick r:id="rId6"/>
              </a:rPr>
              <a:t>Registro de Presença</a:t>
            </a:r>
            <a:endParaRPr kumimoji="0" lang="pt-BR" sz="900" b="0" i="0" u="none" strike="noStrike" cap="none" normalizeH="0" baseline="0" dirty="0" smtClean="0">
              <a:ln>
                <a:noFill/>
              </a:ln>
              <a:solidFill>
                <a:srgbClr val="337AB7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Lucida Sans Unicode" pitchFamily="34" charset="0"/>
              </a:rPr>
              <a:t>Finalidade</a:t>
            </a: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inherit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9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Debater a prevenção do diabetes e o acesso aos tratamentos da doença.</a:t>
            </a: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/>
            </a:r>
            <a:b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</a:b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inherit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inherit"/>
                <a:cs typeface="Lucida Sans Unicode" pitchFamily="34" charset="0"/>
              </a:rPr>
              <a:t>Requerimento(s) relacionado(s)</a:t>
            </a:r>
            <a:endParaRPr kumimoji="0" lang="pt-BR" sz="1000" b="0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inherit"/>
              <a:cs typeface="Lucida Sans Unicode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Lucida Sans Unicode" pitchFamily="34" charset="0"/>
                <a:cs typeface="Lucida Sans Unicode" pitchFamily="34" charset="0"/>
                <a:hlinkClick r:id="rId7"/>
              </a:rPr>
              <a:t>REQ 130/2019 - CAS</a:t>
            </a:r>
            <a:endParaRPr kumimoji="0" lang="pt-BR" sz="10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Senador Jorge </a:t>
            </a:r>
            <a:r>
              <a:rPr kumimoji="0" lang="pt-BR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Kajuru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 (CIDADANIA/GO), Senador Romário (PODEMOS/RJ)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Lucida Sans Unicode" pitchFamily="34" charset="0"/>
                <a:cs typeface="Lucida Sans Unicode" pitchFamily="34" charset="0"/>
                <a:hlinkClick r:id="rId8"/>
              </a:rPr>
              <a:t>REQ 136/2019 - CAS</a:t>
            </a:r>
            <a:endParaRPr kumimoji="0" lang="pt-BR" sz="10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Senador Jorge </a:t>
            </a:r>
            <a:r>
              <a:rPr kumimoji="0" lang="pt-BR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Kajuru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 (CIDADANIA/GO)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Lucida Sans Unicode" pitchFamily="34" charset="0"/>
                <a:cs typeface="Lucida Sans Unicode" pitchFamily="34" charset="0"/>
                <a:hlinkClick r:id="rId9"/>
              </a:rPr>
              <a:t>REQ 140/2019 - CAS</a:t>
            </a:r>
            <a:endParaRPr kumimoji="0" lang="pt-BR" sz="10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Senador Romário (PODEMOS/RJ)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1" i="0" u="none" strike="noStrike" cap="none" normalizeH="0" baseline="0" dirty="0" smtClean="0">
                <a:ln>
                  <a:noFill/>
                </a:ln>
                <a:solidFill>
                  <a:srgbClr val="337AB7"/>
                </a:solidFill>
                <a:effectLst/>
                <a:latin typeface="Lucida Sans Unicode" pitchFamily="34" charset="0"/>
                <a:cs typeface="Lucida Sans Unicode" pitchFamily="34" charset="0"/>
                <a:hlinkClick r:id="rId10"/>
              </a:rPr>
              <a:t>REQ 145/2019 - CAS</a:t>
            </a:r>
            <a:endParaRPr kumimoji="0" lang="pt-BR" sz="1000" b="1" i="0" u="none" strike="noStrike" cap="none" normalizeH="0" baseline="0" dirty="0" smtClean="0">
              <a:ln>
                <a:noFill/>
              </a:ln>
              <a:solidFill>
                <a:srgbClr val="333333"/>
              </a:solidFill>
              <a:effectLst/>
              <a:latin typeface="Lucida Sans Unicode" pitchFamily="34" charset="0"/>
              <a:cs typeface="Lucida Sans Unicode" pitchFamily="34" charset="0"/>
            </a:endParaRPr>
          </a:p>
          <a:p>
            <a:pPr marL="457200" marR="0" lvl="1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Senador Jorge </a:t>
            </a:r>
            <a:r>
              <a:rPr kumimoji="0" lang="pt-BR" sz="1000" b="0" i="0" u="none" strike="noStrike" cap="none" normalizeH="0" baseline="0" dirty="0" err="1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Kajuru</a:t>
            </a:r>
            <a:r>
              <a:rPr kumimoji="0" lang="pt-BR" sz="10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Lucida Sans Unicode" pitchFamily="34" charset="0"/>
                <a:cs typeface="Lucida Sans Unicode" pitchFamily="34" charset="0"/>
              </a:rPr>
              <a:t> (CIDADANIA/GO), Senador Romário (PODEMOS/RJ)</a:t>
            </a:r>
          </a:p>
        </p:txBody>
      </p:sp>
    </p:spTree>
    <p:extLst>
      <p:ext uri="{BB962C8B-B14F-4D97-AF65-F5344CB8AC3E}">
        <p14:creationId xmlns:p14="http://schemas.microsoft.com/office/powerpoint/2010/main" val="4000476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5398559"/>
            <a:ext cx="12192000" cy="602317"/>
          </a:xfrm>
          <a:prstGeom prst="rect">
            <a:avLst/>
          </a:prstGeom>
          <a:solidFill>
            <a:srgbClr val="5B89C7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US" sz="1350">
              <a:solidFill>
                <a:srgbClr val="5B89C7"/>
              </a:solidFill>
            </a:endParaRPr>
          </a:p>
        </p:txBody>
      </p:sp>
      <p:sp>
        <p:nvSpPr>
          <p:cNvPr id="8" name="TextBox 7" hidden="1"/>
          <p:cNvSpPr txBox="1"/>
          <p:nvPr/>
        </p:nvSpPr>
        <p:spPr>
          <a:xfrm>
            <a:off x="2836129" y="-1084913"/>
            <a:ext cx="651974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/>
            <a:r>
              <a:rPr lang="en-US" sz="3300" dirty="0">
                <a:solidFill>
                  <a:prstClr val="white"/>
                </a:solidFill>
                <a:latin typeface="Museo Slab 300" charset="0"/>
                <a:ea typeface="Museo Slab 300" charset="0"/>
                <a:cs typeface="Museo Slab 300" charset="0"/>
              </a:rPr>
              <a:t>IDF </a:t>
            </a:r>
            <a:r>
              <a:rPr lang="en-US" sz="3300" b="1" dirty="0">
                <a:solidFill>
                  <a:prstClr val="white"/>
                </a:solidFill>
                <a:latin typeface="Museo Slab 700" charset="0"/>
                <a:ea typeface="Museo Slab 700" charset="0"/>
                <a:cs typeface="Museo Slab 700" charset="0"/>
              </a:rPr>
              <a:t>DIABETES ATLAS</a:t>
            </a:r>
          </a:p>
          <a:p>
            <a:pPr algn="ctr" defTabSz="914400"/>
            <a:r>
              <a:rPr lang="en-US" sz="3300" b="1" dirty="0">
                <a:solidFill>
                  <a:prstClr val="white"/>
                </a:solidFill>
                <a:latin typeface="Museo Slab 700" charset="0"/>
                <a:ea typeface="Museo Slab 700" charset="0"/>
                <a:cs typeface="Museo Slab 700" charset="0"/>
              </a:rPr>
              <a:t>Eighth edition 2017</a:t>
            </a:r>
          </a:p>
        </p:txBody>
      </p:sp>
      <p:pic>
        <p:nvPicPr>
          <p:cNvPr id="1028" name="Picture 4" descr="F:\2019\2406 IDF Design of Diabetes Atlas 9th Ed (E,F,S)\Working files\web-051119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91" y="1774408"/>
            <a:ext cx="10111620" cy="4226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0" t="2646" r="1734" b="77250"/>
          <a:stretch/>
        </p:blipFill>
        <p:spPr bwMode="auto">
          <a:xfrm>
            <a:off x="353129" y="1059483"/>
            <a:ext cx="2246847" cy="50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2019\2409 IDF Power Point template\Working files\1x\Artboard 1 copy 3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0" t="32826" r="10945" b="54064"/>
          <a:stretch/>
        </p:blipFill>
        <p:spPr bwMode="auto">
          <a:xfrm>
            <a:off x="3640349" y="1125725"/>
            <a:ext cx="4758587" cy="7492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9771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Shape 97"/>
          <p:cNvPicPr preferRelativeResize="0"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53624" y="791422"/>
            <a:ext cx="4473077" cy="3946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Shape 419"/>
          <p:cNvPicPr preferRelativeResize="0"/>
          <p:nvPr/>
        </p:nvPicPr>
        <p:blipFill rotWithShape="1">
          <a:blip r:embed="rId3">
            <a:alphaModFix/>
          </a:blip>
          <a:srcRect t="3494" b="3083"/>
          <a:stretch/>
        </p:blipFill>
        <p:spPr>
          <a:xfrm>
            <a:off x="623393" y="1458408"/>
            <a:ext cx="6144683" cy="327057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hape 420"/>
          <p:cNvSpPr txBox="1"/>
          <p:nvPr/>
        </p:nvSpPr>
        <p:spPr>
          <a:xfrm>
            <a:off x="624501" y="4887842"/>
            <a:ext cx="5002576" cy="264029"/>
          </a:xfrm>
          <a:prstGeom prst="rect">
            <a:avLst/>
          </a:prstGeom>
          <a:noFill/>
          <a:ln>
            <a:noFill/>
          </a:ln>
        </p:spPr>
        <p:txBody>
          <a:bodyPr wrap="square" lIns="45702" tIns="22844" rIns="45702" bIns="22844" anchor="t" anchorCtr="0">
            <a:noAutofit/>
          </a:bodyPr>
          <a:lstStyle/>
          <a:p>
            <a:pPr defTabSz="914378">
              <a:buClr>
                <a:srgbClr val="FFFFFF"/>
              </a:buClr>
              <a:buSzPts val="1750"/>
            </a:pPr>
            <a:r>
              <a:rPr lang="en-US" sz="3200" b="1" dirty="0">
                <a:solidFill>
                  <a:srgbClr val="C00000"/>
                </a:solidFill>
                <a:ea typeface="Montserrat ExtraBold"/>
                <a:cs typeface="Calibri" pitchFamily="34" charset="0"/>
                <a:sym typeface="Montserrat ExtraBold"/>
              </a:rPr>
              <a:t>GESTÃO 2018-2019</a:t>
            </a:r>
          </a:p>
          <a:p>
            <a:pPr defTabSz="914378">
              <a:buClr>
                <a:srgbClr val="FFFFFF"/>
              </a:buClr>
              <a:buSzPts val="1750"/>
            </a:pPr>
            <a:r>
              <a:rPr lang="en-US" sz="3200" b="1" dirty="0" err="1">
                <a:solidFill>
                  <a:srgbClr val="002060"/>
                </a:solidFill>
                <a:ea typeface="Montserrat ExtraBold"/>
                <a:cs typeface="Calibri" pitchFamily="34" charset="0"/>
                <a:sym typeface="Montserrat ExtraBold"/>
              </a:rPr>
              <a:t>Educar</a:t>
            </a:r>
            <a:r>
              <a:rPr lang="en-US" sz="3200" b="1" dirty="0">
                <a:solidFill>
                  <a:srgbClr val="002060"/>
                </a:solidFill>
                <a:ea typeface="Montserrat ExtraBold"/>
                <a:cs typeface="Calibri" pitchFamily="34" charset="0"/>
                <a:sym typeface="Montserrat ExtraBold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a typeface="Montserrat ExtraBold"/>
                <a:cs typeface="Calibri" pitchFamily="34" charset="0"/>
                <a:sym typeface="Montserrat ExtraBold"/>
              </a:rPr>
              <a:t>Apoiar</a:t>
            </a:r>
            <a:r>
              <a:rPr lang="en-US" sz="3200" b="1" dirty="0">
                <a:solidFill>
                  <a:srgbClr val="002060"/>
                </a:solidFill>
                <a:ea typeface="Montserrat ExtraBold"/>
                <a:cs typeface="Calibri" pitchFamily="34" charset="0"/>
                <a:sym typeface="Montserrat ExtraBold"/>
              </a:rPr>
              <a:t>. </a:t>
            </a:r>
            <a:r>
              <a:rPr lang="en-US" sz="3200" b="1" dirty="0" err="1">
                <a:solidFill>
                  <a:srgbClr val="002060"/>
                </a:solidFill>
                <a:ea typeface="Montserrat ExtraBold"/>
                <a:cs typeface="Calibri" pitchFamily="34" charset="0"/>
                <a:sym typeface="Montserrat ExtraBold"/>
              </a:rPr>
              <a:t>Transformar</a:t>
            </a:r>
            <a:r>
              <a:rPr lang="en-US" sz="3200" b="1" dirty="0">
                <a:solidFill>
                  <a:srgbClr val="002060"/>
                </a:solidFill>
                <a:ea typeface="Montserrat ExtraBold"/>
                <a:cs typeface="Calibri" pitchFamily="34" charset="0"/>
                <a:sym typeface="Montserrat ExtraBold"/>
              </a:rPr>
              <a:t>. </a:t>
            </a:r>
            <a:r>
              <a:rPr lang="en-US" sz="3200" b="1" dirty="0">
                <a:solidFill>
                  <a:srgbClr val="FFFFFF"/>
                </a:solidFill>
                <a:ea typeface="Montserrat ExtraBold"/>
                <a:cs typeface="Calibri" pitchFamily="34" charset="0"/>
                <a:sym typeface="Montserrat ExtraBold"/>
              </a:rPr>
              <a:t/>
            </a:r>
            <a:br>
              <a:rPr lang="en-US" sz="3200" b="1" dirty="0">
                <a:solidFill>
                  <a:srgbClr val="FFFFFF"/>
                </a:solidFill>
                <a:ea typeface="Montserrat ExtraBold"/>
                <a:cs typeface="Calibri" pitchFamily="34" charset="0"/>
                <a:sym typeface="Montserrat ExtraBold"/>
              </a:rPr>
            </a:br>
            <a:endParaRPr sz="3200" b="1" dirty="0">
              <a:solidFill>
                <a:srgbClr val="000000"/>
              </a:solidFill>
              <a:cs typeface="Calibri" pitchFamily="34" charset="0"/>
            </a:endParaRPr>
          </a:p>
        </p:txBody>
      </p:sp>
      <p:sp>
        <p:nvSpPr>
          <p:cNvPr id="2" name="CaixaDeTexto 1"/>
          <p:cNvSpPr txBox="1"/>
          <p:nvPr/>
        </p:nvSpPr>
        <p:spPr>
          <a:xfrm>
            <a:off x="7253707" y="5758972"/>
            <a:ext cx="471267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3852"/>
            <a:r>
              <a:rPr lang="pt-BR" sz="2800" b="1" dirty="0">
                <a:solidFill>
                  <a:srgbClr val="002060"/>
                </a:solidFill>
                <a:hlinkClick r:id="rId4"/>
              </a:rPr>
              <a:t>www.diabetes.org.br</a:t>
            </a:r>
            <a:endParaRPr lang="pt-BR" sz="2800" b="1" dirty="0">
              <a:solidFill>
                <a:srgbClr val="002060"/>
              </a:solidFill>
            </a:endParaRPr>
          </a:p>
          <a:p>
            <a:pPr algn="ctr" defTabSz="913852"/>
            <a:r>
              <a:rPr lang="pt-BR" sz="2400" b="1" dirty="0">
                <a:solidFill>
                  <a:prstClr val="black"/>
                </a:solidFill>
              </a:rPr>
              <a:t>pedrosa.hc@diabetes.org.br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633130" y="808944"/>
            <a:ext cx="369276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3852"/>
            <a:r>
              <a:rPr lang="pt-BR" sz="3200" b="1" i="1" dirty="0">
                <a:solidFill>
                  <a:prstClr val="black"/>
                </a:solidFill>
              </a:rPr>
              <a:t>Muito obrigada !</a:t>
            </a:r>
          </a:p>
        </p:txBody>
      </p:sp>
    </p:spTree>
    <p:extLst>
      <p:ext uri="{BB962C8B-B14F-4D97-AF65-F5344CB8AC3E}">
        <p14:creationId xmlns:p14="http://schemas.microsoft.com/office/powerpoint/2010/main" val="3086582248"/>
      </p:ext>
    </p:extLst>
  </p:cSld>
  <p:clrMapOvr>
    <a:masterClrMapping/>
  </p:clrMapOvr>
  <p:transition advTm="10733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23748" y="4410941"/>
            <a:ext cx="12215751" cy="158981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chemeClr val="tx2"/>
              </a:solidFill>
            </a:endParaRP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30" t="2646" r="1734" b="77250"/>
          <a:stretch/>
        </p:blipFill>
        <p:spPr bwMode="auto">
          <a:xfrm>
            <a:off x="4960777" y="5227282"/>
            <a:ext cx="2246847" cy="503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25935" y="4578472"/>
            <a:ext cx="471638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atlas@idf.org </a:t>
            </a:r>
            <a:br>
              <a:rPr lang="en-US" sz="1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50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www.diabetesatlas.org</a:t>
            </a:r>
            <a:endParaRPr lang="en-US" sz="15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F:\2019\2409 IDF Power Point template\Working files\2406-IDFATLAS-EN-0811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24" b="48815"/>
          <a:stretch/>
        </p:blipFill>
        <p:spPr bwMode="auto">
          <a:xfrm>
            <a:off x="-5304" y="0"/>
            <a:ext cx="7571535" cy="387803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F:\2019\2409 IDF Power Point template\Working files\2406-IDFATLAS-EN-0811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09" r="16525" b="15753"/>
          <a:stretch/>
        </p:blipFill>
        <p:spPr bwMode="auto">
          <a:xfrm>
            <a:off x="7518175" y="1853840"/>
            <a:ext cx="4647416" cy="196388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4" name="Conector de seta reta 3"/>
          <p:cNvCxnSpPr/>
          <p:nvPr/>
        </p:nvCxnSpPr>
        <p:spPr>
          <a:xfrm flipH="1">
            <a:off x="6738221" y="1873625"/>
            <a:ext cx="729315" cy="0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/>
          <p:cNvCxnSpPr/>
          <p:nvPr/>
        </p:nvCxnSpPr>
        <p:spPr>
          <a:xfrm>
            <a:off x="5800165" y="1873625"/>
            <a:ext cx="84268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3301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 hidden="1"/>
          <p:cNvSpPr txBox="1"/>
          <p:nvPr/>
        </p:nvSpPr>
        <p:spPr>
          <a:xfrm>
            <a:off x="438809" y="-415499"/>
            <a:ext cx="950729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250" b="1" dirty="0">
                <a:solidFill>
                  <a:srgbClr val="5778AE"/>
                </a:solidFill>
                <a:latin typeface="Museo Slab 700" charset="0"/>
                <a:ea typeface="Museo Slab 700" charset="0"/>
                <a:cs typeface="Museo Slab 700" charset="0"/>
              </a:rPr>
              <a:t>Diabetes around the world</a:t>
            </a:r>
          </a:p>
        </p:txBody>
      </p:sp>
      <p:sp>
        <p:nvSpPr>
          <p:cNvPr id="8" name="Rectangle 7"/>
          <p:cNvSpPr/>
          <p:nvPr/>
        </p:nvSpPr>
        <p:spPr>
          <a:xfrm>
            <a:off x="577912" y="275679"/>
            <a:ext cx="1072269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4472C4"/>
                </a:solidFill>
                <a:latin typeface="Calibri Light"/>
              </a:rPr>
              <a:t>Number of people (20-79 years) with diabetes globally and by IDF Region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29" b="14450"/>
          <a:stretch/>
        </p:blipFill>
        <p:spPr bwMode="auto">
          <a:xfrm>
            <a:off x="-153876" y="1229731"/>
            <a:ext cx="12535271" cy="510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ector angulado 2"/>
          <p:cNvCxnSpPr/>
          <p:nvPr/>
        </p:nvCxnSpPr>
        <p:spPr>
          <a:xfrm rot="5400000" flipH="1" flipV="1">
            <a:off x="2268072" y="4930586"/>
            <a:ext cx="708214" cy="385480"/>
          </a:xfrm>
          <a:prstGeom prst="bentConnector3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2369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 hidden="1"/>
          <p:cNvSpPr txBox="1"/>
          <p:nvPr/>
        </p:nvSpPr>
        <p:spPr>
          <a:xfrm>
            <a:off x="438809" y="-415499"/>
            <a:ext cx="9507299" cy="4385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/>
            <a:r>
              <a:rPr lang="en-US" sz="2250" b="1" dirty="0">
                <a:solidFill>
                  <a:srgbClr val="5778AE"/>
                </a:solidFill>
                <a:latin typeface="Museo Slab 700" charset="0"/>
                <a:ea typeface="Museo Slab 700" charset="0"/>
                <a:cs typeface="Museo Slab 700" charset="0"/>
              </a:rPr>
              <a:t>Diabetes around the world</a:t>
            </a:r>
          </a:p>
        </p:txBody>
      </p:sp>
      <p:sp>
        <p:nvSpPr>
          <p:cNvPr id="5" name="Rectangle 4"/>
          <p:cNvSpPr/>
          <p:nvPr/>
        </p:nvSpPr>
        <p:spPr>
          <a:xfrm>
            <a:off x="0" y="145357"/>
            <a:ext cx="121920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-US" sz="2800" b="1" dirty="0">
                <a:solidFill>
                  <a:srgbClr val="4472C4"/>
                </a:solidFill>
                <a:latin typeface="Calibri Light"/>
              </a:rPr>
              <a:t>Estimations and projections of the number of people </a:t>
            </a:r>
            <a:endParaRPr lang="en-US" sz="2800" b="1" dirty="0" smtClean="0">
              <a:solidFill>
                <a:srgbClr val="4472C4"/>
              </a:solidFill>
              <a:latin typeface="Calibri Light"/>
            </a:endParaRPr>
          </a:p>
          <a:p>
            <a:pPr algn="ctr" defTabSz="914400"/>
            <a:r>
              <a:rPr lang="en-US" sz="2800" b="1" dirty="0" smtClean="0">
                <a:solidFill>
                  <a:srgbClr val="4472C4"/>
                </a:solidFill>
                <a:latin typeface="Calibri Light"/>
              </a:rPr>
              <a:t>(</a:t>
            </a:r>
            <a:r>
              <a:rPr lang="en-US" sz="2800" b="1" dirty="0">
                <a:solidFill>
                  <a:srgbClr val="4472C4"/>
                </a:solidFill>
                <a:latin typeface="Calibri Light"/>
              </a:rPr>
              <a:t>20-79 years) </a:t>
            </a:r>
            <a:br>
              <a:rPr lang="en-US" sz="2800" b="1" dirty="0">
                <a:solidFill>
                  <a:srgbClr val="4472C4"/>
                </a:solidFill>
                <a:latin typeface="Calibri Light"/>
              </a:rPr>
            </a:br>
            <a:r>
              <a:rPr lang="en-US" sz="2800" b="1" dirty="0">
                <a:solidFill>
                  <a:srgbClr val="4472C4"/>
                </a:solidFill>
                <a:latin typeface="Calibri Light"/>
              </a:rPr>
              <a:t>with diabetes in different editions (millions)</a:t>
            </a:r>
          </a:p>
        </p:txBody>
      </p:sp>
      <p:pic>
        <p:nvPicPr>
          <p:cNvPr id="7170" name="Picture 2" descr="F:\2019\2409 IDF Power Point template\Working files\ppt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21" y="1322774"/>
            <a:ext cx="12103080" cy="54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5957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21A56A0A-286A-4F3D-AD0F-223A62DE7D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7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038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77913" y="286613"/>
            <a:ext cx="1108790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accent1"/>
                </a:solidFill>
                <a:latin typeface="+mj-lt"/>
              </a:rPr>
              <a:t>Top 10 countries with diabetes (20-79 years) and their health expenditure, 2019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662864" y="763546"/>
            <a:ext cx="13352015" cy="5699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Conector angulado 7"/>
          <p:cNvCxnSpPr/>
          <p:nvPr/>
        </p:nvCxnSpPr>
        <p:spPr>
          <a:xfrm rot="16200000" flipV="1">
            <a:off x="5148306" y="5839349"/>
            <a:ext cx="1504764" cy="532661"/>
          </a:xfrm>
          <a:prstGeom prst="bentConnector3">
            <a:avLst/>
          </a:prstGeom>
          <a:ln w="571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25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6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1_Blank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1_Custom Design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2_Custom Design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3_Custom Design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17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3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8_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1_Default Design">
  <a:themeElements>
    <a:clrScheme name="1_Default Design 14">
      <a:dk1>
        <a:srgbClr val="003366"/>
      </a:dk1>
      <a:lt1>
        <a:srgbClr val="FFFFFF"/>
      </a:lt1>
      <a:dk2>
        <a:srgbClr val="011C8D"/>
      </a:dk2>
      <a:lt2>
        <a:srgbClr val="CCFFFF"/>
      </a:lt2>
      <a:accent1>
        <a:srgbClr val="3366CC"/>
      </a:accent1>
      <a:accent2>
        <a:srgbClr val="00B000"/>
      </a:accent2>
      <a:accent3>
        <a:srgbClr val="AAABC5"/>
      </a:accent3>
      <a:accent4>
        <a:srgbClr val="DADADA"/>
      </a:accent4>
      <a:accent5>
        <a:srgbClr val="ADB8E2"/>
      </a:accent5>
      <a:accent6>
        <a:srgbClr val="009F00"/>
      </a:accent6>
      <a:hlink>
        <a:srgbClr val="66CCFF"/>
      </a:hlink>
      <a:folHlink>
        <a:srgbClr val="FFE701"/>
      </a:folHlink>
    </a:clrScheme>
    <a:fontScheme name="1_Default Design">
      <a:majorFont>
        <a:latin typeface="Arial"/>
        <a:ea typeface="MS PGothic"/>
        <a:cs typeface="MS PGothic"/>
      </a:majorFont>
      <a:minorFont>
        <a:latin typeface="Arial"/>
        <a:ea typeface="MS PGothic"/>
        <a:cs typeface="MS PGothi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3">
        <a:dk1>
          <a:srgbClr val="003366"/>
        </a:dk1>
        <a:lt1>
          <a:srgbClr val="FFFFFF"/>
        </a:lt1>
        <a:dk2>
          <a:srgbClr val="001D58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BB4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4">
        <a:dk1>
          <a:srgbClr val="003366"/>
        </a:dk1>
        <a:lt1>
          <a:srgbClr val="FFFFFF"/>
        </a:lt1>
        <a:dk2>
          <a:srgbClr val="011C8D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BC5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3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0.xml><?xml version="1.0" encoding="utf-8"?>
<a:theme xmlns:a="http://schemas.openxmlformats.org/drawingml/2006/main" name="Office Theme">
  <a:themeElements>
    <a:clrScheme name="Office Them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0000"/>
      </a:accent1>
      <a:accent2>
        <a:srgbClr val="FA6F6B"/>
      </a:accent2>
      <a:accent3>
        <a:srgbClr val="8C3E3C"/>
      </a:accent3>
      <a:accent4>
        <a:srgbClr val="FF6566"/>
      </a:accent4>
      <a:accent5>
        <a:srgbClr val="E64823"/>
      </a:accent5>
      <a:accent6>
        <a:srgbClr val="EF917B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5_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2.xml><?xml version="1.0" encoding="utf-8"?>
<a:theme xmlns:a="http://schemas.openxmlformats.org/drawingml/2006/main" name="4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9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7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Streamline">
  <a:themeElements>
    <a:clrScheme name="Streamline">
      <a:dk1>
        <a:srgbClr val="1A9988"/>
      </a:dk1>
      <a:lt1>
        <a:srgbClr val="FFFFFF"/>
      </a:lt1>
      <a:dk2>
        <a:srgbClr val="1A1A1A"/>
      </a:dk2>
      <a:lt2>
        <a:srgbClr val="E9EDEE"/>
      </a:lt2>
      <a:accent1>
        <a:srgbClr val="595959"/>
      </a:accent1>
      <a:accent2>
        <a:srgbClr val="6AA4C8"/>
      </a:accent2>
      <a:accent3>
        <a:srgbClr val="EB5600"/>
      </a:accent3>
      <a:accent4>
        <a:srgbClr val="A2FFE8"/>
      </a:accent4>
      <a:accent5>
        <a:srgbClr val="1C3678"/>
      </a:accent5>
      <a:accent6>
        <a:srgbClr val="FFB8A2"/>
      </a:accent6>
      <a:hlink>
        <a:srgbClr val="1C3678"/>
      </a:hlink>
      <a:folHlink>
        <a:srgbClr val="1C367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3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4_Tema do Office">
  <a:themeElements>
    <a:clrScheme name="Tema do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o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o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8_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1626</TotalTime>
  <Words>1878</Words>
  <Application>Microsoft Office PowerPoint</Application>
  <PresentationFormat>Personalizar</PresentationFormat>
  <Paragraphs>383</Paragraphs>
  <Slides>40</Slides>
  <Notes>10</Notes>
  <HiddenSlides>6</HiddenSlides>
  <MMClips>0</MMClips>
  <ScaleCrop>false</ScaleCrop>
  <HeadingPairs>
    <vt:vector size="6" baseType="variant">
      <vt:variant>
        <vt:lpstr>Tema</vt:lpstr>
      </vt:variant>
      <vt:variant>
        <vt:i4>22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40</vt:i4>
      </vt:variant>
    </vt:vector>
  </HeadingPairs>
  <TitlesOfParts>
    <vt:vector size="63" baseType="lpstr">
      <vt:lpstr>1_Tema do Office</vt:lpstr>
      <vt:lpstr>10_Tema do Office</vt:lpstr>
      <vt:lpstr>9_Tema do Office</vt:lpstr>
      <vt:lpstr>7_Tema do Office</vt:lpstr>
      <vt:lpstr>2_Streamline</vt:lpstr>
      <vt:lpstr>13_Tema do Office</vt:lpstr>
      <vt:lpstr>14_Tema do Office</vt:lpstr>
      <vt:lpstr>5_Tema do Office</vt:lpstr>
      <vt:lpstr>8_Tema do Office</vt:lpstr>
      <vt:lpstr>16_Tema do Office</vt:lpstr>
      <vt:lpstr>1_Blank</vt:lpstr>
      <vt:lpstr>1_Custom Design</vt:lpstr>
      <vt:lpstr>2_Custom Design</vt:lpstr>
      <vt:lpstr>3_Custom Design</vt:lpstr>
      <vt:lpstr>17_Tema do Office</vt:lpstr>
      <vt:lpstr>3_Office Theme</vt:lpstr>
      <vt:lpstr>8_Design padrão</vt:lpstr>
      <vt:lpstr>1_Default Design</vt:lpstr>
      <vt:lpstr>3_Tema do Office</vt:lpstr>
      <vt:lpstr>Office Theme</vt:lpstr>
      <vt:lpstr>5_Streamline</vt:lpstr>
      <vt:lpstr>4_Tema do Office</vt:lpstr>
      <vt:lpstr>Slide do think-cell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Pessoas com diabetes têm risco aumentado para insuficiência cardíaca (IC) </vt:lpstr>
      <vt:lpstr>Diabetes compromete  todo o organismor  complicações ?  Desfechos clínicos</vt:lpstr>
      <vt:lpstr>Apresentação do PowerPoint</vt:lpstr>
      <vt:lpstr>Apresentação do PowerPoint</vt:lpstr>
      <vt:lpstr>Apresentação do PowerPoint</vt:lpstr>
      <vt:lpstr>Como está o controle do diabetes                                               no Brasil ?</vt:lpstr>
      <vt:lpstr>Mau controle do DM Tipo 2 nas regiões do Brasil, segundo a HbA1c (2007) em 10 cidades brasileiras</vt:lpstr>
      <vt:lpstr>HbA1c: - Classe social - Região do Brasil</vt:lpstr>
      <vt:lpstr>Prevalence of DM1 adults and goals of care in daily clinical practice:  A natioanwide multicenter study in Brazil  </vt:lpstr>
      <vt:lpstr>Apresentação do PowerPoint</vt:lpstr>
      <vt:lpstr>Apresentação do PowerPoint</vt:lpstr>
      <vt:lpstr>“Elefante na sala” (o que é ?)* Situação incomôda que todos sabem mas... Ninguém quer admitir ...) </vt:lpstr>
      <vt:lpstr>Propostas e estratégias da SBD para modificar o atual mau status  do diabetes no Brasil ( e olhar o “elefante” da sala...)</vt:lpstr>
      <vt:lpstr>Apresentação do PowerPoint</vt:lpstr>
      <vt:lpstr>Apresentação do PowerPoint</vt:lpstr>
      <vt:lpstr>Atraso significativo na otimização do tratamento  do DM2</vt:lpstr>
      <vt:lpstr>Apresentação do PowerPoint</vt:lpstr>
      <vt:lpstr>Mensagens finais</vt:lpstr>
      <vt:lpstr>Organização do Cuidado  (Estabelecer Linha de Cuidados | Implementar)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hermelinda pedrosa</dc:creator>
  <cp:lastModifiedBy>Linda</cp:lastModifiedBy>
  <cp:revision>91</cp:revision>
  <dcterms:created xsi:type="dcterms:W3CDTF">2018-08-05T21:33:06Z</dcterms:created>
  <dcterms:modified xsi:type="dcterms:W3CDTF">2019-11-27T12:38:57Z</dcterms:modified>
</cp:coreProperties>
</file>