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3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727" r:id="rId4"/>
  </p:sldMasterIdLst>
  <p:notesMasterIdLst>
    <p:notesMasterId r:id="rId19"/>
  </p:notesMasterIdLst>
  <p:sldIdLst>
    <p:sldId id="261" r:id="rId5"/>
    <p:sldId id="2276" r:id="rId6"/>
    <p:sldId id="1240" r:id="rId7"/>
    <p:sldId id="2278" r:id="rId8"/>
    <p:sldId id="2279" r:id="rId9"/>
    <p:sldId id="2283" r:id="rId10"/>
    <p:sldId id="1237" r:id="rId11"/>
    <p:sldId id="259" r:id="rId12"/>
    <p:sldId id="2285" r:id="rId13"/>
    <p:sldId id="1674" r:id="rId14"/>
    <p:sldId id="2284" r:id="rId15"/>
    <p:sldId id="2286" r:id="rId16"/>
    <p:sldId id="975" r:id="rId17"/>
    <p:sldId id="303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AF470D"/>
    <a:srgbClr val="AF1A0D"/>
    <a:srgbClr val="AD250F"/>
    <a:srgbClr val="FFFFFF"/>
    <a:srgbClr val="FFF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23" autoAdjust="0"/>
    <p:restoredTop sz="94598"/>
  </p:normalViewPr>
  <p:slideViewPr>
    <p:cSldViewPr snapToGrid="0">
      <p:cViewPr varScale="1">
        <p:scale>
          <a:sx n="119" d="100"/>
          <a:sy n="119" d="100"/>
        </p:scale>
        <p:origin x="9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3A1F1A-2C2F-F841-8D00-2E8C5BD5B0C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79BA5-540A-B240-8267-5EB3056A6F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4895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Em </a:t>
            </a:r>
            <a:r>
              <a:rPr lang="pt-BR" dirty="0" err="1"/>
              <a:t>Ortodoncia</a:t>
            </a:r>
            <a:r>
              <a:rPr lang="pt-BR" dirty="0"/>
              <a:t> especialmente, </a:t>
            </a:r>
            <a:r>
              <a:rPr lang="pt-BR" dirty="0" err="1"/>
              <a:t>la</a:t>
            </a:r>
            <a:r>
              <a:rPr lang="pt-BR" dirty="0"/>
              <a:t> campanha visa conscientizar </a:t>
            </a:r>
            <a:r>
              <a:rPr lang="pt-BR" dirty="0" err="1"/>
              <a:t>los</a:t>
            </a:r>
            <a:r>
              <a:rPr lang="pt-BR" dirty="0"/>
              <a:t> clínicos </a:t>
            </a:r>
            <a:r>
              <a:rPr lang="pt-BR" dirty="0" err="1"/>
              <a:t>generales</a:t>
            </a:r>
            <a:r>
              <a:rPr lang="pt-BR" dirty="0"/>
              <a:t> e </a:t>
            </a:r>
            <a:r>
              <a:rPr lang="pt-BR" dirty="0" err="1"/>
              <a:t>las</a:t>
            </a:r>
            <a:r>
              <a:rPr lang="pt-BR" dirty="0"/>
              <a:t> famílias que </a:t>
            </a:r>
            <a:r>
              <a:rPr lang="pt-BR" dirty="0" err="1"/>
              <a:t>la</a:t>
            </a:r>
            <a:r>
              <a:rPr lang="pt-BR" dirty="0"/>
              <a:t> primer visita al </a:t>
            </a:r>
            <a:r>
              <a:rPr lang="pt-BR" dirty="0" err="1"/>
              <a:t>Ortodoncista</a:t>
            </a:r>
            <a:r>
              <a:rPr lang="pt-BR" dirty="0"/>
              <a:t> </a:t>
            </a:r>
            <a:r>
              <a:rPr lang="pt-BR" dirty="0" err="1"/>
              <a:t>debe</a:t>
            </a:r>
            <a:r>
              <a:rPr lang="pt-BR" dirty="0"/>
              <a:t> de </a:t>
            </a:r>
            <a:r>
              <a:rPr lang="pt-BR" dirty="0" err="1"/>
              <a:t>ocorrir</a:t>
            </a:r>
            <a:r>
              <a:rPr lang="pt-BR" dirty="0"/>
              <a:t> aos 6 anos de </a:t>
            </a:r>
            <a:r>
              <a:rPr lang="pt-BR" dirty="0" err="1"/>
              <a:t>edad</a:t>
            </a:r>
            <a:r>
              <a:rPr lang="pt-BR" dirty="0"/>
              <a:t> em vez de 12 anos de </a:t>
            </a:r>
            <a:r>
              <a:rPr lang="pt-BR" dirty="0" err="1"/>
              <a:t>edad</a:t>
            </a:r>
            <a:r>
              <a:rPr lang="pt-BR" dirty="0"/>
              <a:t>. Es </a:t>
            </a:r>
            <a:r>
              <a:rPr lang="pt-BR" dirty="0" err="1"/>
              <a:t>cuando</a:t>
            </a:r>
            <a:r>
              <a:rPr lang="pt-BR" dirty="0"/>
              <a:t> </a:t>
            </a:r>
            <a:r>
              <a:rPr lang="pt-BR" dirty="0" err="1"/>
              <a:t>el</a:t>
            </a:r>
            <a:r>
              <a:rPr lang="pt-BR" dirty="0"/>
              <a:t> primer </a:t>
            </a:r>
            <a:r>
              <a:rPr lang="pt-BR" dirty="0" err="1"/>
              <a:t>diente</a:t>
            </a:r>
            <a:r>
              <a:rPr lang="pt-BR" dirty="0"/>
              <a:t> decíduo esfolia e no </a:t>
            </a:r>
            <a:r>
              <a:rPr lang="pt-BR" dirty="0" err="1"/>
              <a:t>cuando</a:t>
            </a:r>
            <a:r>
              <a:rPr lang="pt-BR" dirty="0"/>
              <a:t> </a:t>
            </a:r>
            <a:r>
              <a:rPr lang="pt-BR" dirty="0" err="1"/>
              <a:t>el</a:t>
            </a:r>
            <a:r>
              <a:rPr lang="pt-BR" dirty="0"/>
              <a:t> último dente decíduos esfolia </a:t>
            </a:r>
            <a:r>
              <a:rPr lang="pt-BR" dirty="0" err="1"/>
              <a:t>la</a:t>
            </a:r>
            <a:r>
              <a:rPr lang="pt-BR" dirty="0"/>
              <a:t> </a:t>
            </a:r>
            <a:r>
              <a:rPr lang="pt-BR" dirty="0" err="1"/>
              <a:t>optima</a:t>
            </a:r>
            <a:r>
              <a:rPr lang="pt-BR" dirty="0"/>
              <a:t> </a:t>
            </a:r>
            <a:r>
              <a:rPr lang="pt-BR" dirty="0" err="1"/>
              <a:t>edad</a:t>
            </a:r>
            <a:r>
              <a:rPr lang="pt-BR" dirty="0"/>
              <a:t> para </a:t>
            </a:r>
            <a:r>
              <a:rPr lang="pt-BR" dirty="0" err="1"/>
              <a:t>visital</a:t>
            </a:r>
            <a:r>
              <a:rPr lang="pt-BR" dirty="0"/>
              <a:t> </a:t>
            </a:r>
            <a:r>
              <a:rPr lang="pt-BR" dirty="0" err="1"/>
              <a:t>el</a:t>
            </a:r>
            <a:r>
              <a:rPr lang="pt-BR" dirty="0"/>
              <a:t> </a:t>
            </a:r>
            <a:r>
              <a:rPr lang="pt-BR" dirty="0" err="1"/>
              <a:t>Ortodonticita</a:t>
            </a:r>
            <a:r>
              <a:rPr lang="pt-BR" dirty="0"/>
              <a:t> porque </a:t>
            </a:r>
            <a:r>
              <a:rPr lang="pt-BR" dirty="0" err="1"/>
              <a:t>la</a:t>
            </a:r>
            <a:r>
              <a:rPr lang="pt-BR" dirty="0"/>
              <a:t> </a:t>
            </a:r>
            <a:r>
              <a:rPr lang="pt-BR" dirty="0" err="1"/>
              <a:t>avaliacion</a:t>
            </a:r>
            <a:r>
              <a:rPr lang="pt-BR" dirty="0"/>
              <a:t> </a:t>
            </a:r>
            <a:r>
              <a:rPr lang="pt-BR" dirty="0" err="1"/>
              <a:t>temprana</a:t>
            </a:r>
            <a:r>
              <a:rPr lang="pt-BR" dirty="0"/>
              <a:t> </a:t>
            </a:r>
            <a:r>
              <a:rPr lang="pt-BR" dirty="0" err="1"/>
              <a:t>puede</a:t>
            </a:r>
            <a:r>
              <a:rPr lang="pt-BR" dirty="0"/>
              <a:t> simplificar </a:t>
            </a:r>
            <a:r>
              <a:rPr lang="pt-BR" dirty="0" err="1"/>
              <a:t>el</a:t>
            </a:r>
            <a:r>
              <a:rPr lang="pt-BR" dirty="0"/>
              <a:t> tratamento, </a:t>
            </a:r>
            <a:r>
              <a:rPr lang="pt-BR" dirty="0" err="1"/>
              <a:t>el</a:t>
            </a:r>
            <a:r>
              <a:rPr lang="pt-BR" dirty="0"/>
              <a:t> manejo e e </a:t>
            </a:r>
            <a:r>
              <a:rPr lang="pt-BR" dirty="0" err="1"/>
              <a:t>las</a:t>
            </a:r>
            <a:r>
              <a:rPr lang="pt-BR" dirty="0"/>
              <a:t> intervenciones em </a:t>
            </a:r>
            <a:r>
              <a:rPr lang="pt-BR" dirty="0" err="1"/>
              <a:t>Ortoodntica</a:t>
            </a:r>
            <a:r>
              <a:rPr lang="pt-BR" dirty="0"/>
              <a:t>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F79BA5-540A-B240-8267-5EB3056A6FC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3958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EM BRASIL, EL DISTRITO FEDERAL COM AYDA DE LA CAMPANHA JULIO LARANJA TIENE ORTODONCISTAS EL LA ESCUELA DESDE 2020.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343CC-D2A1-4BB2-A024-BE48760CDB3D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1690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Vamos pensar no amanhã da população Brasileira. Vamos nos preparar para o futuro.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F79BA5-540A-B240-8267-5EB3056A6FC6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93242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Vamos pensar no amanhã da população Brasileira. Vamos nos preparar para o futuro.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F79BA5-540A-B240-8267-5EB3056A6FC6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9957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Invitamos a todos a promocionar la campaña Julio Naranja en Chile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6C542C-3CB2-4533-A80E-17092A100508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32526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Muchas</a:t>
            </a:r>
            <a:r>
              <a:rPr lang="pt-BR" dirty="0"/>
              <a:t> </a:t>
            </a:r>
            <a:r>
              <a:rPr lang="pt-BR" dirty="0" err="1"/>
              <a:t>gracias</a:t>
            </a:r>
            <a:r>
              <a:rPr lang="pt-BR" dirty="0"/>
              <a:t> por </a:t>
            </a:r>
            <a:r>
              <a:rPr lang="pt-BR" dirty="0" err="1"/>
              <a:t>su</a:t>
            </a:r>
            <a:r>
              <a:rPr lang="pt-BR" dirty="0"/>
              <a:t> </a:t>
            </a:r>
            <a:r>
              <a:rPr lang="pt-BR" dirty="0" err="1"/>
              <a:t>atencion</a:t>
            </a:r>
            <a:r>
              <a:rPr lang="pt-BR" dirty="0"/>
              <a:t>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F79BA5-540A-B240-8267-5EB3056A6FC6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3298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6 anos </a:t>
            </a:r>
            <a:r>
              <a:rPr lang="pt-BR" dirty="0" err="1"/>
              <a:t>despues</a:t>
            </a:r>
            <a:r>
              <a:rPr lang="pt-BR" dirty="0"/>
              <a:t> que </a:t>
            </a:r>
            <a:r>
              <a:rPr lang="pt-BR" dirty="0" err="1"/>
              <a:t>la</a:t>
            </a:r>
            <a:r>
              <a:rPr lang="pt-BR" dirty="0"/>
              <a:t> campanha empezou </a:t>
            </a:r>
            <a:r>
              <a:rPr lang="pt-BR" dirty="0" err="1"/>
              <a:t>nosotros</a:t>
            </a:r>
            <a:r>
              <a:rPr lang="pt-BR" dirty="0"/>
              <a:t> estamos contentas de ver </a:t>
            </a:r>
            <a:r>
              <a:rPr lang="pt-BR" dirty="0" err="1"/>
              <a:t>el</a:t>
            </a:r>
            <a:r>
              <a:rPr lang="pt-BR" dirty="0"/>
              <a:t> </a:t>
            </a:r>
            <a:r>
              <a:rPr lang="pt-BR" dirty="0" err="1"/>
              <a:t>Brazil</a:t>
            </a:r>
            <a:r>
              <a:rPr lang="pt-BR" dirty="0"/>
              <a:t> </a:t>
            </a:r>
            <a:r>
              <a:rPr lang="pt-BR" dirty="0" err="1"/>
              <a:t>naranja</a:t>
            </a:r>
            <a:r>
              <a:rPr lang="pt-BR" dirty="0"/>
              <a:t> </a:t>
            </a:r>
            <a:r>
              <a:rPr lang="pt-BR" dirty="0" err="1"/>
              <a:t>y</a:t>
            </a:r>
            <a:r>
              <a:rPr lang="pt-BR" dirty="0"/>
              <a:t> </a:t>
            </a:r>
            <a:r>
              <a:rPr lang="pt-BR" dirty="0" err="1"/>
              <a:t>ahora</a:t>
            </a:r>
            <a:r>
              <a:rPr lang="pt-BR" dirty="0"/>
              <a:t> </a:t>
            </a:r>
            <a:r>
              <a:rPr lang="pt-BR" dirty="0" err="1"/>
              <a:t>tambíen</a:t>
            </a:r>
            <a:r>
              <a:rPr lang="pt-BR" dirty="0"/>
              <a:t> </a:t>
            </a:r>
            <a:r>
              <a:rPr lang="pt-BR" dirty="0" err="1"/>
              <a:t>el</a:t>
            </a:r>
            <a:r>
              <a:rPr lang="pt-BR" dirty="0"/>
              <a:t> Chile e </a:t>
            </a:r>
            <a:r>
              <a:rPr lang="pt-BR" dirty="0" err="1"/>
              <a:t>otros</a:t>
            </a:r>
            <a:r>
              <a:rPr lang="pt-BR" dirty="0"/>
              <a:t> países </a:t>
            </a:r>
            <a:r>
              <a:rPr lang="pt-BR" dirty="0" err="1"/>
              <a:t>vecinos</a:t>
            </a:r>
            <a:r>
              <a:rPr lang="pt-BR" dirty="0"/>
              <a:t> </a:t>
            </a:r>
            <a:r>
              <a:rPr lang="pt-BR" dirty="0" err="1"/>
              <a:t>difundiendo</a:t>
            </a:r>
            <a:r>
              <a:rPr lang="pt-BR" dirty="0"/>
              <a:t> esta </a:t>
            </a:r>
            <a:r>
              <a:rPr lang="pt-BR" dirty="0" err="1"/>
              <a:t>idea</a:t>
            </a:r>
            <a:r>
              <a:rPr lang="pt-BR" dirty="0"/>
              <a:t>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6C542C-3CB2-4533-A80E-17092A100508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6338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Vean</a:t>
            </a:r>
            <a:r>
              <a:rPr lang="pt-BR" dirty="0"/>
              <a:t> </a:t>
            </a:r>
            <a:r>
              <a:rPr lang="pt-BR" dirty="0" err="1"/>
              <a:t>esa</a:t>
            </a:r>
            <a:r>
              <a:rPr lang="pt-BR" dirty="0"/>
              <a:t> paciente </a:t>
            </a:r>
            <a:r>
              <a:rPr lang="pt-BR" dirty="0" err="1"/>
              <a:t>del</a:t>
            </a:r>
            <a:r>
              <a:rPr lang="pt-BR" dirty="0"/>
              <a:t> </a:t>
            </a:r>
            <a:r>
              <a:rPr lang="pt-BR" dirty="0" err="1"/>
              <a:t>Patron</a:t>
            </a:r>
            <a:r>
              <a:rPr lang="pt-BR" dirty="0"/>
              <a:t> III, </a:t>
            </a:r>
            <a:r>
              <a:rPr lang="pt-BR" dirty="0" err="1"/>
              <a:t>Clase</a:t>
            </a:r>
            <a:r>
              <a:rPr lang="pt-BR" dirty="0"/>
              <a:t> III que nos </a:t>
            </a:r>
            <a:r>
              <a:rPr lang="pt-BR" dirty="0" err="1"/>
              <a:t>fue</a:t>
            </a:r>
            <a:r>
              <a:rPr lang="pt-BR" dirty="0"/>
              <a:t> referida por </a:t>
            </a:r>
            <a:r>
              <a:rPr lang="pt-BR" dirty="0" err="1"/>
              <a:t>el</a:t>
            </a:r>
            <a:r>
              <a:rPr lang="pt-BR" dirty="0"/>
              <a:t> </a:t>
            </a:r>
            <a:r>
              <a:rPr lang="pt-BR" dirty="0" err="1"/>
              <a:t>cirurjano</a:t>
            </a:r>
            <a:r>
              <a:rPr lang="pt-BR" dirty="0"/>
              <a:t> para prepara-la para cirurgia </a:t>
            </a:r>
            <a:r>
              <a:rPr lang="pt-BR" dirty="0" err="1"/>
              <a:t>ortognática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F79BA5-540A-B240-8267-5EB3056A6FC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9257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Su</a:t>
            </a:r>
            <a:r>
              <a:rPr lang="pt-BR" dirty="0"/>
              <a:t> padre nos </a:t>
            </a:r>
            <a:r>
              <a:rPr lang="pt-BR" dirty="0" err="1"/>
              <a:t>dijo</a:t>
            </a:r>
            <a:r>
              <a:rPr lang="pt-BR" dirty="0"/>
              <a:t> que </a:t>
            </a:r>
            <a:r>
              <a:rPr lang="pt-BR" dirty="0" err="1"/>
              <a:t>habia</a:t>
            </a:r>
            <a:r>
              <a:rPr lang="pt-BR" dirty="0"/>
              <a:t> reconhecido que </a:t>
            </a:r>
            <a:r>
              <a:rPr lang="pt-BR" dirty="0" err="1"/>
              <a:t>la</a:t>
            </a:r>
            <a:r>
              <a:rPr lang="pt-BR" dirty="0"/>
              <a:t> mordida no era </a:t>
            </a:r>
            <a:r>
              <a:rPr lang="pt-BR" dirty="0" err="1"/>
              <a:t>correcta</a:t>
            </a:r>
            <a:r>
              <a:rPr lang="pt-BR" dirty="0"/>
              <a:t> desde que </a:t>
            </a:r>
            <a:r>
              <a:rPr lang="pt-BR" dirty="0" err="1"/>
              <a:t>ella</a:t>
            </a:r>
            <a:r>
              <a:rPr lang="pt-BR" dirty="0"/>
              <a:t> era uma nina. Pero </a:t>
            </a:r>
            <a:r>
              <a:rPr lang="pt-BR" dirty="0" err="1"/>
              <a:t>su</a:t>
            </a:r>
            <a:r>
              <a:rPr lang="pt-BR" dirty="0"/>
              <a:t> dentista havia </a:t>
            </a:r>
            <a:r>
              <a:rPr lang="pt-BR" dirty="0" err="1"/>
              <a:t>dicho</a:t>
            </a:r>
            <a:r>
              <a:rPr lang="pt-BR" dirty="0"/>
              <a:t> que </a:t>
            </a:r>
            <a:r>
              <a:rPr lang="pt-BR" dirty="0" err="1"/>
              <a:t>deberia</a:t>
            </a:r>
            <a:r>
              <a:rPr lang="pt-BR" dirty="0"/>
              <a:t> de esperar </a:t>
            </a:r>
            <a:r>
              <a:rPr lang="pt-BR" dirty="0" err="1"/>
              <a:t>el</a:t>
            </a:r>
            <a:r>
              <a:rPr lang="pt-BR" dirty="0"/>
              <a:t> ultimo </a:t>
            </a:r>
            <a:r>
              <a:rPr lang="pt-BR" dirty="0" err="1"/>
              <a:t>diente</a:t>
            </a:r>
            <a:r>
              <a:rPr lang="pt-BR" dirty="0"/>
              <a:t> de </a:t>
            </a:r>
            <a:r>
              <a:rPr lang="pt-BR" dirty="0" err="1"/>
              <a:t>leche</a:t>
            </a:r>
            <a:r>
              <a:rPr lang="pt-BR" dirty="0"/>
              <a:t> esfoliar para visitar </a:t>
            </a:r>
            <a:r>
              <a:rPr lang="pt-BR" dirty="0" err="1"/>
              <a:t>el</a:t>
            </a:r>
            <a:r>
              <a:rPr lang="pt-BR" dirty="0"/>
              <a:t> </a:t>
            </a:r>
            <a:r>
              <a:rPr lang="pt-BR" dirty="0" err="1"/>
              <a:t>Ortodoncista</a:t>
            </a:r>
            <a:r>
              <a:rPr lang="pt-BR" dirty="0"/>
              <a:t>. Aos 12 anos </a:t>
            </a:r>
            <a:r>
              <a:rPr lang="pt-BR" dirty="0" err="1"/>
              <a:t>el</a:t>
            </a:r>
            <a:r>
              <a:rPr lang="pt-BR" dirty="0"/>
              <a:t> </a:t>
            </a:r>
            <a:r>
              <a:rPr lang="pt-BR" dirty="0" err="1"/>
              <a:t>Ortodoncista</a:t>
            </a:r>
            <a:r>
              <a:rPr lang="pt-BR" dirty="0"/>
              <a:t> ha recomendado </a:t>
            </a:r>
            <a:r>
              <a:rPr lang="pt-BR" dirty="0" err="1"/>
              <a:t>la</a:t>
            </a:r>
            <a:r>
              <a:rPr lang="pt-BR" dirty="0"/>
              <a:t> cirurgia al </a:t>
            </a:r>
            <a:r>
              <a:rPr lang="pt-BR" dirty="0" err="1"/>
              <a:t>fin</a:t>
            </a:r>
            <a:r>
              <a:rPr lang="pt-BR" dirty="0"/>
              <a:t> </a:t>
            </a:r>
            <a:r>
              <a:rPr lang="pt-BR" dirty="0" err="1"/>
              <a:t>del</a:t>
            </a:r>
            <a:r>
              <a:rPr lang="pt-BR" dirty="0"/>
              <a:t> crescimento facial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F79BA5-540A-B240-8267-5EB3056A6FC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9000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Entonces</a:t>
            </a:r>
            <a:r>
              <a:rPr lang="pt-BR" dirty="0"/>
              <a:t>, esta paciente perdeu </a:t>
            </a:r>
            <a:r>
              <a:rPr lang="pt-BR" dirty="0" err="1"/>
              <a:t>la</a:t>
            </a:r>
            <a:r>
              <a:rPr lang="pt-BR" dirty="0"/>
              <a:t> </a:t>
            </a:r>
            <a:r>
              <a:rPr lang="pt-BR" dirty="0" err="1"/>
              <a:t>oportunidad</a:t>
            </a:r>
            <a:r>
              <a:rPr lang="pt-BR" dirty="0"/>
              <a:t> </a:t>
            </a:r>
            <a:r>
              <a:rPr lang="pt-BR" dirty="0" err="1"/>
              <a:t>un</a:t>
            </a:r>
            <a:r>
              <a:rPr lang="pt-BR" dirty="0"/>
              <a:t> tratamento </a:t>
            </a:r>
            <a:r>
              <a:rPr lang="pt-BR" dirty="0" err="1"/>
              <a:t>temprano</a:t>
            </a:r>
            <a:r>
              <a:rPr lang="pt-BR" dirty="0"/>
              <a:t> mas simples, em </a:t>
            </a:r>
            <a:r>
              <a:rPr lang="pt-BR" dirty="0" err="1"/>
              <a:t>la</a:t>
            </a:r>
            <a:r>
              <a:rPr lang="pt-BR" dirty="0"/>
              <a:t> </a:t>
            </a:r>
            <a:r>
              <a:rPr lang="pt-BR" dirty="0" err="1"/>
              <a:t>denticion</a:t>
            </a:r>
            <a:r>
              <a:rPr lang="pt-BR" dirty="0"/>
              <a:t> </a:t>
            </a:r>
            <a:r>
              <a:rPr lang="pt-BR" dirty="0" err="1"/>
              <a:t>mixta</a:t>
            </a:r>
            <a:r>
              <a:rPr lang="pt-BR" dirty="0"/>
              <a:t>, </a:t>
            </a:r>
            <a:r>
              <a:rPr lang="pt-BR" dirty="0" err="1"/>
              <a:t>con</a:t>
            </a:r>
            <a:r>
              <a:rPr lang="pt-BR" dirty="0"/>
              <a:t> </a:t>
            </a:r>
            <a:r>
              <a:rPr lang="pt-BR" dirty="0" err="1"/>
              <a:t>protracion</a:t>
            </a:r>
            <a:r>
              <a:rPr lang="pt-BR" dirty="0"/>
              <a:t> maxilar que </a:t>
            </a:r>
            <a:r>
              <a:rPr lang="pt-BR" dirty="0" err="1"/>
              <a:t>habria</a:t>
            </a:r>
            <a:r>
              <a:rPr lang="pt-BR" dirty="0"/>
              <a:t> </a:t>
            </a:r>
            <a:r>
              <a:rPr lang="pt-BR" dirty="0" err="1"/>
              <a:t>traedo</a:t>
            </a:r>
            <a:r>
              <a:rPr lang="pt-BR" dirty="0"/>
              <a:t> uma </a:t>
            </a:r>
            <a:r>
              <a:rPr lang="pt-BR" dirty="0" err="1"/>
              <a:t>mejor</a:t>
            </a:r>
            <a:r>
              <a:rPr lang="pt-BR" dirty="0"/>
              <a:t> estética de </a:t>
            </a:r>
            <a:r>
              <a:rPr lang="pt-BR" dirty="0" err="1"/>
              <a:t>la</a:t>
            </a:r>
            <a:r>
              <a:rPr lang="pt-BR" dirty="0"/>
              <a:t> cara e de </a:t>
            </a:r>
            <a:r>
              <a:rPr lang="pt-BR" dirty="0" err="1"/>
              <a:t>la</a:t>
            </a:r>
            <a:r>
              <a:rPr lang="pt-BR" dirty="0"/>
              <a:t> </a:t>
            </a:r>
            <a:r>
              <a:rPr lang="pt-BR" dirty="0" err="1"/>
              <a:t>sonrisa</a:t>
            </a:r>
            <a:r>
              <a:rPr lang="pt-BR" dirty="0"/>
              <a:t> antes de </a:t>
            </a:r>
            <a:r>
              <a:rPr lang="pt-BR" dirty="0" err="1"/>
              <a:t>la</a:t>
            </a:r>
            <a:r>
              <a:rPr lang="pt-BR" dirty="0"/>
              <a:t> </a:t>
            </a:r>
            <a:r>
              <a:rPr lang="pt-BR" dirty="0" err="1"/>
              <a:t>adolescencia</a:t>
            </a:r>
            <a:endParaRPr lang="pt-BR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C4B8B-B00F-8D4E-A557-1A1BF2DAFC0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776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El resultado </a:t>
            </a:r>
            <a:r>
              <a:rPr lang="pt-BR" dirty="0" err="1"/>
              <a:t>fue</a:t>
            </a:r>
            <a:r>
              <a:rPr lang="pt-BR" dirty="0"/>
              <a:t> </a:t>
            </a:r>
            <a:r>
              <a:rPr lang="pt-BR" dirty="0" err="1"/>
              <a:t>bueno</a:t>
            </a:r>
            <a:r>
              <a:rPr lang="pt-BR" dirty="0"/>
              <a:t>, pero </a:t>
            </a:r>
            <a:r>
              <a:rPr lang="pt-BR" dirty="0" err="1"/>
              <a:t>el</a:t>
            </a:r>
            <a:r>
              <a:rPr lang="pt-BR" dirty="0"/>
              <a:t> tratamento </a:t>
            </a:r>
            <a:r>
              <a:rPr lang="pt-BR" dirty="0" err="1"/>
              <a:t>fue</a:t>
            </a:r>
            <a:r>
              <a:rPr lang="pt-BR" dirty="0"/>
              <a:t> mas invasivo </a:t>
            </a:r>
            <a:r>
              <a:rPr lang="pt-BR" dirty="0" err="1"/>
              <a:t>y</a:t>
            </a:r>
            <a:r>
              <a:rPr lang="pt-BR" dirty="0"/>
              <a:t> financeiramente mas caro, estendendo </a:t>
            </a:r>
            <a:r>
              <a:rPr lang="pt-BR" dirty="0" err="1"/>
              <a:t>el</a:t>
            </a:r>
            <a:r>
              <a:rPr lang="pt-BR" dirty="0"/>
              <a:t> sofrimento de </a:t>
            </a:r>
            <a:r>
              <a:rPr lang="pt-BR" dirty="0" err="1"/>
              <a:t>la</a:t>
            </a:r>
            <a:r>
              <a:rPr lang="pt-BR" dirty="0"/>
              <a:t> paciente </a:t>
            </a:r>
            <a:r>
              <a:rPr lang="pt-BR" dirty="0" err="1"/>
              <a:t>con</a:t>
            </a:r>
            <a:r>
              <a:rPr lang="pt-BR" dirty="0"/>
              <a:t> </a:t>
            </a:r>
            <a:r>
              <a:rPr lang="pt-BR" dirty="0" err="1"/>
              <a:t>su</a:t>
            </a:r>
            <a:r>
              <a:rPr lang="pt-BR" dirty="0"/>
              <a:t> </a:t>
            </a:r>
            <a:r>
              <a:rPr lang="pt-BR" dirty="0" err="1"/>
              <a:t>dismorfologia</a:t>
            </a:r>
            <a:r>
              <a:rPr lang="pt-BR" dirty="0"/>
              <a:t> hasta </a:t>
            </a:r>
            <a:r>
              <a:rPr lang="pt-BR" dirty="0" err="1"/>
              <a:t>la</a:t>
            </a:r>
            <a:r>
              <a:rPr lang="pt-BR" dirty="0"/>
              <a:t> </a:t>
            </a:r>
            <a:r>
              <a:rPr lang="pt-BR" dirty="0" err="1"/>
              <a:t>edad</a:t>
            </a:r>
            <a:r>
              <a:rPr lang="pt-BR" dirty="0"/>
              <a:t> adulta.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F79BA5-540A-B240-8267-5EB3056A6FC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6274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EM SUECIA, LA ORTODONCIA EMPEZOU EM LA SALUD PUBLICA A LOS 7 ANOS DESDE 1936 </a:t>
            </a:r>
            <a:r>
              <a:rPr lang="pt-BR" dirty="0" err="1"/>
              <a:t>Y</a:t>
            </a:r>
            <a:r>
              <a:rPr lang="pt-BR" dirty="0"/>
              <a:t> POR LEI DESDE 1974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F79BA5-540A-B240-8267-5EB3056A6FC6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49637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Nuestra</a:t>
            </a:r>
            <a:r>
              <a:rPr lang="pt-BR" dirty="0"/>
              <a:t> </a:t>
            </a:r>
            <a:r>
              <a:rPr lang="pt-BR" dirty="0" err="1"/>
              <a:t>escuela</a:t>
            </a:r>
            <a:r>
              <a:rPr lang="pt-BR" dirty="0"/>
              <a:t> recomenda </a:t>
            </a:r>
            <a:r>
              <a:rPr lang="pt-BR" dirty="0" err="1"/>
              <a:t>el</a:t>
            </a:r>
            <a:r>
              <a:rPr lang="pt-BR" dirty="0"/>
              <a:t> tratamento </a:t>
            </a:r>
            <a:r>
              <a:rPr lang="pt-BR" dirty="0" err="1"/>
              <a:t>ortodontico</a:t>
            </a:r>
            <a:r>
              <a:rPr lang="pt-BR" dirty="0"/>
              <a:t> </a:t>
            </a:r>
            <a:r>
              <a:rPr lang="pt-BR" dirty="0" err="1"/>
              <a:t>en</a:t>
            </a:r>
            <a:r>
              <a:rPr lang="pt-BR" dirty="0"/>
              <a:t> dos fases porque </a:t>
            </a:r>
            <a:r>
              <a:rPr lang="pt-BR" dirty="0" err="1"/>
              <a:t>el</a:t>
            </a:r>
            <a:r>
              <a:rPr lang="pt-BR" dirty="0"/>
              <a:t> diagnostico </a:t>
            </a:r>
            <a:r>
              <a:rPr lang="pt-BR" dirty="0" err="1"/>
              <a:t>precoz</a:t>
            </a:r>
            <a:r>
              <a:rPr lang="pt-BR" dirty="0"/>
              <a:t> de </a:t>
            </a:r>
            <a:r>
              <a:rPr lang="pt-BR" dirty="0" err="1"/>
              <a:t>las</a:t>
            </a:r>
            <a:r>
              <a:rPr lang="pt-BR" dirty="0"/>
              <a:t> </a:t>
            </a:r>
            <a:r>
              <a:rPr lang="pt-BR" dirty="0" err="1"/>
              <a:t>maloclusiones</a:t>
            </a:r>
            <a:r>
              <a:rPr lang="pt-BR" dirty="0"/>
              <a:t> permite </a:t>
            </a:r>
            <a:r>
              <a:rPr lang="pt-BR" dirty="0" err="1"/>
              <a:t>hacer</a:t>
            </a:r>
            <a:r>
              <a:rPr lang="pt-BR" dirty="0"/>
              <a:t> uma </a:t>
            </a:r>
            <a:r>
              <a:rPr lang="pt-BR" dirty="0" err="1"/>
              <a:t>odologia</a:t>
            </a:r>
            <a:r>
              <a:rPr lang="pt-BR" dirty="0"/>
              <a:t> de mínima </a:t>
            </a:r>
            <a:r>
              <a:rPr lang="pt-BR" dirty="0" err="1"/>
              <a:t>intervencion</a:t>
            </a:r>
            <a:r>
              <a:rPr lang="pt-BR" dirty="0"/>
              <a:t>, </a:t>
            </a:r>
            <a:r>
              <a:rPr lang="pt-BR" dirty="0" err="1"/>
              <a:t>maás</a:t>
            </a:r>
            <a:r>
              <a:rPr lang="pt-BR" dirty="0"/>
              <a:t> simplificada, com menos </a:t>
            </a:r>
            <a:r>
              <a:rPr lang="pt-BR" dirty="0" err="1"/>
              <a:t>costo</a:t>
            </a:r>
            <a:r>
              <a:rPr lang="pt-BR" dirty="0"/>
              <a:t> financeiro e biológico. </a:t>
            </a:r>
            <a:r>
              <a:rPr lang="pt-BR" dirty="0" err="1"/>
              <a:t>Costumbramos</a:t>
            </a:r>
            <a:r>
              <a:rPr lang="pt-BR" dirty="0"/>
              <a:t> </a:t>
            </a:r>
            <a:r>
              <a:rPr lang="pt-BR" dirty="0" err="1"/>
              <a:t>decir</a:t>
            </a:r>
            <a:r>
              <a:rPr lang="pt-BR" dirty="0"/>
              <a:t> que </a:t>
            </a:r>
            <a:r>
              <a:rPr lang="pt-BR" dirty="0" err="1"/>
              <a:t>poco</a:t>
            </a:r>
            <a:r>
              <a:rPr lang="pt-BR" dirty="0"/>
              <a:t> es </a:t>
            </a:r>
            <a:r>
              <a:rPr lang="pt-BR" dirty="0" err="1"/>
              <a:t>mucho</a:t>
            </a:r>
            <a:r>
              <a:rPr lang="pt-BR" dirty="0"/>
              <a:t>! Devemos de ser minimalistas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F79BA5-540A-B240-8267-5EB3056A6FC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3710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Nuestra</a:t>
            </a:r>
            <a:r>
              <a:rPr lang="pt-BR" dirty="0"/>
              <a:t> </a:t>
            </a:r>
            <a:r>
              <a:rPr lang="pt-BR" dirty="0" err="1"/>
              <a:t>escuela</a:t>
            </a:r>
            <a:r>
              <a:rPr lang="pt-BR" dirty="0"/>
              <a:t> recomenda </a:t>
            </a:r>
            <a:r>
              <a:rPr lang="pt-BR" dirty="0" err="1"/>
              <a:t>el</a:t>
            </a:r>
            <a:r>
              <a:rPr lang="pt-BR" dirty="0"/>
              <a:t> tratamento </a:t>
            </a:r>
            <a:r>
              <a:rPr lang="pt-BR" dirty="0" err="1"/>
              <a:t>ortodontico</a:t>
            </a:r>
            <a:r>
              <a:rPr lang="pt-BR" dirty="0"/>
              <a:t> </a:t>
            </a:r>
            <a:r>
              <a:rPr lang="pt-BR" dirty="0" err="1"/>
              <a:t>en</a:t>
            </a:r>
            <a:r>
              <a:rPr lang="pt-BR" dirty="0"/>
              <a:t> dos fases porque </a:t>
            </a:r>
            <a:r>
              <a:rPr lang="pt-BR" dirty="0" err="1"/>
              <a:t>el</a:t>
            </a:r>
            <a:r>
              <a:rPr lang="pt-BR" dirty="0"/>
              <a:t> diagnostico </a:t>
            </a:r>
            <a:r>
              <a:rPr lang="pt-BR" dirty="0" err="1"/>
              <a:t>precoz</a:t>
            </a:r>
            <a:r>
              <a:rPr lang="pt-BR" dirty="0"/>
              <a:t> de </a:t>
            </a:r>
            <a:r>
              <a:rPr lang="pt-BR" dirty="0" err="1"/>
              <a:t>las</a:t>
            </a:r>
            <a:r>
              <a:rPr lang="pt-BR" dirty="0"/>
              <a:t> </a:t>
            </a:r>
            <a:r>
              <a:rPr lang="pt-BR" dirty="0" err="1"/>
              <a:t>maloclusiones</a:t>
            </a:r>
            <a:r>
              <a:rPr lang="pt-BR" dirty="0"/>
              <a:t> permite </a:t>
            </a:r>
            <a:r>
              <a:rPr lang="pt-BR" dirty="0" err="1"/>
              <a:t>hacer</a:t>
            </a:r>
            <a:r>
              <a:rPr lang="pt-BR" dirty="0"/>
              <a:t> uma </a:t>
            </a:r>
            <a:r>
              <a:rPr lang="pt-BR" dirty="0" err="1"/>
              <a:t>odologia</a:t>
            </a:r>
            <a:r>
              <a:rPr lang="pt-BR" dirty="0"/>
              <a:t> de mínima </a:t>
            </a:r>
            <a:r>
              <a:rPr lang="pt-BR" dirty="0" err="1"/>
              <a:t>intervencion</a:t>
            </a:r>
            <a:r>
              <a:rPr lang="pt-BR" dirty="0"/>
              <a:t>, </a:t>
            </a:r>
            <a:r>
              <a:rPr lang="pt-BR" dirty="0" err="1"/>
              <a:t>maás</a:t>
            </a:r>
            <a:r>
              <a:rPr lang="pt-BR" dirty="0"/>
              <a:t> simplificada, com menos </a:t>
            </a:r>
            <a:r>
              <a:rPr lang="pt-BR" dirty="0" err="1"/>
              <a:t>costo</a:t>
            </a:r>
            <a:r>
              <a:rPr lang="pt-BR" dirty="0"/>
              <a:t> financeiro e biológico. </a:t>
            </a:r>
            <a:r>
              <a:rPr lang="pt-BR" dirty="0" err="1"/>
              <a:t>Costumbramos</a:t>
            </a:r>
            <a:r>
              <a:rPr lang="pt-BR" dirty="0"/>
              <a:t> </a:t>
            </a:r>
            <a:r>
              <a:rPr lang="pt-BR" dirty="0" err="1"/>
              <a:t>decir</a:t>
            </a:r>
            <a:r>
              <a:rPr lang="pt-BR" dirty="0"/>
              <a:t> que </a:t>
            </a:r>
            <a:r>
              <a:rPr lang="pt-BR" dirty="0" err="1"/>
              <a:t>poco</a:t>
            </a:r>
            <a:r>
              <a:rPr lang="pt-BR" dirty="0"/>
              <a:t> es </a:t>
            </a:r>
            <a:r>
              <a:rPr lang="pt-BR" dirty="0" err="1"/>
              <a:t>mucho</a:t>
            </a:r>
            <a:r>
              <a:rPr lang="pt-BR" dirty="0"/>
              <a:t>! Devemos de ser minimalistas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F79BA5-540A-B240-8267-5EB3056A6FC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5113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66EBAE-2F9D-FAFB-2B36-EB035DEB7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614753-DC0D-04FE-2373-042DB37A64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8FAC60-A4B7-45DD-F2CC-9FAA79AC3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5A0E1-DF74-4B22-AE13-A41CFCF24FEE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5B99AF7-1763-98FF-D8B8-2E860CB5D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3C0B49-D2C6-1095-7CFF-F0D27E8C1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47E87-697F-4759-B370-692155CD1C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3662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FDCBF2-396D-4854-04C4-B255588B8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DED80C2-4FDB-90D0-3BFD-FF1ED5F9A0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3721AB-9C45-29AE-C65C-3B8A373E3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5A0E1-DF74-4B22-AE13-A41CFCF24FEE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4C30F3-13A2-3040-A689-CA780936E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D1127B7-5B9A-28CC-EA66-FD9053D1E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47E87-697F-4759-B370-692155CD1C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165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D323877-64D9-1A50-2E23-930F3DDEB2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5B7D08C-050C-3A6D-6B27-C1128C405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60BAEC-4FFD-8DC8-BA52-0AE16F532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5A0E1-DF74-4B22-AE13-A41CFCF24FEE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BA1D4C-B099-5050-A413-ECA5F00EC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3706B48-F09B-CDC4-BAFF-5A29FF7B2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47E87-697F-4759-B370-692155CD1C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107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F3B420-1673-4C63-21B1-21CE4999F6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748FD00-0826-3F4C-C142-16D20D3D0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CD6D81-67E9-364B-BB8C-290F282EC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6E4-9017-475B-A3EF-D8628430B8D0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D599AA-F53F-77FF-07D9-24547E7DF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CA0E3A-338F-285C-E66C-A69D61A50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B99C-60B5-485E-9242-109DBC0843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195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9B6846-FF0B-C5B0-E4EA-99A09AEEC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1B76B0-ACA6-B5DB-988A-56151D858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BFF320-3376-767F-4D83-B328FEB36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6E4-9017-475B-A3EF-D8628430B8D0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57CDA6-F5A7-0911-4D73-F37987C66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DB90AB-E7D4-3D8C-E8D4-85E08ED2C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B99C-60B5-485E-9242-109DBC0843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13254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31B4F5-F34B-2500-298B-23804F2F4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AA2631A-D533-9F4C-3837-D68BCDF9DB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9418638-0DD7-4729-4A35-E4BB5EBC0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6E4-9017-475B-A3EF-D8628430B8D0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3776A9-5083-5585-A83E-704FA007A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B49CE1-2835-60F7-DCFE-FD16545FC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B99C-60B5-485E-9242-109DBC0843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3418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A4602A-0572-70E7-CDBF-B9A7B9EA8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DABB29-3A33-A200-9592-43A2298E70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A1164C0-49BA-E2F8-72CD-0AEC4232D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ACF341-7A24-E5AF-86E8-3DDC6B077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6E4-9017-475B-A3EF-D8628430B8D0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C5528A7-31B0-6FF0-BEB8-8E13ADFB1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940846B-45BF-EB26-2EE0-41DDEEFBC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B99C-60B5-485E-9242-109DBC0843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8395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E62753-B5C0-245F-2987-C36621E56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595B283-931B-F939-684F-B64ABEA32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D40541-6F9D-B4E3-466F-2AF7C4DFD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DD219E3-3454-393C-1E64-02EDF5B22B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A2CAFE3-6ACF-EBAA-3F93-C27CC797B1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2E9BF1A-18BA-12AE-DC4D-703B5AAED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6E4-9017-475B-A3EF-D8628430B8D0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D24AFFD-84B3-A938-A6D6-646CBA615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05C0631-30C2-28BF-44DE-1C1E41481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B99C-60B5-485E-9242-109DBC0843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71404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E751AF-6705-A409-042A-B0F3E4DD5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65D83AF-B48D-1E2E-1E77-ACBD37FEF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6E4-9017-475B-A3EF-D8628430B8D0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3F39158-8B81-1CE2-21DC-4AEBAEE79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A2938A5-13A8-B842-D179-ECE1A26DD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B99C-60B5-485E-9242-109DBC0843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76654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2F5C66B-BE67-A810-51C6-C03A86EA3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6E4-9017-475B-A3EF-D8628430B8D0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0011D3B-9526-B924-22DA-D6D2D322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DF01BAE-5E09-0996-A971-0126DCFF4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B99C-60B5-485E-9242-109DBC0843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9605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FC3AE8-5526-B83A-B4C3-BFC26C388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AA7C70-5B5D-6EB8-8FC0-B708B9C23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37E90AF-EB25-A4EA-1145-BE65355436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B5A6404-FD41-D7EE-31D1-4F3F12048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6E4-9017-475B-A3EF-D8628430B8D0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F568FF-D128-7E77-8FC2-2D7B13F55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4695719-07CB-70D2-F6BD-FB2DA14F6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B99C-60B5-485E-9242-109DBC0843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6427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161DC4-D77C-7C4E-D95F-DB5EA0D11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14FFAB-F9DB-86A2-B275-84A7E77BA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565D96-AA2A-CFAE-C543-E2EF205C9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5A0E1-DF74-4B22-AE13-A41CFCF24FEE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AC593D7-39F7-1608-22FC-AA6A43DE6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566500-172C-260D-347A-B74743A29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47E87-697F-4759-B370-692155CD1C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25626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6DCFEB-A7AA-5881-33E4-19B7DE145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F0C079F-44C1-8CD1-EFDC-3692CD1E46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269411E-215B-44C7-B656-F9EE2F9AC8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A31B094-BE08-7E51-D8B6-F5BD80157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6E4-9017-475B-A3EF-D8628430B8D0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A7D6124-E8A9-A061-84C2-D39EE7FD9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4E9272E-A753-88D5-E408-365E6F028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B99C-60B5-485E-9242-109DBC0843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4331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143FD2-7D6F-F14B-8970-78CCF453B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673484B-60FD-DE69-8C9E-C6E284B51E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9B5181-0876-C372-7EAA-0F58DEA65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6E4-9017-475B-A3EF-D8628430B8D0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877A573-76CA-C2E5-E264-E01E41CBA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E37242-8291-F64F-B503-AD9974AE1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B99C-60B5-485E-9242-109DBC0843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7654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D9B2B3B-7DE5-A66A-3970-982BDC9D8A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1397F66-F911-99B4-8C58-9F48075F2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C1DFF8-257A-38E5-3F1B-2FAA5DB1A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6E4-9017-475B-A3EF-D8628430B8D0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D56D3D-07BA-807A-579B-24D201086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C7D4B9-A0B9-C838-A209-73401FD67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B99C-60B5-485E-9242-109DBC0843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06307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o 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40303"/>
            <a:ext cx="10363200" cy="156966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42"/>
            <a:ext cx="9144000" cy="40626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3488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81173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63" y="710900"/>
            <a:ext cx="10802937" cy="232986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11664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 Cabeçalh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6157" y="191802"/>
            <a:ext cx="4114800" cy="365124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4792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o e Subt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66981BA-193E-4024-957C-01E05F902F5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3" y="1599295"/>
            <a:ext cx="10802937" cy="510909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pt-BR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7058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ulo, sub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63" y="2251143"/>
            <a:ext cx="10802937" cy="2740237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66981BA-193E-4024-957C-01E05F902F5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3" y="1458868"/>
            <a:ext cx="10802937" cy="510909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pt-BR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8714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Á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63" y="2251143"/>
            <a:ext cx="10802937" cy="2329869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66981BA-193E-4024-957C-01E05F902F5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3" y="1458868"/>
            <a:ext cx="10802937" cy="510909"/>
          </a:xfrm>
        </p:spPr>
        <p:txBody>
          <a:bodyPr/>
          <a:lstStyle>
            <a:lvl1pPr marL="0" indent="0" algn="r">
              <a:spcBef>
                <a:spcPts val="1200"/>
              </a:spcBef>
              <a:buNone/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pt-BR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837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60116-16E8-C691-AAA7-9497C606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6685649-80F2-0CDA-5E56-6D04CD8B6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536B9C5-C328-7819-06BC-B05558454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5A0E1-DF74-4B22-AE13-A41CFCF24FEE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71C9FB0-D1F8-5379-6C9F-9FB97EB45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BCD05B-23FB-45D5-05DA-32FCD6A3E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47E87-697F-4759-B370-692155CD1C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78871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9781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AZ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65116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0863" y="1825629"/>
            <a:ext cx="5468937" cy="25391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9"/>
            <a:ext cx="5468937" cy="25391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08397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sem t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0863" y="1825629"/>
            <a:ext cx="5468937" cy="25391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9"/>
            <a:ext cx="5468937" cy="25391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20234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Quatro par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8"/>
            <a:ext cx="5181600" cy="824841"/>
          </a:xfr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/>
            </a:lvl2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8"/>
            <a:ext cx="5181600" cy="824841"/>
          </a:xfrm>
        </p:spPr>
        <p:txBody>
          <a:bodyPr/>
          <a:lstStyle>
            <a:lvl1pPr marL="0" indent="0">
              <a:buNone/>
              <a:defRPr sz="2800"/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543257D-0818-43BC-8CED-3EAA733AC24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3817390"/>
            <a:ext cx="5181600" cy="824841"/>
          </a:xfr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/>
            </a:lvl2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9618D28-D453-49C2-B133-2BB23FE815B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72200" y="3817390"/>
            <a:ext cx="5181600" cy="824841"/>
          </a:xfrm>
        </p:spPr>
        <p:txBody>
          <a:bodyPr/>
          <a:lstStyle>
            <a:lvl1pPr marL="0" indent="0">
              <a:buNone/>
              <a:defRPr sz="2800"/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6441798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+ 4 par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3EB76E0-C5B0-4E04-BE99-0040481BE7F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38200" y="1599295"/>
            <a:ext cx="10515600" cy="510909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pt-BR"/>
              <a:t>Clique para editar o texto mestre</a:t>
            </a:r>
            <a:endParaRPr lang="en-US" dirty="0"/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4A588952-A876-4CEE-9A6E-1C11D8C93E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2227263"/>
            <a:ext cx="5257800" cy="1692887"/>
          </a:xfrm>
        </p:spPr>
        <p:txBody>
          <a:bodyPr/>
          <a:lstStyle>
            <a:lvl1pPr>
              <a:defRPr sz="2800"/>
            </a:lvl1pPr>
            <a:lvl2pPr marL="457200" indent="0">
              <a:buNone/>
              <a:defRPr/>
            </a:lvl2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5" name="Espaço Reservado para Texto 13">
            <a:extLst>
              <a:ext uri="{FF2B5EF4-FFF2-40B4-BE49-F238E27FC236}">
                <a16:creationId xmlns:a16="http://schemas.microsoft.com/office/drawing/2014/main" id="{26B24877-B06B-474D-8ADC-5E4785F80F3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6000" y="2227263"/>
            <a:ext cx="5257800" cy="1692887"/>
          </a:xfrm>
        </p:spPr>
        <p:txBody>
          <a:bodyPr/>
          <a:lstStyle>
            <a:lvl1pPr>
              <a:defRPr sz="2800"/>
            </a:lvl1pPr>
            <a:lvl2pPr marL="457200" indent="0">
              <a:buNone/>
              <a:defRPr/>
            </a:lvl2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Espaço Reservado para Texto 13">
            <a:extLst>
              <a:ext uri="{FF2B5EF4-FFF2-40B4-BE49-F238E27FC236}">
                <a16:creationId xmlns:a16="http://schemas.microsoft.com/office/drawing/2014/main" id="{D66470F2-1E31-4A6C-B187-F139E481746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4137545"/>
            <a:ext cx="5257800" cy="1692887"/>
          </a:xfrm>
        </p:spPr>
        <p:txBody>
          <a:bodyPr/>
          <a:lstStyle>
            <a:lvl1pPr>
              <a:defRPr sz="2800"/>
            </a:lvl1pPr>
            <a:lvl2pPr marL="457200" indent="0">
              <a:buNone/>
              <a:defRPr/>
            </a:lvl2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7" name="Espaço Reservado para Texto 13">
            <a:extLst>
              <a:ext uri="{FF2B5EF4-FFF2-40B4-BE49-F238E27FC236}">
                <a16:creationId xmlns:a16="http://schemas.microsoft.com/office/drawing/2014/main" id="{104DFEBB-2504-4C24-9334-C9C1723AEA1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0" y="4137545"/>
            <a:ext cx="5257800" cy="1692887"/>
          </a:xfrm>
        </p:spPr>
        <p:txBody>
          <a:bodyPr/>
          <a:lstStyle>
            <a:lvl1pPr>
              <a:defRPr sz="2800"/>
            </a:lvl1pPr>
            <a:lvl2pPr marL="457200" indent="0">
              <a:buNone/>
              <a:defRPr/>
            </a:lvl2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8940155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10900"/>
            <a:ext cx="10515600" cy="63402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t"/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9"/>
            <a:ext cx="5157787" cy="25391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3" y="1681163"/>
            <a:ext cx="5183188" cy="823912"/>
          </a:xfrm>
        </p:spPr>
        <p:txBody>
          <a:bodyPr anchor="t"/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9"/>
            <a:ext cx="5183188" cy="25391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41346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ub + 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19954"/>
            <a:ext cx="10515600" cy="63402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2191345"/>
            <a:ext cx="5157787" cy="458587"/>
          </a:xfrm>
        </p:spPr>
        <p:txBody>
          <a:bodyPr anchor="b"/>
          <a:lstStyle>
            <a:lvl1pPr marL="0" indent="0">
              <a:buNone/>
              <a:defRPr sz="28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658987"/>
            <a:ext cx="5157787" cy="32891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 marL="914400" indent="0">
              <a:buNone/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3" y="2191345"/>
            <a:ext cx="5183188" cy="458587"/>
          </a:xfrm>
        </p:spPr>
        <p:txBody>
          <a:bodyPr anchor="b"/>
          <a:lstStyle>
            <a:lvl1pPr marL="0" indent="0">
              <a:buNone/>
              <a:defRPr sz="28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3" y="2658987"/>
            <a:ext cx="5183188" cy="32891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AC3B961-B25A-408B-BD6A-C1BCBAEE5DC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9789" y="1604867"/>
            <a:ext cx="10515599" cy="510909"/>
          </a:xfrm>
        </p:spPr>
        <p:txBody>
          <a:bodyPr anchor="t"/>
          <a:lstStyle>
            <a:lvl1pPr marL="0" indent="0">
              <a:buNone/>
              <a:defRPr sz="3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0340120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ulo e conteúdo - PR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B2CEDBFA-A38B-4B8A-887F-A5060AA8A634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04392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- PR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F2448814-B32D-452C-BE06-1C7ED44A226A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6157" y="191802"/>
            <a:ext cx="4114800" cy="365124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9364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BFB25-8316-E395-C982-030B532B9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5496A7D-7EFD-C1E3-4ED8-04DDD0174E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47E181A-6D87-EC0B-81A6-1351D4CE9E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AF2B967-C3D9-C56C-3E58-5B32E266E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5A0E1-DF74-4B22-AE13-A41CFCF24FEE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05744B6-A2EA-AA71-0EC4-DC0918B3C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A10434A-D8F3-8FF0-2424-952216EF3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47E87-697F-4759-B370-692155CD1C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14086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 conteúdo - PR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B2CEDBFA-A38B-4B8A-887F-A5060AA8A634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63" y="549276"/>
            <a:ext cx="10802937" cy="2491494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2791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o e Sub - PR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AB6DEA50-39D4-455A-9FEA-28367D65873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66981BA-193E-4024-957C-01E05F902F5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3" y="1599295"/>
            <a:ext cx="10802937" cy="510909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pt-BR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8333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ulo, Sub e Conteúdo - PR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AB6DEA50-39D4-455A-9FEA-28367D65873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63" y="2251143"/>
            <a:ext cx="10802937" cy="2740237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66981BA-193E-4024-957C-01E05F902F5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3" y="1458868"/>
            <a:ext cx="10802937" cy="510909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pt-BR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8639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 título - PR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86597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ulo e conteúdo - BRANCO tex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B36F6E63-5EE4-CE15-DB12-4D47D6C3B1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ctr">
            <a:spAutoFit/>
          </a:bodyPr>
          <a:lstStyle>
            <a:lvl1pPr>
              <a:defRPr lang="en-US" b="0" dirty="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2E6ACC"/>
                </a:solidFill>
                <a:effectLst/>
              </a:defRPr>
            </a:lvl1pPr>
          </a:lstStyle>
          <a:p>
            <a:pPr lvl="0"/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63" y="1825630"/>
            <a:ext cx="10802937" cy="19959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pt-BR" dirty="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1pPr>
            <a:lvl2pPr>
              <a:defRPr lang="pt-BR" sz="2800" dirty="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2pPr>
            <a:lvl3pPr>
              <a:defRPr lang="pt-BR" sz="2400" dirty="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3pPr>
            <a:lvl4pPr>
              <a:defRPr lang="pt-BR" dirty="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4pPr>
            <a:lvl5pPr>
              <a:defRPr lang="en-US" sz="2000" dirty="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pt-BR" dirty="0"/>
              <a:t>Segundo nível</a:t>
            </a:r>
          </a:p>
          <a:p>
            <a:pPr marL="1257300" lvl="2" indent="-342900"/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marL="2171700" lvl="4" indent="-342900">
              <a:buFont typeface="Wingdings" panose="05000000000000000000" pitchFamily="2" charset="2"/>
              <a:buChar char="§"/>
            </a:pPr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906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ulo, sub e cont - BRANCO tex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173F9787-E295-DAEB-146F-88B33B4106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spAutoFit/>
          </a:bodyPr>
          <a:lstStyle>
            <a:lvl1pPr>
              <a:defRPr lang="en-US" b="0" dirty="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2E6ACC"/>
                </a:solidFill>
                <a:effectLst/>
                <a:latin typeface="Trebuchet MS" panose="020B0603020202020204" pitchFamily="34" charset="0"/>
              </a:defRPr>
            </a:lvl1pPr>
          </a:lstStyle>
          <a:p>
            <a:pPr lvl="0"/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63" y="2233035"/>
            <a:ext cx="10802937" cy="1995931"/>
          </a:xfrm>
        </p:spPr>
        <p:txBody>
          <a:bodyPr vert="horz" wrap="square" lIns="91440" tIns="45720" rIns="91440" bIns="45720" rtlCol="0">
            <a:spAutoFit/>
          </a:bodyPr>
          <a:lstStyle>
            <a:lvl1pPr>
              <a:defRPr lang="pt-BR" sz="300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1pPr>
            <a:lvl2pPr marL="914400" indent="-457200">
              <a:buFont typeface="Trebuchet MS" panose="020B0603020202020204" pitchFamily="34" charset="0"/>
              <a:buChar char="−"/>
              <a:defRPr lang="pt-BR" sz="280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2pPr>
            <a:lvl3pPr marL="1257300" indent="-342900">
              <a:buFont typeface="Wingdings" panose="05000000000000000000" pitchFamily="2" charset="2"/>
              <a:buChar char="§"/>
              <a:defRPr lang="pt-BR" sz="240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3pPr>
            <a:lvl4pPr marL="1600200" indent="-228600">
              <a:buFont typeface="Trebuchet MS" panose="020B0603020202020204" pitchFamily="34" charset="0"/>
              <a:buChar char="−"/>
              <a:defRPr lang="pt-BR" sz="200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4pPr>
            <a:lvl5pPr marL="2171700" indent="-342900">
              <a:buFont typeface="Courier New" panose="02070309020205020404" pitchFamily="49" charset="0"/>
              <a:buChar char="o"/>
              <a:defRPr lang="en-US" sz="2000" dirty="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>
              <a:buFont typeface="Wingdings" panose="05000000000000000000" pitchFamily="2" charset="2"/>
              <a:buChar char="§"/>
            </a:pPr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F71F1C5-F04F-43E6-8C23-BFA05688BB9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3" y="1475975"/>
            <a:ext cx="10802937" cy="510909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None/>
              <a:defRPr lang="pt-BR" sz="320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007BA2"/>
                </a:solidFill>
                <a:effectLst/>
              </a:defRPr>
            </a:lvl1pPr>
            <a:lvl2pPr>
              <a:defRPr lang="pt-BR" sz="280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38556B"/>
                </a:solidFill>
                <a:effectLst/>
              </a:defRPr>
            </a:lvl2pPr>
            <a:lvl3pPr>
              <a:defRPr lang="pt-BR" sz="240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38556B"/>
                </a:solidFill>
                <a:effectLst/>
              </a:defRPr>
            </a:lvl3pPr>
            <a:lvl4pPr>
              <a:defRPr lang="pt-BR" sz="200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38556B"/>
                </a:solidFill>
                <a:effectLst/>
              </a:defRPr>
            </a:lvl4pPr>
            <a:lvl5pPr>
              <a:defRPr lang="en-US" sz="2000" dirty="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38556B"/>
                </a:solidFill>
                <a:effectLst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6517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 titulo - BRANCO tex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79D29BA2-5F0B-179D-B046-2D4CDEDDE8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ctr">
            <a:spAutoFit/>
          </a:bodyPr>
          <a:lstStyle>
            <a:lvl1pPr>
              <a:defRPr lang="en-US" b="0" dirty="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2E6ACC"/>
                </a:solidFill>
                <a:effectLst/>
              </a:defRPr>
            </a:lvl1pPr>
          </a:lstStyle>
          <a:p>
            <a:pPr lvl="0"/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21941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 conteúdo - BRANCO tex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173F9787-E295-DAEB-146F-88B33B4106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63" y="565009"/>
            <a:ext cx="10802937" cy="1995931"/>
          </a:xfrm>
        </p:spPr>
        <p:txBody>
          <a:bodyPr vert="horz" wrap="square" lIns="91440" tIns="45720" rIns="91440" bIns="45720" rtlCol="0">
            <a:spAutoFit/>
          </a:bodyPr>
          <a:lstStyle>
            <a:lvl1pPr>
              <a:defRPr lang="pt-BR" sz="300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1pPr>
            <a:lvl2pPr marL="914400" indent="-457200">
              <a:buFont typeface="Trebuchet MS" panose="020B0603020202020204" pitchFamily="34" charset="0"/>
              <a:buChar char="−"/>
              <a:defRPr lang="pt-BR" sz="280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2pPr>
            <a:lvl3pPr marL="1257300" indent="-342900">
              <a:buFont typeface="Wingdings" panose="05000000000000000000" pitchFamily="2" charset="2"/>
              <a:buChar char="§"/>
              <a:defRPr lang="pt-BR" sz="240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3pPr>
            <a:lvl4pPr marL="1600200" indent="-228600">
              <a:buFont typeface="Trebuchet MS" panose="020B0603020202020204" pitchFamily="34" charset="0"/>
              <a:buChar char="−"/>
              <a:defRPr lang="pt-BR" sz="200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4pPr>
            <a:lvl5pPr marL="2171700" indent="-342900">
              <a:buFont typeface="Courier New" panose="02070309020205020404" pitchFamily="49" charset="0"/>
              <a:buChar char="o"/>
              <a:defRPr lang="en-US" sz="2000" dirty="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/>
              <a:t>Quarto nível</a:t>
            </a:r>
          </a:p>
          <a:p>
            <a:pPr lvl="4">
              <a:buFont typeface="Wingdings" panose="05000000000000000000" pitchFamily="2" charset="2"/>
              <a:buChar char="§"/>
            </a:pPr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9249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- BRANCO tex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173F9787-E295-DAEB-146F-88B33B4106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6158" y="191802"/>
            <a:ext cx="4395988" cy="353943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None/>
              <a:defRPr lang="pt-BR" sz="200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1pPr>
            <a:lvl2pPr marL="457200" indent="0">
              <a:buFont typeface="Trebuchet MS" panose="020B0603020202020204" pitchFamily="34" charset="0"/>
              <a:buNone/>
              <a:defRPr lang="pt-BR" sz="200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2pPr>
            <a:lvl3pPr marL="914400" indent="0">
              <a:buFont typeface="Wingdings" panose="05000000000000000000" pitchFamily="2" charset="2"/>
              <a:buNone/>
              <a:defRPr lang="pt-BR" sz="200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3pPr>
            <a:lvl4pPr marL="1371600" indent="0">
              <a:buFont typeface="Trebuchet MS" panose="020B0603020202020204" pitchFamily="34" charset="0"/>
              <a:buNone/>
              <a:defRPr lang="pt-BR" sz="200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4pPr>
            <a:lvl5pPr marL="1828800" indent="0">
              <a:buFont typeface="Courier New" panose="02070309020205020404" pitchFamily="49" charset="0"/>
              <a:buNone/>
              <a:defRPr lang="en-US" sz="2000" dirty="0">
                <a:ln>
                  <a:solidFill>
                    <a:sysClr val="windowText" lastClr="000000">
                      <a:alpha val="2000"/>
                    </a:sysClr>
                  </a:solidFill>
                </a:ln>
                <a:solidFill>
                  <a:srgbClr val="173566"/>
                </a:solidFill>
                <a:effectLst/>
              </a:defRPr>
            </a:lvl5pPr>
          </a:lstStyle>
          <a:p>
            <a:pPr lvl="0"/>
            <a:r>
              <a:rPr lang="pt-BR" dirty="0"/>
              <a:t>Clique para editar o </a:t>
            </a:r>
            <a:r>
              <a:rPr lang="pt-BR"/>
              <a:t>texto mestre</a:t>
            </a:r>
            <a:endParaRPr lang="pt-B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71623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ZIO - Branco tex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7A0D957-1E50-89BE-88EC-59755A0BD2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257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DA681D-9363-B708-A6A2-DEEBADCDE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F2F0326-09B8-7F78-8961-0B670E20A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071C71E-4791-5A35-898C-146537A9D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E57FA8E-2A5A-78B4-145F-2AFFC6E56B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FE3322A-74F9-1641-125D-665DDBA394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7F1F41D-688F-3A45-7AB7-46A9B791C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5A0E1-DF74-4B22-AE13-A41CFCF24FEE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6FCCFEA-CD15-D495-56B9-3B62D1B36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EEB7B37-C703-33BE-E837-BD51AFD2F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47E87-697F-4759-B370-692155CD1C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2212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do Branco ESPE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7A1F5F32-4C89-C2B7-CA70-2A468C7729D4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FF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23058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85964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21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to TEX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805B04B-CA76-6E4C-EEB1-86F779C974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2B33E14-1E82-BB5C-E5C5-62ED17255F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48000"/>
          </a:blip>
          <a:stretch>
            <a:fillRect/>
          </a:stretch>
        </p:blipFill>
        <p:spPr>
          <a:xfrm>
            <a:off x="8308511" y="152400"/>
            <a:ext cx="3883489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9079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D169BB-23C1-0245-B225-31C6297AD9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7E66E6-3B87-1040-B5ED-42B8F487B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D64971-C6CC-2B42-9CC8-BF472CA7D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FACF0-0D74-6D40-A399-3EB71621BE1F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623CD83-CAA5-D943-A60B-135B8D7A3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189DBE-CFDB-FD48-A3EF-CB7732149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0F20-788A-404A-9D19-37393B76F6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78211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06DAB4-AE56-DC42-8A5C-0B7310D8A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56D9411-EDB5-FF41-BE59-AAA074129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26353D-EB93-9344-A6FC-131B7653B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FACF0-0D74-6D40-A399-3EB71621BE1F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112E62-DDCB-A64B-994D-E6908E1A3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6B3BBA-3EC9-414A-81FB-79786895F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0F20-788A-404A-9D19-37393B76F6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15610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6034B0-1797-664D-9A46-C9DCB964B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E252E0C-008D-684C-AC1B-D52BA8673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9FA2498-85BF-494C-883E-BD106F00D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FACF0-0D74-6D40-A399-3EB71621BE1F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A31CFCE-A1F2-F742-AD6B-5D43A739B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4F5790E-AD7B-7243-806E-F3755885D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0F20-788A-404A-9D19-37393B76F6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7046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B01A72-98D1-A740-B82D-C7545FF1C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8CAA25-7FE7-A444-AED5-6A6121365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D238485-74DD-334F-ABA9-6426E3C1F6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D580664-F0FE-A44A-9790-A2A168353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FACF0-0D74-6D40-A399-3EB71621BE1F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23D3D7B-3B0E-F44D-86E7-08D8551D1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72A403C-98E5-0C43-B88D-98D8C468E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0F20-788A-404A-9D19-37393B76F6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43779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54C39F-7B0C-9742-A7F2-C0F8EC0D4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4FEF12D-659B-544A-9C48-496651C2F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18AD60F-ED40-1643-991E-5723E84E87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E957C4B-3043-DD44-96EE-0C676B61F1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DD1E1C8-7389-A740-8484-D6B715F824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138F0ED-665B-7C4F-B0A6-7306B2FE9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FACF0-0D74-6D40-A399-3EB71621BE1F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FC63168-42FC-D44B-B315-2BA6ED568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BB52FA9-2B9B-8F40-8E32-A8FB2CA3D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0F20-788A-404A-9D19-37393B76F6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38178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512716-423B-874A-B157-A242F2D73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94F2CDE-3EA5-FC4C-B78D-D14127749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FACF0-0D74-6D40-A399-3EB71621BE1F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72D659F-8D98-ED43-8976-CE39E0D9D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79925CE-3E2A-F74D-9F68-6CF7B2D8F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0F20-788A-404A-9D19-37393B76F6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411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20D470-F163-95C9-942C-5D20AA7A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97704B5-4293-B472-590C-14A3D175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5A0E1-DF74-4B22-AE13-A41CFCF24FEE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9EDA7C9-E93D-DD93-223D-5442E987E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1A7E75B-3A11-FC81-23DB-127F455F2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47E87-697F-4759-B370-692155CD1C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291111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0CCDEDD-555A-0D44-93F1-1B91C9E14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FACF0-0D74-6D40-A399-3EB71621BE1F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10E0F71-7429-7C4F-BB8D-16231D7BE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B885ED-9699-EB41-89DC-1E9F6A57D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0F20-788A-404A-9D19-37393B76F6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21986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B1D40-AC17-4A45-947A-64F4D76D6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42FFDF-97F7-7446-9C37-7AD280019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C4E363C-740C-E54A-B719-AEFC7A924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BD77132-BDD4-8340-9CAE-EC5A6BBCF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FACF0-0D74-6D40-A399-3EB71621BE1F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79794CE-2337-A943-B25C-5E981B0A9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1801260-D07B-3146-870C-8F0D4B7A9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0F20-788A-404A-9D19-37393B76F6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96367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3E0093-719E-4B4E-AF89-093169862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78D85CE-6D92-0842-9181-98C80ADD71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2D60B6B-31A7-EA47-8289-615B7D444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1F60BC0-C3EB-3242-BCC7-433359613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FACF0-0D74-6D40-A399-3EB71621BE1F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A434213-04C2-BC48-9BE3-1BE1C49D8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9ED2615-3A61-F542-B3D8-FC9039418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0F20-788A-404A-9D19-37393B76F6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48678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D377A5-F0FE-3143-8659-DBF27CE8A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439B41-A855-0243-BC72-0DC8DFB4C1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8369DF-C4D4-724C-B73C-95750053F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FACF0-0D74-6D40-A399-3EB71621BE1F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59A8002-824F-0847-864E-3C5EEAC19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430FF4-983F-5048-9D5E-A56D491C8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0F20-788A-404A-9D19-37393B76F6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05309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FC57012-8A1C-D142-BE6A-B305473368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478991D-D87D-2341-A5EA-C3C274B72F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9B837F-22FE-8749-8973-A9A37994D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FACF0-0D74-6D40-A399-3EB71621BE1F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CA9283-0A68-234E-B136-77EC77A1E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FF26FE-B1ED-5F4B-BB64-5471ACF6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0F20-788A-404A-9D19-37393B76F6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655583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0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454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D31E216-639F-4614-2F8C-1E5A598D8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5A0E1-DF74-4B22-AE13-A41CFCF24FEE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665028C-EDA9-3A92-F909-846685FC7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7768992-D456-D351-174D-C13649FE9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47E87-697F-4759-B370-692155CD1C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6293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A1DDA9-5737-A607-5AA5-7B30AB3B4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408F18C-0175-E12E-9C31-3CA72D624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6F0CC97-936D-4044-5FF6-081BE49738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B759E9B-F3A5-AF75-6251-EBF8A667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5A0E1-DF74-4B22-AE13-A41CFCF24FEE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14C9CA7-078B-094D-3ACE-80B1A2A98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381692C-17A8-D10E-F421-133689AAF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47E87-697F-4759-B370-692155CD1C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2042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042DF8-90D1-61AE-97C8-3D8F2CB57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A0EA358-FDCF-95D3-CBAC-827801FC9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B4FBA77-4ABA-D976-AA4E-E2F93A9CAC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202C519-77E8-B764-2C80-E4B89A6A0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5A0E1-DF74-4B22-AE13-A41CFCF24FEE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4CCA2F1-7229-0ED1-2633-177D833B2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03E0A6A-84FF-8D26-13C3-F95598319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47E87-697F-4759-B370-692155CD1C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2139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34" Type="http://schemas.microsoft.com/office/2007/relationships/hdphoto" Target="../media/hdphoto1.wdp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Relationship Id="rId8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3CC22B0-108F-8E57-2AE3-9B06D91C1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3119F82-0CD4-2739-1567-9ED096EF5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8F1B25F-16AC-22D0-855B-BC3BED230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35A0E1-DF74-4B22-AE13-A41CFCF24FEE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14F61D0-C00F-CE70-7022-689D69D783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7B6F5E-F3ED-DD0D-0A28-7E7752BCF8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C47E87-697F-4759-B370-692155CD1C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4948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AD250F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AD250F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AD250F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AD250F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AD250F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AD250F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D3983C2-7BBF-F768-13C0-0D7E86FAA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A8EAB49-238D-6487-B4C3-7502C382E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27FD8C-5997-AC52-683D-BB3C823035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5996E4-9017-475B-A3EF-D8628430B8D0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719407-2516-7AA7-ED21-A4EABA1AF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F127DFC-9970-24A0-5300-5083DD4962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2AB99C-60B5-485E-9242-109DBC0843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93560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B14593BD-9E18-AF7F-494D-B13B16FDFBA4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0863" y="595805"/>
            <a:ext cx="10802937" cy="6340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3" y="1825630"/>
            <a:ext cx="10802937" cy="191744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501B8-9378-4601-8960-7FBEE21DD9BB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EFA15-C770-446E-AA8B-00F8740DB441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5B0F204-FCA8-F02E-2D76-C8B0F06A0D5B}"/>
              </a:ext>
            </a:extLst>
          </p:cNvPr>
          <p:cNvSpPr/>
          <p:nvPr userDrawn="1"/>
        </p:nvSpPr>
        <p:spPr>
          <a:xfrm>
            <a:off x="0" y="1917700"/>
            <a:ext cx="12192000" cy="49403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alpha val="0"/>
                </a:schemeClr>
              </a:gs>
              <a:gs pos="100000">
                <a:srgbClr val="33180F">
                  <a:lumMod val="65000"/>
                  <a:alpha val="7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97225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0" kern="1200">
          <a:ln>
            <a:solidFill>
              <a:sysClr val="windowText" lastClr="000000">
                <a:alpha val="30000"/>
              </a:sysClr>
            </a:solidFill>
          </a:ln>
          <a:gradFill>
            <a:gsLst>
              <a:gs pos="0">
                <a:srgbClr val="FFF0F7"/>
              </a:gs>
              <a:gs pos="67000">
                <a:srgbClr val="FFB1D2"/>
              </a:gs>
            </a:gsLst>
            <a:lin ang="5400000" scaled="1"/>
          </a:gra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anose="020B0603020202020204" pitchFamily="34" charset="0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85000"/>
        </a:lnSpc>
        <a:spcBef>
          <a:spcPts val="1500"/>
        </a:spcBef>
        <a:buFont typeface="Wingdings" panose="05000000000000000000" pitchFamily="2" charset="2"/>
        <a:buChar char="§"/>
        <a:defRPr sz="3000" kern="1200">
          <a:ln>
            <a:solidFill>
              <a:sysClr val="windowText" lastClr="000000">
                <a:alpha val="30000"/>
              </a:sysClr>
            </a:solidFill>
          </a:ln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85000"/>
        </a:lnSpc>
        <a:spcBef>
          <a:spcPts val="600"/>
        </a:spcBef>
        <a:buFont typeface="Trebuchet MS" panose="020B0603020202020204" pitchFamily="34" charset="0"/>
        <a:buChar char="−"/>
        <a:defRPr sz="2600" kern="1200">
          <a:ln>
            <a:solidFill>
              <a:sysClr val="windowText" lastClr="000000">
                <a:alpha val="30000"/>
              </a:sysClr>
            </a:solidFill>
          </a:ln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85000"/>
        </a:lnSpc>
        <a:spcBef>
          <a:spcPts val="600"/>
        </a:spcBef>
        <a:buFont typeface="Wingdings" panose="05000000000000000000" pitchFamily="2" charset="2"/>
        <a:buChar char="§"/>
        <a:defRPr sz="2200" kern="1200">
          <a:ln>
            <a:solidFill>
              <a:sysClr val="windowText" lastClr="000000">
                <a:alpha val="30000"/>
              </a:sysClr>
            </a:solidFill>
          </a:ln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2000" kern="1200">
          <a:ln>
            <a:solidFill>
              <a:sysClr val="windowText" lastClr="000000">
                <a:alpha val="30000"/>
              </a:sysClr>
            </a:solidFill>
          </a:ln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1800" kern="1200">
          <a:ln>
            <a:solidFill>
              <a:sysClr val="windowText" lastClr="000000">
                <a:alpha val="30000"/>
              </a:sysClr>
            </a:solidFill>
          </a:ln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>
          <p15:clr>
            <a:srgbClr val="F26B43"/>
          </p15:clr>
        </p15:guide>
        <p15:guide id="2" pos="121">
          <p15:clr>
            <a:srgbClr val="F26B43"/>
          </p15:clr>
        </p15:guide>
        <p15:guide id="3" pos="234">
          <p15:clr>
            <a:srgbClr val="F26B43"/>
          </p15:clr>
        </p15:guide>
        <p15:guide id="4" pos="347">
          <p15:clr>
            <a:srgbClr val="F26B43"/>
          </p15:clr>
        </p15:guide>
        <p15:guide id="5" pos="3817">
          <p15:clr>
            <a:srgbClr val="F26B43"/>
          </p15:clr>
        </p15:guide>
        <p15:guide id="6" pos="3863">
          <p15:clr>
            <a:srgbClr val="F26B43"/>
          </p15:clr>
        </p15:guide>
        <p15:guide id="7" pos="7559">
          <p15:clr>
            <a:srgbClr val="F26B43"/>
          </p15:clr>
        </p15:guide>
        <p15:guide id="8" pos="7446">
          <p15:clr>
            <a:srgbClr val="F26B43"/>
          </p15:clr>
        </p15:guide>
        <p15:guide id="9" pos="7333">
          <p15:clr>
            <a:srgbClr val="F26B43"/>
          </p15:clr>
        </p15:guide>
        <p15:guide id="10" orient="horz" pos="232">
          <p15:clr>
            <a:srgbClr val="F26B43"/>
          </p15:clr>
        </p15:guide>
        <p15:guide id="11" orient="horz" pos="346">
          <p15:clr>
            <a:srgbClr val="F26B43"/>
          </p15:clr>
        </p15:guide>
        <p15:guide id="12" orient="horz" pos="2137">
          <p15:clr>
            <a:srgbClr val="F26B43"/>
          </p15:clr>
        </p15:guide>
        <p15:guide id="13" orient="horz" pos="2183">
          <p15:clr>
            <a:srgbClr val="F26B43"/>
          </p15:clr>
        </p15:guide>
        <p15:guide id="14" orient="horz" pos="3974">
          <p15:clr>
            <a:srgbClr val="F26B43"/>
          </p15:clr>
        </p15:guide>
        <p15:guide id="15" orient="horz" pos="4088">
          <p15:clr>
            <a:srgbClr val="F26B43"/>
          </p15:clr>
        </p15:guide>
        <p15:guide id="16" orient="horz" pos="420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B32BDC9-140A-5D4A-9DB4-E37A6F785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2BA783F-CFF8-E847-8CF6-917DEF002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DF6115C-FBEB-3249-80D3-38D03E8898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FACF0-0D74-6D40-A399-3EB71621BE1F}" type="datetimeFigureOut">
              <a:rPr lang="pt-BR" smtClean="0"/>
              <a:t>12/04/2026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572519-9B2A-9344-9DE8-F9FC43B0E9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FED3FF-650E-6542-8298-A68AC79AA7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C0F20-788A-404A-9D19-37393B76F6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384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9.tif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7.png"/><Relationship Id="rId18" Type="http://schemas.microsoft.com/office/2007/relationships/hdphoto" Target="../media/hdphoto8.wdp"/><Relationship Id="rId3" Type="http://schemas.openxmlformats.org/officeDocument/2006/relationships/image" Target="../media/image31.png"/><Relationship Id="rId21" Type="http://schemas.openxmlformats.org/officeDocument/2006/relationships/image" Target="../media/image42.jpg"/><Relationship Id="rId7" Type="http://schemas.openxmlformats.org/officeDocument/2006/relationships/image" Target="../media/image33.jpeg"/><Relationship Id="rId12" Type="http://schemas.openxmlformats.org/officeDocument/2006/relationships/image" Target="../media/image36.jpeg"/><Relationship Id="rId17" Type="http://schemas.openxmlformats.org/officeDocument/2006/relationships/image" Target="../media/image40.png"/><Relationship Id="rId25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9.jpeg"/><Relationship Id="rId20" Type="http://schemas.microsoft.com/office/2007/relationships/hdphoto" Target="../media/hdphoto9.wdp"/><Relationship Id="rId1" Type="http://schemas.openxmlformats.org/officeDocument/2006/relationships/slideLayout" Target="../slideLayouts/slideLayout24.xml"/><Relationship Id="rId6" Type="http://schemas.microsoft.com/office/2007/relationships/hdphoto" Target="../media/hdphoto4.wdp"/><Relationship Id="rId11" Type="http://schemas.microsoft.com/office/2007/relationships/hdphoto" Target="../media/hdphoto6.wdp"/><Relationship Id="rId24" Type="http://schemas.openxmlformats.org/officeDocument/2006/relationships/image" Target="../media/image44.png"/><Relationship Id="rId5" Type="http://schemas.openxmlformats.org/officeDocument/2006/relationships/image" Target="../media/image32.png"/><Relationship Id="rId15" Type="http://schemas.openxmlformats.org/officeDocument/2006/relationships/image" Target="../media/image38.jpeg"/><Relationship Id="rId23" Type="http://schemas.microsoft.com/office/2007/relationships/hdphoto" Target="../media/hdphoto10.wdp"/><Relationship Id="rId10" Type="http://schemas.openxmlformats.org/officeDocument/2006/relationships/image" Target="../media/image35.png"/><Relationship Id="rId19" Type="http://schemas.openxmlformats.org/officeDocument/2006/relationships/image" Target="../media/image41.png"/><Relationship Id="rId4" Type="http://schemas.microsoft.com/office/2007/relationships/hdphoto" Target="../media/hdphoto3.wdp"/><Relationship Id="rId9" Type="http://schemas.microsoft.com/office/2007/relationships/hdphoto" Target="../media/hdphoto5.wdp"/><Relationship Id="rId14" Type="http://schemas.microsoft.com/office/2007/relationships/hdphoto" Target="../media/hdphoto7.wdp"/><Relationship Id="rId22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6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tiff"/><Relationship Id="rId5" Type="http://schemas.openxmlformats.org/officeDocument/2006/relationships/image" Target="../media/image49.tiff"/><Relationship Id="rId4" Type="http://schemas.microsoft.com/office/2007/relationships/hdphoto" Target="../media/hdphoto1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2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microsoft.com/office/2007/relationships/hdphoto" Target="../media/hdphoto2.wdp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APA">
            <a:hlinkClick r:id="" action="ppaction://media"/>
            <a:extLst>
              <a:ext uri="{FF2B5EF4-FFF2-40B4-BE49-F238E27FC236}">
                <a16:creationId xmlns:a16="http://schemas.microsoft.com/office/drawing/2014/main" id="{89345620-4E94-7D1D-DA37-4218BDBD23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>
            <a:lum bright="-51000" contrast="54000"/>
          </a:blip>
          <a:srcRect l="3839" t="16058" r="28277" b="16059"/>
          <a:stretch/>
        </p:blipFill>
        <p:spPr>
          <a:xfrm>
            <a:off x="0" y="0"/>
            <a:ext cx="12192000" cy="6857998"/>
          </a:xfrm>
          <a:prstGeom prst="rect">
            <a:avLst/>
          </a:prstGeom>
          <a:effectLst/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A100675-8D56-56DF-4A0F-2893CCB034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0" t="4082" r="22639" b="4082"/>
          <a:stretch/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5410CF87-D90B-4DAC-F19D-212F3B4C2AAB}"/>
              </a:ext>
            </a:extLst>
          </p:cNvPr>
          <p:cNvSpPr/>
          <p:nvPr/>
        </p:nvSpPr>
        <p:spPr>
          <a:xfrm>
            <a:off x="482600" y="702129"/>
            <a:ext cx="6959600" cy="2330219"/>
          </a:xfrm>
          <a:prstGeom prst="roundRect">
            <a:avLst>
              <a:gd name="adj" fmla="val 7460"/>
            </a:avLst>
          </a:prstGeom>
          <a:solidFill>
            <a:srgbClr val="AD250F">
              <a:alpha val="78000"/>
            </a:srgbClr>
          </a:solidFill>
          <a:ln>
            <a:solidFill>
              <a:srgbClr val="AD250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4035F73-072E-7985-2F59-3FC4867805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3900" y="-176228"/>
            <a:ext cx="6743700" cy="2832100"/>
          </a:xfrm>
        </p:spPr>
        <p:txBody>
          <a:bodyPr>
            <a:normAutofit/>
          </a:bodyPr>
          <a:lstStyle/>
          <a:p>
            <a:pPr algn="l"/>
            <a:r>
              <a:rPr lang="pt-BR" sz="6600" spc="300" dirty="0" err="1">
                <a:solidFill>
                  <a:srgbClr val="FFFF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Concientização</a:t>
            </a:r>
            <a:r>
              <a:rPr lang="pt-BR" sz="6600" spc="300" dirty="0">
                <a:solidFill>
                  <a:srgbClr val="FFFF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Julho Laranja</a:t>
            </a:r>
            <a:endParaRPr lang="pt-BR" sz="6600" dirty="0">
              <a:solidFill>
                <a:srgbClr val="FFFF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67C3B5-AAA1-F593-1B83-E3484381E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1200" y="3516766"/>
            <a:ext cx="5969000" cy="614362"/>
          </a:xfrm>
        </p:spPr>
        <p:txBody>
          <a:bodyPr>
            <a:normAutofit/>
          </a:bodyPr>
          <a:lstStyle/>
          <a:p>
            <a:pPr algn="l"/>
            <a:r>
              <a:rPr lang="pt-BR" sz="3600" dirty="0">
                <a:solidFill>
                  <a:srgbClr val="FFFF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Daniela Garib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0209F1C1-98E0-8F24-09E4-B166C620C9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480053">
            <a:off x="6025780" y="4274699"/>
            <a:ext cx="2394711" cy="1427077"/>
          </a:xfrm>
          <a:prstGeom prst="rect">
            <a:avLst/>
          </a:prstGeom>
          <a:effectLst>
            <a:glow rad="228600">
              <a:srgbClr val="AD250F">
                <a:alpha val="4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012952A-819B-11D2-204A-D8104CA4A5C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16" t="5758" r="22639" b="4082"/>
          <a:stretch/>
        </p:blipFill>
        <p:spPr>
          <a:xfrm>
            <a:off x="6948294" y="125136"/>
            <a:ext cx="5243706" cy="6732864"/>
          </a:xfrm>
          <a:custGeom>
            <a:avLst/>
            <a:gdLst>
              <a:gd name="connsiteX0" fmla="*/ 2689276 w 5243706"/>
              <a:gd name="connsiteY0" fmla="*/ 2783 h 6732864"/>
              <a:gd name="connsiteX1" fmla="*/ 4538856 w 5243706"/>
              <a:gd name="connsiteY1" fmla="*/ 293965 h 6732864"/>
              <a:gd name="connsiteX2" fmla="*/ 5188807 w 5243706"/>
              <a:gd name="connsiteY2" fmla="*/ 877762 h 6732864"/>
              <a:gd name="connsiteX3" fmla="*/ 5243706 w 5243706"/>
              <a:gd name="connsiteY3" fmla="*/ 981773 h 6732864"/>
              <a:gd name="connsiteX4" fmla="*/ 5243706 w 5243706"/>
              <a:gd name="connsiteY4" fmla="*/ 3383742 h 6732864"/>
              <a:gd name="connsiteX5" fmla="*/ 5150316 w 5243706"/>
              <a:gd name="connsiteY5" fmla="*/ 3473697 h 6732864"/>
              <a:gd name="connsiteX6" fmla="*/ 5091306 w 5243706"/>
              <a:gd name="connsiteY6" fmla="*/ 3570565 h 6732864"/>
              <a:gd name="connsiteX7" fmla="*/ 5243706 w 5243706"/>
              <a:gd name="connsiteY7" fmla="*/ 4332565 h 6732864"/>
              <a:gd name="connsiteX8" fmla="*/ 5243706 w 5243706"/>
              <a:gd name="connsiteY8" fmla="*/ 6732864 h 6732864"/>
              <a:gd name="connsiteX9" fmla="*/ 0 w 5243706"/>
              <a:gd name="connsiteY9" fmla="*/ 6732864 h 6732864"/>
              <a:gd name="connsiteX10" fmla="*/ 4677 w 5243706"/>
              <a:gd name="connsiteY10" fmla="*/ 6718615 h 6732864"/>
              <a:gd name="connsiteX11" fmla="*/ 385956 w 5243706"/>
              <a:gd name="connsiteY11" fmla="*/ 5704165 h 6732864"/>
              <a:gd name="connsiteX12" fmla="*/ 1090806 w 5243706"/>
              <a:gd name="connsiteY12" fmla="*/ 4675465 h 6732864"/>
              <a:gd name="connsiteX13" fmla="*/ 1357506 w 5243706"/>
              <a:gd name="connsiteY13" fmla="*/ 3951565 h 6732864"/>
              <a:gd name="connsiteX14" fmla="*/ 1071756 w 5243706"/>
              <a:gd name="connsiteY14" fmla="*/ 3189565 h 6732864"/>
              <a:gd name="connsiteX15" fmla="*/ 938406 w 5243706"/>
              <a:gd name="connsiteY15" fmla="*/ 2084665 h 6732864"/>
              <a:gd name="connsiteX16" fmla="*/ 1262256 w 5243706"/>
              <a:gd name="connsiteY16" fmla="*/ 903565 h 6732864"/>
              <a:gd name="connsiteX17" fmla="*/ 2462406 w 5243706"/>
              <a:gd name="connsiteY17" fmla="*/ 27265 h 6732864"/>
              <a:gd name="connsiteX18" fmla="*/ 2689276 w 5243706"/>
              <a:gd name="connsiteY18" fmla="*/ 2783 h 6732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243706" h="6732864">
                <a:moveTo>
                  <a:pt x="2689276" y="2783"/>
                </a:moveTo>
                <a:cubicBezTo>
                  <a:pt x="3265086" y="-24130"/>
                  <a:pt x="4130472" y="149503"/>
                  <a:pt x="4538856" y="293965"/>
                </a:cubicBezTo>
                <a:cubicBezTo>
                  <a:pt x="4947240" y="438428"/>
                  <a:pt x="5029890" y="575598"/>
                  <a:pt x="5188807" y="877762"/>
                </a:cubicBezTo>
                <a:lnTo>
                  <a:pt x="5243706" y="981773"/>
                </a:lnTo>
                <a:lnTo>
                  <a:pt x="5243706" y="3383742"/>
                </a:lnTo>
                <a:lnTo>
                  <a:pt x="5150316" y="3473697"/>
                </a:lnTo>
                <a:cubicBezTo>
                  <a:pt x="5123999" y="3504783"/>
                  <a:pt x="5103609" y="3536831"/>
                  <a:pt x="5091306" y="3570565"/>
                </a:cubicBezTo>
                <a:cubicBezTo>
                  <a:pt x="4992881" y="3840440"/>
                  <a:pt x="5123056" y="4084915"/>
                  <a:pt x="5243706" y="4332565"/>
                </a:cubicBezTo>
                <a:lnTo>
                  <a:pt x="5243706" y="6732864"/>
                </a:lnTo>
                <a:lnTo>
                  <a:pt x="0" y="6732864"/>
                </a:lnTo>
                <a:lnTo>
                  <a:pt x="4677" y="6718615"/>
                </a:lnTo>
                <a:cubicBezTo>
                  <a:pt x="117818" y="6374884"/>
                  <a:pt x="254987" y="5970071"/>
                  <a:pt x="385956" y="5704165"/>
                </a:cubicBezTo>
                <a:cubicBezTo>
                  <a:pt x="595506" y="5278715"/>
                  <a:pt x="928881" y="4967565"/>
                  <a:pt x="1090806" y="4675465"/>
                </a:cubicBezTo>
                <a:cubicBezTo>
                  <a:pt x="1252731" y="4383365"/>
                  <a:pt x="1360681" y="4199215"/>
                  <a:pt x="1357506" y="3951565"/>
                </a:cubicBezTo>
                <a:cubicBezTo>
                  <a:pt x="1354331" y="3703915"/>
                  <a:pt x="1141606" y="3500715"/>
                  <a:pt x="1071756" y="3189565"/>
                </a:cubicBezTo>
                <a:cubicBezTo>
                  <a:pt x="1001906" y="2878415"/>
                  <a:pt x="906656" y="2465665"/>
                  <a:pt x="938406" y="2084665"/>
                </a:cubicBezTo>
                <a:cubicBezTo>
                  <a:pt x="970156" y="1703665"/>
                  <a:pt x="1008256" y="1246465"/>
                  <a:pt x="1262256" y="903565"/>
                </a:cubicBezTo>
                <a:cubicBezTo>
                  <a:pt x="1516256" y="560665"/>
                  <a:pt x="1916306" y="128865"/>
                  <a:pt x="2462406" y="27265"/>
                </a:cubicBezTo>
                <a:cubicBezTo>
                  <a:pt x="2530669" y="14565"/>
                  <a:pt x="2607017" y="6628"/>
                  <a:pt x="2689276" y="2783"/>
                </a:cubicBezTo>
                <a:close/>
              </a:path>
            </a:pathLst>
          </a:custGeom>
          <a:effectLst>
            <a:softEdge rad="660400"/>
          </a:effectLst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7908A1D4-A5BC-01C1-273C-4AF37DA38D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480053">
            <a:off x="-552000" y="1016666"/>
            <a:ext cx="1220186" cy="727142"/>
          </a:xfrm>
          <a:prstGeom prst="rect">
            <a:avLst/>
          </a:prstGeom>
          <a:effectLst>
            <a:glow rad="38100">
              <a:srgbClr val="AD250F">
                <a:alpha val="65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016C496-E681-5448-92DD-753710C910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542" y="4914967"/>
            <a:ext cx="1084953" cy="1096569"/>
          </a:xfrm>
          <a:prstGeom prst="rect">
            <a:avLst/>
          </a:prstGeom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3F24143E-6CE1-804D-BAD2-21E360B89470}"/>
              </a:ext>
            </a:extLst>
          </p:cNvPr>
          <p:cNvSpPr txBox="1">
            <a:spLocks/>
          </p:cNvSpPr>
          <p:nvPr/>
        </p:nvSpPr>
        <p:spPr>
          <a:xfrm>
            <a:off x="723900" y="4028857"/>
            <a:ext cx="5969000" cy="614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AD250F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AD250F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AD250F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AD250F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AD250F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800" dirty="0">
                <a:solidFill>
                  <a:srgbClr val="FFFF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Universidade de São Paulo, </a:t>
            </a:r>
            <a:r>
              <a:rPr lang="pt-BR" sz="2800" dirty="0" err="1">
                <a:solidFill>
                  <a:srgbClr val="FFFF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Bauru-SP</a:t>
            </a:r>
            <a:r>
              <a:rPr lang="pt-BR" sz="2800" dirty="0">
                <a:solidFill>
                  <a:srgbClr val="FFFF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8BF463C2-87AF-9C40-880F-B3D19C249CD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127" t="-5409" r="-7127" b="-4919"/>
          <a:stretch/>
        </p:blipFill>
        <p:spPr>
          <a:xfrm>
            <a:off x="2119220" y="5065537"/>
            <a:ext cx="1388002" cy="858051"/>
          </a:xfrm>
          <a:prstGeom prst="roundRect">
            <a:avLst>
              <a:gd name="adj" fmla="val 11765"/>
            </a:avLst>
          </a:prstGeom>
          <a:solidFill>
            <a:srgbClr val="FFFFFE"/>
          </a:solidFill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CB1C7C9-76E9-C640-AD2E-919909A4DE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3964" y="5000008"/>
            <a:ext cx="1666867" cy="93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1521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0.61549 2.59259E-6 " pathEditMode="relative" rAng="0" ptsTypes="AA">
                                      <p:cBhvr>
                                        <p:cTn id="11" dur="1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68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0.03489 0.11134 L 0.60573 0.10509 " pathEditMode="relative" rAng="0" ptsTypes="AA">
                                      <p:cBhvr>
                                        <p:cTn id="13" dur="1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42" y="-32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Motion origin="layout" path="M 0.03489 0.23055 L 0.60573 0.2261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42" y="-23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decel="10000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Motion origin="layout" path="M 0.60573 0.22592 C 0.66784 0.21967 0.72083 0.0993 0.71666 0.00717 C 0.71237 -0.08472 0.65729 -0.15857 0.55508 -0.12315 " pathEditMode="relative" rAng="0" ptsTypes="A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1" y="-17917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repeatCount="indefinite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8" grpId="0" animBg="1"/>
      <p:bldP spid="2" grpId="0"/>
      <p:bldP spid="3" grpId="0" build="p"/>
      <p:bldP spid="1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!!L!!">
            <a:extLst>
              <a:ext uri="{FF2B5EF4-FFF2-40B4-BE49-F238E27FC236}">
                <a16:creationId xmlns:a16="http://schemas.microsoft.com/office/drawing/2014/main" id="{78BC0635-F8D1-448C-F336-8569106056D0}"/>
              </a:ext>
            </a:extLst>
          </p:cNvPr>
          <p:cNvSpPr/>
          <p:nvPr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FF8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0803985-7763-99F3-2A0A-084399CD8931}"/>
              </a:ext>
            </a:extLst>
          </p:cNvPr>
          <p:cNvSpPr/>
          <p:nvPr/>
        </p:nvSpPr>
        <p:spPr>
          <a:xfrm>
            <a:off x="-5140133" y="-2"/>
            <a:ext cx="4816549" cy="6858000"/>
          </a:xfrm>
          <a:prstGeom prst="rect">
            <a:avLst/>
          </a:prstGeom>
          <a:solidFill>
            <a:srgbClr val="FF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141E0E5-CE6C-F611-5682-295E70F598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8339" t="503" r="32434"/>
          <a:stretch/>
        </p:blipFill>
        <p:spPr>
          <a:xfrm>
            <a:off x="-5067662" y="0"/>
            <a:ext cx="4671607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8E85A51-DF3B-418C-86C3-CB63C7C91823}"/>
              </a:ext>
            </a:extLst>
          </p:cNvPr>
          <p:cNvSpPr txBox="1"/>
          <p:nvPr/>
        </p:nvSpPr>
        <p:spPr>
          <a:xfrm>
            <a:off x="-4064827" y="6449355"/>
            <a:ext cx="3589388" cy="30162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457200" indent="-457200">
              <a:lnSpc>
                <a:spcPct val="85000"/>
              </a:lnSpc>
              <a:spcBef>
                <a:spcPts val="1500"/>
              </a:spcBef>
              <a:buFont typeface="Wingdings" panose="05000000000000000000" pitchFamily="2" charset="2"/>
              <a:buChar char="§"/>
              <a:defRPr sz="3000">
                <a:ln>
                  <a:solidFill>
                    <a:sysClr val="windowText" lastClr="000000">
                      <a:alpha val="5000"/>
                    </a:sysClr>
                  </a:solidFill>
                </a:ln>
                <a:solidFill>
                  <a:srgbClr val="173566"/>
                </a:solidFill>
                <a:effectLst/>
                <a:latin typeface="Trebuchet MS" panose="020B0603020202020204" pitchFamily="34" charset="0"/>
              </a:defRPr>
            </a:lvl1pPr>
            <a:lvl2pPr marL="914400" indent="-457200">
              <a:lnSpc>
                <a:spcPct val="85000"/>
              </a:lnSpc>
              <a:spcBef>
                <a:spcPts val="600"/>
              </a:spcBef>
              <a:buFont typeface="Trebuchet MS" panose="020B0603020202020204" pitchFamily="34" charset="0"/>
              <a:buChar char="−"/>
              <a:defRPr sz="2800">
                <a:ln>
                  <a:solidFill>
                    <a:sysClr val="windowText" lastClr="000000">
                      <a:alpha val="5000"/>
                    </a:sys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Trebuchet MS" panose="020B0603020202020204" pitchFamily="34" charset="0"/>
              </a:defRPr>
            </a:lvl2pPr>
            <a:lvl3pPr marL="1257300" indent="-342900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n>
                  <a:solidFill>
                    <a:sysClr val="windowText" lastClr="000000">
                      <a:alpha val="5000"/>
                    </a:sys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Trebuchet MS" panose="020B0603020202020204" pitchFamily="34" charset="0"/>
              </a:defRPr>
            </a:lvl3pPr>
            <a:lvl4pPr marL="1714500" indent="-342900">
              <a:lnSpc>
                <a:spcPct val="85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n>
                  <a:solidFill>
                    <a:sysClr val="windowText" lastClr="000000">
                      <a:alpha val="5000"/>
                    </a:sys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Trebuchet MS" panose="020B0603020202020204" pitchFamily="34" charset="0"/>
              </a:defRPr>
            </a:lvl4pPr>
            <a:lvl5pPr marL="2171700" indent="-342900">
              <a:lnSpc>
                <a:spcPct val="85000"/>
              </a:lnSpc>
              <a:spcBef>
                <a:spcPts val="600"/>
              </a:spcBef>
              <a:buFont typeface="Trebuchet MS" panose="020B0603020202020204" pitchFamily="34" charset="0"/>
              <a:buChar char="−"/>
              <a:defRPr sz="2000">
                <a:ln>
                  <a:solidFill>
                    <a:sysClr val="windowText" lastClr="000000">
                      <a:alpha val="5000"/>
                    </a:sys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Trebuchet MS" panose="020B0603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r" defTabSz="914400" rtl="0" eaLnBrk="1" fontAlgn="auto" latinLnBrk="0" hangingPunct="1">
              <a:lnSpc>
                <a:spcPct val="85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sz="1600" b="0" i="1" u="none" strike="noStrike" kern="1200" cap="none" spc="0" normalizeH="0" baseline="0" noProof="0">
                <a:ln>
                  <a:solidFill>
                    <a:sysClr val="windowText" lastClr="000000">
                      <a:alpha val="5000"/>
                    </a:sysClr>
                  </a:solidFill>
                </a:ln>
                <a:solidFill>
                  <a:srgbClr val="173566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Exposure Project - Rick Guidotti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BBE58B4F-D88E-0392-579B-541BDD5827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27" b="91615" l="7664" r="89781">
                        <a14:foregroundMark x1="7664" y1="42547" x2="8029" y2="45652"/>
                        <a14:foregroundMark x1="51095" y1="90994" x2="55474" y2="91615"/>
                        <a14:backgroundMark x1="12409" y1="57453" x2="16788" y2="586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46864" y="598865"/>
            <a:ext cx="4872672" cy="5729956"/>
          </a:xfrm>
          <a:prstGeom prst="rect">
            <a:avLst/>
          </a:prstGeom>
        </p:spPr>
      </p:pic>
      <p:pic>
        <p:nvPicPr>
          <p:cNvPr id="17" name="Imagem 16" descr="Casa com gramado e árvores ao fundo&#10;&#10;Descrição gerada automaticamente">
            <a:extLst>
              <a:ext uri="{FF2B5EF4-FFF2-40B4-BE49-F238E27FC236}">
                <a16:creationId xmlns:a16="http://schemas.microsoft.com/office/drawing/2014/main" id="{9B067D52-A219-B86C-9CB5-27F485DDE3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507591" y="-602702"/>
            <a:ext cx="4872672" cy="7707508"/>
          </a:xfrm>
          <a:custGeom>
            <a:avLst/>
            <a:gdLst>
              <a:gd name="connsiteX0" fmla="*/ 1866606 w 3691679"/>
              <a:gd name="connsiteY0" fmla="*/ 359 h 5839434"/>
              <a:gd name="connsiteX1" fmla="*/ 1920565 w 3691679"/>
              <a:gd name="connsiteY1" fmla="*/ 4510 h 5839434"/>
              <a:gd name="connsiteX2" fmla="*/ 2088341 w 3691679"/>
              <a:gd name="connsiteY2" fmla="*/ 60435 h 5839434"/>
              <a:gd name="connsiteX3" fmla="*/ 2228154 w 3691679"/>
              <a:gd name="connsiteY3" fmla="*/ 190927 h 5839434"/>
              <a:gd name="connsiteX4" fmla="*/ 2293400 w 3691679"/>
              <a:gd name="connsiteY4" fmla="*/ 405307 h 5839434"/>
              <a:gd name="connsiteX5" fmla="*/ 2330683 w 3691679"/>
              <a:gd name="connsiteY5" fmla="*/ 629007 h 5839434"/>
              <a:gd name="connsiteX6" fmla="*/ 2218833 w 3691679"/>
              <a:gd name="connsiteY6" fmla="*/ 787462 h 5839434"/>
              <a:gd name="connsiteX7" fmla="*/ 2144266 w 3691679"/>
              <a:gd name="connsiteY7" fmla="*/ 917955 h 5839434"/>
              <a:gd name="connsiteX8" fmla="*/ 2088341 w 3691679"/>
              <a:gd name="connsiteY8" fmla="*/ 1029805 h 5839434"/>
              <a:gd name="connsiteX9" fmla="*/ 2134945 w 3691679"/>
              <a:gd name="connsiteY9" fmla="*/ 1132334 h 5839434"/>
              <a:gd name="connsiteX10" fmla="*/ 2265437 w 3691679"/>
              <a:gd name="connsiteY10" fmla="*/ 1253506 h 5839434"/>
              <a:gd name="connsiteX11" fmla="*/ 2395930 w 3691679"/>
              <a:gd name="connsiteY11" fmla="*/ 1300110 h 5839434"/>
              <a:gd name="connsiteX12" fmla="*/ 2489138 w 3691679"/>
              <a:gd name="connsiteY12" fmla="*/ 1328073 h 5839434"/>
              <a:gd name="connsiteX13" fmla="*/ 2666235 w 3691679"/>
              <a:gd name="connsiteY13" fmla="*/ 1290789 h 5839434"/>
              <a:gd name="connsiteX14" fmla="*/ 2899257 w 3691679"/>
              <a:gd name="connsiteY14" fmla="*/ 1262827 h 5839434"/>
              <a:gd name="connsiteX15" fmla="*/ 3206845 w 3691679"/>
              <a:gd name="connsiteY15" fmla="*/ 1160297 h 5839434"/>
              <a:gd name="connsiteX16" fmla="*/ 3365299 w 3691679"/>
              <a:gd name="connsiteY16" fmla="*/ 1123014 h 5839434"/>
              <a:gd name="connsiteX17" fmla="*/ 3514433 w 3691679"/>
              <a:gd name="connsiteY17" fmla="*/ 1113693 h 5839434"/>
              <a:gd name="connsiteX18" fmla="*/ 3561037 w 3691679"/>
              <a:gd name="connsiteY18" fmla="*/ 1356035 h 5839434"/>
              <a:gd name="connsiteX19" fmla="*/ 3635605 w 3691679"/>
              <a:gd name="connsiteY19" fmla="*/ 1803436 h 5839434"/>
              <a:gd name="connsiteX20" fmla="*/ 3672888 w 3691679"/>
              <a:gd name="connsiteY20" fmla="*/ 2567748 h 5839434"/>
              <a:gd name="connsiteX21" fmla="*/ 3691530 w 3691679"/>
              <a:gd name="connsiteY21" fmla="*/ 3453230 h 5839434"/>
              <a:gd name="connsiteX22" fmla="*/ 3663567 w 3691679"/>
              <a:gd name="connsiteY22" fmla="*/ 3947237 h 5839434"/>
              <a:gd name="connsiteX23" fmla="*/ 3579680 w 3691679"/>
              <a:gd name="connsiteY23" fmla="*/ 4469205 h 5839434"/>
              <a:gd name="connsiteX24" fmla="*/ 3542396 w 3691679"/>
              <a:gd name="connsiteY24" fmla="*/ 4590376 h 5839434"/>
              <a:gd name="connsiteX25" fmla="*/ 3374621 w 3691679"/>
              <a:gd name="connsiteY25" fmla="*/ 4590376 h 5839434"/>
              <a:gd name="connsiteX26" fmla="*/ 3029748 w 3691679"/>
              <a:gd name="connsiteY26" fmla="*/ 4553093 h 5839434"/>
              <a:gd name="connsiteX27" fmla="*/ 2796727 w 3691679"/>
              <a:gd name="connsiteY27" fmla="*/ 4506489 h 5839434"/>
              <a:gd name="connsiteX28" fmla="*/ 2554384 w 3691679"/>
              <a:gd name="connsiteY28" fmla="*/ 4515809 h 5839434"/>
              <a:gd name="connsiteX29" fmla="*/ 2330683 w 3691679"/>
              <a:gd name="connsiteY29" fmla="*/ 4590376 h 5839434"/>
              <a:gd name="connsiteX30" fmla="*/ 2237475 w 3691679"/>
              <a:gd name="connsiteY30" fmla="*/ 4683585 h 5839434"/>
              <a:gd name="connsiteX31" fmla="*/ 2209512 w 3691679"/>
              <a:gd name="connsiteY31" fmla="*/ 4832719 h 5839434"/>
              <a:gd name="connsiteX32" fmla="*/ 2265437 w 3691679"/>
              <a:gd name="connsiteY32" fmla="*/ 4944569 h 5839434"/>
              <a:gd name="connsiteX33" fmla="*/ 2367967 w 3691679"/>
              <a:gd name="connsiteY33" fmla="*/ 5093703 h 5839434"/>
              <a:gd name="connsiteX34" fmla="*/ 2414571 w 3691679"/>
              <a:gd name="connsiteY34" fmla="*/ 5196233 h 5839434"/>
              <a:gd name="connsiteX35" fmla="*/ 2433213 w 3691679"/>
              <a:gd name="connsiteY35" fmla="*/ 5429254 h 5839434"/>
              <a:gd name="connsiteX36" fmla="*/ 2367967 w 3691679"/>
              <a:gd name="connsiteY36" fmla="*/ 5569068 h 5839434"/>
              <a:gd name="connsiteX37" fmla="*/ 2274758 w 3691679"/>
              <a:gd name="connsiteY37" fmla="*/ 5718202 h 5839434"/>
              <a:gd name="connsiteX38" fmla="*/ 2106983 w 3691679"/>
              <a:gd name="connsiteY38" fmla="*/ 5792768 h 5839434"/>
              <a:gd name="connsiteX39" fmla="*/ 1780753 w 3691679"/>
              <a:gd name="connsiteY39" fmla="*/ 5839372 h 5839434"/>
              <a:gd name="connsiteX40" fmla="*/ 1566372 w 3691679"/>
              <a:gd name="connsiteY40" fmla="*/ 5783447 h 5839434"/>
              <a:gd name="connsiteX41" fmla="*/ 1445201 w 3691679"/>
              <a:gd name="connsiteY41" fmla="*/ 5671597 h 5839434"/>
              <a:gd name="connsiteX42" fmla="*/ 1342672 w 3691679"/>
              <a:gd name="connsiteY42" fmla="*/ 5289441 h 5839434"/>
              <a:gd name="connsiteX43" fmla="*/ 1398597 w 3691679"/>
              <a:gd name="connsiteY43" fmla="*/ 5037778 h 5839434"/>
              <a:gd name="connsiteX44" fmla="*/ 1519768 w 3691679"/>
              <a:gd name="connsiteY44" fmla="*/ 4851361 h 5839434"/>
              <a:gd name="connsiteX45" fmla="*/ 1538410 w 3691679"/>
              <a:gd name="connsiteY45" fmla="*/ 4702227 h 5839434"/>
              <a:gd name="connsiteX46" fmla="*/ 1445201 w 3691679"/>
              <a:gd name="connsiteY46" fmla="*/ 4581055 h 5839434"/>
              <a:gd name="connsiteX47" fmla="*/ 1296067 w 3691679"/>
              <a:gd name="connsiteY47" fmla="*/ 4515809 h 5839434"/>
              <a:gd name="connsiteX48" fmla="*/ 1109650 w 3691679"/>
              <a:gd name="connsiteY48" fmla="*/ 4478526 h 5839434"/>
              <a:gd name="connsiteX49" fmla="*/ 857987 w 3691679"/>
              <a:gd name="connsiteY49" fmla="*/ 4506489 h 5839434"/>
              <a:gd name="connsiteX50" fmla="*/ 531756 w 3691679"/>
              <a:gd name="connsiteY50" fmla="*/ 4562414 h 5839434"/>
              <a:gd name="connsiteX51" fmla="*/ 345339 w 3691679"/>
              <a:gd name="connsiteY51" fmla="*/ 4627660 h 5839434"/>
              <a:gd name="connsiteX52" fmla="*/ 242809 w 3691679"/>
              <a:gd name="connsiteY52" fmla="*/ 4655623 h 5839434"/>
              <a:gd name="connsiteX53" fmla="*/ 158922 w 3691679"/>
              <a:gd name="connsiteY53" fmla="*/ 4636980 h 5839434"/>
              <a:gd name="connsiteX54" fmla="*/ 121638 w 3691679"/>
              <a:gd name="connsiteY54" fmla="*/ 4366675 h 5839434"/>
              <a:gd name="connsiteX55" fmla="*/ 47072 w 3691679"/>
              <a:gd name="connsiteY55" fmla="*/ 3975199 h 5839434"/>
              <a:gd name="connsiteX56" fmla="*/ 65713 w 3691679"/>
              <a:gd name="connsiteY56" fmla="*/ 3686252 h 5839434"/>
              <a:gd name="connsiteX57" fmla="*/ 140279 w 3691679"/>
              <a:gd name="connsiteY57" fmla="*/ 3453230 h 5839434"/>
              <a:gd name="connsiteX58" fmla="*/ 270772 w 3691679"/>
              <a:gd name="connsiteY58" fmla="*/ 3378663 h 5839434"/>
              <a:gd name="connsiteX59" fmla="*/ 354660 w 3691679"/>
              <a:gd name="connsiteY59" fmla="*/ 3378663 h 5839434"/>
              <a:gd name="connsiteX60" fmla="*/ 485152 w 3691679"/>
              <a:gd name="connsiteY60" fmla="*/ 3462551 h 5839434"/>
              <a:gd name="connsiteX61" fmla="*/ 624965 w 3691679"/>
              <a:gd name="connsiteY61" fmla="*/ 3537118 h 5839434"/>
              <a:gd name="connsiteX62" fmla="*/ 830024 w 3691679"/>
              <a:gd name="connsiteY62" fmla="*/ 3574401 h 5839434"/>
              <a:gd name="connsiteX63" fmla="*/ 1109650 w 3691679"/>
              <a:gd name="connsiteY63" fmla="*/ 3481193 h 5839434"/>
              <a:gd name="connsiteX64" fmla="*/ 1240142 w 3691679"/>
              <a:gd name="connsiteY64" fmla="*/ 3285455 h 5839434"/>
              <a:gd name="connsiteX65" fmla="*/ 1361313 w 3691679"/>
              <a:gd name="connsiteY65" fmla="*/ 3099037 h 5839434"/>
              <a:gd name="connsiteX66" fmla="*/ 1370635 w 3691679"/>
              <a:gd name="connsiteY66" fmla="*/ 2763486 h 5839434"/>
              <a:gd name="connsiteX67" fmla="*/ 1296067 w 3691679"/>
              <a:gd name="connsiteY67" fmla="*/ 2632994 h 5839434"/>
              <a:gd name="connsiteX68" fmla="*/ 1072367 w 3691679"/>
              <a:gd name="connsiteY68" fmla="*/ 2437256 h 5839434"/>
              <a:gd name="connsiteX69" fmla="*/ 774099 w 3691679"/>
              <a:gd name="connsiteY69" fmla="*/ 2334726 h 5839434"/>
              <a:gd name="connsiteX70" fmla="*/ 559719 w 3691679"/>
              <a:gd name="connsiteY70" fmla="*/ 2362688 h 5839434"/>
              <a:gd name="connsiteX71" fmla="*/ 345339 w 3691679"/>
              <a:gd name="connsiteY71" fmla="*/ 2502502 h 5839434"/>
              <a:gd name="connsiteX72" fmla="*/ 168242 w 3691679"/>
              <a:gd name="connsiteY72" fmla="*/ 2511822 h 5839434"/>
              <a:gd name="connsiteX73" fmla="*/ 37750 w 3691679"/>
              <a:gd name="connsiteY73" fmla="*/ 2288122 h 5839434"/>
              <a:gd name="connsiteX74" fmla="*/ 467 w 3691679"/>
              <a:gd name="connsiteY74" fmla="*/ 1961892 h 5839434"/>
              <a:gd name="connsiteX75" fmla="*/ 56392 w 3691679"/>
              <a:gd name="connsiteY75" fmla="*/ 1672945 h 5839434"/>
              <a:gd name="connsiteX76" fmla="*/ 84354 w 3691679"/>
              <a:gd name="connsiteY76" fmla="*/ 1356035 h 5839434"/>
              <a:gd name="connsiteX77" fmla="*/ 121638 w 3691679"/>
              <a:gd name="connsiteY77" fmla="*/ 1253506 h 5839434"/>
              <a:gd name="connsiteX78" fmla="*/ 438547 w 3691679"/>
              <a:gd name="connsiteY78" fmla="*/ 1309431 h 5839434"/>
              <a:gd name="connsiteX79" fmla="*/ 690211 w 3691679"/>
              <a:gd name="connsiteY79" fmla="*/ 1346714 h 5839434"/>
              <a:gd name="connsiteX80" fmla="*/ 997799 w 3691679"/>
              <a:gd name="connsiteY80" fmla="*/ 1346714 h 5839434"/>
              <a:gd name="connsiteX81" fmla="*/ 1240142 w 3691679"/>
              <a:gd name="connsiteY81" fmla="*/ 1300110 h 5839434"/>
              <a:gd name="connsiteX82" fmla="*/ 1389276 w 3691679"/>
              <a:gd name="connsiteY82" fmla="*/ 1234864 h 5839434"/>
              <a:gd name="connsiteX83" fmla="*/ 1454522 w 3691679"/>
              <a:gd name="connsiteY83" fmla="*/ 1076409 h 5839434"/>
              <a:gd name="connsiteX84" fmla="*/ 1426560 w 3691679"/>
              <a:gd name="connsiteY84" fmla="*/ 992521 h 5839434"/>
              <a:gd name="connsiteX85" fmla="*/ 1342672 w 3691679"/>
              <a:gd name="connsiteY85" fmla="*/ 852709 h 5839434"/>
              <a:gd name="connsiteX86" fmla="*/ 1268105 w 3691679"/>
              <a:gd name="connsiteY86" fmla="*/ 694253 h 5839434"/>
              <a:gd name="connsiteX87" fmla="*/ 1221501 w 3691679"/>
              <a:gd name="connsiteY87" fmla="*/ 554441 h 5839434"/>
              <a:gd name="connsiteX88" fmla="*/ 1240142 w 3691679"/>
              <a:gd name="connsiteY88" fmla="*/ 368023 h 5839434"/>
              <a:gd name="connsiteX89" fmla="*/ 1324030 w 3691679"/>
              <a:gd name="connsiteY89" fmla="*/ 209569 h 5839434"/>
              <a:gd name="connsiteX90" fmla="*/ 1370635 w 3691679"/>
              <a:gd name="connsiteY90" fmla="*/ 116360 h 5839434"/>
              <a:gd name="connsiteX91" fmla="*/ 1557051 w 3691679"/>
              <a:gd name="connsiteY91" fmla="*/ 13830 h 5839434"/>
              <a:gd name="connsiteX92" fmla="*/ 1696865 w 3691679"/>
              <a:gd name="connsiteY92" fmla="*/ 4510 h 5839434"/>
              <a:gd name="connsiteX93" fmla="*/ 1866606 w 3691679"/>
              <a:gd name="connsiteY93" fmla="*/ 359 h 5839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691679" h="5839434">
                <a:moveTo>
                  <a:pt x="1866606" y="359"/>
                </a:moveTo>
                <a:cubicBezTo>
                  <a:pt x="1885903" y="917"/>
                  <a:pt x="1904254" y="2179"/>
                  <a:pt x="1920565" y="4510"/>
                </a:cubicBezTo>
                <a:cubicBezTo>
                  <a:pt x="1985812" y="13831"/>
                  <a:pt x="2037076" y="29366"/>
                  <a:pt x="2088341" y="60435"/>
                </a:cubicBezTo>
                <a:cubicBezTo>
                  <a:pt x="2139606" y="91504"/>
                  <a:pt x="2193977" y="133448"/>
                  <a:pt x="2228154" y="190927"/>
                </a:cubicBezTo>
                <a:cubicBezTo>
                  <a:pt x="2262331" y="248405"/>
                  <a:pt x="2276312" y="332294"/>
                  <a:pt x="2293400" y="405307"/>
                </a:cubicBezTo>
                <a:cubicBezTo>
                  <a:pt x="2310488" y="478320"/>
                  <a:pt x="2343111" y="565314"/>
                  <a:pt x="2330683" y="629007"/>
                </a:cubicBezTo>
                <a:cubicBezTo>
                  <a:pt x="2318256" y="692700"/>
                  <a:pt x="2249903" y="739304"/>
                  <a:pt x="2218833" y="787462"/>
                </a:cubicBezTo>
                <a:cubicBezTo>
                  <a:pt x="2187764" y="835620"/>
                  <a:pt x="2166015" y="877564"/>
                  <a:pt x="2144266" y="917955"/>
                </a:cubicBezTo>
                <a:cubicBezTo>
                  <a:pt x="2122517" y="958345"/>
                  <a:pt x="2089894" y="994075"/>
                  <a:pt x="2088341" y="1029805"/>
                </a:cubicBezTo>
                <a:cubicBezTo>
                  <a:pt x="2086787" y="1065535"/>
                  <a:pt x="2105430" y="1095050"/>
                  <a:pt x="2134945" y="1132334"/>
                </a:cubicBezTo>
                <a:cubicBezTo>
                  <a:pt x="2164461" y="1169618"/>
                  <a:pt x="2221940" y="1225543"/>
                  <a:pt x="2265437" y="1253506"/>
                </a:cubicBezTo>
                <a:cubicBezTo>
                  <a:pt x="2308934" y="1281468"/>
                  <a:pt x="2358646" y="1287682"/>
                  <a:pt x="2395930" y="1300110"/>
                </a:cubicBezTo>
                <a:cubicBezTo>
                  <a:pt x="2433213" y="1312538"/>
                  <a:pt x="2444088" y="1329626"/>
                  <a:pt x="2489138" y="1328073"/>
                </a:cubicBezTo>
                <a:cubicBezTo>
                  <a:pt x="2534189" y="1326520"/>
                  <a:pt x="2597882" y="1301664"/>
                  <a:pt x="2666235" y="1290789"/>
                </a:cubicBezTo>
                <a:cubicBezTo>
                  <a:pt x="2734588" y="1279915"/>
                  <a:pt x="2809155" y="1284576"/>
                  <a:pt x="2899257" y="1262827"/>
                </a:cubicBezTo>
                <a:cubicBezTo>
                  <a:pt x="2989359" y="1241078"/>
                  <a:pt x="3129171" y="1183599"/>
                  <a:pt x="3206845" y="1160297"/>
                </a:cubicBezTo>
                <a:cubicBezTo>
                  <a:pt x="3284519" y="1136994"/>
                  <a:pt x="3314035" y="1130781"/>
                  <a:pt x="3365299" y="1123014"/>
                </a:cubicBezTo>
                <a:cubicBezTo>
                  <a:pt x="3416565" y="1115246"/>
                  <a:pt x="3481811" y="1074856"/>
                  <a:pt x="3514433" y="1113693"/>
                </a:cubicBezTo>
                <a:cubicBezTo>
                  <a:pt x="3547056" y="1152530"/>
                  <a:pt x="3540843" y="1241078"/>
                  <a:pt x="3561037" y="1356035"/>
                </a:cubicBezTo>
                <a:cubicBezTo>
                  <a:pt x="3581232" y="1470992"/>
                  <a:pt x="3616963" y="1601484"/>
                  <a:pt x="3635605" y="1803436"/>
                </a:cubicBezTo>
                <a:cubicBezTo>
                  <a:pt x="3654246" y="2005389"/>
                  <a:pt x="3663567" y="2292783"/>
                  <a:pt x="3672888" y="2567748"/>
                </a:cubicBezTo>
                <a:cubicBezTo>
                  <a:pt x="3682209" y="2842714"/>
                  <a:pt x="3693083" y="3223315"/>
                  <a:pt x="3691530" y="3453230"/>
                </a:cubicBezTo>
                <a:cubicBezTo>
                  <a:pt x="3689977" y="3683145"/>
                  <a:pt x="3682209" y="3777908"/>
                  <a:pt x="3663567" y="3947237"/>
                </a:cubicBezTo>
                <a:cubicBezTo>
                  <a:pt x="3644926" y="4116565"/>
                  <a:pt x="3599875" y="4362015"/>
                  <a:pt x="3579680" y="4469205"/>
                </a:cubicBezTo>
                <a:cubicBezTo>
                  <a:pt x="3559485" y="4576395"/>
                  <a:pt x="3576572" y="4570182"/>
                  <a:pt x="3542396" y="4590376"/>
                </a:cubicBezTo>
                <a:cubicBezTo>
                  <a:pt x="3508220" y="4610571"/>
                  <a:pt x="3460062" y="4596590"/>
                  <a:pt x="3374621" y="4590376"/>
                </a:cubicBezTo>
                <a:cubicBezTo>
                  <a:pt x="3289180" y="4584163"/>
                  <a:pt x="3126064" y="4567074"/>
                  <a:pt x="3029748" y="4553093"/>
                </a:cubicBezTo>
                <a:cubicBezTo>
                  <a:pt x="2933433" y="4539111"/>
                  <a:pt x="2875954" y="4512702"/>
                  <a:pt x="2796727" y="4506489"/>
                </a:cubicBezTo>
                <a:cubicBezTo>
                  <a:pt x="2717499" y="4500275"/>
                  <a:pt x="2632058" y="4501828"/>
                  <a:pt x="2554384" y="4515809"/>
                </a:cubicBezTo>
                <a:cubicBezTo>
                  <a:pt x="2476710" y="4529790"/>
                  <a:pt x="2383502" y="4562414"/>
                  <a:pt x="2330683" y="4590376"/>
                </a:cubicBezTo>
                <a:cubicBezTo>
                  <a:pt x="2277865" y="4618339"/>
                  <a:pt x="2257670" y="4643195"/>
                  <a:pt x="2237475" y="4683585"/>
                </a:cubicBezTo>
                <a:cubicBezTo>
                  <a:pt x="2217279" y="4723976"/>
                  <a:pt x="2204852" y="4789222"/>
                  <a:pt x="2209512" y="4832719"/>
                </a:cubicBezTo>
                <a:cubicBezTo>
                  <a:pt x="2214172" y="4876216"/>
                  <a:pt x="2239028" y="4901072"/>
                  <a:pt x="2265437" y="4944569"/>
                </a:cubicBezTo>
                <a:cubicBezTo>
                  <a:pt x="2291846" y="4988067"/>
                  <a:pt x="2343111" y="5051760"/>
                  <a:pt x="2367967" y="5093703"/>
                </a:cubicBezTo>
                <a:cubicBezTo>
                  <a:pt x="2392823" y="5135647"/>
                  <a:pt x="2403697" y="5140307"/>
                  <a:pt x="2414571" y="5196233"/>
                </a:cubicBezTo>
                <a:cubicBezTo>
                  <a:pt x="2425446" y="5252158"/>
                  <a:pt x="2440980" y="5367115"/>
                  <a:pt x="2433213" y="5429254"/>
                </a:cubicBezTo>
                <a:cubicBezTo>
                  <a:pt x="2425446" y="5491394"/>
                  <a:pt x="2394376" y="5520910"/>
                  <a:pt x="2367967" y="5569068"/>
                </a:cubicBezTo>
                <a:cubicBezTo>
                  <a:pt x="2341558" y="5617226"/>
                  <a:pt x="2318256" y="5680918"/>
                  <a:pt x="2274758" y="5718202"/>
                </a:cubicBezTo>
                <a:cubicBezTo>
                  <a:pt x="2231261" y="5755485"/>
                  <a:pt x="2189317" y="5772573"/>
                  <a:pt x="2106983" y="5792768"/>
                </a:cubicBezTo>
                <a:cubicBezTo>
                  <a:pt x="2024649" y="5812963"/>
                  <a:pt x="1870855" y="5840926"/>
                  <a:pt x="1780753" y="5839372"/>
                </a:cubicBezTo>
                <a:cubicBezTo>
                  <a:pt x="1690651" y="5837819"/>
                  <a:pt x="1622298" y="5811410"/>
                  <a:pt x="1566372" y="5783447"/>
                </a:cubicBezTo>
                <a:cubicBezTo>
                  <a:pt x="1510447" y="5755485"/>
                  <a:pt x="1482485" y="5753931"/>
                  <a:pt x="1445201" y="5671597"/>
                </a:cubicBezTo>
                <a:cubicBezTo>
                  <a:pt x="1407917" y="5589263"/>
                  <a:pt x="1350439" y="5395078"/>
                  <a:pt x="1342672" y="5289441"/>
                </a:cubicBezTo>
                <a:cubicBezTo>
                  <a:pt x="1334905" y="5183805"/>
                  <a:pt x="1369081" y="5110791"/>
                  <a:pt x="1398597" y="5037778"/>
                </a:cubicBezTo>
                <a:cubicBezTo>
                  <a:pt x="1428113" y="4964765"/>
                  <a:pt x="1496466" y="4907286"/>
                  <a:pt x="1519768" y="4851361"/>
                </a:cubicBezTo>
                <a:cubicBezTo>
                  <a:pt x="1543071" y="4795436"/>
                  <a:pt x="1550838" y="4747277"/>
                  <a:pt x="1538410" y="4702227"/>
                </a:cubicBezTo>
                <a:cubicBezTo>
                  <a:pt x="1525982" y="4657176"/>
                  <a:pt x="1485592" y="4612125"/>
                  <a:pt x="1445201" y="4581055"/>
                </a:cubicBezTo>
                <a:cubicBezTo>
                  <a:pt x="1404811" y="4549986"/>
                  <a:pt x="1351992" y="4532897"/>
                  <a:pt x="1296067" y="4515809"/>
                </a:cubicBezTo>
                <a:cubicBezTo>
                  <a:pt x="1240142" y="4498721"/>
                  <a:pt x="1182664" y="4480080"/>
                  <a:pt x="1109650" y="4478526"/>
                </a:cubicBezTo>
                <a:cubicBezTo>
                  <a:pt x="1036637" y="4476973"/>
                  <a:pt x="954302" y="4492507"/>
                  <a:pt x="857987" y="4506489"/>
                </a:cubicBezTo>
                <a:cubicBezTo>
                  <a:pt x="761671" y="4520470"/>
                  <a:pt x="617197" y="4542219"/>
                  <a:pt x="531756" y="4562414"/>
                </a:cubicBezTo>
                <a:cubicBezTo>
                  <a:pt x="446315" y="4582609"/>
                  <a:pt x="393496" y="4612125"/>
                  <a:pt x="345339" y="4627660"/>
                </a:cubicBezTo>
                <a:cubicBezTo>
                  <a:pt x="297181" y="4643195"/>
                  <a:pt x="273879" y="4654069"/>
                  <a:pt x="242809" y="4655623"/>
                </a:cubicBezTo>
                <a:cubicBezTo>
                  <a:pt x="211740" y="4657176"/>
                  <a:pt x="179117" y="4685139"/>
                  <a:pt x="158922" y="4636980"/>
                </a:cubicBezTo>
                <a:cubicBezTo>
                  <a:pt x="138727" y="4588822"/>
                  <a:pt x="140279" y="4476972"/>
                  <a:pt x="121638" y="4366675"/>
                </a:cubicBezTo>
                <a:cubicBezTo>
                  <a:pt x="102997" y="4256378"/>
                  <a:pt x="56393" y="4088603"/>
                  <a:pt x="47072" y="3975199"/>
                </a:cubicBezTo>
                <a:cubicBezTo>
                  <a:pt x="37750" y="3861796"/>
                  <a:pt x="50178" y="3773248"/>
                  <a:pt x="65713" y="3686252"/>
                </a:cubicBezTo>
                <a:cubicBezTo>
                  <a:pt x="81248" y="3599257"/>
                  <a:pt x="106103" y="3504495"/>
                  <a:pt x="140279" y="3453230"/>
                </a:cubicBezTo>
                <a:cubicBezTo>
                  <a:pt x="174456" y="3401965"/>
                  <a:pt x="235042" y="3391091"/>
                  <a:pt x="270772" y="3378663"/>
                </a:cubicBezTo>
                <a:cubicBezTo>
                  <a:pt x="306502" y="3366236"/>
                  <a:pt x="318929" y="3364682"/>
                  <a:pt x="354660" y="3378663"/>
                </a:cubicBezTo>
                <a:cubicBezTo>
                  <a:pt x="390390" y="3392645"/>
                  <a:pt x="440102" y="3436142"/>
                  <a:pt x="485152" y="3462551"/>
                </a:cubicBezTo>
                <a:cubicBezTo>
                  <a:pt x="530203" y="3488960"/>
                  <a:pt x="567486" y="3518477"/>
                  <a:pt x="624965" y="3537118"/>
                </a:cubicBezTo>
                <a:cubicBezTo>
                  <a:pt x="682443" y="3555760"/>
                  <a:pt x="749243" y="3583722"/>
                  <a:pt x="830024" y="3574401"/>
                </a:cubicBezTo>
                <a:cubicBezTo>
                  <a:pt x="910805" y="3565080"/>
                  <a:pt x="1041297" y="3529350"/>
                  <a:pt x="1109650" y="3481193"/>
                </a:cubicBezTo>
                <a:cubicBezTo>
                  <a:pt x="1178003" y="3433035"/>
                  <a:pt x="1198198" y="3349147"/>
                  <a:pt x="1240142" y="3285455"/>
                </a:cubicBezTo>
                <a:cubicBezTo>
                  <a:pt x="1282086" y="3221762"/>
                  <a:pt x="1339564" y="3186031"/>
                  <a:pt x="1361313" y="3099037"/>
                </a:cubicBezTo>
                <a:cubicBezTo>
                  <a:pt x="1383062" y="3012043"/>
                  <a:pt x="1381509" y="2841160"/>
                  <a:pt x="1370635" y="2763486"/>
                </a:cubicBezTo>
                <a:cubicBezTo>
                  <a:pt x="1359760" y="2685812"/>
                  <a:pt x="1345779" y="2687366"/>
                  <a:pt x="1296067" y="2632994"/>
                </a:cubicBezTo>
                <a:cubicBezTo>
                  <a:pt x="1246356" y="2578622"/>
                  <a:pt x="1159361" y="2486967"/>
                  <a:pt x="1072367" y="2437256"/>
                </a:cubicBezTo>
                <a:cubicBezTo>
                  <a:pt x="985372" y="2387544"/>
                  <a:pt x="859540" y="2347154"/>
                  <a:pt x="774099" y="2334726"/>
                </a:cubicBezTo>
                <a:cubicBezTo>
                  <a:pt x="688658" y="2322298"/>
                  <a:pt x="631178" y="2334726"/>
                  <a:pt x="559719" y="2362688"/>
                </a:cubicBezTo>
                <a:cubicBezTo>
                  <a:pt x="488259" y="2390651"/>
                  <a:pt x="410585" y="2477647"/>
                  <a:pt x="345339" y="2502502"/>
                </a:cubicBezTo>
                <a:cubicBezTo>
                  <a:pt x="280092" y="2527358"/>
                  <a:pt x="219507" y="2547553"/>
                  <a:pt x="168242" y="2511822"/>
                </a:cubicBezTo>
                <a:cubicBezTo>
                  <a:pt x="116977" y="2476092"/>
                  <a:pt x="65713" y="2379777"/>
                  <a:pt x="37750" y="2288122"/>
                </a:cubicBezTo>
                <a:cubicBezTo>
                  <a:pt x="9788" y="2196466"/>
                  <a:pt x="-2640" y="2064421"/>
                  <a:pt x="467" y="1961892"/>
                </a:cubicBezTo>
                <a:cubicBezTo>
                  <a:pt x="3573" y="1859362"/>
                  <a:pt x="42411" y="1773921"/>
                  <a:pt x="56392" y="1672945"/>
                </a:cubicBezTo>
                <a:cubicBezTo>
                  <a:pt x="70373" y="1571969"/>
                  <a:pt x="73480" y="1421282"/>
                  <a:pt x="84354" y="1356035"/>
                </a:cubicBezTo>
                <a:cubicBezTo>
                  <a:pt x="95229" y="1290789"/>
                  <a:pt x="62606" y="1261273"/>
                  <a:pt x="121638" y="1253506"/>
                </a:cubicBezTo>
                <a:cubicBezTo>
                  <a:pt x="180670" y="1245738"/>
                  <a:pt x="343785" y="1293896"/>
                  <a:pt x="438547" y="1309431"/>
                </a:cubicBezTo>
                <a:cubicBezTo>
                  <a:pt x="533310" y="1324965"/>
                  <a:pt x="597002" y="1340501"/>
                  <a:pt x="690211" y="1346714"/>
                </a:cubicBezTo>
                <a:cubicBezTo>
                  <a:pt x="783420" y="1352928"/>
                  <a:pt x="906144" y="1354481"/>
                  <a:pt x="997799" y="1346714"/>
                </a:cubicBezTo>
                <a:cubicBezTo>
                  <a:pt x="1089455" y="1338947"/>
                  <a:pt x="1174896" y="1318752"/>
                  <a:pt x="1240142" y="1300110"/>
                </a:cubicBezTo>
                <a:cubicBezTo>
                  <a:pt x="1305388" y="1281469"/>
                  <a:pt x="1353546" y="1272148"/>
                  <a:pt x="1389276" y="1234864"/>
                </a:cubicBezTo>
                <a:cubicBezTo>
                  <a:pt x="1425006" y="1197580"/>
                  <a:pt x="1448309" y="1116800"/>
                  <a:pt x="1454522" y="1076409"/>
                </a:cubicBezTo>
                <a:cubicBezTo>
                  <a:pt x="1460737" y="1036018"/>
                  <a:pt x="1445201" y="1029805"/>
                  <a:pt x="1426560" y="992521"/>
                </a:cubicBezTo>
                <a:cubicBezTo>
                  <a:pt x="1407918" y="955238"/>
                  <a:pt x="1369081" y="902420"/>
                  <a:pt x="1342672" y="852709"/>
                </a:cubicBezTo>
                <a:cubicBezTo>
                  <a:pt x="1316263" y="802997"/>
                  <a:pt x="1288300" y="743965"/>
                  <a:pt x="1268105" y="694253"/>
                </a:cubicBezTo>
                <a:cubicBezTo>
                  <a:pt x="1247910" y="644542"/>
                  <a:pt x="1226161" y="608812"/>
                  <a:pt x="1221501" y="554441"/>
                </a:cubicBezTo>
                <a:cubicBezTo>
                  <a:pt x="1216840" y="500069"/>
                  <a:pt x="1223054" y="425501"/>
                  <a:pt x="1240142" y="368023"/>
                </a:cubicBezTo>
                <a:cubicBezTo>
                  <a:pt x="1257230" y="310545"/>
                  <a:pt x="1302281" y="251513"/>
                  <a:pt x="1324030" y="209569"/>
                </a:cubicBezTo>
                <a:cubicBezTo>
                  <a:pt x="1345779" y="167625"/>
                  <a:pt x="1331797" y="148983"/>
                  <a:pt x="1370635" y="116360"/>
                </a:cubicBezTo>
                <a:cubicBezTo>
                  <a:pt x="1409472" y="83737"/>
                  <a:pt x="1502680" y="32471"/>
                  <a:pt x="1557051" y="13830"/>
                </a:cubicBezTo>
                <a:cubicBezTo>
                  <a:pt x="1611423" y="-4811"/>
                  <a:pt x="1636280" y="6063"/>
                  <a:pt x="1696865" y="4510"/>
                </a:cubicBezTo>
                <a:cubicBezTo>
                  <a:pt x="1742304" y="3345"/>
                  <a:pt x="1808715" y="-1316"/>
                  <a:pt x="1866606" y="359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A6305DA9-1608-D961-F07C-957B56D1A58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6364" l="5328" r="100000">
                        <a14:foregroundMark x1="8607" y1="31818" x2="9426" y2="52727"/>
                        <a14:foregroundMark x1="5738" y1="32727" x2="6148" y2="38182"/>
                        <a14:foregroundMark x1="88525" y1="50909" x2="96311" y2="70000"/>
                        <a14:foregroundMark x1="96311" y1="70000" x2="96311" y2="70000"/>
                        <a14:foregroundMark x1="91803" y1="73636" x2="99590" y2="91818"/>
                        <a14:backgroundMark x1="12295" y1="73636" x2="15164" y2="77273"/>
                        <a14:backgroundMark x1="16393" y1="70909" x2="22541" y2="77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22496" y="2487615"/>
            <a:ext cx="4353411" cy="1952456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69C59501-B32B-CCAE-ED41-AE26D9BBD11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52" b="92010" l="9428" r="89226">
                        <a14:foregroundMark x1="39057" y1="90722" x2="44444" y2="91237"/>
                        <a14:foregroundMark x1="53872" y1="90979" x2="58249" y2="92010"/>
                        <a14:backgroundMark x1="74074" y1="74485" x2="80135" y2="716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020740" y="-422969"/>
            <a:ext cx="5378954" cy="7033377"/>
          </a:xfrm>
          <a:prstGeom prst="rect">
            <a:avLst/>
          </a:prstGeom>
        </p:spPr>
      </p:pic>
      <p:pic>
        <p:nvPicPr>
          <p:cNvPr id="21" name="!!H!!" descr="Prédio com janelas em cima&#10;&#10;Descrição gerada automaticamente">
            <a:extLst>
              <a:ext uri="{FF2B5EF4-FFF2-40B4-BE49-F238E27FC236}">
                <a16:creationId xmlns:a16="http://schemas.microsoft.com/office/drawing/2014/main" id="{177D6F1F-1D58-FF9D-C276-AEE0B9600F1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6727847" y="128965"/>
            <a:ext cx="6266032" cy="5058615"/>
          </a:xfrm>
          <a:custGeom>
            <a:avLst/>
            <a:gdLst>
              <a:gd name="connsiteX0" fmla="*/ 2703140 w 4911740"/>
              <a:gd name="connsiteY0" fmla="*/ 231 h 3965285"/>
              <a:gd name="connsiteX1" fmla="*/ 2925127 w 4911740"/>
              <a:gd name="connsiteY1" fmla="*/ 16305 h 3965285"/>
              <a:gd name="connsiteX2" fmla="*/ 3185015 w 4911740"/>
              <a:gd name="connsiteY2" fmla="*/ 37962 h 3965285"/>
              <a:gd name="connsiteX3" fmla="*/ 3358273 w 4911740"/>
              <a:gd name="connsiteY3" fmla="*/ 37962 h 3965285"/>
              <a:gd name="connsiteX4" fmla="*/ 3401588 w 4911740"/>
              <a:gd name="connsiteY4" fmla="*/ 37962 h 3965285"/>
              <a:gd name="connsiteX5" fmla="*/ 3437683 w 4911740"/>
              <a:gd name="connsiteY5" fmla="*/ 37962 h 3965285"/>
              <a:gd name="connsiteX6" fmla="*/ 3480998 w 4911740"/>
              <a:gd name="connsiteY6" fmla="*/ 37962 h 3965285"/>
              <a:gd name="connsiteX7" fmla="*/ 3495436 w 4911740"/>
              <a:gd name="connsiteY7" fmla="*/ 59619 h 3965285"/>
              <a:gd name="connsiteX8" fmla="*/ 3488217 w 4911740"/>
              <a:gd name="connsiteY8" fmla="*/ 247316 h 3965285"/>
              <a:gd name="connsiteX9" fmla="*/ 3466560 w 4911740"/>
              <a:gd name="connsiteY9" fmla="*/ 456670 h 3965285"/>
              <a:gd name="connsiteX10" fmla="*/ 3459340 w 4911740"/>
              <a:gd name="connsiteY10" fmla="*/ 738215 h 3965285"/>
              <a:gd name="connsiteX11" fmla="*/ 3444902 w 4911740"/>
              <a:gd name="connsiteY11" fmla="*/ 998103 h 3965285"/>
              <a:gd name="connsiteX12" fmla="*/ 3495436 w 4911740"/>
              <a:gd name="connsiteY12" fmla="*/ 1149704 h 3965285"/>
              <a:gd name="connsiteX13" fmla="*/ 3545971 w 4911740"/>
              <a:gd name="connsiteY13" fmla="*/ 1294086 h 3965285"/>
              <a:gd name="connsiteX14" fmla="*/ 3625380 w 4911740"/>
              <a:gd name="connsiteY14" fmla="*/ 1409592 h 3965285"/>
              <a:gd name="connsiteX15" fmla="*/ 3697571 w 4911740"/>
              <a:gd name="connsiteY15" fmla="*/ 1452907 h 3965285"/>
              <a:gd name="connsiteX16" fmla="*/ 3762543 w 4911740"/>
              <a:gd name="connsiteY16" fmla="*/ 1489002 h 3965285"/>
              <a:gd name="connsiteX17" fmla="*/ 3870830 w 4911740"/>
              <a:gd name="connsiteY17" fmla="*/ 1438468 h 3965285"/>
              <a:gd name="connsiteX18" fmla="*/ 3935801 w 4911740"/>
              <a:gd name="connsiteY18" fmla="*/ 1387934 h 3965285"/>
              <a:gd name="connsiteX19" fmla="*/ 4036869 w 4911740"/>
              <a:gd name="connsiteY19" fmla="*/ 1315743 h 3965285"/>
              <a:gd name="connsiteX20" fmla="*/ 4224565 w 4911740"/>
              <a:gd name="connsiteY20" fmla="*/ 1250772 h 3965285"/>
              <a:gd name="connsiteX21" fmla="*/ 4347290 w 4911740"/>
              <a:gd name="connsiteY21" fmla="*/ 1236333 h 3965285"/>
              <a:gd name="connsiteX22" fmla="*/ 4527768 w 4911740"/>
              <a:gd name="connsiteY22" fmla="*/ 1294086 h 3965285"/>
              <a:gd name="connsiteX23" fmla="*/ 4701027 w 4911740"/>
              <a:gd name="connsiteY23" fmla="*/ 1387934 h 3965285"/>
              <a:gd name="connsiteX24" fmla="*/ 4787655 w 4911740"/>
              <a:gd name="connsiteY24" fmla="*/ 1532316 h 3965285"/>
              <a:gd name="connsiteX25" fmla="*/ 4867066 w 4911740"/>
              <a:gd name="connsiteY25" fmla="*/ 1662260 h 3965285"/>
              <a:gd name="connsiteX26" fmla="*/ 4910380 w 4911740"/>
              <a:gd name="connsiteY26" fmla="*/ 1821081 h 3965285"/>
              <a:gd name="connsiteX27" fmla="*/ 4888723 w 4911740"/>
              <a:gd name="connsiteY27" fmla="*/ 2023215 h 3965285"/>
              <a:gd name="connsiteX28" fmla="*/ 4773218 w 4911740"/>
              <a:gd name="connsiteY28" fmla="*/ 2232570 h 3965285"/>
              <a:gd name="connsiteX29" fmla="*/ 4650493 w 4911740"/>
              <a:gd name="connsiteY29" fmla="*/ 2355294 h 3965285"/>
              <a:gd name="connsiteX30" fmla="*/ 4506111 w 4911740"/>
              <a:gd name="connsiteY30" fmla="*/ 2456362 h 3965285"/>
              <a:gd name="connsiteX31" fmla="*/ 4361729 w 4911740"/>
              <a:gd name="connsiteY31" fmla="*/ 2485238 h 3965285"/>
              <a:gd name="connsiteX32" fmla="*/ 4166813 w 4911740"/>
              <a:gd name="connsiteY32" fmla="*/ 2463580 h 3965285"/>
              <a:gd name="connsiteX33" fmla="*/ 4044088 w 4911740"/>
              <a:gd name="connsiteY33" fmla="*/ 2413047 h 3965285"/>
              <a:gd name="connsiteX34" fmla="*/ 3964678 w 4911740"/>
              <a:gd name="connsiteY34" fmla="*/ 2340856 h 3965285"/>
              <a:gd name="connsiteX35" fmla="*/ 3870830 w 4911740"/>
              <a:gd name="connsiteY35" fmla="*/ 2283103 h 3965285"/>
              <a:gd name="connsiteX36" fmla="*/ 3805857 w 4911740"/>
              <a:gd name="connsiteY36" fmla="*/ 2268665 h 3965285"/>
              <a:gd name="connsiteX37" fmla="*/ 3726447 w 4911740"/>
              <a:gd name="connsiteY37" fmla="*/ 2283103 h 3965285"/>
              <a:gd name="connsiteX38" fmla="*/ 3661475 w 4911740"/>
              <a:gd name="connsiteY38" fmla="*/ 2398609 h 3965285"/>
              <a:gd name="connsiteX39" fmla="*/ 3625380 w 4911740"/>
              <a:gd name="connsiteY39" fmla="*/ 2478019 h 3965285"/>
              <a:gd name="connsiteX40" fmla="*/ 3582065 w 4911740"/>
              <a:gd name="connsiteY40" fmla="*/ 2651278 h 3965285"/>
              <a:gd name="connsiteX41" fmla="*/ 3574846 w 4911740"/>
              <a:gd name="connsiteY41" fmla="*/ 2846193 h 3965285"/>
              <a:gd name="connsiteX42" fmla="*/ 3625380 w 4911740"/>
              <a:gd name="connsiteY42" fmla="*/ 3077204 h 3965285"/>
              <a:gd name="connsiteX43" fmla="*/ 3697571 w 4911740"/>
              <a:gd name="connsiteY43" fmla="*/ 3351530 h 3965285"/>
              <a:gd name="connsiteX44" fmla="*/ 3769762 w 4911740"/>
              <a:gd name="connsiteY44" fmla="*/ 3661952 h 3965285"/>
              <a:gd name="connsiteX45" fmla="*/ 3784200 w 4911740"/>
              <a:gd name="connsiteY45" fmla="*/ 3734143 h 3965285"/>
              <a:gd name="connsiteX46" fmla="*/ 3625380 w 4911740"/>
              <a:gd name="connsiteY46" fmla="*/ 3777457 h 3965285"/>
              <a:gd name="connsiteX47" fmla="*/ 3293301 w 4911740"/>
              <a:gd name="connsiteY47" fmla="*/ 3849648 h 3965285"/>
              <a:gd name="connsiteX48" fmla="*/ 2860155 w 4911740"/>
              <a:gd name="connsiteY48" fmla="*/ 3914620 h 3965285"/>
              <a:gd name="connsiteX49" fmla="*/ 2585829 w 4911740"/>
              <a:gd name="connsiteY49" fmla="*/ 3871306 h 3965285"/>
              <a:gd name="connsiteX50" fmla="*/ 2369256 w 4911740"/>
              <a:gd name="connsiteY50" fmla="*/ 3654734 h 3965285"/>
              <a:gd name="connsiteX51" fmla="*/ 2535295 w 4911740"/>
              <a:gd name="connsiteY51" fmla="*/ 3223162 h 3965285"/>
              <a:gd name="connsiteX52" fmla="*/ 2506419 w 4911740"/>
              <a:gd name="connsiteY52" fmla="*/ 2896726 h 3965285"/>
              <a:gd name="connsiteX53" fmla="*/ 2167122 w 4911740"/>
              <a:gd name="connsiteY53" fmla="*/ 2528554 h 3965285"/>
              <a:gd name="connsiteX54" fmla="*/ 1676222 w 4911740"/>
              <a:gd name="connsiteY54" fmla="*/ 2571869 h 3965285"/>
              <a:gd name="connsiteX55" fmla="*/ 1387459 w 4911740"/>
              <a:gd name="connsiteY55" fmla="*/ 3134957 h 3965285"/>
              <a:gd name="connsiteX56" fmla="*/ 1669004 w 4911740"/>
              <a:gd name="connsiteY56" fmla="*/ 3676390 h 3965285"/>
              <a:gd name="connsiteX57" fmla="*/ 1365801 w 4911740"/>
              <a:gd name="connsiteY57" fmla="*/ 3914621 h 3965285"/>
              <a:gd name="connsiteX58" fmla="*/ 939874 w 4911740"/>
              <a:gd name="connsiteY58" fmla="*/ 3965154 h 3965285"/>
              <a:gd name="connsiteX59" fmla="*/ 521166 w 4911740"/>
              <a:gd name="connsiteY59" fmla="*/ 3929059 h 3965285"/>
              <a:gd name="connsiteX60" fmla="*/ 304593 w 4911740"/>
              <a:gd name="connsiteY60" fmla="*/ 3921839 h 3965285"/>
              <a:gd name="connsiteX61" fmla="*/ 304593 w 4911740"/>
              <a:gd name="connsiteY61" fmla="*/ 3871306 h 3965285"/>
              <a:gd name="connsiteX62" fmla="*/ 304593 w 4911740"/>
              <a:gd name="connsiteY62" fmla="*/ 3517569 h 3965285"/>
              <a:gd name="connsiteX63" fmla="*/ 311812 w 4911740"/>
              <a:gd name="connsiteY63" fmla="*/ 3033890 h 3965285"/>
              <a:gd name="connsiteX64" fmla="*/ 333469 w 4911740"/>
              <a:gd name="connsiteY64" fmla="*/ 2384171 h 3965285"/>
              <a:gd name="connsiteX65" fmla="*/ 340688 w 4911740"/>
              <a:gd name="connsiteY65" fmla="*/ 1770547 h 3965285"/>
              <a:gd name="connsiteX66" fmla="*/ 254059 w 4911740"/>
              <a:gd name="connsiteY66" fmla="*/ 1301305 h 3965285"/>
              <a:gd name="connsiteX67" fmla="*/ 174649 w 4911740"/>
              <a:gd name="connsiteY67" fmla="*/ 868159 h 3965285"/>
              <a:gd name="connsiteX68" fmla="*/ 66363 w 4911740"/>
              <a:gd name="connsiteY68" fmla="*/ 499985 h 3965285"/>
              <a:gd name="connsiteX69" fmla="*/ 8610 w 4911740"/>
              <a:gd name="connsiteY69" fmla="*/ 362822 h 3965285"/>
              <a:gd name="connsiteX70" fmla="*/ 1390 w 4911740"/>
              <a:gd name="connsiteY70" fmla="*/ 326726 h 3965285"/>
              <a:gd name="connsiteX71" fmla="*/ 1390 w 4911740"/>
              <a:gd name="connsiteY71" fmla="*/ 290631 h 3965285"/>
              <a:gd name="connsiteX72" fmla="*/ 15829 w 4911740"/>
              <a:gd name="connsiteY72" fmla="*/ 254535 h 3965285"/>
              <a:gd name="connsiteX73" fmla="*/ 66363 w 4911740"/>
              <a:gd name="connsiteY73" fmla="*/ 232878 h 3965285"/>
              <a:gd name="connsiteX74" fmla="*/ 167429 w 4911740"/>
              <a:gd name="connsiteY74" fmla="*/ 211221 h 3965285"/>
              <a:gd name="connsiteX75" fmla="*/ 485071 w 4911740"/>
              <a:gd name="connsiteY75" fmla="*/ 124592 h 3965285"/>
              <a:gd name="connsiteX76" fmla="*/ 817149 w 4911740"/>
              <a:gd name="connsiteY76" fmla="*/ 74058 h 3965285"/>
              <a:gd name="connsiteX77" fmla="*/ 1048161 w 4911740"/>
              <a:gd name="connsiteY77" fmla="*/ 74058 h 3965285"/>
              <a:gd name="connsiteX78" fmla="*/ 1257514 w 4911740"/>
              <a:gd name="connsiteY78" fmla="*/ 139030 h 3965285"/>
              <a:gd name="connsiteX79" fmla="*/ 1474087 w 4911740"/>
              <a:gd name="connsiteY79" fmla="*/ 175126 h 3965285"/>
              <a:gd name="connsiteX80" fmla="*/ 1820604 w 4911740"/>
              <a:gd name="connsiteY80" fmla="*/ 160687 h 3965285"/>
              <a:gd name="connsiteX81" fmla="*/ 2217655 w 4911740"/>
              <a:gd name="connsiteY81" fmla="*/ 110153 h 3965285"/>
              <a:gd name="connsiteX82" fmla="*/ 2434228 w 4911740"/>
              <a:gd name="connsiteY82" fmla="*/ 59619 h 3965285"/>
              <a:gd name="connsiteX83" fmla="*/ 2636363 w 4911740"/>
              <a:gd name="connsiteY83" fmla="*/ 1867 h 3965285"/>
              <a:gd name="connsiteX84" fmla="*/ 2703140 w 4911740"/>
              <a:gd name="connsiteY84" fmla="*/ 231 h 396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4911740" h="3965285">
                <a:moveTo>
                  <a:pt x="2703140" y="231"/>
                </a:moveTo>
                <a:cubicBezTo>
                  <a:pt x="2774428" y="1867"/>
                  <a:pt x="2856546" y="11793"/>
                  <a:pt x="2925127" y="16305"/>
                </a:cubicBezTo>
                <a:cubicBezTo>
                  <a:pt x="3016569" y="22321"/>
                  <a:pt x="3112824" y="34353"/>
                  <a:pt x="3185015" y="37962"/>
                </a:cubicBezTo>
                <a:cubicBezTo>
                  <a:pt x="3257206" y="41571"/>
                  <a:pt x="3358273" y="37962"/>
                  <a:pt x="3358273" y="37962"/>
                </a:cubicBezTo>
                <a:lnTo>
                  <a:pt x="3401588" y="37962"/>
                </a:lnTo>
                <a:lnTo>
                  <a:pt x="3437683" y="37962"/>
                </a:lnTo>
                <a:lnTo>
                  <a:pt x="3480998" y="37962"/>
                </a:lnTo>
                <a:cubicBezTo>
                  <a:pt x="3490623" y="41571"/>
                  <a:pt x="3494233" y="24727"/>
                  <a:pt x="3495436" y="59619"/>
                </a:cubicBezTo>
                <a:cubicBezTo>
                  <a:pt x="3496639" y="94511"/>
                  <a:pt x="3493029" y="181142"/>
                  <a:pt x="3488217" y="247316"/>
                </a:cubicBezTo>
                <a:cubicBezTo>
                  <a:pt x="3483404" y="313491"/>
                  <a:pt x="3471373" y="374854"/>
                  <a:pt x="3466560" y="456670"/>
                </a:cubicBezTo>
                <a:cubicBezTo>
                  <a:pt x="3461746" y="538487"/>
                  <a:pt x="3462950" y="647977"/>
                  <a:pt x="3459340" y="738215"/>
                </a:cubicBezTo>
                <a:cubicBezTo>
                  <a:pt x="3455731" y="828454"/>
                  <a:pt x="3438886" y="929521"/>
                  <a:pt x="3444902" y="998103"/>
                </a:cubicBezTo>
                <a:cubicBezTo>
                  <a:pt x="3450919" y="1066685"/>
                  <a:pt x="3478591" y="1100373"/>
                  <a:pt x="3495436" y="1149704"/>
                </a:cubicBezTo>
                <a:cubicBezTo>
                  <a:pt x="3512281" y="1199035"/>
                  <a:pt x="3524314" y="1250772"/>
                  <a:pt x="3545971" y="1294086"/>
                </a:cubicBezTo>
                <a:cubicBezTo>
                  <a:pt x="3567628" y="1337401"/>
                  <a:pt x="3600114" y="1383121"/>
                  <a:pt x="3625380" y="1409592"/>
                </a:cubicBezTo>
                <a:cubicBezTo>
                  <a:pt x="3650647" y="1436062"/>
                  <a:pt x="3674711" y="1439672"/>
                  <a:pt x="3697571" y="1452907"/>
                </a:cubicBezTo>
                <a:cubicBezTo>
                  <a:pt x="3720432" y="1466142"/>
                  <a:pt x="3733666" y="1491408"/>
                  <a:pt x="3762543" y="1489002"/>
                </a:cubicBezTo>
                <a:cubicBezTo>
                  <a:pt x="3791419" y="1486596"/>
                  <a:pt x="3841953" y="1455313"/>
                  <a:pt x="3870830" y="1438468"/>
                </a:cubicBezTo>
                <a:cubicBezTo>
                  <a:pt x="3899706" y="1421623"/>
                  <a:pt x="3908128" y="1408388"/>
                  <a:pt x="3935801" y="1387934"/>
                </a:cubicBezTo>
                <a:cubicBezTo>
                  <a:pt x="3963475" y="1367480"/>
                  <a:pt x="3988741" y="1338604"/>
                  <a:pt x="4036869" y="1315743"/>
                </a:cubicBezTo>
                <a:cubicBezTo>
                  <a:pt x="4084997" y="1292883"/>
                  <a:pt x="4172828" y="1264006"/>
                  <a:pt x="4224565" y="1250772"/>
                </a:cubicBezTo>
                <a:cubicBezTo>
                  <a:pt x="4276302" y="1237537"/>
                  <a:pt x="4296756" y="1229114"/>
                  <a:pt x="4347290" y="1236333"/>
                </a:cubicBezTo>
                <a:cubicBezTo>
                  <a:pt x="4397824" y="1243552"/>
                  <a:pt x="4468812" y="1268820"/>
                  <a:pt x="4527768" y="1294086"/>
                </a:cubicBezTo>
                <a:cubicBezTo>
                  <a:pt x="4586724" y="1319353"/>
                  <a:pt x="4657712" y="1348229"/>
                  <a:pt x="4701027" y="1387934"/>
                </a:cubicBezTo>
                <a:cubicBezTo>
                  <a:pt x="4744341" y="1427639"/>
                  <a:pt x="4759982" y="1486596"/>
                  <a:pt x="4787655" y="1532316"/>
                </a:cubicBezTo>
                <a:cubicBezTo>
                  <a:pt x="4815329" y="1578037"/>
                  <a:pt x="4846612" y="1614133"/>
                  <a:pt x="4867066" y="1662260"/>
                </a:cubicBezTo>
                <a:cubicBezTo>
                  <a:pt x="4887520" y="1710388"/>
                  <a:pt x="4906771" y="1760922"/>
                  <a:pt x="4910380" y="1821081"/>
                </a:cubicBezTo>
                <a:cubicBezTo>
                  <a:pt x="4913989" y="1881240"/>
                  <a:pt x="4911583" y="1954634"/>
                  <a:pt x="4888723" y="2023215"/>
                </a:cubicBezTo>
                <a:cubicBezTo>
                  <a:pt x="4865863" y="2091797"/>
                  <a:pt x="4812923" y="2177223"/>
                  <a:pt x="4773218" y="2232570"/>
                </a:cubicBezTo>
                <a:cubicBezTo>
                  <a:pt x="4733512" y="2287916"/>
                  <a:pt x="4695010" y="2317995"/>
                  <a:pt x="4650493" y="2355294"/>
                </a:cubicBezTo>
                <a:cubicBezTo>
                  <a:pt x="4605975" y="2392593"/>
                  <a:pt x="4554238" y="2434705"/>
                  <a:pt x="4506111" y="2456362"/>
                </a:cubicBezTo>
                <a:cubicBezTo>
                  <a:pt x="4457983" y="2478019"/>
                  <a:pt x="4418278" y="2484035"/>
                  <a:pt x="4361729" y="2485238"/>
                </a:cubicBezTo>
                <a:cubicBezTo>
                  <a:pt x="4305180" y="2486441"/>
                  <a:pt x="4219753" y="2475612"/>
                  <a:pt x="4166813" y="2463580"/>
                </a:cubicBezTo>
                <a:cubicBezTo>
                  <a:pt x="4113873" y="2451549"/>
                  <a:pt x="4077777" y="2433501"/>
                  <a:pt x="4044088" y="2413047"/>
                </a:cubicBezTo>
                <a:cubicBezTo>
                  <a:pt x="4010399" y="2392592"/>
                  <a:pt x="3993554" y="2362513"/>
                  <a:pt x="3964678" y="2340856"/>
                </a:cubicBezTo>
                <a:cubicBezTo>
                  <a:pt x="3935801" y="2319198"/>
                  <a:pt x="3897300" y="2295135"/>
                  <a:pt x="3870830" y="2283103"/>
                </a:cubicBezTo>
                <a:cubicBezTo>
                  <a:pt x="3844359" y="2271072"/>
                  <a:pt x="3829921" y="2268665"/>
                  <a:pt x="3805857" y="2268665"/>
                </a:cubicBezTo>
                <a:cubicBezTo>
                  <a:pt x="3781794" y="2268665"/>
                  <a:pt x="3750510" y="2261446"/>
                  <a:pt x="3726447" y="2283103"/>
                </a:cubicBezTo>
                <a:cubicBezTo>
                  <a:pt x="3702384" y="2304761"/>
                  <a:pt x="3678319" y="2366123"/>
                  <a:pt x="3661475" y="2398609"/>
                </a:cubicBezTo>
                <a:cubicBezTo>
                  <a:pt x="3644631" y="2431095"/>
                  <a:pt x="3638615" y="2435908"/>
                  <a:pt x="3625380" y="2478019"/>
                </a:cubicBezTo>
                <a:cubicBezTo>
                  <a:pt x="3612145" y="2520130"/>
                  <a:pt x="3590487" y="2589915"/>
                  <a:pt x="3582065" y="2651278"/>
                </a:cubicBezTo>
                <a:cubicBezTo>
                  <a:pt x="3573643" y="2712640"/>
                  <a:pt x="3567627" y="2775205"/>
                  <a:pt x="3574846" y="2846193"/>
                </a:cubicBezTo>
                <a:cubicBezTo>
                  <a:pt x="3582066" y="2917181"/>
                  <a:pt x="3604926" y="2992981"/>
                  <a:pt x="3625380" y="3077204"/>
                </a:cubicBezTo>
                <a:cubicBezTo>
                  <a:pt x="3645834" y="3161427"/>
                  <a:pt x="3673508" y="3254072"/>
                  <a:pt x="3697571" y="3351530"/>
                </a:cubicBezTo>
                <a:cubicBezTo>
                  <a:pt x="3721635" y="3448988"/>
                  <a:pt x="3755324" y="3598184"/>
                  <a:pt x="3769762" y="3661952"/>
                </a:cubicBezTo>
                <a:cubicBezTo>
                  <a:pt x="3784200" y="3725721"/>
                  <a:pt x="3808263" y="3714892"/>
                  <a:pt x="3784200" y="3734143"/>
                </a:cubicBezTo>
                <a:cubicBezTo>
                  <a:pt x="3760137" y="3753394"/>
                  <a:pt x="3707197" y="3758206"/>
                  <a:pt x="3625380" y="3777457"/>
                </a:cubicBezTo>
                <a:cubicBezTo>
                  <a:pt x="3543564" y="3796709"/>
                  <a:pt x="3420838" y="3826788"/>
                  <a:pt x="3293301" y="3849648"/>
                </a:cubicBezTo>
                <a:cubicBezTo>
                  <a:pt x="3165764" y="3872509"/>
                  <a:pt x="2978067" y="3911011"/>
                  <a:pt x="2860155" y="3914620"/>
                </a:cubicBezTo>
                <a:cubicBezTo>
                  <a:pt x="2742244" y="3918229"/>
                  <a:pt x="2667646" y="3914620"/>
                  <a:pt x="2585829" y="3871306"/>
                </a:cubicBezTo>
                <a:cubicBezTo>
                  <a:pt x="2504013" y="3827991"/>
                  <a:pt x="2377679" y="3762757"/>
                  <a:pt x="2369256" y="3654734"/>
                </a:cubicBezTo>
                <a:cubicBezTo>
                  <a:pt x="2360834" y="3546710"/>
                  <a:pt x="2508826" y="3365138"/>
                  <a:pt x="2535295" y="3223162"/>
                </a:cubicBezTo>
                <a:cubicBezTo>
                  <a:pt x="2561765" y="3081186"/>
                  <a:pt x="2556953" y="3013697"/>
                  <a:pt x="2506419" y="2896726"/>
                </a:cubicBezTo>
                <a:cubicBezTo>
                  <a:pt x="2455885" y="2779755"/>
                  <a:pt x="2305488" y="2582697"/>
                  <a:pt x="2167122" y="2528554"/>
                </a:cubicBezTo>
                <a:cubicBezTo>
                  <a:pt x="2028756" y="2474411"/>
                  <a:pt x="1902421" y="2459973"/>
                  <a:pt x="1676222" y="2571869"/>
                </a:cubicBezTo>
                <a:cubicBezTo>
                  <a:pt x="1529434" y="2561040"/>
                  <a:pt x="1388661" y="2950870"/>
                  <a:pt x="1387459" y="3134957"/>
                </a:cubicBezTo>
                <a:cubicBezTo>
                  <a:pt x="1386255" y="3319044"/>
                  <a:pt x="1672613" y="3546446"/>
                  <a:pt x="1669004" y="3676390"/>
                </a:cubicBezTo>
                <a:cubicBezTo>
                  <a:pt x="1665394" y="3806334"/>
                  <a:pt x="1487323" y="3866493"/>
                  <a:pt x="1365801" y="3914621"/>
                </a:cubicBezTo>
                <a:cubicBezTo>
                  <a:pt x="1244280" y="3962748"/>
                  <a:pt x="1080647" y="3962748"/>
                  <a:pt x="939874" y="3965154"/>
                </a:cubicBezTo>
                <a:cubicBezTo>
                  <a:pt x="799101" y="3967560"/>
                  <a:pt x="627046" y="3936278"/>
                  <a:pt x="521166" y="3929059"/>
                </a:cubicBezTo>
                <a:cubicBezTo>
                  <a:pt x="415286" y="3921839"/>
                  <a:pt x="340689" y="3931465"/>
                  <a:pt x="304593" y="3921839"/>
                </a:cubicBezTo>
                <a:cubicBezTo>
                  <a:pt x="268498" y="3912214"/>
                  <a:pt x="304593" y="3871306"/>
                  <a:pt x="304593" y="3871306"/>
                </a:cubicBezTo>
                <a:cubicBezTo>
                  <a:pt x="304593" y="3803927"/>
                  <a:pt x="303390" y="3657139"/>
                  <a:pt x="304593" y="3517569"/>
                </a:cubicBezTo>
                <a:cubicBezTo>
                  <a:pt x="305796" y="3378000"/>
                  <a:pt x="307000" y="3222789"/>
                  <a:pt x="311812" y="3033890"/>
                </a:cubicBezTo>
                <a:cubicBezTo>
                  <a:pt x="316625" y="2844990"/>
                  <a:pt x="328657" y="2594728"/>
                  <a:pt x="333469" y="2384171"/>
                </a:cubicBezTo>
                <a:cubicBezTo>
                  <a:pt x="338282" y="2173614"/>
                  <a:pt x="353923" y="1951025"/>
                  <a:pt x="340688" y="1770547"/>
                </a:cubicBezTo>
                <a:cubicBezTo>
                  <a:pt x="327453" y="1590069"/>
                  <a:pt x="281733" y="1451704"/>
                  <a:pt x="254059" y="1301305"/>
                </a:cubicBezTo>
                <a:cubicBezTo>
                  <a:pt x="226386" y="1150907"/>
                  <a:pt x="205932" y="1001712"/>
                  <a:pt x="174649" y="868159"/>
                </a:cubicBezTo>
                <a:cubicBezTo>
                  <a:pt x="143366" y="734605"/>
                  <a:pt x="94036" y="584207"/>
                  <a:pt x="66363" y="499985"/>
                </a:cubicBezTo>
                <a:cubicBezTo>
                  <a:pt x="38689" y="415762"/>
                  <a:pt x="8610" y="362822"/>
                  <a:pt x="8610" y="362822"/>
                </a:cubicBezTo>
                <a:cubicBezTo>
                  <a:pt x="-2219" y="333945"/>
                  <a:pt x="2593" y="338758"/>
                  <a:pt x="1390" y="326726"/>
                </a:cubicBezTo>
                <a:cubicBezTo>
                  <a:pt x="187" y="314694"/>
                  <a:pt x="-1016" y="302663"/>
                  <a:pt x="1390" y="290631"/>
                </a:cubicBezTo>
                <a:cubicBezTo>
                  <a:pt x="3796" y="278599"/>
                  <a:pt x="5000" y="264160"/>
                  <a:pt x="15829" y="254535"/>
                </a:cubicBezTo>
                <a:cubicBezTo>
                  <a:pt x="26658" y="244910"/>
                  <a:pt x="44705" y="236487"/>
                  <a:pt x="66363" y="232878"/>
                </a:cubicBezTo>
                <a:cubicBezTo>
                  <a:pt x="88020" y="229268"/>
                  <a:pt x="97645" y="229268"/>
                  <a:pt x="167429" y="211221"/>
                </a:cubicBezTo>
                <a:cubicBezTo>
                  <a:pt x="237214" y="193173"/>
                  <a:pt x="376784" y="147452"/>
                  <a:pt x="485071" y="124592"/>
                </a:cubicBezTo>
                <a:cubicBezTo>
                  <a:pt x="593358" y="101731"/>
                  <a:pt x="723301" y="82480"/>
                  <a:pt x="817149" y="74058"/>
                </a:cubicBezTo>
                <a:cubicBezTo>
                  <a:pt x="910997" y="65635"/>
                  <a:pt x="974767" y="63229"/>
                  <a:pt x="1048161" y="74058"/>
                </a:cubicBezTo>
                <a:cubicBezTo>
                  <a:pt x="1121555" y="84887"/>
                  <a:pt x="1186526" y="122185"/>
                  <a:pt x="1257514" y="139030"/>
                </a:cubicBezTo>
                <a:cubicBezTo>
                  <a:pt x="1328502" y="155874"/>
                  <a:pt x="1380239" y="171516"/>
                  <a:pt x="1474087" y="175126"/>
                </a:cubicBezTo>
                <a:cubicBezTo>
                  <a:pt x="1567935" y="178735"/>
                  <a:pt x="1696676" y="171515"/>
                  <a:pt x="1820604" y="160687"/>
                </a:cubicBezTo>
                <a:cubicBezTo>
                  <a:pt x="1944532" y="149858"/>
                  <a:pt x="2115384" y="126998"/>
                  <a:pt x="2217655" y="110153"/>
                </a:cubicBezTo>
                <a:cubicBezTo>
                  <a:pt x="2319926" y="93308"/>
                  <a:pt x="2364443" y="77667"/>
                  <a:pt x="2434228" y="59619"/>
                </a:cubicBezTo>
                <a:cubicBezTo>
                  <a:pt x="2504013" y="41571"/>
                  <a:pt x="2554546" y="9086"/>
                  <a:pt x="2636363" y="1867"/>
                </a:cubicBezTo>
                <a:cubicBezTo>
                  <a:pt x="2656817" y="62"/>
                  <a:pt x="2679377" y="-314"/>
                  <a:pt x="2703140" y="231"/>
                </a:cubicBez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7C0F4747-3ED5-C7A6-202B-04CA8E5DA445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82143" l="9851" r="89552">
                        <a14:foregroundMark x1="89851" y1="29286" x2="89851" y2="29286"/>
                        <a14:foregroundMark x1="15224" y1="65714" x2="22388" y2="82143"/>
                        <a14:foregroundMark x1="22388" y1="82143" x2="22687" y2="82143"/>
                        <a14:backgroundMark x1="78507" y1="58571" x2="81791" y2="5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659081" y="3251052"/>
            <a:ext cx="6064250" cy="2528485"/>
          </a:xfrm>
          <a:prstGeom prst="rect">
            <a:avLst/>
          </a:prstGeom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id="{2FA23827-F7F4-C20A-6888-EC7A9741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FDDC7747-7FFB-5B6E-F239-BB2B3A8A6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24" name="Picture 4">
            <a:extLst>
              <a:ext uri="{FF2B5EF4-FFF2-40B4-BE49-F238E27FC236}">
                <a16:creationId xmlns:a16="http://schemas.microsoft.com/office/drawing/2014/main" id="{6EC0061C-20C8-AD25-AE81-2B8DD3ADBC0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46" r="4445"/>
          <a:stretch/>
        </p:blipFill>
        <p:spPr>
          <a:xfrm rot="16200000">
            <a:off x="-137968" y="577760"/>
            <a:ext cx="3641512" cy="2310784"/>
          </a:xfrm>
          <a:prstGeom prst="rect">
            <a:avLst/>
          </a:prstGeom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4B722F94-F698-09BE-A396-680486A26F68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85" r="6480" b="9045"/>
          <a:stretch/>
        </p:blipFill>
        <p:spPr>
          <a:xfrm rot="16200000">
            <a:off x="2180580" y="668730"/>
            <a:ext cx="3560785" cy="2209566"/>
          </a:xfrm>
          <a:prstGeom prst="rect">
            <a:avLst/>
          </a:prstGeom>
        </p:spPr>
      </p:pic>
      <p:pic>
        <p:nvPicPr>
          <p:cNvPr id="26" name="Picture 7">
            <a:extLst>
              <a:ext uri="{FF2B5EF4-FFF2-40B4-BE49-F238E27FC236}">
                <a16:creationId xmlns:a16="http://schemas.microsoft.com/office/drawing/2014/main" id="{CF73DDE7-4243-9D67-0984-81AA138AD8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84" t="4899" r="9417" b="17955"/>
          <a:stretch/>
        </p:blipFill>
        <p:spPr bwMode="auto">
          <a:xfrm>
            <a:off x="6524636" y="12252"/>
            <a:ext cx="2540591" cy="356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m 1">
            <a:extLst>
              <a:ext uri="{FF2B5EF4-FFF2-40B4-BE49-F238E27FC236}">
                <a16:creationId xmlns:a16="http://schemas.microsoft.com/office/drawing/2014/main" id="{1B7EF540-9894-27DE-8D38-9102B76626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17" t="212" r="12057" b="12784"/>
          <a:stretch/>
        </p:blipFill>
        <p:spPr bwMode="auto">
          <a:xfrm>
            <a:off x="9046891" y="12252"/>
            <a:ext cx="2292330" cy="35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Imagem 27" descr="Menino sorrindo posando para foto&#10;&#10;Descrição gerada automaticamente">
            <a:extLst>
              <a:ext uri="{FF2B5EF4-FFF2-40B4-BE49-F238E27FC236}">
                <a16:creationId xmlns:a16="http://schemas.microsoft.com/office/drawing/2014/main" id="{E28455E6-E2A8-05CF-CB9A-D667F7836654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16146" t="9082" r="15136" b="17120"/>
          <a:stretch/>
        </p:blipFill>
        <p:spPr>
          <a:xfrm>
            <a:off x="527396" y="3573034"/>
            <a:ext cx="2307932" cy="3304747"/>
          </a:xfrm>
          <a:prstGeom prst="rect">
            <a:avLst/>
          </a:prstGeom>
        </p:spPr>
      </p:pic>
      <p:pic>
        <p:nvPicPr>
          <p:cNvPr id="29" name="Imagem 28" descr="Rosto de mulher visto de perto&#10;&#10;Descrição gerada automaticamente">
            <a:extLst>
              <a:ext uri="{FF2B5EF4-FFF2-40B4-BE49-F238E27FC236}">
                <a16:creationId xmlns:a16="http://schemas.microsoft.com/office/drawing/2014/main" id="{F81C0036-CB50-A4A0-BEBC-12A5F5D1D5C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2296721" y="4136009"/>
            <a:ext cx="3335515" cy="2209567"/>
          </a:xfrm>
          <a:prstGeom prst="rect">
            <a:avLst/>
          </a:prstGeom>
        </p:spPr>
      </p:pic>
      <p:pic>
        <p:nvPicPr>
          <p:cNvPr id="30" name="Imagem 29" descr="Uma imagem contendo pessoa, interior, bebê, criança&#10;&#10;Descrição gerada automaticamente">
            <a:extLst>
              <a:ext uri="{FF2B5EF4-FFF2-40B4-BE49-F238E27FC236}">
                <a16:creationId xmlns:a16="http://schemas.microsoft.com/office/drawing/2014/main" id="{7E837451-0976-12B6-017E-8450D63723CD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2" t="606" r="56695" b="45099"/>
          <a:stretch/>
        </p:blipFill>
        <p:spPr>
          <a:xfrm>
            <a:off x="6521784" y="3566814"/>
            <a:ext cx="2526985" cy="3310967"/>
          </a:xfrm>
          <a:prstGeom prst="rect">
            <a:avLst/>
          </a:prstGeom>
        </p:spPr>
      </p:pic>
      <p:pic>
        <p:nvPicPr>
          <p:cNvPr id="31" name="Imagem 30" descr="Uma imagem contendo pessoa, parede, interior, foto&#10;&#10;Descrição gerada automaticamente">
            <a:extLst>
              <a:ext uri="{FF2B5EF4-FFF2-40B4-BE49-F238E27FC236}">
                <a16:creationId xmlns:a16="http://schemas.microsoft.com/office/drawing/2014/main" id="{8C4F1D60-418B-2C5B-14C8-DB86E3240CD9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6" t="191" r="36907" b="57176"/>
          <a:stretch/>
        </p:blipFill>
        <p:spPr>
          <a:xfrm>
            <a:off x="9072237" y="3579912"/>
            <a:ext cx="2281564" cy="32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9086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31D0359-ABA9-E6DB-EA7E-738914938E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0" t="4082" r="22639" b="4082"/>
          <a:stretch/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FAFA5615-5591-2D45-4F10-810D8FAE91DC}"/>
              </a:ext>
            </a:extLst>
          </p:cNvPr>
          <p:cNvSpPr/>
          <p:nvPr/>
        </p:nvSpPr>
        <p:spPr bwMode="auto">
          <a:xfrm>
            <a:off x="0" y="0"/>
            <a:ext cx="11379200" cy="6858000"/>
          </a:xfrm>
          <a:prstGeom prst="rect">
            <a:avLst/>
          </a:prstGeom>
          <a:gradFill flip="none" rotWithShape="1">
            <a:gsLst>
              <a:gs pos="10000">
                <a:srgbClr val="AF470D"/>
              </a:gs>
              <a:gs pos="52000">
                <a:srgbClr val="AF470D">
                  <a:alpha val="60000"/>
                </a:srgbClr>
              </a:gs>
              <a:gs pos="100000">
                <a:schemeClr val="tx1">
                  <a:lumMod val="0"/>
                  <a:lumOff val="100000"/>
                  <a:alpha val="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nguiatGot Bk BT" pitchFamily="34" charset="0"/>
              <a:ea typeface="+mn-ea"/>
              <a:cs typeface="+mn-cs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6F19B82-2A94-9C22-CACF-1E674A420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429" y="708025"/>
            <a:ext cx="6999514" cy="683264"/>
          </a:xfrm>
        </p:spPr>
        <p:txBody>
          <a:bodyPr/>
          <a:lstStyle/>
          <a:p>
            <a:r>
              <a:rPr lang="pt-BR" sz="4800" dirty="0"/>
              <a:t>Longevidade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2F715DB-E60F-6F56-0CDC-7381A9A0F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29" y="1825625"/>
            <a:ext cx="6999514" cy="4351338"/>
          </a:xfrm>
        </p:spPr>
        <p:txBody>
          <a:bodyPr>
            <a:normAutofit lnSpcReduction="10000"/>
          </a:bodyPr>
          <a:lstStyle/>
          <a:p>
            <a:r>
              <a:rPr lang="pt-BR" sz="3600" b="1" dirty="0"/>
              <a:t>Com saúde</a:t>
            </a:r>
          </a:p>
          <a:p>
            <a:r>
              <a:rPr lang="pt-BR" sz="3600" b="1" dirty="0"/>
              <a:t>Com qualidade de vida</a:t>
            </a:r>
          </a:p>
          <a:p>
            <a:r>
              <a:rPr lang="pt-BR" sz="3600" b="1" dirty="0"/>
              <a:t>Amadurecer com os dentes naturais</a:t>
            </a:r>
          </a:p>
          <a:p>
            <a:pPr marL="0" indent="0">
              <a:buNone/>
            </a:pPr>
            <a:endParaRPr lang="pt-BR" sz="3600" b="1" dirty="0"/>
          </a:p>
          <a:p>
            <a:pPr marL="0" indent="0">
              <a:buNone/>
            </a:pPr>
            <a:r>
              <a:rPr lang="pt-BR" sz="4800" b="1" i="1" dirty="0">
                <a:latin typeface="SignPainter-HouseScript" panose="02000006070000020004" pitchFamily="2" charset="0"/>
              </a:rPr>
              <a:t>Saúde Bucal e Saúde Geral estão em completa simbiose!</a:t>
            </a:r>
          </a:p>
          <a:p>
            <a:endParaRPr lang="pt-BR" sz="3600" b="1" dirty="0"/>
          </a:p>
          <a:p>
            <a:endParaRPr lang="pt-BR" sz="3600" dirty="0"/>
          </a:p>
          <a:p>
            <a:pPr marL="0" indent="0">
              <a:buNone/>
            </a:pPr>
            <a:endParaRPr lang="pt-BR" sz="3600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7908A1D4-A5BC-01C1-273C-4AF37DA38D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119947" flipH="1">
            <a:off x="4049992" y="343214"/>
            <a:ext cx="1581707" cy="942584"/>
          </a:xfrm>
          <a:prstGeom prst="rect">
            <a:avLst/>
          </a:prstGeom>
          <a:effectLst>
            <a:glow rad="38100">
              <a:srgbClr val="AD250F">
                <a:alpha val="65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66902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31D0359-ABA9-E6DB-EA7E-738914938E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0" t="4082" r="22639" b="4082"/>
          <a:stretch/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FAFA5615-5591-2D45-4F10-810D8FAE91DC}"/>
              </a:ext>
            </a:extLst>
          </p:cNvPr>
          <p:cNvSpPr/>
          <p:nvPr/>
        </p:nvSpPr>
        <p:spPr bwMode="auto">
          <a:xfrm>
            <a:off x="0" y="0"/>
            <a:ext cx="11379200" cy="6858000"/>
          </a:xfrm>
          <a:prstGeom prst="rect">
            <a:avLst/>
          </a:prstGeom>
          <a:gradFill flip="none" rotWithShape="1">
            <a:gsLst>
              <a:gs pos="10000">
                <a:srgbClr val="AF470D"/>
              </a:gs>
              <a:gs pos="52000">
                <a:srgbClr val="AF470D">
                  <a:alpha val="60000"/>
                </a:srgbClr>
              </a:gs>
              <a:gs pos="100000">
                <a:schemeClr val="tx1">
                  <a:lumMod val="0"/>
                  <a:lumOff val="100000"/>
                  <a:alpha val="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nguiatGot Bk BT" pitchFamily="34" charset="0"/>
              <a:ea typeface="+mn-ea"/>
              <a:cs typeface="+mn-cs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6F19B82-2A94-9C22-CACF-1E674A420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429" y="708025"/>
            <a:ext cx="6999514" cy="683264"/>
          </a:xfrm>
        </p:spPr>
        <p:txBody>
          <a:bodyPr/>
          <a:lstStyle/>
          <a:p>
            <a:r>
              <a:rPr lang="pt-BR" sz="4800" dirty="0"/>
              <a:t>Longevidade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2F715DB-E60F-6F56-0CDC-7381A9A0F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29" y="1825625"/>
            <a:ext cx="6999514" cy="4351338"/>
          </a:xfrm>
        </p:spPr>
        <p:txBody>
          <a:bodyPr>
            <a:normAutofit lnSpcReduction="10000"/>
          </a:bodyPr>
          <a:lstStyle/>
          <a:p>
            <a:r>
              <a:rPr lang="pt-BR" sz="3600" b="1" dirty="0"/>
              <a:t>Com saúde</a:t>
            </a:r>
          </a:p>
          <a:p>
            <a:r>
              <a:rPr lang="pt-BR" sz="3600" b="1" dirty="0"/>
              <a:t>Com qualidade de vida</a:t>
            </a:r>
          </a:p>
          <a:p>
            <a:r>
              <a:rPr lang="pt-BR" sz="3600" b="1" dirty="0"/>
              <a:t>Amadurecer com os dentes naturais</a:t>
            </a:r>
          </a:p>
          <a:p>
            <a:pPr marL="0" indent="0">
              <a:buNone/>
            </a:pPr>
            <a:endParaRPr lang="pt-BR" sz="3600" b="1" dirty="0"/>
          </a:p>
          <a:p>
            <a:pPr marL="0" indent="0">
              <a:buNone/>
            </a:pPr>
            <a:r>
              <a:rPr lang="pt-BR" sz="4800" b="1" i="1" dirty="0">
                <a:latin typeface="SignPainter-HouseScript" panose="02000006070000020004" pitchFamily="2" charset="0"/>
              </a:rPr>
              <a:t>Saúde Bucal e Saúde Geral estão em completa simbiose!</a:t>
            </a:r>
          </a:p>
          <a:p>
            <a:endParaRPr lang="pt-BR" sz="3600" b="1" dirty="0"/>
          </a:p>
          <a:p>
            <a:endParaRPr lang="pt-BR" sz="3600" dirty="0"/>
          </a:p>
          <a:p>
            <a:pPr marL="0" indent="0">
              <a:buNone/>
            </a:pPr>
            <a:endParaRPr lang="pt-BR" sz="3600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7908A1D4-A5BC-01C1-273C-4AF37DA38D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119947" flipH="1">
            <a:off x="4049992" y="343214"/>
            <a:ext cx="1581707" cy="942584"/>
          </a:xfrm>
          <a:prstGeom prst="rect">
            <a:avLst/>
          </a:prstGeom>
          <a:effectLst>
            <a:glow rad="38100">
              <a:srgbClr val="AD250F">
                <a:alpha val="65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87F2DA7-7965-A358-3915-855803CB9E9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r="4578"/>
          <a:stretch/>
        </p:blipFill>
        <p:spPr>
          <a:xfrm>
            <a:off x="7177864" y="-215048"/>
            <a:ext cx="5225703" cy="72880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2133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44F0162F-87D9-3344-A5CA-708818C9D0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AE3FDCF-BDCE-5C43-BC5B-9F99BC2D6224}"/>
              </a:ext>
            </a:extLst>
          </p:cNvPr>
          <p:cNvSpPr/>
          <p:nvPr/>
        </p:nvSpPr>
        <p:spPr>
          <a:xfrm>
            <a:off x="0" y="3933824"/>
            <a:ext cx="12192000" cy="2085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A0D0A62-3C5D-1A42-A2DB-AE17C4DBF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0425" y="1357898"/>
            <a:ext cx="4981575" cy="4661902"/>
          </a:xfrm>
          <a:prstGeom prst="rect">
            <a:avLst/>
          </a:prstGeom>
        </p:spPr>
      </p:pic>
      <p:sp>
        <p:nvSpPr>
          <p:cNvPr id="13" name="Título 12">
            <a:extLst>
              <a:ext uri="{FF2B5EF4-FFF2-40B4-BE49-F238E27FC236}">
                <a16:creationId xmlns:a16="http://schemas.microsoft.com/office/drawing/2014/main" id="{1ED02014-2AF2-C849-962C-3974EB015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00" y="4659801"/>
            <a:ext cx="10515600" cy="634020"/>
          </a:xfrm>
        </p:spPr>
        <p:txBody>
          <a:bodyPr>
            <a:noAutofit/>
          </a:bodyPr>
          <a:lstStyle/>
          <a:p>
            <a:r>
              <a:rPr lang="pt-BR" sz="4800" b="1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#JULHOLARANJA</a:t>
            </a:r>
            <a:br>
              <a:rPr lang="pt-BR" sz="4800" b="1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4800" b="1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Prevenir é simplificar!</a:t>
            </a:r>
          </a:p>
        </p:txBody>
      </p:sp>
    </p:spTree>
    <p:extLst>
      <p:ext uri="{BB962C8B-B14F-4D97-AF65-F5344CB8AC3E}">
        <p14:creationId xmlns:p14="http://schemas.microsoft.com/office/powerpoint/2010/main" val="336240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5970CC5-1D02-4230-AA28-DBEDF163E6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37" t="60683" r="30195" b="30649"/>
          <a:stretch/>
        </p:blipFill>
        <p:spPr>
          <a:xfrm>
            <a:off x="0" y="-4017"/>
            <a:ext cx="12192001" cy="6866034"/>
          </a:xfrm>
          <a:prstGeom prst="rect">
            <a:avLst/>
          </a:prstGeom>
        </p:spPr>
      </p:pic>
      <p:sp>
        <p:nvSpPr>
          <p:cNvPr id="6" name="Retângulo de cantos arredondados 3">
            <a:extLst>
              <a:ext uri="{FF2B5EF4-FFF2-40B4-BE49-F238E27FC236}">
                <a16:creationId xmlns:a16="http://schemas.microsoft.com/office/drawing/2014/main" id="{9C41E3E0-108B-4D23-827B-42B1FDE41EBD}"/>
              </a:ext>
            </a:extLst>
          </p:cNvPr>
          <p:cNvSpPr/>
          <p:nvPr/>
        </p:nvSpPr>
        <p:spPr>
          <a:xfrm>
            <a:off x="-1" y="0"/>
            <a:ext cx="10475260" cy="6858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FFFE">
                  <a:alpha val="70000"/>
                </a:srgbClr>
              </a:gs>
              <a:gs pos="40000">
                <a:srgbClr val="FFFFFE">
                  <a:alpha val="50000"/>
                </a:srgbClr>
              </a:gs>
              <a:gs pos="100000">
                <a:srgbClr val="FFFFFE">
                  <a:alpha val="0"/>
                </a:srgb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/>
            <a:endParaRPr lang="pt-BR" kern="0" dirty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C99C023-2968-4FF9-A71A-220F6D295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788986"/>
            <a:ext cx="10802937" cy="683264"/>
          </a:xfrm>
        </p:spPr>
        <p:txBody>
          <a:bodyPr>
            <a:normAutofit fontScale="90000"/>
          </a:bodyPr>
          <a:lstStyle/>
          <a:p>
            <a:r>
              <a:rPr lang="pt-BR" sz="4800" dirty="0">
                <a:solidFill>
                  <a:srgbClr val="BC2E53"/>
                </a:solidFill>
              </a:rPr>
              <a:t>Muito obrigada pela atenção!</a:t>
            </a:r>
            <a:br>
              <a:rPr lang="pt-BR" sz="4800" dirty="0">
                <a:solidFill>
                  <a:srgbClr val="BC2E53"/>
                </a:solidFill>
              </a:rPr>
            </a:br>
            <a:endParaRPr lang="pt-BR" sz="4800" dirty="0">
              <a:solidFill>
                <a:srgbClr val="BC2E53"/>
              </a:solidFill>
            </a:endParaRP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A31FC78F-C654-C94F-8292-44C56B1E5E3E}"/>
              </a:ext>
            </a:extLst>
          </p:cNvPr>
          <p:cNvSpPr txBox="1">
            <a:spLocks/>
          </p:cNvSpPr>
          <p:nvPr/>
        </p:nvSpPr>
        <p:spPr>
          <a:xfrm>
            <a:off x="1908892" y="1708952"/>
            <a:ext cx="9144000" cy="40626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fontScale="92500" lnSpcReduction="20000"/>
          </a:bodyPr>
          <a:lstStyle>
            <a:lvl1pPr marL="457200" indent="-457200" algn="l" defTabSz="914400" rtl="0" eaLnBrk="1" latinLnBrk="0" hangingPunct="1">
              <a:lnSpc>
                <a:spcPct val="85000"/>
              </a:lnSpc>
              <a:spcBef>
                <a:spcPts val="1500"/>
              </a:spcBef>
              <a:buFont typeface="Wingdings" panose="05000000000000000000" pitchFamily="2" charset="2"/>
              <a:buChar char="§"/>
              <a:defRPr sz="3000" kern="1200">
                <a:ln>
                  <a:solidFill>
                    <a:sysClr val="windowText" lastClr="000000">
                      <a:alpha val="5000"/>
                    </a:sys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Trebuchet MS" panose="020B06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Trebuchet MS" panose="020B0603020202020204" pitchFamily="34" charset="0"/>
              <a:buChar char="−"/>
              <a:defRPr sz="2800" kern="1200">
                <a:ln>
                  <a:solidFill>
                    <a:sysClr val="windowText" lastClr="000000">
                      <a:alpha val="5000"/>
                    </a:sys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400" kern="1200">
                <a:ln>
                  <a:solidFill>
                    <a:sysClr val="windowText" lastClr="000000">
                      <a:alpha val="5000"/>
                    </a:sys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ln>
                  <a:solidFill>
                    <a:sysClr val="windowText" lastClr="000000">
                      <a:alpha val="5000"/>
                    </a:sys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ln>
                  <a:solidFill>
                    <a:sysClr val="windowText" lastClr="000000">
                      <a:alpha val="5000"/>
                    </a:sys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pt-BR" dirty="0" err="1"/>
              <a:t>dgarib@usp.br</a:t>
            </a:r>
            <a:r>
              <a:rPr lang="pt-BR" dirty="0"/>
              <a:t>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0BC0753-E8CE-084F-8F23-370F73CD99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255" y="1376307"/>
            <a:ext cx="937342" cy="779207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57273479-5BAF-DE45-BBDE-31182154DC0E}"/>
              </a:ext>
            </a:extLst>
          </p:cNvPr>
          <p:cNvSpPr/>
          <p:nvPr/>
        </p:nvSpPr>
        <p:spPr>
          <a:xfrm>
            <a:off x="2340692" y="215551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pt-BR" dirty="0"/>
            </a:br>
            <a:endParaRPr lang="pt-BR" dirty="0"/>
          </a:p>
          <a:p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582CE81-76D9-0748-ADC1-BB3F37CF0E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6290" y="2407504"/>
            <a:ext cx="757903" cy="757903"/>
          </a:xfrm>
          <a:prstGeom prst="rect">
            <a:avLst/>
          </a:prstGeom>
        </p:spPr>
      </p:pic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6E197E21-B274-F449-AAF0-DA45397B0CE2}"/>
              </a:ext>
            </a:extLst>
          </p:cNvPr>
          <p:cNvSpPr txBox="1">
            <a:spLocks/>
          </p:cNvSpPr>
          <p:nvPr/>
        </p:nvSpPr>
        <p:spPr>
          <a:xfrm>
            <a:off x="1908892" y="2628337"/>
            <a:ext cx="9144000" cy="40626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fontScale="92500" lnSpcReduction="20000"/>
          </a:bodyPr>
          <a:lstStyle>
            <a:lvl1pPr marL="457200" indent="-457200" algn="l" defTabSz="914400" rtl="0" eaLnBrk="1" latinLnBrk="0" hangingPunct="1">
              <a:lnSpc>
                <a:spcPct val="85000"/>
              </a:lnSpc>
              <a:spcBef>
                <a:spcPts val="1500"/>
              </a:spcBef>
              <a:buFont typeface="Wingdings" panose="05000000000000000000" pitchFamily="2" charset="2"/>
              <a:buChar char="§"/>
              <a:defRPr sz="3000" kern="1200">
                <a:ln>
                  <a:solidFill>
                    <a:sysClr val="windowText" lastClr="000000">
                      <a:alpha val="5000"/>
                    </a:sys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Trebuchet MS" panose="020B06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Trebuchet MS" panose="020B0603020202020204" pitchFamily="34" charset="0"/>
              <a:buChar char="−"/>
              <a:defRPr sz="2800" kern="1200">
                <a:ln>
                  <a:solidFill>
                    <a:sysClr val="windowText" lastClr="000000">
                      <a:alpha val="5000"/>
                    </a:sys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400" kern="1200">
                <a:ln>
                  <a:solidFill>
                    <a:sysClr val="windowText" lastClr="000000">
                      <a:alpha val="5000"/>
                    </a:sys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ln>
                  <a:solidFill>
                    <a:sysClr val="windowText" lastClr="000000">
                      <a:alpha val="5000"/>
                    </a:sys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ln>
                  <a:solidFill>
                    <a:sysClr val="windowText" lastClr="000000">
                      <a:alpha val="5000"/>
                    </a:sys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pt-BR" dirty="0" err="1"/>
              <a:t>Daniela_Garib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28394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9578DCE-C345-DA45-BE08-D0ECC6E80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  <p:sp>
        <p:nvSpPr>
          <p:cNvPr id="13" name="Título 12">
            <a:extLst>
              <a:ext uri="{FF2B5EF4-FFF2-40B4-BE49-F238E27FC236}">
                <a16:creationId xmlns:a16="http://schemas.microsoft.com/office/drawing/2014/main" id="{1ED02014-2AF2-C849-962C-3974EB015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82" y="306634"/>
            <a:ext cx="11576035" cy="1315036"/>
          </a:xfrm>
        </p:spPr>
        <p:txBody>
          <a:bodyPr>
            <a:noAutofit/>
          </a:bodyPr>
          <a:lstStyle/>
          <a:p>
            <a:r>
              <a:rPr lang="pt-BR" sz="6000" dirty="0">
                <a:solidFill>
                  <a:schemeClr val="tx1"/>
                </a:solidFill>
                <a:latin typeface="SignPainter-HouseScript" panose="02000006070000020004" pitchFamily="2" charset="0"/>
              </a:rPr>
              <a:t>Campanha Julho Laranja</a:t>
            </a:r>
            <a:br>
              <a:rPr lang="pt-BR" sz="6000" dirty="0">
                <a:solidFill>
                  <a:schemeClr val="tx1"/>
                </a:solidFill>
                <a:latin typeface="SignPainter-HouseScript" panose="02000006070000020004" pitchFamily="2" charset="0"/>
              </a:rPr>
            </a:br>
            <a:r>
              <a:rPr lang="pt-BR" sz="6000" dirty="0">
                <a:solidFill>
                  <a:schemeClr val="tx1"/>
                </a:solidFill>
                <a:latin typeface="SignPainter-HouseScript" panose="02000006070000020004" pitchFamily="2" charset="0"/>
              </a:rPr>
              <a:t>Brasil</a:t>
            </a:r>
            <a:br>
              <a:rPr lang="pt-BR" sz="5400" dirty="0">
                <a:solidFill>
                  <a:schemeClr val="tx1"/>
                </a:solidFill>
                <a:latin typeface="SignPainter-HouseScript" panose="02000006070000020004" pitchFamily="2" charset="0"/>
              </a:rPr>
            </a:br>
            <a:endParaRPr lang="pt-BR" sz="3800" dirty="0">
              <a:solidFill>
                <a:schemeClr val="tx1"/>
              </a:solidFill>
              <a:latin typeface="SignPainter-HouseScript" panose="0200000607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26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id="{6A924609-DDC1-3849-B00A-84C3048BD63E}"/>
              </a:ext>
            </a:extLst>
          </p:cNvPr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gradFill flip="none" rotWithShape="1">
            <a:gsLst>
              <a:gs pos="0">
                <a:srgbClr val="00B050">
                  <a:lumMod val="63000"/>
                  <a:alpha val="53000"/>
                </a:srgbClr>
              </a:gs>
              <a:gs pos="57000">
                <a:srgbClr val="00B050">
                  <a:lumMod val="10000"/>
                  <a:alpha val="24000"/>
                </a:srgbClr>
              </a:gs>
              <a:gs pos="100000">
                <a:srgbClr val="FFC000">
                  <a:lumMod val="0"/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agem 2" descr="Uma imagem contendo pessoa, gravata, posando, parede&#10;&#10;Descrição gerada automaticamente">
            <a:extLst>
              <a:ext uri="{FF2B5EF4-FFF2-40B4-BE49-F238E27FC236}">
                <a16:creationId xmlns:a16="http://schemas.microsoft.com/office/drawing/2014/main" id="{953F3EA3-BC17-964E-BF2C-7ED1C2E42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42" y="1098359"/>
            <a:ext cx="3599478" cy="458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 descr="Uma imagem contendo pessoa, sorrindo, posando, parede&#10;&#10;Descrição gerada automaticamente">
            <a:extLst>
              <a:ext uri="{FF2B5EF4-FFF2-40B4-BE49-F238E27FC236}">
                <a16:creationId xmlns:a16="http://schemas.microsoft.com/office/drawing/2014/main" id="{B917AC45-5854-D149-9A42-A019FA305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438" y="1098359"/>
            <a:ext cx="3599478" cy="4588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6" descr="Uma imagem contendo pessoa, mulher, interior, parede&#10;&#10;Descrição gerada automaticamente">
            <a:extLst>
              <a:ext uri="{FF2B5EF4-FFF2-40B4-BE49-F238E27FC236}">
                <a16:creationId xmlns:a16="http://schemas.microsoft.com/office/drawing/2014/main" id="{C4EE27AC-D023-7244-AA7C-FAED33460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447" y="1097468"/>
            <a:ext cx="3599478" cy="4589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2619D113-87E7-D045-8800-147BA93EB2D6}"/>
              </a:ext>
            </a:extLst>
          </p:cNvPr>
          <p:cNvSpPr/>
          <p:nvPr/>
        </p:nvSpPr>
        <p:spPr>
          <a:xfrm>
            <a:off x="1324269" y="3163529"/>
            <a:ext cx="1799303" cy="265471"/>
          </a:xfrm>
          <a:prstGeom prst="rect">
            <a:avLst/>
          </a:prstGeom>
          <a:solidFill>
            <a:schemeClr val="tx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+mn-cs"/>
              <a:sym typeface="Calibri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F0F84D7-F8B1-474E-B16A-471488C58C7C}"/>
              </a:ext>
            </a:extLst>
          </p:cNvPr>
          <p:cNvSpPr/>
          <p:nvPr/>
        </p:nvSpPr>
        <p:spPr>
          <a:xfrm>
            <a:off x="5190525" y="3163529"/>
            <a:ext cx="1799303" cy="265471"/>
          </a:xfrm>
          <a:prstGeom prst="rect">
            <a:avLst/>
          </a:prstGeom>
          <a:solidFill>
            <a:schemeClr val="tx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+mn-cs"/>
              <a:sym typeface="Calibri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CF75281-992C-C640-A841-BEBA72C6E274}"/>
              </a:ext>
            </a:extLst>
          </p:cNvPr>
          <p:cNvSpPr/>
          <p:nvPr/>
        </p:nvSpPr>
        <p:spPr>
          <a:xfrm>
            <a:off x="10255046" y="3259604"/>
            <a:ext cx="667210" cy="265471"/>
          </a:xfrm>
          <a:prstGeom prst="rect">
            <a:avLst/>
          </a:prstGeom>
          <a:solidFill>
            <a:schemeClr val="tx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+mn-cs"/>
              <a:sym typeface="Calibri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6A6C48B-F7C3-D942-AFF9-4734222C729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240526" y="5860026"/>
            <a:ext cx="873971" cy="79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22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id="{6A924609-DDC1-3849-B00A-84C3048BD63E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B050">
                  <a:lumMod val="63000"/>
                  <a:alpha val="53000"/>
                </a:srgbClr>
              </a:gs>
              <a:gs pos="57000">
                <a:srgbClr val="00B050">
                  <a:lumMod val="10000"/>
                  <a:alpha val="24000"/>
                </a:srgbClr>
              </a:gs>
              <a:gs pos="100000">
                <a:srgbClr val="FFC000">
                  <a:lumMod val="0"/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m 11" descr="Uma imagem contendo interior, comida&#10;&#10;Descrição gerada automaticamente">
            <a:extLst>
              <a:ext uri="{FF2B5EF4-FFF2-40B4-BE49-F238E27FC236}">
                <a16:creationId xmlns:a16="http://schemas.microsoft.com/office/drawing/2014/main" id="{68F1641C-F7D7-814B-A3F3-2ADAF1BE3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020"/>
            <a:ext cx="3925960" cy="263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2" descr="Uma imagem contendo comida, interior, mesa, fruta&#10;&#10;Descrição gerada automaticamente">
            <a:extLst>
              <a:ext uri="{FF2B5EF4-FFF2-40B4-BE49-F238E27FC236}">
                <a16:creationId xmlns:a16="http://schemas.microsoft.com/office/drawing/2014/main" id="{B659FD11-E47C-4745-9594-5CAC81CCB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858" y="397016"/>
            <a:ext cx="3928287" cy="2639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m 13" descr="Uma imagem contendo pessoa, interior, comida, sentado&#10;&#10;Descrição gerada automaticamente">
            <a:extLst>
              <a:ext uri="{FF2B5EF4-FFF2-40B4-BE49-F238E27FC236}">
                <a16:creationId xmlns:a16="http://schemas.microsoft.com/office/drawing/2014/main" id="{53CC84C3-00D3-A340-B090-117F63AB7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043" y="397018"/>
            <a:ext cx="3925957" cy="263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6D6262A-2185-5B4F-A42F-7F5374583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59" r="6720" b="3024"/>
          <a:stretch>
            <a:fillRect/>
          </a:stretch>
        </p:blipFill>
        <p:spPr bwMode="auto">
          <a:xfrm rot="10800000">
            <a:off x="2110545" y="3433060"/>
            <a:ext cx="3856096" cy="283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C1A47872-4A38-1C45-9BAC-0927E1E17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1" r="4472"/>
          <a:stretch>
            <a:fillRect/>
          </a:stretch>
        </p:blipFill>
        <p:spPr bwMode="auto">
          <a:xfrm flipV="1">
            <a:off x="6170287" y="3429000"/>
            <a:ext cx="3813795" cy="2796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547D77E5-4328-3D46-B9D7-91E578693564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50000"/>
          </a:blip>
          <a:stretch>
            <a:fillRect/>
          </a:stretch>
        </p:blipFill>
        <p:spPr>
          <a:xfrm>
            <a:off x="321010" y="5209343"/>
            <a:ext cx="1375612" cy="125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9430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6" descr="Uma imagem contendo pessoa, mulher, interior, parede&#10;&#10;Descrição gerada automaticamente">
            <a:extLst>
              <a:ext uri="{FF2B5EF4-FFF2-40B4-BE49-F238E27FC236}">
                <a16:creationId xmlns:a16="http://schemas.microsoft.com/office/drawing/2014/main" id="{C4EE27AC-D023-7244-AA7C-FAED33460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50" b="99375" l="1793" r="89841">
                        <a14:foregroundMark x1="4880" y1="26094" x2="38048" y2="27656"/>
                        <a14:foregroundMark x1="38048" y1="27656" x2="46116" y2="32734"/>
                        <a14:foregroundMark x1="46116" y1="32734" x2="50299" y2="39531"/>
                        <a14:foregroundMark x1="50299" y1="39531" x2="50000" y2="38828"/>
                        <a14:foregroundMark x1="46813" y1="16406" x2="31275" y2="80469"/>
                        <a14:foregroundMark x1="31275" y1="80469" x2="33765" y2="96484"/>
                        <a14:foregroundMark x1="30777" y1="16172" x2="43725" y2="15781"/>
                        <a14:foregroundMark x1="43725" y1="15781" x2="60956" y2="18516"/>
                        <a14:foregroundMark x1="60956" y1="18516" x2="65538" y2="22266"/>
                        <a14:foregroundMark x1="47112" y1="9063" x2="34462" y2="9453"/>
                        <a14:foregroundMark x1="34462" y1="9453" x2="9761" y2="27500"/>
                        <a14:foregroundMark x1="9761" y1="27500" x2="7869" y2="37813"/>
                        <a14:foregroundMark x1="7869" y1="37813" x2="11355" y2="52578"/>
                        <a14:foregroundMark x1="11355" y1="52578" x2="11853" y2="52656"/>
                        <a14:foregroundMark x1="54084" y1="6563" x2="32072" y2="6328"/>
                        <a14:foregroundMark x1="26494" y1="8203" x2="12052" y2="14609"/>
                        <a14:foregroundMark x1="12052" y1="14609" x2="3486" y2="21875"/>
                        <a14:foregroundMark x1="3486" y1="21875" x2="1892" y2="28750"/>
                        <a14:foregroundMark x1="2191" y1="98125" x2="14442" y2="98359"/>
                        <a14:foregroundMark x1="14442" y1="98359" x2="24004" y2="97109"/>
                        <a14:foregroundMark x1="24004" y1="97109" x2="33367" y2="98750"/>
                        <a14:foregroundMark x1="33367" y1="98750" x2="34562" y2="98359"/>
                        <a14:foregroundMark x1="3287" y1="97500" x2="3287" y2="99375"/>
                        <a14:foregroundMark x1="89841" y1="62734" x2="89841" y2="627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2" y="21326"/>
            <a:ext cx="5475535" cy="6981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71DFAC7F-AF30-2444-9A7F-EEF1E6BAAEA5}"/>
              </a:ext>
            </a:extLst>
          </p:cNvPr>
          <p:cNvSpPr/>
          <p:nvPr/>
        </p:nvSpPr>
        <p:spPr>
          <a:xfrm rot="5400000">
            <a:off x="5512848" y="1394410"/>
            <a:ext cx="6981933" cy="4193109"/>
          </a:xfrm>
          <a:prstGeom prst="rect">
            <a:avLst/>
          </a:prstGeom>
          <a:gradFill flip="none" rotWithShape="1">
            <a:gsLst>
              <a:gs pos="0">
                <a:srgbClr val="00B050">
                  <a:lumMod val="63000"/>
                  <a:alpha val="53000"/>
                </a:srgbClr>
              </a:gs>
              <a:gs pos="57000">
                <a:srgbClr val="00B050">
                  <a:lumMod val="10000"/>
                  <a:alpha val="24000"/>
                </a:srgbClr>
              </a:gs>
              <a:gs pos="100000">
                <a:srgbClr val="FFC000">
                  <a:lumMod val="0"/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m 2" descr="Uma imagem contendo pessoa, gravata, posando, parede&#10;&#10;Descrição gerada automaticamente">
            <a:extLst>
              <a:ext uri="{FF2B5EF4-FFF2-40B4-BE49-F238E27FC236}">
                <a16:creationId xmlns:a16="http://schemas.microsoft.com/office/drawing/2014/main" id="{A83B32ED-2535-4642-901E-5C39A7FC1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843" y="668056"/>
            <a:ext cx="1681541" cy="2144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 descr="Uma imagem contendo pessoa, sorrindo, posando, parede&#10;&#10;Descrição gerada automaticamente">
            <a:extLst>
              <a:ext uri="{FF2B5EF4-FFF2-40B4-BE49-F238E27FC236}">
                <a16:creationId xmlns:a16="http://schemas.microsoft.com/office/drawing/2014/main" id="{7A9902F1-70F4-DF4C-B8BA-107B37BF8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9886" y="668582"/>
            <a:ext cx="1681542" cy="214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m 2" descr="Uma imagem contendo réptil&#10;&#10;Descrição gerada automaticamente">
            <a:extLst>
              <a:ext uri="{FF2B5EF4-FFF2-40B4-BE49-F238E27FC236}">
                <a16:creationId xmlns:a16="http://schemas.microsoft.com/office/drawing/2014/main" id="{A42DBB1B-1EA6-8B4A-A014-22070A7FF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" t="7648" r="3549"/>
          <a:stretch>
            <a:fillRect/>
          </a:stretch>
        </p:blipFill>
        <p:spPr bwMode="auto">
          <a:xfrm>
            <a:off x="5790685" y="3398415"/>
            <a:ext cx="6064824" cy="2737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BCF1173A-6892-7A42-86F0-F9F5759D5327}"/>
              </a:ext>
            </a:extLst>
          </p:cNvPr>
          <p:cNvSpPr/>
          <p:nvPr/>
        </p:nvSpPr>
        <p:spPr>
          <a:xfrm>
            <a:off x="7551174" y="1522371"/>
            <a:ext cx="823572" cy="265471"/>
          </a:xfrm>
          <a:prstGeom prst="rect">
            <a:avLst/>
          </a:prstGeom>
          <a:solidFill>
            <a:schemeClr val="tx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+mn-cs"/>
              <a:sym typeface="Calibri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276F3D4-7C44-B04F-89F2-FBAB4356885C}"/>
              </a:ext>
            </a:extLst>
          </p:cNvPr>
          <p:cNvSpPr/>
          <p:nvPr/>
        </p:nvSpPr>
        <p:spPr>
          <a:xfrm>
            <a:off x="9576173" y="1522370"/>
            <a:ext cx="823572" cy="265471"/>
          </a:xfrm>
          <a:prstGeom prst="rect">
            <a:avLst/>
          </a:prstGeom>
          <a:solidFill>
            <a:schemeClr val="tx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+mn-cs"/>
              <a:sym typeface="Calibri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6D998DE-1C01-BA47-8D2B-0A86DE088390}"/>
              </a:ext>
            </a:extLst>
          </p:cNvPr>
          <p:cNvSpPr/>
          <p:nvPr/>
        </p:nvSpPr>
        <p:spPr>
          <a:xfrm>
            <a:off x="3637935" y="3254477"/>
            <a:ext cx="796413" cy="511278"/>
          </a:xfrm>
          <a:prstGeom prst="rect">
            <a:avLst/>
          </a:prstGeom>
          <a:solidFill>
            <a:schemeClr val="tx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+mn-cs"/>
              <a:sym typeface="Calibri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D3613A6D-12CB-0842-8D04-27A9830D8E53}"/>
              </a:ext>
            </a:extLst>
          </p:cNvPr>
          <p:cNvSpPr/>
          <p:nvPr/>
        </p:nvSpPr>
        <p:spPr>
          <a:xfrm>
            <a:off x="713386" y="1522370"/>
            <a:ext cx="4409763" cy="5367062"/>
          </a:xfrm>
          <a:prstGeom prst="rect">
            <a:avLst/>
          </a:prstGeom>
          <a:blipFill dpi="0" rotWithShape="1">
            <a:blip r:embed="rId8">
              <a:alphaModFix amt="59000"/>
            </a:blip>
            <a:srcRect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84402EDD-7772-4C41-8CD6-C0F3D855660B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50000"/>
          </a:blip>
          <a:stretch>
            <a:fillRect/>
          </a:stretch>
        </p:blipFill>
        <p:spPr>
          <a:xfrm>
            <a:off x="130982" y="5978013"/>
            <a:ext cx="873971" cy="79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953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Menina de blusa branca&#10;&#10;Descrição gerada automaticamente">
            <a:extLst>
              <a:ext uri="{FF2B5EF4-FFF2-40B4-BE49-F238E27FC236}">
                <a16:creationId xmlns:a16="http://schemas.microsoft.com/office/drawing/2014/main" id="{4F687B1A-5B5C-FF42-AF8C-2C875EC3E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444188" y="1143312"/>
            <a:ext cx="6857626" cy="4571751"/>
          </a:xfrm>
          <a:prstGeom prst="rect">
            <a:avLst/>
          </a:prstGeom>
        </p:spPr>
      </p:pic>
      <p:pic>
        <p:nvPicPr>
          <p:cNvPr id="3" name="Imagem 2" descr="Uma imagem contendo no interior, mesa, xícara, comida&#10;&#10;Descrição gerada automaticamente">
            <a:extLst>
              <a:ext uri="{FF2B5EF4-FFF2-40B4-BE49-F238E27FC236}">
                <a16:creationId xmlns:a16="http://schemas.microsoft.com/office/drawing/2014/main" id="{8D42A5B4-1BD5-8B4C-9208-A15B6E0521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924" r="3494"/>
          <a:stretch/>
        </p:blipFill>
        <p:spPr>
          <a:xfrm>
            <a:off x="5919724" y="186443"/>
            <a:ext cx="4801362" cy="3153468"/>
          </a:xfrm>
          <a:prstGeom prst="rect">
            <a:avLst/>
          </a:prstGeom>
        </p:spPr>
      </p:pic>
      <p:pic>
        <p:nvPicPr>
          <p:cNvPr id="4" name="Imagem 3" descr="Uma imagem contendo comida, banana, perto, quente&#10;&#10;Descrição gerada automaticamente">
            <a:extLst>
              <a:ext uri="{FF2B5EF4-FFF2-40B4-BE49-F238E27FC236}">
                <a16:creationId xmlns:a16="http://schemas.microsoft.com/office/drawing/2014/main" id="{645C7779-08DB-E742-A0F1-02B073341C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9724" y="3542792"/>
            <a:ext cx="4801362" cy="3200908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5D6A7DDE-D713-9140-BAE9-4B4DC97CA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3" y="6027003"/>
            <a:ext cx="10802937" cy="830997"/>
          </a:xfrm>
        </p:spPr>
        <p:txBody>
          <a:bodyPr/>
          <a:lstStyle/>
          <a:p>
            <a:r>
              <a:rPr lang="pt-BR" sz="2000" dirty="0"/>
              <a:t>Créditos:</a:t>
            </a:r>
            <a:br>
              <a:rPr lang="pt-BR" sz="2000" dirty="0"/>
            </a:br>
            <a:r>
              <a:rPr lang="pt-BR" sz="2000" dirty="0"/>
              <a:t>Cirurgia Dr. Renato </a:t>
            </a:r>
            <a:r>
              <a:rPr lang="pt-BR" sz="2000" dirty="0" err="1"/>
              <a:t>Yaedu</a:t>
            </a:r>
            <a:br>
              <a:rPr lang="pt-BR" sz="2000" dirty="0"/>
            </a:br>
            <a:r>
              <a:rPr lang="pt-BR" sz="2000" dirty="0"/>
              <a:t>Ortodontia: FOB-USP Dr. </a:t>
            </a:r>
            <a:r>
              <a:rPr lang="pt-BR" sz="2000" dirty="0" err="1"/>
              <a:t>Thagid</a:t>
            </a:r>
            <a:r>
              <a:rPr lang="pt-BR" sz="2000" dirty="0"/>
              <a:t> Yasmin/Dr. Ivan Souza</a:t>
            </a:r>
          </a:p>
        </p:txBody>
      </p:sp>
    </p:spTree>
    <p:extLst>
      <p:ext uri="{BB962C8B-B14F-4D97-AF65-F5344CB8AC3E}">
        <p14:creationId xmlns:p14="http://schemas.microsoft.com/office/powerpoint/2010/main" val="3001871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270F82-DA92-2B43-A7B4-38676EA33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702EFA1-67F6-EC43-B233-64B1CEF3E65D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5AA7598-4B76-1243-966E-8D9B402462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3" t="17254" r="28495" b="33620"/>
          <a:stretch/>
        </p:blipFill>
        <p:spPr>
          <a:xfrm>
            <a:off x="0" y="-85066"/>
            <a:ext cx="12270658" cy="8796151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189FAAB-3518-9382-60D1-1FD21FEA1B5C}"/>
              </a:ext>
            </a:extLst>
          </p:cNvPr>
          <p:cNvSpPr/>
          <p:nvPr/>
        </p:nvSpPr>
        <p:spPr>
          <a:xfrm>
            <a:off x="1043491" y="4066390"/>
            <a:ext cx="6669741" cy="365761"/>
          </a:xfrm>
          <a:prstGeom prst="rect">
            <a:avLst/>
          </a:prstGeom>
          <a:solidFill>
            <a:srgbClr val="FFC000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3355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58ED065-EE09-4C06-F4F3-0998B1B3A8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1" b="781"/>
          <a:stretch/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FAFA5615-5591-2D45-4F10-810D8FAE91DC}"/>
              </a:ext>
            </a:extLst>
          </p:cNvPr>
          <p:cNvSpPr/>
          <p:nvPr/>
        </p:nvSpPr>
        <p:spPr bwMode="auto">
          <a:xfrm>
            <a:off x="-1" y="0"/>
            <a:ext cx="11923189" cy="6858000"/>
          </a:xfrm>
          <a:prstGeom prst="rect">
            <a:avLst/>
          </a:prstGeom>
          <a:gradFill flip="none" rotWithShape="1">
            <a:gsLst>
              <a:gs pos="10000">
                <a:schemeClr val="accent1">
                  <a:shade val="30000"/>
                  <a:satMod val="115000"/>
                  <a:lumMod val="0"/>
                  <a:lumOff val="100000"/>
                </a:schemeClr>
              </a:gs>
              <a:gs pos="53000">
                <a:schemeClr val="accent1">
                  <a:shade val="67500"/>
                  <a:satMod val="115000"/>
                  <a:lumMod val="0"/>
                  <a:lumOff val="100000"/>
                  <a:alpha val="84000"/>
                </a:schemeClr>
              </a:gs>
              <a:gs pos="100000">
                <a:schemeClr val="tx1">
                  <a:lumMod val="0"/>
                  <a:lumOff val="100000"/>
                  <a:alpha val="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nguiatGot Bk BT" pitchFamily="34" charset="0"/>
              <a:ea typeface="+mn-ea"/>
              <a:cs typeface="+mn-cs"/>
            </a:endParaRPr>
          </a:p>
        </p:txBody>
      </p:sp>
      <p:sp>
        <p:nvSpPr>
          <p:cNvPr id="14" name="Título 13">
            <a:extLst>
              <a:ext uri="{FF2B5EF4-FFF2-40B4-BE49-F238E27FC236}">
                <a16:creationId xmlns:a16="http://schemas.microsoft.com/office/drawing/2014/main" id="{39B02C22-8B49-3C01-624A-C8BFD9DD7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428" y="351632"/>
            <a:ext cx="8015514" cy="1325563"/>
          </a:xfrm>
        </p:spPr>
        <p:txBody>
          <a:bodyPr/>
          <a:lstStyle/>
          <a:p>
            <a:r>
              <a:rPr lang="pt-BR" dirty="0"/>
              <a:t>Importância</a:t>
            </a:r>
          </a:p>
        </p:txBody>
      </p:sp>
      <p:sp>
        <p:nvSpPr>
          <p:cNvPr id="16" name="Espaço Reservado para Conteúdo 15">
            <a:extLst>
              <a:ext uri="{FF2B5EF4-FFF2-40B4-BE49-F238E27FC236}">
                <a16:creationId xmlns:a16="http://schemas.microsoft.com/office/drawing/2014/main" id="{DF0EC570-DCBB-07A0-98E6-21610BBE5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28" y="1759884"/>
            <a:ext cx="8015514" cy="4351338"/>
          </a:xfrm>
        </p:spPr>
        <p:txBody>
          <a:bodyPr>
            <a:normAutofit lnSpcReduction="10000"/>
          </a:bodyPr>
          <a:lstStyle/>
          <a:p>
            <a:r>
              <a:rPr lang="pt-BR" dirty="0"/>
              <a:t>Prevenção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Simplificação</a:t>
            </a:r>
          </a:p>
          <a:p>
            <a:endParaRPr lang="pt-BR" dirty="0"/>
          </a:p>
          <a:p>
            <a:r>
              <a:rPr lang="pt-BR" dirty="0"/>
              <a:t>Abreviação do sofrimento humano</a:t>
            </a:r>
          </a:p>
          <a:p>
            <a:endParaRPr lang="pt-BR" dirty="0"/>
          </a:p>
          <a:p>
            <a:r>
              <a:rPr lang="pt-BR" dirty="0"/>
              <a:t>Bem estar físico, mental e social</a:t>
            </a:r>
          </a:p>
          <a:p>
            <a:endParaRPr lang="pt-BR" dirty="0"/>
          </a:p>
          <a:p>
            <a:r>
              <a:rPr lang="pt-BR" dirty="0"/>
              <a:t>Menor custo financeiro e biológico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7908A1D4-A5BC-01C1-273C-4AF37DA38D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119947" flipH="1">
            <a:off x="10283581" y="265375"/>
            <a:ext cx="1581707" cy="942584"/>
          </a:xfrm>
          <a:prstGeom prst="rect">
            <a:avLst/>
          </a:prstGeom>
          <a:effectLst>
            <a:glow rad="38100">
              <a:srgbClr val="AD250F">
                <a:alpha val="65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68354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58ED065-EE09-4C06-F4F3-0998B1B3A8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1" b="781"/>
          <a:stretch/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FAFA5615-5591-2D45-4F10-810D8FAE91DC}"/>
              </a:ext>
            </a:extLst>
          </p:cNvPr>
          <p:cNvSpPr/>
          <p:nvPr/>
        </p:nvSpPr>
        <p:spPr bwMode="auto">
          <a:xfrm>
            <a:off x="-1" y="0"/>
            <a:ext cx="11923189" cy="6858000"/>
          </a:xfrm>
          <a:prstGeom prst="rect">
            <a:avLst/>
          </a:prstGeom>
          <a:gradFill flip="none" rotWithShape="1">
            <a:gsLst>
              <a:gs pos="10000">
                <a:schemeClr val="accent1">
                  <a:shade val="30000"/>
                  <a:satMod val="115000"/>
                  <a:lumMod val="0"/>
                  <a:lumOff val="100000"/>
                </a:schemeClr>
              </a:gs>
              <a:gs pos="53000">
                <a:schemeClr val="accent1">
                  <a:shade val="67500"/>
                  <a:satMod val="115000"/>
                  <a:lumMod val="0"/>
                  <a:lumOff val="100000"/>
                  <a:alpha val="84000"/>
                </a:schemeClr>
              </a:gs>
              <a:gs pos="100000">
                <a:schemeClr val="tx1">
                  <a:lumMod val="0"/>
                  <a:lumOff val="100000"/>
                  <a:alpha val="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nguiatGot Bk BT" pitchFamily="34" charset="0"/>
              <a:ea typeface="+mn-ea"/>
              <a:cs typeface="+mn-cs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7908A1D4-A5BC-01C1-273C-4AF37DA38D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119947" flipH="1">
            <a:off x="10283581" y="265375"/>
            <a:ext cx="1581707" cy="942584"/>
          </a:xfrm>
          <a:prstGeom prst="rect">
            <a:avLst/>
          </a:prstGeom>
          <a:effectLst>
            <a:glow rad="38100">
              <a:srgbClr val="AD250F">
                <a:alpha val="65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9E3A0E79-401D-C472-1E41-71C9D898B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5B72C24-B296-8386-137C-8C08CD00FE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B09D095-89BF-2FE9-B7A1-FE7C496FA2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" t="18781" r="65047" b="4210"/>
          <a:stretch/>
        </p:blipFill>
        <p:spPr>
          <a:xfrm>
            <a:off x="1554378" y="6642"/>
            <a:ext cx="4630994" cy="685135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1A6D270-9B14-0594-CB02-1923C81F05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6" t="71878" r="80681" b="11757"/>
          <a:stretch/>
        </p:blipFill>
        <p:spPr>
          <a:xfrm>
            <a:off x="268811" y="3576197"/>
            <a:ext cx="4746522" cy="295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07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4_Tema do Office">
  <a:themeElements>
    <a:clrScheme name="Personalizada 107">
      <a:dk1>
        <a:sysClr val="windowText" lastClr="000000"/>
      </a:dk1>
      <a:lt1>
        <a:sysClr val="window" lastClr="FFFFFF"/>
      </a:lt1>
      <a:dk2>
        <a:srgbClr val="322228"/>
      </a:dk2>
      <a:lt2>
        <a:srgbClr val="FF89BC"/>
      </a:lt2>
      <a:accent1>
        <a:srgbClr val="8CF240"/>
      </a:accent1>
      <a:accent2>
        <a:srgbClr val="FFC000"/>
      </a:accent2>
      <a:accent3>
        <a:srgbClr val="FFFF00"/>
      </a:accent3>
      <a:accent4>
        <a:srgbClr val="B381D9"/>
      </a:accent4>
      <a:accent5>
        <a:srgbClr val="CCFFFF"/>
      </a:accent5>
      <a:accent6>
        <a:srgbClr val="002060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1411</TotalTime>
  <Words>570</Words>
  <Application>Microsoft Macintosh PowerPoint</Application>
  <PresentationFormat>Widescreen</PresentationFormat>
  <Paragraphs>63</Paragraphs>
  <Slides>14</Slides>
  <Notes>14</Notes>
  <HiddenSlides>0</HiddenSlides>
  <MMClips>1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14</vt:i4>
      </vt:variant>
    </vt:vector>
  </HeadingPairs>
  <TitlesOfParts>
    <vt:vector size="29" baseType="lpstr">
      <vt:lpstr>Aptos</vt:lpstr>
      <vt:lpstr>Aptos Display</vt:lpstr>
      <vt:lpstr>Arial</vt:lpstr>
      <vt:lpstr>BenguiatGot Bk BT</vt:lpstr>
      <vt:lpstr>Calibri</vt:lpstr>
      <vt:lpstr>Calibri Light</vt:lpstr>
      <vt:lpstr>Courier New</vt:lpstr>
      <vt:lpstr>SignPainter-HouseScript</vt:lpstr>
      <vt:lpstr>Tahoma</vt:lpstr>
      <vt:lpstr>Trebuchet MS</vt:lpstr>
      <vt:lpstr>Wingdings</vt:lpstr>
      <vt:lpstr>Tema do Office</vt:lpstr>
      <vt:lpstr>Personalizar design</vt:lpstr>
      <vt:lpstr>4_Tema do Office</vt:lpstr>
      <vt:lpstr>1_Tema do Office</vt:lpstr>
      <vt:lpstr>Concientização Julho Laranja</vt:lpstr>
      <vt:lpstr>Campanha Julho Laranja Brasil </vt:lpstr>
      <vt:lpstr>Apresentação do PowerPoint</vt:lpstr>
      <vt:lpstr>Apresentação do PowerPoint</vt:lpstr>
      <vt:lpstr>Apresentação do PowerPoint</vt:lpstr>
      <vt:lpstr>Créditos: Cirurgia Dr. Renato Yaedu Ortodontia: FOB-USP Dr. Thagid Yasmin/Dr. Ivan Souza</vt:lpstr>
      <vt:lpstr>Apresentação do PowerPoint</vt:lpstr>
      <vt:lpstr>Importância</vt:lpstr>
      <vt:lpstr>Apresentação do PowerPoint</vt:lpstr>
      <vt:lpstr>Apresentação do PowerPoint</vt:lpstr>
      <vt:lpstr>Longevidade</vt:lpstr>
      <vt:lpstr>Longevidade</vt:lpstr>
      <vt:lpstr>#JULHOLARANJA Prevenir é simplificar!</vt:lpstr>
      <vt:lpstr>Muito obrigada pela atenção!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Fabricio Rodrigues</dc:creator>
  <cp:lastModifiedBy>Microsoft Office User</cp:lastModifiedBy>
  <cp:revision>39</cp:revision>
  <dcterms:created xsi:type="dcterms:W3CDTF">2024-07-19T15:43:23Z</dcterms:created>
  <dcterms:modified xsi:type="dcterms:W3CDTF">2026-04-12T20:48:36Z</dcterms:modified>
</cp:coreProperties>
</file>