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0080625" cy="7559675"/>
  <p:notesSz cx="7559675" cy="10691813"/>
  <p:defaultTextStyle>
    <a:defPPr>
      <a:defRPr lang="en-GB"/>
    </a:defPPr>
    <a:lvl1pPr algn="l" defTabSz="449263" rtl="0" fontAlgn="base">
      <a:spcBef>
        <a:spcPct val="0"/>
      </a:spcBef>
      <a:spcAft>
        <a:spcPct val="0"/>
      </a:spcAft>
      <a:defRPr kern="1200">
        <a:solidFill>
          <a:schemeClr val="tx1"/>
        </a:solidFill>
        <a:latin typeface="Arial" charset="0"/>
        <a:ea typeface="SimSun" pitchFamily="2" charset="-122"/>
        <a:cs typeface="Arial" charset="0"/>
      </a:defRPr>
    </a:lvl1pPr>
    <a:lvl2pPr marL="742950" indent="-285750" algn="l" defTabSz="449263" rtl="0" fontAlgn="base">
      <a:spcBef>
        <a:spcPct val="0"/>
      </a:spcBef>
      <a:spcAft>
        <a:spcPct val="0"/>
      </a:spcAft>
      <a:defRPr kern="1200">
        <a:solidFill>
          <a:schemeClr val="tx1"/>
        </a:solidFill>
        <a:latin typeface="Arial" charset="0"/>
        <a:ea typeface="SimSun" pitchFamily="2" charset="-122"/>
        <a:cs typeface="Arial" charset="0"/>
      </a:defRPr>
    </a:lvl2pPr>
    <a:lvl3pPr marL="1143000" indent="-228600" algn="l" defTabSz="449263" rtl="0" fontAlgn="base">
      <a:spcBef>
        <a:spcPct val="0"/>
      </a:spcBef>
      <a:spcAft>
        <a:spcPct val="0"/>
      </a:spcAft>
      <a:defRPr kern="1200">
        <a:solidFill>
          <a:schemeClr val="tx1"/>
        </a:solidFill>
        <a:latin typeface="Arial" charset="0"/>
        <a:ea typeface="SimSun" pitchFamily="2" charset="-122"/>
        <a:cs typeface="Arial" charset="0"/>
      </a:defRPr>
    </a:lvl3pPr>
    <a:lvl4pPr marL="1600200" indent="-228600" algn="l" defTabSz="449263" rtl="0" fontAlgn="base">
      <a:spcBef>
        <a:spcPct val="0"/>
      </a:spcBef>
      <a:spcAft>
        <a:spcPct val="0"/>
      </a:spcAft>
      <a:defRPr kern="1200">
        <a:solidFill>
          <a:schemeClr val="tx1"/>
        </a:solidFill>
        <a:latin typeface="Arial" charset="0"/>
        <a:ea typeface="SimSun" pitchFamily="2" charset="-122"/>
        <a:cs typeface="Arial" charset="0"/>
      </a:defRPr>
    </a:lvl4pPr>
    <a:lvl5pPr marL="2057400" indent="-228600" algn="l" defTabSz="449263" rtl="0" fontAlgn="base">
      <a:spcBef>
        <a:spcPct val="0"/>
      </a:spcBef>
      <a:spcAft>
        <a:spcPct val="0"/>
      </a:spcAft>
      <a:defRPr kern="1200">
        <a:solidFill>
          <a:schemeClr val="tx1"/>
        </a:solidFill>
        <a:latin typeface="Arial" charset="0"/>
        <a:ea typeface="SimSun" pitchFamily="2" charset="-122"/>
        <a:cs typeface="Arial" charset="0"/>
      </a:defRPr>
    </a:lvl5pPr>
    <a:lvl6pPr marL="2286000" algn="l" defTabSz="914400" rtl="0" eaLnBrk="1" latinLnBrk="0" hangingPunct="1">
      <a:defRPr kern="1200">
        <a:solidFill>
          <a:schemeClr val="tx1"/>
        </a:solidFill>
        <a:latin typeface="Arial" charset="0"/>
        <a:ea typeface="SimSun" pitchFamily="2" charset="-122"/>
        <a:cs typeface="Arial" charset="0"/>
      </a:defRPr>
    </a:lvl6pPr>
    <a:lvl7pPr marL="2743200" algn="l" defTabSz="914400" rtl="0" eaLnBrk="1" latinLnBrk="0" hangingPunct="1">
      <a:defRPr kern="1200">
        <a:solidFill>
          <a:schemeClr val="tx1"/>
        </a:solidFill>
        <a:latin typeface="Arial" charset="0"/>
        <a:ea typeface="SimSun" pitchFamily="2" charset="-122"/>
        <a:cs typeface="Arial" charset="0"/>
      </a:defRPr>
    </a:lvl7pPr>
    <a:lvl8pPr marL="3200400" algn="l" defTabSz="914400" rtl="0" eaLnBrk="1" latinLnBrk="0" hangingPunct="1">
      <a:defRPr kern="1200">
        <a:solidFill>
          <a:schemeClr val="tx1"/>
        </a:solidFill>
        <a:latin typeface="Arial" charset="0"/>
        <a:ea typeface="SimSun" pitchFamily="2" charset="-122"/>
        <a:cs typeface="Arial" charset="0"/>
      </a:defRPr>
    </a:lvl8pPr>
    <a:lvl9pPr marL="3657600" algn="l" defTabSz="914400" rtl="0" eaLnBrk="1" latinLnBrk="0" hangingPunct="1">
      <a:defRPr kern="1200">
        <a:solidFill>
          <a:schemeClr val="tx1"/>
        </a:solidFill>
        <a:latin typeface="Arial" charset="0"/>
        <a:ea typeface="SimSun" pitchFamily="2" charset="-122"/>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26" y="-84"/>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1"/>
          <p:cNvSpPr>
            <a:spLocks noGrp="1" noRot="1" noChangeArrowheads="1"/>
          </p:cNvSpPr>
          <p:nvPr>
            <p:ph type="sldImg"/>
          </p:nvPr>
        </p:nvSpPr>
        <p:spPr bwMode="auto">
          <a:xfrm>
            <a:off x="1106488" y="812800"/>
            <a:ext cx="5343525" cy="4006850"/>
          </a:xfrm>
          <a:prstGeom prst="rect">
            <a:avLst/>
          </a:prstGeom>
          <a:noFill/>
          <a:ln w="9525">
            <a:noFill/>
            <a:miter lim="800000"/>
            <a:headEnd/>
            <a:tailEnd/>
          </a:ln>
        </p:spPr>
      </p:sp>
      <p:sp>
        <p:nvSpPr>
          <p:cNvPr id="2050" name="Rectangle 2"/>
          <p:cNvSpPr>
            <a:spLocks noGrp="1" noChangeArrowheads="1"/>
          </p:cNvSpPr>
          <p:nvPr>
            <p:ph type="body"/>
          </p:nvPr>
        </p:nvSpPr>
        <p:spPr bwMode="auto">
          <a:xfrm>
            <a:off x="755650" y="5078413"/>
            <a:ext cx="6046788" cy="4810125"/>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p>
            <a:pPr lvl="0"/>
            <a:endParaRPr lang="pt-BR" noProof="0" smtClean="0"/>
          </a:p>
        </p:txBody>
      </p:sp>
      <p:sp>
        <p:nvSpPr>
          <p:cNvPr id="2051" name="Rectangle 3"/>
          <p:cNvSpPr>
            <a:spLocks noGrp="1" noChangeArrowheads="1"/>
          </p:cNvSpPr>
          <p:nvPr>
            <p:ph type="hdr"/>
          </p:nvPr>
        </p:nvSpPr>
        <p:spPr bwMode="auto">
          <a:xfrm>
            <a:off x="0" y="0"/>
            <a:ext cx="3279775" cy="53340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hangingPunct="0">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SimSun" charset="-122"/>
                <a:cs typeface="Arial Unicode MS" charset="0"/>
              </a:defRPr>
            </a:lvl1pPr>
          </a:lstStyle>
          <a:p>
            <a:pPr>
              <a:defRPr/>
            </a:pPr>
            <a:endParaRPr lang="pt-BR"/>
          </a:p>
        </p:txBody>
      </p:sp>
      <p:sp>
        <p:nvSpPr>
          <p:cNvPr id="2052" name="Rectangle 4"/>
          <p:cNvSpPr>
            <a:spLocks noGrp="1" noChangeArrowheads="1"/>
          </p:cNvSpPr>
          <p:nvPr>
            <p:ph type="dt"/>
          </p:nvPr>
        </p:nvSpPr>
        <p:spPr bwMode="auto">
          <a:xfrm>
            <a:off x="4278313" y="0"/>
            <a:ext cx="3279775" cy="53340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t" anchorCtr="0" compatLnSpc="1">
            <a:prstTxWarp prst="textNoShape">
              <a:avLst/>
            </a:prstTxWarp>
          </a:bodyPr>
          <a:lstStyle>
            <a:lvl1pPr algn="r" hangingPunct="0">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SimSun" charset="-122"/>
                <a:cs typeface="Arial Unicode MS" charset="0"/>
              </a:defRPr>
            </a:lvl1pPr>
          </a:lstStyle>
          <a:p>
            <a:pPr>
              <a:defRPr/>
            </a:pPr>
            <a:endParaRPr lang="pt-BR"/>
          </a:p>
        </p:txBody>
      </p:sp>
      <p:sp>
        <p:nvSpPr>
          <p:cNvPr id="2053" name="Rectangle 5"/>
          <p:cNvSpPr>
            <a:spLocks noGrp="1" noChangeArrowheads="1"/>
          </p:cNvSpPr>
          <p:nvPr>
            <p:ph type="ftr"/>
          </p:nvPr>
        </p:nvSpPr>
        <p:spPr bwMode="auto">
          <a:xfrm>
            <a:off x="0" y="10156825"/>
            <a:ext cx="3279775" cy="53340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b" anchorCtr="0" compatLnSpc="1">
            <a:prstTxWarp prst="textNoShape">
              <a:avLst/>
            </a:prstTxWarp>
          </a:bodyPr>
          <a:lstStyle>
            <a:lvl1pPr hangingPunct="0">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SimSun" charset="-122"/>
                <a:cs typeface="Arial Unicode MS" charset="0"/>
              </a:defRPr>
            </a:lvl1pPr>
          </a:lstStyle>
          <a:p>
            <a:pPr>
              <a:defRPr/>
            </a:pPr>
            <a:endParaRPr lang="pt-BR"/>
          </a:p>
        </p:txBody>
      </p:sp>
      <p:sp>
        <p:nvSpPr>
          <p:cNvPr id="2054" name="Rectangle 6"/>
          <p:cNvSpPr>
            <a:spLocks noGrp="1" noChangeArrowheads="1"/>
          </p:cNvSpPr>
          <p:nvPr>
            <p:ph type="sldNum"/>
          </p:nvPr>
        </p:nvSpPr>
        <p:spPr bwMode="auto">
          <a:xfrm>
            <a:off x="4278313" y="10156825"/>
            <a:ext cx="3279775" cy="533400"/>
          </a:xfrm>
          <a:prstGeom prst="rect">
            <a:avLst/>
          </a:prstGeom>
          <a:noFill/>
          <a:ln>
            <a:noFill/>
          </a:ln>
          <a:effectLst/>
          <a:extLst>
            <a:ext uri="{909E8E84-426E-40DD-AFC4-6F175D3DCCD1}"/>
            <a:ext uri="{91240B29-F687-4F45-9708-019B960494DF}"/>
            <a:ext uri="{AF507438-7753-43E0-B8FC-AC1667EBCBE1}"/>
          </a:extLst>
        </p:spPr>
        <p:txBody>
          <a:bodyPr vert="horz" wrap="square" lIns="0" tIns="0" rIns="0" bIns="0" numCol="1" anchor="b" anchorCtr="0" compatLnSpc="1">
            <a:prstTxWarp prst="textNoShape">
              <a:avLst/>
            </a:prstTxWarp>
          </a:bodyPr>
          <a:lstStyle>
            <a:lvl1pPr algn="r" hangingPunct="0">
              <a:lnSpc>
                <a:spcPct val="95000"/>
              </a:lnSpc>
              <a:buClr>
                <a:srgbClr val="000000"/>
              </a:buClr>
              <a:buSzPct val="100000"/>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SimSun" charset="-122"/>
                <a:cs typeface="Arial Unicode MS" charset="0"/>
              </a:defRPr>
            </a:lvl1pPr>
          </a:lstStyle>
          <a:p>
            <a:pPr>
              <a:defRPr/>
            </a:pPr>
            <a:fld id="{5C5A1BD8-3D6B-49CD-B66F-D586FA31F79D}" type="slidenum">
              <a:rPr lang="pt-BR"/>
              <a:pPr>
                <a:defRPr/>
              </a:pPr>
              <a:t>‹#›</a:t>
            </a:fld>
            <a:endParaRPr lang="pt-BR"/>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FAB1FD8E-0E0D-47BC-97D1-2B35FD468C4C}"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1</a:t>
            </a:fld>
            <a:endParaRPr lang="pt-BR" smtClean="0">
              <a:latin typeface="Times New Roman" pitchFamily="18" charset="0"/>
              <a:ea typeface="Arial Unicode MS" pitchFamily="34" charset="-128"/>
              <a:cs typeface="Arial Unicode MS" pitchFamily="34" charset="-128"/>
            </a:endParaRPr>
          </a:p>
        </p:txBody>
      </p:sp>
      <p:sp>
        <p:nvSpPr>
          <p:cNvPr id="15363"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4850FD89-C93C-4CE2-9EBC-448938FAA956}" type="slidenum">
              <a:rPr lang="pt-BR" sz="1400">
                <a:solidFill>
                  <a:srgbClr val="FFFFFF"/>
                </a:solidFill>
                <a:ea typeface="Microsoft YaHei" pitchFamily="34" charset="-122"/>
              </a:rPr>
              <a:pPr hangingPunct="0">
                <a:lnSpc>
                  <a:spcPct val="93000"/>
                </a:lnSpc>
                <a:buClr>
                  <a:srgbClr val="000000"/>
                </a:buClr>
                <a:buSzPct val="100000"/>
                <a:buFont typeface="Times New Roman" pitchFamily="18" charset="0"/>
                <a:buNone/>
              </a:pPr>
              <a:t>1</a:t>
            </a:fld>
            <a:endParaRPr lang="pt-BR" sz="1400">
              <a:solidFill>
                <a:srgbClr val="FFFFFF"/>
              </a:solidFill>
              <a:ea typeface="Microsoft YaHei" pitchFamily="34" charset="-122"/>
            </a:endParaRPr>
          </a:p>
        </p:txBody>
      </p:sp>
      <p:sp>
        <p:nvSpPr>
          <p:cNvPr id="15364" name="Rectangle 2"/>
          <p:cNvSpPr>
            <a:spLocks noChangeArrowheads="1"/>
          </p:cNvSpPr>
          <p:nvPr/>
        </p:nvSpPr>
        <p:spPr bwMode="auto">
          <a:xfrm>
            <a:off x="4278313" y="10156825"/>
            <a:ext cx="3276600" cy="530225"/>
          </a:xfrm>
          <a:prstGeom prst="rect">
            <a:avLst/>
          </a:prstGeom>
          <a:noFill/>
          <a:ln w="9525">
            <a:noFill/>
            <a:miter lim="800000"/>
            <a:headEnd/>
            <a:tailEnd/>
          </a:ln>
        </p:spPr>
        <p:txBody>
          <a:bodyPr lIns="90000" tIns="45000" rIns="90000" bIns="45000"/>
          <a:lstStyle/>
          <a:p>
            <a:pPr algn="r" hangingPunct="0">
              <a:lnSpc>
                <a:spcPct val="95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fld id="{89A2A6DE-CA64-4083-8EB4-8B4D1F8AACB0}" type="slidenum">
              <a:rPr lang="pt-BR" sz="1400">
                <a:solidFill>
                  <a:srgbClr val="000000"/>
                </a:solidFill>
                <a:latin typeface="Times New Roman" pitchFamily="18" charset="0"/>
                <a:ea typeface="Microsoft YaHei" pitchFamily="34" charset="-122"/>
              </a:rPr>
              <a:pPr algn="r" hangingPunct="0">
                <a:lnSpc>
                  <a:spcPct val="95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t>1</a:t>
            </a:fld>
            <a:endParaRPr lang="pt-BR" sz="1400">
              <a:solidFill>
                <a:srgbClr val="000000"/>
              </a:solidFill>
              <a:latin typeface="Times New Roman" pitchFamily="18" charset="0"/>
              <a:ea typeface="Microsoft YaHei" pitchFamily="34" charset="-122"/>
            </a:endParaRPr>
          </a:p>
        </p:txBody>
      </p:sp>
      <p:sp>
        <p:nvSpPr>
          <p:cNvPr id="15365" name="Rectangle 3"/>
          <p:cNvSpPr txBox="1">
            <a:spLocks noGrp="1" noRot="1" noChangeArrowheads="1"/>
          </p:cNvSpPr>
          <p:nvPr>
            <p:ph type="sldImg"/>
          </p:nvPr>
        </p:nvSpPr>
        <p:spPr>
          <a:xfrm>
            <a:off x="1106488" y="801688"/>
            <a:ext cx="5346700" cy="4010025"/>
          </a:xfrm>
          <a:solidFill>
            <a:srgbClr val="FFFFFF"/>
          </a:solidFill>
          <a:ln>
            <a:solidFill>
              <a:srgbClr val="000000"/>
            </a:solidFill>
          </a:ln>
        </p:spPr>
      </p:sp>
      <p:sp>
        <p:nvSpPr>
          <p:cNvPr id="15366" name="Rectangle 4"/>
          <p:cNvSpPr txBox="1">
            <a:spLocks noGrp="1" noChangeArrowheads="1"/>
          </p:cNvSpPr>
          <p:nvPr>
            <p:ph type="body" idx="1"/>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84D45A24-7A6F-4F61-9522-A5853BC81CF2}"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10</a:t>
            </a:fld>
            <a:endParaRPr lang="pt-BR" smtClean="0">
              <a:latin typeface="Times New Roman" pitchFamily="18" charset="0"/>
              <a:ea typeface="Arial Unicode MS" pitchFamily="34" charset="-128"/>
              <a:cs typeface="Arial Unicode MS" pitchFamily="34" charset="-128"/>
            </a:endParaRPr>
          </a:p>
        </p:txBody>
      </p:sp>
      <p:sp>
        <p:nvSpPr>
          <p:cNvPr id="33795"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8F0413D4-F414-4B8B-AA8B-1856EB68CEB0}" type="slidenum">
              <a:rPr lang="pt-BR">
                <a:solidFill>
                  <a:srgbClr val="FFFFFF"/>
                </a:solidFill>
                <a:ea typeface="Microsoft YaHei" pitchFamily="34" charset="-122"/>
              </a:rPr>
              <a:pPr hangingPunct="0">
                <a:lnSpc>
                  <a:spcPct val="93000"/>
                </a:lnSpc>
                <a:buClr>
                  <a:srgbClr val="000000"/>
                </a:buClr>
                <a:buSzPct val="100000"/>
                <a:buFont typeface="Times New Roman" pitchFamily="18" charset="0"/>
                <a:buNone/>
              </a:pPr>
              <a:t>10</a:t>
            </a:fld>
            <a:endParaRPr lang="pt-BR">
              <a:solidFill>
                <a:srgbClr val="FFFFFF"/>
              </a:solidFill>
              <a:ea typeface="Microsoft YaHei" pitchFamily="34" charset="-122"/>
            </a:endParaRPr>
          </a:p>
        </p:txBody>
      </p:sp>
      <p:sp>
        <p:nvSpPr>
          <p:cNvPr id="33796" name="Rectangle 2"/>
          <p:cNvSpPr txBox="1">
            <a:spLocks noGrp="1" noRot="1" noChangeArrowheads="1"/>
          </p:cNvSpPr>
          <p:nvPr>
            <p:ph type="sldImg"/>
          </p:nvPr>
        </p:nvSpPr>
        <p:spPr>
          <a:xfrm>
            <a:off x="1106488" y="812800"/>
            <a:ext cx="5340350" cy="4003675"/>
          </a:xfrm>
          <a:solidFill>
            <a:srgbClr val="FFFFFF"/>
          </a:solidFill>
          <a:ln>
            <a:solidFill>
              <a:srgbClr val="000000"/>
            </a:solidFill>
          </a:ln>
        </p:spPr>
      </p:sp>
      <p:sp>
        <p:nvSpPr>
          <p:cNvPr id="33797" name="Rectangle 3"/>
          <p:cNvSpPr txBox="1">
            <a:spLocks noGrp="1" noChangeArrowheads="1"/>
          </p:cNvSpPr>
          <p:nvPr>
            <p:ph type="body" idx="1"/>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FBD1E8AD-48D3-440C-9067-FFD9DCA7E3D2}"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11</a:t>
            </a:fld>
            <a:endParaRPr lang="pt-BR" smtClean="0">
              <a:latin typeface="Times New Roman" pitchFamily="18" charset="0"/>
              <a:ea typeface="Arial Unicode MS" pitchFamily="34" charset="-128"/>
              <a:cs typeface="Arial Unicode MS" pitchFamily="34" charset="-128"/>
            </a:endParaRPr>
          </a:p>
        </p:txBody>
      </p:sp>
      <p:sp>
        <p:nvSpPr>
          <p:cNvPr id="35843"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5357FF4B-77D5-470A-9499-793F6D5DC9F5}" type="slidenum">
              <a:rPr lang="pt-BR">
                <a:solidFill>
                  <a:srgbClr val="FFFFFF"/>
                </a:solidFill>
                <a:ea typeface="Microsoft YaHei" pitchFamily="34" charset="-122"/>
              </a:rPr>
              <a:pPr hangingPunct="0">
                <a:lnSpc>
                  <a:spcPct val="93000"/>
                </a:lnSpc>
                <a:buClr>
                  <a:srgbClr val="000000"/>
                </a:buClr>
                <a:buSzPct val="100000"/>
                <a:buFont typeface="Times New Roman" pitchFamily="18" charset="0"/>
                <a:buNone/>
              </a:pPr>
              <a:t>11</a:t>
            </a:fld>
            <a:endParaRPr lang="pt-BR">
              <a:solidFill>
                <a:srgbClr val="FFFFFF"/>
              </a:solidFill>
              <a:ea typeface="Microsoft YaHei" pitchFamily="34" charset="-122"/>
            </a:endParaRPr>
          </a:p>
        </p:txBody>
      </p:sp>
      <p:sp>
        <p:nvSpPr>
          <p:cNvPr id="35844" name="Rectangle 2"/>
          <p:cNvSpPr txBox="1">
            <a:spLocks noGrp="1" noRot="1" noChangeArrowheads="1"/>
          </p:cNvSpPr>
          <p:nvPr>
            <p:ph type="sldImg"/>
          </p:nvPr>
        </p:nvSpPr>
        <p:spPr>
          <a:xfrm>
            <a:off x="1106488" y="812800"/>
            <a:ext cx="5340350" cy="4003675"/>
          </a:xfrm>
          <a:solidFill>
            <a:srgbClr val="FFFFFF"/>
          </a:solidFill>
          <a:ln>
            <a:solidFill>
              <a:srgbClr val="000000"/>
            </a:solidFill>
          </a:ln>
        </p:spPr>
      </p:sp>
      <p:sp>
        <p:nvSpPr>
          <p:cNvPr id="35845" name="Rectangle 3"/>
          <p:cNvSpPr txBox="1">
            <a:spLocks noGrp="1" noChangeArrowheads="1"/>
          </p:cNvSpPr>
          <p:nvPr>
            <p:ph type="body" idx="1"/>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6740F773-F5D4-426A-9110-E3A4E9090653}"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12</a:t>
            </a:fld>
            <a:endParaRPr lang="pt-BR" smtClean="0">
              <a:latin typeface="Times New Roman" pitchFamily="18" charset="0"/>
              <a:ea typeface="Arial Unicode MS" pitchFamily="34" charset="-128"/>
              <a:cs typeface="Arial Unicode MS" pitchFamily="34" charset="-128"/>
            </a:endParaRPr>
          </a:p>
        </p:txBody>
      </p:sp>
      <p:sp>
        <p:nvSpPr>
          <p:cNvPr id="37891" name="Rectangle 1"/>
          <p:cNvSpPr txBox="1">
            <a:spLocks noGrp="1" noRot="1" noChangeArrowheads="1"/>
          </p:cNvSpPr>
          <p:nvPr>
            <p:ph type="sldImg"/>
          </p:nvPr>
        </p:nvSpPr>
        <p:spPr>
          <a:xfrm>
            <a:off x="1106488" y="812800"/>
            <a:ext cx="5345112" cy="4008438"/>
          </a:xfrm>
          <a:solidFill>
            <a:srgbClr val="FFFFFF"/>
          </a:solidFill>
          <a:ln>
            <a:solidFill>
              <a:srgbClr val="000000"/>
            </a:solidFill>
          </a:ln>
        </p:spPr>
      </p:sp>
      <p:sp>
        <p:nvSpPr>
          <p:cNvPr id="37892" name="Rectangle 2"/>
          <p:cNvSpPr txBox="1">
            <a:spLocks noGrp="1" noChangeArrowheads="1"/>
          </p:cNvSpPr>
          <p:nvPr>
            <p:ph type="body" idx="1"/>
          </p:nvPr>
        </p:nvSpPr>
        <p:spPr>
          <a:xfrm>
            <a:off x="755650" y="5078413"/>
            <a:ext cx="6048375" cy="4721225"/>
          </a:xfrm>
          <a:noFill/>
        </p:spPr>
        <p:txBody>
          <a:bodyPr wrap="none" anchor="ctr"/>
          <a:lstStyle/>
          <a:p>
            <a:endParaRPr lang="pt-BR"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EDD3ABD1-EA6A-4C76-A61E-20CBA704CFA2}"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13</a:t>
            </a:fld>
            <a:endParaRPr lang="pt-BR" smtClean="0">
              <a:latin typeface="Times New Roman" pitchFamily="18" charset="0"/>
              <a:ea typeface="Arial Unicode MS" pitchFamily="34" charset="-128"/>
              <a:cs typeface="Arial Unicode MS" pitchFamily="34" charset="-128"/>
            </a:endParaRPr>
          </a:p>
        </p:txBody>
      </p:sp>
      <p:sp>
        <p:nvSpPr>
          <p:cNvPr id="39939" name="Rectangle 1"/>
          <p:cNvSpPr txBox="1">
            <a:spLocks noGrp="1" noRot="1" noChangeArrowheads="1"/>
          </p:cNvSpPr>
          <p:nvPr>
            <p:ph type="sldImg"/>
          </p:nvPr>
        </p:nvSpPr>
        <p:spPr>
          <a:xfrm>
            <a:off x="1106488" y="812800"/>
            <a:ext cx="5345112" cy="4008438"/>
          </a:xfrm>
          <a:solidFill>
            <a:srgbClr val="FFFFFF"/>
          </a:solidFill>
          <a:ln>
            <a:solidFill>
              <a:srgbClr val="000000"/>
            </a:solidFill>
          </a:ln>
        </p:spPr>
      </p:sp>
      <p:sp>
        <p:nvSpPr>
          <p:cNvPr id="39940" name="Rectangle 2"/>
          <p:cNvSpPr txBox="1">
            <a:spLocks noGrp="1" noChangeArrowheads="1"/>
          </p:cNvSpPr>
          <p:nvPr>
            <p:ph type="body" idx="1"/>
          </p:nvPr>
        </p:nvSpPr>
        <p:spPr>
          <a:xfrm>
            <a:off x="755650" y="5078413"/>
            <a:ext cx="6048375" cy="4721225"/>
          </a:xfrm>
          <a:noFill/>
        </p:spPr>
        <p:txBody>
          <a:bodyPr wrap="none" anchor="ctr"/>
          <a:lstStyle/>
          <a:p>
            <a:endParaRPr lang="pt-BR"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4D716C9A-AF6E-4D7F-ACD1-14BBE8835813}"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14</a:t>
            </a:fld>
            <a:endParaRPr lang="pt-BR" smtClean="0">
              <a:latin typeface="Times New Roman" pitchFamily="18" charset="0"/>
              <a:ea typeface="Arial Unicode MS" pitchFamily="34" charset="-128"/>
              <a:cs typeface="Arial Unicode MS" pitchFamily="34" charset="-128"/>
            </a:endParaRPr>
          </a:p>
        </p:txBody>
      </p:sp>
      <p:sp>
        <p:nvSpPr>
          <p:cNvPr id="41987" name="Rectangle 1"/>
          <p:cNvSpPr txBox="1">
            <a:spLocks noGrp="1" noRot="1" noChangeArrowheads="1"/>
          </p:cNvSpPr>
          <p:nvPr>
            <p:ph type="sldImg"/>
          </p:nvPr>
        </p:nvSpPr>
        <p:spPr>
          <a:xfrm>
            <a:off x="1106488" y="812800"/>
            <a:ext cx="5345112" cy="4008438"/>
          </a:xfrm>
          <a:solidFill>
            <a:srgbClr val="FFFFFF"/>
          </a:solidFill>
          <a:ln>
            <a:solidFill>
              <a:srgbClr val="000000"/>
            </a:solidFill>
          </a:ln>
        </p:spPr>
      </p:sp>
      <p:sp>
        <p:nvSpPr>
          <p:cNvPr id="41988" name="Rectangle 2"/>
          <p:cNvSpPr txBox="1">
            <a:spLocks noGrp="1" noChangeArrowheads="1"/>
          </p:cNvSpPr>
          <p:nvPr>
            <p:ph type="body" idx="1"/>
          </p:nvPr>
        </p:nvSpPr>
        <p:spPr>
          <a:xfrm>
            <a:off x="755650" y="5078413"/>
            <a:ext cx="6048375" cy="4721225"/>
          </a:xfrm>
          <a:noFill/>
        </p:spPr>
        <p:txBody>
          <a:bodyPr wrap="none" anchor="ctr"/>
          <a:lstStyle/>
          <a:p>
            <a:endParaRPr lang="pt-BR"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E196431D-5800-4CDF-8FD7-F6DE72359531}"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15</a:t>
            </a:fld>
            <a:endParaRPr lang="pt-BR" smtClean="0">
              <a:latin typeface="Times New Roman" pitchFamily="18" charset="0"/>
              <a:ea typeface="Arial Unicode MS" pitchFamily="34" charset="-128"/>
              <a:cs typeface="Arial Unicode MS" pitchFamily="34" charset="-128"/>
            </a:endParaRPr>
          </a:p>
        </p:txBody>
      </p:sp>
      <p:sp>
        <p:nvSpPr>
          <p:cNvPr id="44035" name="Rectangle 1"/>
          <p:cNvSpPr txBox="1">
            <a:spLocks noGrp="1" noRot="1" noChangeArrowheads="1"/>
          </p:cNvSpPr>
          <p:nvPr>
            <p:ph type="sldImg"/>
          </p:nvPr>
        </p:nvSpPr>
        <p:spPr>
          <a:xfrm>
            <a:off x="1106488" y="812800"/>
            <a:ext cx="5345112" cy="4008438"/>
          </a:xfrm>
          <a:solidFill>
            <a:srgbClr val="FFFFFF"/>
          </a:solidFill>
          <a:ln>
            <a:solidFill>
              <a:srgbClr val="000000"/>
            </a:solidFill>
          </a:ln>
        </p:spPr>
      </p:sp>
      <p:sp>
        <p:nvSpPr>
          <p:cNvPr id="44036" name="Rectangle 2"/>
          <p:cNvSpPr txBox="1">
            <a:spLocks noGrp="1" noChangeArrowheads="1"/>
          </p:cNvSpPr>
          <p:nvPr>
            <p:ph type="body" idx="1"/>
          </p:nvPr>
        </p:nvSpPr>
        <p:spPr>
          <a:xfrm>
            <a:off x="755650" y="5078413"/>
            <a:ext cx="6048375" cy="4721225"/>
          </a:xfrm>
          <a:noFill/>
        </p:spPr>
        <p:txBody>
          <a:bodyPr wrap="none" anchor="ctr"/>
          <a:lstStyle/>
          <a:p>
            <a:endParaRPr lang="pt-BR"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F43D637C-ADB4-447B-B6B0-2F96343AFACB}"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16</a:t>
            </a:fld>
            <a:endParaRPr lang="pt-BR" smtClean="0">
              <a:latin typeface="Times New Roman" pitchFamily="18" charset="0"/>
              <a:ea typeface="Arial Unicode MS" pitchFamily="34" charset="-128"/>
              <a:cs typeface="Arial Unicode MS" pitchFamily="34" charset="-128"/>
            </a:endParaRPr>
          </a:p>
        </p:txBody>
      </p:sp>
      <p:sp>
        <p:nvSpPr>
          <p:cNvPr id="46083" name="Rectangle 1"/>
          <p:cNvSpPr txBox="1">
            <a:spLocks noGrp="1" noRot="1" noChangeArrowheads="1"/>
          </p:cNvSpPr>
          <p:nvPr>
            <p:ph type="sldImg"/>
          </p:nvPr>
        </p:nvSpPr>
        <p:spPr>
          <a:xfrm>
            <a:off x="1106488" y="812800"/>
            <a:ext cx="5345112" cy="4008438"/>
          </a:xfrm>
          <a:solidFill>
            <a:srgbClr val="FFFFFF"/>
          </a:solidFill>
          <a:ln>
            <a:solidFill>
              <a:srgbClr val="000000"/>
            </a:solidFill>
          </a:ln>
        </p:spPr>
      </p:sp>
      <p:sp>
        <p:nvSpPr>
          <p:cNvPr id="46084" name="Rectangle 2"/>
          <p:cNvSpPr txBox="1">
            <a:spLocks noGrp="1" noChangeArrowheads="1"/>
          </p:cNvSpPr>
          <p:nvPr>
            <p:ph type="body" idx="1"/>
          </p:nvPr>
        </p:nvSpPr>
        <p:spPr>
          <a:xfrm>
            <a:off x="755650" y="5078413"/>
            <a:ext cx="6048375" cy="4721225"/>
          </a:xfrm>
          <a:noFill/>
        </p:spPr>
        <p:txBody>
          <a:bodyPr wrap="none" anchor="ctr"/>
          <a:lstStyle/>
          <a:p>
            <a:endParaRPr lang="pt-BR"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54002E05-98AC-4FDE-A6AE-56EB6E15538F}"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17</a:t>
            </a:fld>
            <a:endParaRPr lang="pt-BR" smtClean="0">
              <a:latin typeface="Times New Roman" pitchFamily="18" charset="0"/>
              <a:ea typeface="Arial Unicode MS" pitchFamily="34" charset="-128"/>
              <a:cs typeface="Arial Unicode MS" pitchFamily="34" charset="-128"/>
            </a:endParaRPr>
          </a:p>
        </p:txBody>
      </p:sp>
      <p:sp>
        <p:nvSpPr>
          <p:cNvPr id="48131" name="Rectangle 1"/>
          <p:cNvSpPr txBox="1">
            <a:spLocks noGrp="1" noRot="1" noChangeArrowheads="1"/>
          </p:cNvSpPr>
          <p:nvPr>
            <p:ph type="sldImg"/>
          </p:nvPr>
        </p:nvSpPr>
        <p:spPr>
          <a:xfrm>
            <a:off x="1106488" y="812800"/>
            <a:ext cx="5345112" cy="4008438"/>
          </a:xfrm>
          <a:solidFill>
            <a:srgbClr val="FFFFFF"/>
          </a:solidFill>
          <a:ln>
            <a:solidFill>
              <a:srgbClr val="000000"/>
            </a:solidFill>
          </a:ln>
        </p:spPr>
      </p:sp>
      <p:sp>
        <p:nvSpPr>
          <p:cNvPr id="48132" name="Rectangle 2"/>
          <p:cNvSpPr txBox="1">
            <a:spLocks noGrp="1" noChangeArrowheads="1"/>
          </p:cNvSpPr>
          <p:nvPr>
            <p:ph type="body" idx="1"/>
          </p:nvPr>
        </p:nvSpPr>
        <p:spPr>
          <a:xfrm>
            <a:off x="755650" y="5078413"/>
            <a:ext cx="6048375" cy="4721225"/>
          </a:xfrm>
          <a:noFill/>
        </p:spPr>
        <p:txBody>
          <a:bodyPr wrap="none" anchor="ctr"/>
          <a:lstStyle/>
          <a:p>
            <a:endParaRPr lang="pt-BR"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9C768532-057E-4732-A215-B82C282C0EDB}"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18</a:t>
            </a:fld>
            <a:endParaRPr lang="pt-BR" smtClean="0">
              <a:latin typeface="Times New Roman" pitchFamily="18" charset="0"/>
              <a:ea typeface="Arial Unicode MS" pitchFamily="34" charset="-128"/>
              <a:cs typeface="Arial Unicode MS" pitchFamily="34" charset="-128"/>
            </a:endParaRPr>
          </a:p>
        </p:txBody>
      </p:sp>
      <p:sp>
        <p:nvSpPr>
          <p:cNvPr id="50179"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31F34C44-B004-4A3D-B133-5637F18E3AFA}" type="slidenum">
              <a:rPr lang="pt-BR" sz="1400">
                <a:solidFill>
                  <a:srgbClr val="FFFFFF"/>
                </a:solidFill>
                <a:ea typeface="Microsoft YaHei" pitchFamily="34" charset="-122"/>
              </a:rPr>
              <a:pPr hangingPunct="0">
                <a:lnSpc>
                  <a:spcPct val="93000"/>
                </a:lnSpc>
                <a:buClr>
                  <a:srgbClr val="000000"/>
                </a:buClr>
                <a:buSzPct val="100000"/>
                <a:buFont typeface="Times New Roman" pitchFamily="18" charset="0"/>
                <a:buNone/>
              </a:pPr>
              <a:t>18</a:t>
            </a:fld>
            <a:endParaRPr lang="pt-BR" sz="1400">
              <a:solidFill>
                <a:srgbClr val="FFFFFF"/>
              </a:solidFill>
              <a:ea typeface="Microsoft YaHei" pitchFamily="34" charset="-122"/>
            </a:endParaRPr>
          </a:p>
        </p:txBody>
      </p:sp>
      <p:sp>
        <p:nvSpPr>
          <p:cNvPr id="50180" name="Rectangle 2"/>
          <p:cNvSpPr txBox="1">
            <a:spLocks noGrp="1" noRot="1" noChangeArrowheads="1"/>
          </p:cNvSpPr>
          <p:nvPr>
            <p:ph type="sldImg"/>
          </p:nvPr>
        </p:nvSpPr>
        <p:spPr>
          <a:xfrm>
            <a:off x="1106488" y="812800"/>
            <a:ext cx="5340350" cy="4003675"/>
          </a:xfrm>
          <a:solidFill>
            <a:srgbClr val="FFFFFF"/>
          </a:solidFill>
          <a:ln>
            <a:solidFill>
              <a:srgbClr val="000000"/>
            </a:solidFill>
          </a:ln>
        </p:spPr>
      </p:sp>
      <p:sp>
        <p:nvSpPr>
          <p:cNvPr id="50181" name="Rectangle 3"/>
          <p:cNvSpPr txBox="1">
            <a:spLocks noGrp="1" noChangeArrowheads="1"/>
          </p:cNvSpPr>
          <p:nvPr>
            <p:ph type="body" idx="1"/>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67ED11DB-EAD4-4320-9CC4-F8C8D8A067E9}"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19</a:t>
            </a:fld>
            <a:endParaRPr lang="pt-BR" smtClean="0">
              <a:latin typeface="Times New Roman" pitchFamily="18" charset="0"/>
              <a:ea typeface="Arial Unicode MS" pitchFamily="34" charset="-128"/>
              <a:cs typeface="Arial Unicode MS" pitchFamily="34" charset="-128"/>
            </a:endParaRPr>
          </a:p>
        </p:txBody>
      </p:sp>
      <p:sp>
        <p:nvSpPr>
          <p:cNvPr id="52227"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DDBF8830-B632-4B6C-B3A5-7DE577BA5696}" type="slidenum">
              <a:rPr lang="pt-BR" sz="1400">
                <a:solidFill>
                  <a:srgbClr val="FFFFFF"/>
                </a:solidFill>
                <a:ea typeface="Microsoft YaHei" pitchFamily="34" charset="-122"/>
              </a:rPr>
              <a:pPr hangingPunct="0">
                <a:lnSpc>
                  <a:spcPct val="93000"/>
                </a:lnSpc>
                <a:buClr>
                  <a:srgbClr val="000000"/>
                </a:buClr>
                <a:buSzPct val="100000"/>
                <a:buFont typeface="Times New Roman" pitchFamily="18" charset="0"/>
                <a:buNone/>
              </a:pPr>
              <a:t>19</a:t>
            </a:fld>
            <a:endParaRPr lang="pt-BR" sz="1400">
              <a:solidFill>
                <a:srgbClr val="FFFFFF"/>
              </a:solidFill>
              <a:ea typeface="Microsoft YaHei" pitchFamily="34" charset="-122"/>
            </a:endParaRPr>
          </a:p>
        </p:txBody>
      </p:sp>
      <p:sp>
        <p:nvSpPr>
          <p:cNvPr id="52228" name="Rectangle 2"/>
          <p:cNvSpPr>
            <a:spLocks noChangeArrowheads="1"/>
          </p:cNvSpPr>
          <p:nvPr/>
        </p:nvSpPr>
        <p:spPr bwMode="auto">
          <a:xfrm>
            <a:off x="4278313" y="10156825"/>
            <a:ext cx="3276600" cy="530225"/>
          </a:xfrm>
          <a:prstGeom prst="rect">
            <a:avLst/>
          </a:prstGeom>
          <a:noFill/>
          <a:ln w="9525">
            <a:noFill/>
            <a:miter lim="800000"/>
            <a:headEnd/>
            <a:tailEnd/>
          </a:ln>
        </p:spPr>
        <p:txBody>
          <a:bodyPr lIns="90000" tIns="45000" rIns="90000" bIns="45000"/>
          <a:lstStyle/>
          <a:p>
            <a:pPr algn="r" hangingPunct="0">
              <a:lnSpc>
                <a:spcPct val="95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fld id="{ACAA0874-CA78-4CE7-B735-0ED1A46BADE7}" type="slidenum">
              <a:rPr lang="pt-BR" sz="1400">
                <a:solidFill>
                  <a:srgbClr val="000000"/>
                </a:solidFill>
                <a:latin typeface="Times New Roman" pitchFamily="18" charset="0"/>
                <a:ea typeface="Microsoft YaHei" pitchFamily="34" charset="-122"/>
              </a:rPr>
              <a:pPr algn="r" hangingPunct="0">
                <a:lnSpc>
                  <a:spcPct val="95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t>19</a:t>
            </a:fld>
            <a:endParaRPr lang="pt-BR" sz="1400">
              <a:solidFill>
                <a:srgbClr val="000000"/>
              </a:solidFill>
              <a:latin typeface="Times New Roman" pitchFamily="18" charset="0"/>
              <a:ea typeface="Microsoft YaHei" pitchFamily="34" charset="-122"/>
            </a:endParaRPr>
          </a:p>
        </p:txBody>
      </p:sp>
      <p:sp>
        <p:nvSpPr>
          <p:cNvPr id="52229" name="Rectangle 3"/>
          <p:cNvSpPr>
            <a:spLocks noChangeArrowheads="1"/>
          </p:cNvSpPr>
          <p:nvPr/>
        </p:nvSpPr>
        <p:spPr bwMode="auto">
          <a:xfrm>
            <a:off x="4281488" y="10155238"/>
            <a:ext cx="3268662" cy="527050"/>
          </a:xfrm>
          <a:prstGeom prst="rect">
            <a:avLst/>
          </a:prstGeom>
          <a:noFill/>
          <a:ln w="9525">
            <a:noFill/>
            <a:miter lim="800000"/>
            <a:headEnd/>
            <a:tailEnd/>
          </a:ln>
        </p:spPr>
        <p:txBody>
          <a:bodyPr lIns="90000" tIns="45000" rIns="90000" bIns="45000"/>
          <a:lstStyle/>
          <a:p>
            <a:pPr algn="r" hangingPunct="0">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fld id="{2D498E8A-DF82-41AF-8C66-9333B5865763}" type="slidenum">
              <a:rPr lang="pt-BR" sz="1400">
                <a:solidFill>
                  <a:srgbClr val="000000"/>
                </a:solidFill>
                <a:latin typeface="Times New Roman" pitchFamily="18" charset="0"/>
                <a:ea typeface="Microsoft YaHei" pitchFamily="34" charset="-122"/>
              </a:rPr>
              <a:pPr algn="r" hangingPunct="0">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t>19</a:t>
            </a:fld>
            <a:endParaRPr lang="pt-BR" sz="1400">
              <a:solidFill>
                <a:srgbClr val="000000"/>
              </a:solidFill>
              <a:latin typeface="Times New Roman" pitchFamily="18" charset="0"/>
              <a:ea typeface="Microsoft YaHei" pitchFamily="34" charset="-122"/>
            </a:endParaRPr>
          </a:p>
        </p:txBody>
      </p:sp>
      <p:sp>
        <p:nvSpPr>
          <p:cNvPr id="52230" name="Rectangle 4"/>
          <p:cNvSpPr>
            <a:spLocks noChangeArrowheads="1"/>
          </p:cNvSpPr>
          <p:nvPr/>
        </p:nvSpPr>
        <p:spPr bwMode="auto">
          <a:xfrm>
            <a:off x="1260475" y="801688"/>
            <a:ext cx="5035550" cy="4005262"/>
          </a:xfrm>
          <a:prstGeom prst="rect">
            <a:avLst/>
          </a:prstGeom>
          <a:solidFill>
            <a:srgbClr val="FFFFFF"/>
          </a:solidFill>
          <a:ln w="9360">
            <a:solidFill>
              <a:srgbClr val="000000"/>
            </a:solidFill>
            <a:miter lim="800000"/>
            <a:headEnd/>
            <a:tailEnd/>
          </a:ln>
        </p:spPr>
        <p:txBody>
          <a:bodyPr wrap="none" anchor="ctr"/>
          <a:lstStyle/>
          <a:p>
            <a:pPr hangingPunct="0">
              <a:lnSpc>
                <a:spcPct val="93000"/>
              </a:lnSpc>
              <a:buClr>
                <a:srgbClr val="000000"/>
              </a:buClr>
              <a:buSzPct val="100000"/>
              <a:buFont typeface="Times New Roman" pitchFamily="18" charset="0"/>
              <a:buNone/>
            </a:pPr>
            <a:endParaRPr lang="pt-BR"/>
          </a:p>
        </p:txBody>
      </p:sp>
      <p:sp>
        <p:nvSpPr>
          <p:cNvPr id="52231" name="Rectangle 5"/>
          <p:cNvSpPr txBox="1">
            <a:spLocks noGrp="1" noChangeArrowheads="1"/>
          </p:cNvSpPr>
          <p:nvPr>
            <p:ph type="body"/>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1ED3F4B3-81DD-4F61-8EE1-3B3C458A44C8}"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2</a:t>
            </a:fld>
            <a:endParaRPr lang="pt-BR" smtClean="0">
              <a:latin typeface="Times New Roman" pitchFamily="18" charset="0"/>
              <a:ea typeface="Arial Unicode MS" pitchFamily="34" charset="-128"/>
              <a:cs typeface="Arial Unicode MS" pitchFamily="34" charset="-128"/>
            </a:endParaRPr>
          </a:p>
        </p:txBody>
      </p:sp>
      <p:sp>
        <p:nvSpPr>
          <p:cNvPr id="17411"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96CBA034-B649-4F5A-A50D-58F60BE4604F}" type="slidenum">
              <a:rPr lang="pt-BR" sz="1400">
                <a:solidFill>
                  <a:srgbClr val="FFFFFF"/>
                </a:solidFill>
                <a:ea typeface="Microsoft YaHei" pitchFamily="34" charset="-122"/>
              </a:rPr>
              <a:pPr hangingPunct="0">
                <a:lnSpc>
                  <a:spcPct val="93000"/>
                </a:lnSpc>
                <a:buClr>
                  <a:srgbClr val="000000"/>
                </a:buClr>
                <a:buSzPct val="100000"/>
                <a:buFont typeface="Times New Roman" pitchFamily="18" charset="0"/>
                <a:buNone/>
              </a:pPr>
              <a:t>2</a:t>
            </a:fld>
            <a:endParaRPr lang="pt-BR" sz="1400">
              <a:solidFill>
                <a:srgbClr val="FFFFFF"/>
              </a:solidFill>
              <a:ea typeface="Microsoft YaHei" pitchFamily="34" charset="-122"/>
            </a:endParaRPr>
          </a:p>
        </p:txBody>
      </p:sp>
      <p:sp>
        <p:nvSpPr>
          <p:cNvPr id="17412" name="Rectangle 2"/>
          <p:cNvSpPr txBox="1">
            <a:spLocks noGrp="1" noRot="1" noChangeArrowheads="1"/>
          </p:cNvSpPr>
          <p:nvPr>
            <p:ph type="sldImg"/>
          </p:nvPr>
        </p:nvSpPr>
        <p:spPr>
          <a:xfrm>
            <a:off x="1106488" y="812800"/>
            <a:ext cx="5340350" cy="4003675"/>
          </a:xfrm>
          <a:solidFill>
            <a:srgbClr val="FFFFFF"/>
          </a:solidFill>
          <a:ln>
            <a:solidFill>
              <a:srgbClr val="000000"/>
            </a:solidFill>
          </a:ln>
        </p:spPr>
      </p:sp>
      <p:sp>
        <p:nvSpPr>
          <p:cNvPr id="17413" name="Rectangle 3"/>
          <p:cNvSpPr txBox="1">
            <a:spLocks noGrp="1" noChangeArrowheads="1"/>
          </p:cNvSpPr>
          <p:nvPr>
            <p:ph type="body" idx="1"/>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6DE0F3E8-F326-4075-B29E-1398E9979CDC}"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3</a:t>
            </a:fld>
            <a:endParaRPr lang="pt-BR" smtClean="0">
              <a:latin typeface="Times New Roman" pitchFamily="18" charset="0"/>
              <a:ea typeface="Arial Unicode MS" pitchFamily="34" charset="-128"/>
              <a:cs typeface="Arial Unicode MS" pitchFamily="34" charset="-128"/>
            </a:endParaRPr>
          </a:p>
        </p:txBody>
      </p:sp>
      <p:sp>
        <p:nvSpPr>
          <p:cNvPr id="19459" name="Rectangle 1"/>
          <p:cNvSpPr txBox="1">
            <a:spLocks noGrp="1" noRot="1" noChangeArrowheads="1"/>
          </p:cNvSpPr>
          <p:nvPr>
            <p:ph type="sldImg"/>
          </p:nvPr>
        </p:nvSpPr>
        <p:spPr>
          <a:xfrm>
            <a:off x="1106488" y="812800"/>
            <a:ext cx="5345112" cy="4008438"/>
          </a:xfrm>
          <a:solidFill>
            <a:srgbClr val="FFFFFF"/>
          </a:solidFill>
          <a:ln>
            <a:solidFill>
              <a:srgbClr val="000000"/>
            </a:solidFill>
          </a:ln>
        </p:spPr>
      </p:sp>
      <p:sp>
        <p:nvSpPr>
          <p:cNvPr id="19460" name="Rectangle 2"/>
          <p:cNvSpPr txBox="1">
            <a:spLocks noGrp="1" noChangeArrowheads="1"/>
          </p:cNvSpPr>
          <p:nvPr>
            <p:ph type="body" idx="1"/>
          </p:nvPr>
        </p:nvSpPr>
        <p:spPr>
          <a:xfrm>
            <a:off x="755650" y="5078413"/>
            <a:ext cx="6048375" cy="4721225"/>
          </a:xfrm>
          <a:noFill/>
        </p:spPr>
        <p:txBody>
          <a:bodyPr wrap="none" anchor="ctr"/>
          <a:lstStyle/>
          <a:p>
            <a:endParaRPr lang="pt-BR"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92EBCABD-2D95-4C06-972E-5FF05C8CCD32}"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4</a:t>
            </a:fld>
            <a:endParaRPr lang="pt-BR" smtClean="0">
              <a:latin typeface="Times New Roman" pitchFamily="18" charset="0"/>
              <a:ea typeface="Arial Unicode MS" pitchFamily="34" charset="-128"/>
              <a:cs typeface="Arial Unicode MS" pitchFamily="34" charset="-128"/>
            </a:endParaRPr>
          </a:p>
        </p:txBody>
      </p:sp>
      <p:sp>
        <p:nvSpPr>
          <p:cNvPr id="21507"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A8D472D7-26EC-4661-8F6C-6416F793E2C5}" type="slidenum">
              <a:rPr lang="pt-BR">
                <a:solidFill>
                  <a:srgbClr val="FFFFFF"/>
                </a:solidFill>
                <a:ea typeface="Microsoft YaHei" pitchFamily="34" charset="-122"/>
              </a:rPr>
              <a:pPr hangingPunct="0">
                <a:lnSpc>
                  <a:spcPct val="93000"/>
                </a:lnSpc>
                <a:buClr>
                  <a:srgbClr val="000000"/>
                </a:buClr>
                <a:buSzPct val="100000"/>
                <a:buFont typeface="Times New Roman" pitchFamily="18" charset="0"/>
                <a:buNone/>
              </a:pPr>
              <a:t>4</a:t>
            </a:fld>
            <a:endParaRPr lang="pt-BR">
              <a:solidFill>
                <a:srgbClr val="FFFFFF"/>
              </a:solidFill>
              <a:ea typeface="Microsoft YaHei" pitchFamily="34" charset="-122"/>
            </a:endParaRPr>
          </a:p>
        </p:txBody>
      </p:sp>
      <p:sp>
        <p:nvSpPr>
          <p:cNvPr id="21508" name="Rectangle 2"/>
          <p:cNvSpPr txBox="1">
            <a:spLocks noGrp="1" noRot="1" noChangeArrowheads="1"/>
          </p:cNvSpPr>
          <p:nvPr>
            <p:ph type="sldImg"/>
          </p:nvPr>
        </p:nvSpPr>
        <p:spPr>
          <a:xfrm>
            <a:off x="1106488" y="812800"/>
            <a:ext cx="5340350" cy="4003675"/>
          </a:xfrm>
          <a:solidFill>
            <a:srgbClr val="FFFFFF"/>
          </a:solidFill>
          <a:ln>
            <a:solidFill>
              <a:srgbClr val="000000"/>
            </a:solidFill>
          </a:ln>
        </p:spPr>
      </p:sp>
      <p:sp>
        <p:nvSpPr>
          <p:cNvPr id="21509" name="Rectangle 3"/>
          <p:cNvSpPr txBox="1">
            <a:spLocks noGrp="1" noChangeArrowheads="1"/>
          </p:cNvSpPr>
          <p:nvPr>
            <p:ph type="body" idx="1"/>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75C46A6F-E508-4163-8200-E7453D664539}"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5</a:t>
            </a:fld>
            <a:endParaRPr lang="pt-BR" smtClean="0">
              <a:latin typeface="Times New Roman" pitchFamily="18" charset="0"/>
              <a:ea typeface="Arial Unicode MS" pitchFamily="34" charset="-128"/>
              <a:cs typeface="Arial Unicode MS" pitchFamily="34" charset="-128"/>
            </a:endParaRPr>
          </a:p>
        </p:txBody>
      </p:sp>
      <p:sp>
        <p:nvSpPr>
          <p:cNvPr id="23555"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B1EB39AB-1C24-4B73-B01C-A8366AC88623}" type="slidenum">
              <a:rPr lang="pt-BR">
                <a:solidFill>
                  <a:srgbClr val="FFFFFF"/>
                </a:solidFill>
                <a:ea typeface="Microsoft YaHei" pitchFamily="34" charset="-122"/>
              </a:rPr>
              <a:pPr hangingPunct="0">
                <a:lnSpc>
                  <a:spcPct val="93000"/>
                </a:lnSpc>
                <a:buClr>
                  <a:srgbClr val="000000"/>
                </a:buClr>
                <a:buSzPct val="100000"/>
                <a:buFont typeface="Times New Roman" pitchFamily="18" charset="0"/>
                <a:buNone/>
              </a:pPr>
              <a:t>5</a:t>
            </a:fld>
            <a:endParaRPr lang="pt-BR">
              <a:solidFill>
                <a:srgbClr val="FFFFFF"/>
              </a:solidFill>
              <a:ea typeface="Microsoft YaHei" pitchFamily="34" charset="-122"/>
            </a:endParaRPr>
          </a:p>
        </p:txBody>
      </p:sp>
      <p:sp>
        <p:nvSpPr>
          <p:cNvPr id="23556" name="Rectangle 2"/>
          <p:cNvSpPr txBox="1">
            <a:spLocks noGrp="1" noRot="1" noChangeArrowheads="1"/>
          </p:cNvSpPr>
          <p:nvPr>
            <p:ph type="sldImg"/>
          </p:nvPr>
        </p:nvSpPr>
        <p:spPr>
          <a:xfrm>
            <a:off x="1106488" y="812800"/>
            <a:ext cx="5340350" cy="4003675"/>
          </a:xfrm>
          <a:solidFill>
            <a:srgbClr val="FFFFFF"/>
          </a:solidFill>
          <a:ln>
            <a:solidFill>
              <a:srgbClr val="000000"/>
            </a:solidFill>
          </a:ln>
        </p:spPr>
      </p:sp>
      <p:sp>
        <p:nvSpPr>
          <p:cNvPr id="23557" name="Rectangle 3"/>
          <p:cNvSpPr txBox="1">
            <a:spLocks noGrp="1" noChangeArrowheads="1"/>
          </p:cNvSpPr>
          <p:nvPr>
            <p:ph type="body" idx="1"/>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486CE2B9-7D07-42BD-8F74-D1A3A849509A}"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6</a:t>
            </a:fld>
            <a:endParaRPr lang="pt-BR" smtClean="0">
              <a:latin typeface="Times New Roman" pitchFamily="18" charset="0"/>
              <a:ea typeface="Arial Unicode MS" pitchFamily="34" charset="-128"/>
              <a:cs typeface="Arial Unicode MS" pitchFamily="34" charset="-128"/>
            </a:endParaRPr>
          </a:p>
        </p:txBody>
      </p:sp>
      <p:sp>
        <p:nvSpPr>
          <p:cNvPr id="25603"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5D102AE0-4104-485C-A5EE-6199E1285A81}" type="slidenum">
              <a:rPr lang="pt-BR">
                <a:solidFill>
                  <a:srgbClr val="FFFFFF"/>
                </a:solidFill>
                <a:ea typeface="Microsoft YaHei" pitchFamily="34" charset="-122"/>
              </a:rPr>
              <a:pPr hangingPunct="0">
                <a:lnSpc>
                  <a:spcPct val="93000"/>
                </a:lnSpc>
                <a:buClr>
                  <a:srgbClr val="000000"/>
                </a:buClr>
                <a:buSzPct val="100000"/>
                <a:buFont typeface="Times New Roman" pitchFamily="18" charset="0"/>
                <a:buNone/>
              </a:pPr>
              <a:t>6</a:t>
            </a:fld>
            <a:endParaRPr lang="pt-BR">
              <a:solidFill>
                <a:srgbClr val="FFFFFF"/>
              </a:solidFill>
              <a:ea typeface="Microsoft YaHei" pitchFamily="34" charset="-122"/>
            </a:endParaRPr>
          </a:p>
        </p:txBody>
      </p:sp>
      <p:sp>
        <p:nvSpPr>
          <p:cNvPr id="25604" name="Rectangle 2"/>
          <p:cNvSpPr txBox="1">
            <a:spLocks noGrp="1" noRot="1" noChangeArrowheads="1"/>
          </p:cNvSpPr>
          <p:nvPr>
            <p:ph type="sldImg"/>
          </p:nvPr>
        </p:nvSpPr>
        <p:spPr>
          <a:xfrm>
            <a:off x="1106488" y="812800"/>
            <a:ext cx="5340350" cy="4003675"/>
          </a:xfrm>
          <a:solidFill>
            <a:srgbClr val="FFFFFF"/>
          </a:solidFill>
          <a:ln>
            <a:solidFill>
              <a:srgbClr val="000000"/>
            </a:solidFill>
          </a:ln>
        </p:spPr>
      </p:sp>
      <p:sp>
        <p:nvSpPr>
          <p:cNvPr id="25605" name="Rectangle 3"/>
          <p:cNvSpPr txBox="1">
            <a:spLocks noGrp="1" noChangeArrowheads="1"/>
          </p:cNvSpPr>
          <p:nvPr>
            <p:ph type="body" idx="1"/>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D841A3A5-9177-4CEF-B54F-AC8ADF33526E}"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7</a:t>
            </a:fld>
            <a:endParaRPr lang="pt-BR" smtClean="0">
              <a:latin typeface="Times New Roman" pitchFamily="18" charset="0"/>
              <a:ea typeface="Arial Unicode MS" pitchFamily="34" charset="-128"/>
              <a:cs typeface="Arial Unicode MS" pitchFamily="34" charset="-128"/>
            </a:endParaRPr>
          </a:p>
        </p:txBody>
      </p:sp>
      <p:sp>
        <p:nvSpPr>
          <p:cNvPr id="27651"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B581B378-5BB8-4006-A975-60C2D2EDA77C}" type="slidenum">
              <a:rPr lang="pt-BR">
                <a:solidFill>
                  <a:srgbClr val="FFFFFF"/>
                </a:solidFill>
                <a:ea typeface="Microsoft YaHei" pitchFamily="34" charset="-122"/>
              </a:rPr>
              <a:pPr hangingPunct="0">
                <a:lnSpc>
                  <a:spcPct val="93000"/>
                </a:lnSpc>
                <a:buClr>
                  <a:srgbClr val="000000"/>
                </a:buClr>
                <a:buSzPct val="100000"/>
                <a:buFont typeface="Times New Roman" pitchFamily="18" charset="0"/>
                <a:buNone/>
              </a:pPr>
              <a:t>7</a:t>
            </a:fld>
            <a:endParaRPr lang="pt-BR">
              <a:solidFill>
                <a:srgbClr val="FFFFFF"/>
              </a:solidFill>
              <a:ea typeface="Microsoft YaHei" pitchFamily="34" charset="-122"/>
            </a:endParaRPr>
          </a:p>
        </p:txBody>
      </p:sp>
      <p:sp>
        <p:nvSpPr>
          <p:cNvPr id="27652" name="Rectangle 2"/>
          <p:cNvSpPr txBox="1">
            <a:spLocks noGrp="1" noRot="1" noChangeArrowheads="1"/>
          </p:cNvSpPr>
          <p:nvPr>
            <p:ph type="sldImg"/>
          </p:nvPr>
        </p:nvSpPr>
        <p:spPr>
          <a:xfrm>
            <a:off x="1106488" y="812800"/>
            <a:ext cx="5340350" cy="4003675"/>
          </a:xfrm>
          <a:solidFill>
            <a:srgbClr val="FFFFFF"/>
          </a:solidFill>
          <a:ln>
            <a:solidFill>
              <a:srgbClr val="000000"/>
            </a:solidFill>
          </a:ln>
        </p:spPr>
      </p:sp>
      <p:sp>
        <p:nvSpPr>
          <p:cNvPr id="27653" name="Rectangle 3"/>
          <p:cNvSpPr txBox="1">
            <a:spLocks noGrp="1" noChangeArrowheads="1"/>
          </p:cNvSpPr>
          <p:nvPr>
            <p:ph type="body" idx="1"/>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05814822-EAFA-4DA9-BBC7-6E66233C6EC6}"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8</a:t>
            </a:fld>
            <a:endParaRPr lang="pt-BR" smtClean="0">
              <a:latin typeface="Times New Roman" pitchFamily="18" charset="0"/>
              <a:ea typeface="Arial Unicode MS" pitchFamily="34" charset="-128"/>
              <a:cs typeface="Arial Unicode MS" pitchFamily="34" charset="-128"/>
            </a:endParaRPr>
          </a:p>
        </p:txBody>
      </p:sp>
      <p:sp>
        <p:nvSpPr>
          <p:cNvPr id="29699"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5883DD6E-EF0B-4758-B684-D3D847118B5B}" type="slidenum">
              <a:rPr lang="pt-BR">
                <a:solidFill>
                  <a:srgbClr val="FFFFFF"/>
                </a:solidFill>
                <a:ea typeface="Microsoft YaHei" pitchFamily="34" charset="-122"/>
              </a:rPr>
              <a:pPr hangingPunct="0">
                <a:lnSpc>
                  <a:spcPct val="93000"/>
                </a:lnSpc>
                <a:buClr>
                  <a:srgbClr val="000000"/>
                </a:buClr>
                <a:buSzPct val="100000"/>
                <a:buFont typeface="Times New Roman" pitchFamily="18" charset="0"/>
                <a:buNone/>
              </a:pPr>
              <a:t>8</a:t>
            </a:fld>
            <a:endParaRPr lang="pt-BR">
              <a:solidFill>
                <a:srgbClr val="FFFFFF"/>
              </a:solidFill>
              <a:ea typeface="Microsoft YaHei" pitchFamily="34" charset="-122"/>
            </a:endParaRPr>
          </a:p>
        </p:txBody>
      </p:sp>
      <p:sp>
        <p:nvSpPr>
          <p:cNvPr id="29700" name="Rectangle 2"/>
          <p:cNvSpPr txBox="1">
            <a:spLocks noGrp="1" noRot="1" noChangeArrowheads="1"/>
          </p:cNvSpPr>
          <p:nvPr>
            <p:ph type="sldImg"/>
          </p:nvPr>
        </p:nvSpPr>
        <p:spPr>
          <a:xfrm>
            <a:off x="1106488" y="812800"/>
            <a:ext cx="5340350" cy="4003675"/>
          </a:xfrm>
          <a:solidFill>
            <a:srgbClr val="FFFFFF"/>
          </a:solidFill>
          <a:ln>
            <a:solidFill>
              <a:srgbClr val="000000"/>
            </a:solidFill>
          </a:ln>
        </p:spPr>
      </p:sp>
      <p:sp>
        <p:nvSpPr>
          <p:cNvPr id="29701" name="Rectangle 3"/>
          <p:cNvSpPr txBox="1">
            <a:spLocks noGrp="1" noChangeArrowheads="1"/>
          </p:cNvSpPr>
          <p:nvPr>
            <p:ph type="body" idx="1"/>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6"/>
          <p:cNvSpPr>
            <a:spLocks noGrp="1" noChangeArrowheads="1"/>
          </p:cNvSpPr>
          <p:nvPr>
            <p:ph type="sldNum" sz="quarter"/>
          </p:nvPr>
        </p:nvSpPr>
        <p:spPr>
          <a:noFill/>
          <a:ln>
            <a:miter lim="800000"/>
            <a:headEnd/>
            <a:tailEnd/>
          </a:ln>
        </p:spPr>
        <p:txBody>
          <a:bodyPr/>
          <a:lstStyle/>
          <a:p>
            <a:pPr>
              <a:buFont typeface="Times New Roman" pitchFamily="18" charset="0"/>
              <a:buNone/>
            </a:pPr>
            <a:fld id="{C6896F55-AF06-4C3D-AD31-F2FB48D94DFC}" type="slidenum">
              <a:rPr lang="pt-BR" smtClean="0">
                <a:latin typeface="Times New Roman" pitchFamily="18" charset="0"/>
                <a:ea typeface="Arial Unicode MS" pitchFamily="34" charset="-128"/>
                <a:cs typeface="Arial Unicode MS" pitchFamily="34" charset="-128"/>
              </a:rPr>
              <a:pPr>
                <a:buFont typeface="Times New Roman" pitchFamily="18" charset="0"/>
                <a:buNone/>
              </a:pPr>
              <a:t>9</a:t>
            </a:fld>
            <a:endParaRPr lang="pt-BR" smtClean="0">
              <a:latin typeface="Times New Roman" pitchFamily="18" charset="0"/>
              <a:ea typeface="Arial Unicode MS" pitchFamily="34" charset="-128"/>
              <a:cs typeface="Arial Unicode MS" pitchFamily="34" charset="-128"/>
            </a:endParaRPr>
          </a:p>
        </p:txBody>
      </p:sp>
      <p:sp>
        <p:nvSpPr>
          <p:cNvPr id="31747" name="Text Box 1"/>
          <p:cNvSpPr txBox="1">
            <a:spLocks noChangeArrowheads="1"/>
          </p:cNvSpPr>
          <p:nvPr/>
        </p:nvSpPr>
        <p:spPr bwMode="auto">
          <a:xfrm>
            <a:off x="0" y="0"/>
            <a:ext cx="1588" cy="1588"/>
          </a:xfrm>
          <a:prstGeom prst="rect">
            <a:avLst/>
          </a:prstGeom>
          <a:noFill/>
          <a:ln w="9525">
            <a:noFill/>
            <a:miter lim="800000"/>
            <a:headEnd/>
            <a:tailEnd/>
          </a:ln>
        </p:spPr>
        <p:txBody>
          <a:bodyPr lIns="90000" tIns="45000" rIns="90000" bIns="45000" anchor="b"/>
          <a:lstStyle/>
          <a:p>
            <a:pPr hangingPunct="0">
              <a:lnSpc>
                <a:spcPct val="93000"/>
              </a:lnSpc>
              <a:buClr>
                <a:srgbClr val="000000"/>
              </a:buClr>
              <a:buSzPct val="100000"/>
              <a:buFont typeface="Times New Roman" pitchFamily="18" charset="0"/>
              <a:buNone/>
            </a:pPr>
            <a:fld id="{8BAEC59B-675A-40A2-AA2C-E138941A4522}" type="slidenum">
              <a:rPr lang="pt-BR">
                <a:solidFill>
                  <a:srgbClr val="FFFFFF"/>
                </a:solidFill>
                <a:ea typeface="Microsoft YaHei" pitchFamily="34" charset="-122"/>
              </a:rPr>
              <a:pPr hangingPunct="0">
                <a:lnSpc>
                  <a:spcPct val="93000"/>
                </a:lnSpc>
                <a:buClr>
                  <a:srgbClr val="000000"/>
                </a:buClr>
                <a:buSzPct val="100000"/>
                <a:buFont typeface="Times New Roman" pitchFamily="18" charset="0"/>
                <a:buNone/>
              </a:pPr>
              <a:t>9</a:t>
            </a:fld>
            <a:endParaRPr lang="pt-BR">
              <a:solidFill>
                <a:srgbClr val="FFFFFF"/>
              </a:solidFill>
              <a:ea typeface="Microsoft YaHei" pitchFamily="34" charset="-122"/>
            </a:endParaRPr>
          </a:p>
        </p:txBody>
      </p:sp>
      <p:sp>
        <p:nvSpPr>
          <p:cNvPr id="31748" name="Rectangle 2"/>
          <p:cNvSpPr txBox="1">
            <a:spLocks noGrp="1" noRot="1" noChangeArrowheads="1"/>
          </p:cNvSpPr>
          <p:nvPr>
            <p:ph type="sldImg"/>
          </p:nvPr>
        </p:nvSpPr>
        <p:spPr>
          <a:xfrm>
            <a:off x="1106488" y="812800"/>
            <a:ext cx="5340350" cy="4003675"/>
          </a:xfrm>
          <a:solidFill>
            <a:srgbClr val="FFFFFF"/>
          </a:solidFill>
          <a:ln>
            <a:solidFill>
              <a:srgbClr val="000000"/>
            </a:solidFill>
          </a:ln>
        </p:spPr>
      </p:sp>
      <p:sp>
        <p:nvSpPr>
          <p:cNvPr id="31749" name="Rectangle 3"/>
          <p:cNvSpPr txBox="1">
            <a:spLocks noGrp="1" noChangeArrowheads="1"/>
          </p:cNvSpPr>
          <p:nvPr>
            <p:ph type="body" idx="1"/>
          </p:nvPr>
        </p:nvSpPr>
        <p:spPr>
          <a:xfrm>
            <a:off x="755650" y="5078413"/>
            <a:ext cx="6042025" cy="4805362"/>
          </a:xfrm>
          <a:noFill/>
        </p:spPr>
        <p:txBody>
          <a:bodyPr wrap="none" anchor="ctr"/>
          <a:lstStyle/>
          <a:p>
            <a:pPr eaLnBrk="1">
              <a:spcBef>
                <a:spcPct val="0"/>
              </a:spcBef>
              <a:tabLst>
                <a:tab pos="723900" algn="l"/>
                <a:tab pos="1447800" algn="l"/>
                <a:tab pos="2171700" algn="l"/>
                <a:tab pos="2895600" algn="l"/>
                <a:tab pos="3619500" algn="l"/>
                <a:tab pos="4343400" algn="l"/>
                <a:tab pos="5067300" algn="l"/>
                <a:tab pos="5791200" algn="l"/>
              </a:tabLst>
            </a:pPr>
            <a:endParaRPr lang="pt-BR" sz="2000" smtClean="0">
              <a:latin typeface="Arial" charset="0"/>
              <a:ea typeface="SimSun"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755650" y="2347913"/>
            <a:ext cx="8569325" cy="1620837"/>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Rectangle 3"/>
          <p:cNvSpPr>
            <a:spLocks noGrp="1" noChangeArrowheads="1"/>
          </p:cNvSpPr>
          <p:nvPr>
            <p:ph type="sldNum" idx="10"/>
          </p:nvPr>
        </p:nvSpPr>
        <p:spPr>
          <a:ln/>
        </p:spPr>
        <p:txBody>
          <a:bodyPr/>
          <a:lstStyle>
            <a:lvl1pPr>
              <a:defRPr/>
            </a:lvl1pPr>
          </a:lstStyle>
          <a:p>
            <a:pPr>
              <a:defRPr/>
            </a:pPr>
            <a:fld id="{0D97A089-7B5D-41BC-B2AA-4329774F461E}" type="slidenum">
              <a:rPr lang="pt-BR"/>
              <a:pPr>
                <a:defRPr/>
              </a:pPr>
              <a:t>‹#›</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3"/>
          <p:cNvSpPr>
            <a:spLocks noGrp="1" noChangeArrowheads="1"/>
          </p:cNvSpPr>
          <p:nvPr>
            <p:ph type="sldNum" idx="10"/>
          </p:nvPr>
        </p:nvSpPr>
        <p:spPr>
          <a:ln/>
        </p:spPr>
        <p:txBody>
          <a:bodyPr/>
          <a:lstStyle>
            <a:lvl1pPr>
              <a:defRPr/>
            </a:lvl1pPr>
          </a:lstStyle>
          <a:p>
            <a:pPr>
              <a:defRPr/>
            </a:pPr>
            <a:fld id="{24ECAF06-089E-4FFA-B60E-C9011B0A49BC}" type="slidenum">
              <a:rPr lang="pt-BR"/>
              <a:pPr>
                <a:defRPr/>
              </a:pPr>
              <a:t>‹#›</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7307263" y="301625"/>
            <a:ext cx="2266950" cy="645477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503238" y="301625"/>
            <a:ext cx="6651625" cy="645477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3"/>
          <p:cNvSpPr>
            <a:spLocks noGrp="1" noChangeArrowheads="1"/>
          </p:cNvSpPr>
          <p:nvPr>
            <p:ph type="sldNum" idx="10"/>
          </p:nvPr>
        </p:nvSpPr>
        <p:spPr>
          <a:ln/>
        </p:spPr>
        <p:txBody>
          <a:bodyPr/>
          <a:lstStyle>
            <a:lvl1pPr>
              <a:defRPr/>
            </a:lvl1pPr>
          </a:lstStyle>
          <a:p>
            <a:pPr>
              <a:defRPr/>
            </a:pPr>
            <a:fld id="{1D2EAC9E-0DDF-43BE-9A34-006401F8DFF7}" type="slidenum">
              <a:rPr lang="pt-BR"/>
              <a:pPr>
                <a:defRPr/>
              </a:pPr>
              <a:t>‹#›</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3"/>
          <p:cNvSpPr>
            <a:spLocks noGrp="1" noChangeArrowheads="1"/>
          </p:cNvSpPr>
          <p:nvPr>
            <p:ph type="sldNum" idx="10"/>
          </p:nvPr>
        </p:nvSpPr>
        <p:spPr>
          <a:ln/>
        </p:spPr>
        <p:txBody>
          <a:bodyPr/>
          <a:lstStyle>
            <a:lvl1pPr>
              <a:defRPr/>
            </a:lvl1pPr>
          </a:lstStyle>
          <a:p>
            <a:pPr>
              <a:defRPr/>
            </a:pPr>
            <a:fld id="{5C48F5A2-E2DE-4CD5-A77D-3210DC9F187A}" type="slidenum">
              <a:rPr lang="pt-BR"/>
              <a:pPr>
                <a:defRPr/>
              </a:pPr>
              <a:t>‹#›</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96925" y="4857750"/>
            <a:ext cx="8567738" cy="15017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 texto mestre</a:t>
            </a:r>
          </a:p>
        </p:txBody>
      </p:sp>
      <p:sp>
        <p:nvSpPr>
          <p:cNvPr id="4" name="Rectangle 3"/>
          <p:cNvSpPr>
            <a:spLocks noGrp="1" noChangeArrowheads="1"/>
          </p:cNvSpPr>
          <p:nvPr>
            <p:ph type="sldNum" idx="10"/>
          </p:nvPr>
        </p:nvSpPr>
        <p:spPr>
          <a:ln/>
        </p:spPr>
        <p:txBody>
          <a:bodyPr/>
          <a:lstStyle>
            <a:lvl1pPr>
              <a:defRPr/>
            </a:lvl1pPr>
          </a:lstStyle>
          <a:p>
            <a:pPr>
              <a:defRPr/>
            </a:pPr>
            <a:fld id="{F14C58B2-6F78-40F2-8DFD-A6B9CFB7778E}" type="slidenum">
              <a:rPr lang="pt-BR"/>
              <a:pPr>
                <a:defRPr/>
              </a:pPr>
              <a:t>‹#›</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503238" y="1768475"/>
            <a:ext cx="4459287"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14925" y="1768475"/>
            <a:ext cx="4459288"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3"/>
          <p:cNvSpPr>
            <a:spLocks noGrp="1" noChangeArrowheads="1"/>
          </p:cNvSpPr>
          <p:nvPr>
            <p:ph type="sldNum" idx="10"/>
          </p:nvPr>
        </p:nvSpPr>
        <p:spPr>
          <a:ln/>
        </p:spPr>
        <p:txBody>
          <a:bodyPr/>
          <a:lstStyle>
            <a:lvl1pPr>
              <a:defRPr/>
            </a:lvl1pPr>
          </a:lstStyle>
          <a:p>
            <a:pPr>
              <a:defRPr/>
            </a:pPr>
            <a:fld id="{662BA16E-78AE-447D-A707-B443BD2A6014}" type="slidenum">
              <a:rPr lang="pt-BR"/>
              <a:pPr>
                <a:defRPr/>
              </a:pPr>
              <a:t>‹#›</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04825" y="303213"/>
            <a:ext cx="9072563" cy="1258887"/>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3"/>
          <p:cNvSpPr>
            <a:spLocks noGrp="1" noChangeArrowheads="1"/>
          </p:cNvSpPr>
          <p:nvPr>
            <p:ph type="sldNum" idx="10"/>
          </p:nvPr>
        </p:nvSpPr>
        <p:spPr>
          <a:ln/>
        </p:spPr>
        <p:txBody>
          <a:bodyPr/>
          <a:lstStyle>
            <a:lvl1pPr>
              <a:defRPr/>
            </a:lvl1pPr>
          </a:lstStyle>
          <a:p>
            <a:pPr>
              <a:defRPr/>
            </a:pPr>
            <a:fld id="{C1C1541D-6969-4087-88F3-8802BDFCE9FE}" type="slidenum">
              <a:rPr lang="pt-BR"/>
              <a:pPr>
                <a:defRPr/>
              </a:pPr>
              <a:t>‹#›</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Rectangle 3"/>
          <p:cNvSpPr>
            <a:spLocks noGrp="1" noChangeArrowheads="1"/>
          </p:cNvSpPr>
          <p:nvPr>
            <p:ph type="sldNum" idx="10"/>
          </p:nvPr>
        </p:nvSpPr>
        <p:spPr>
          <a:ln/>
        </p:spPr>
        <p:txBody>
          <a:bodyPr/>
          <a:lstStyle>
            <a:lvl1pPr>
              <a:defRPr/>
            </a:lvl1pPr>
          </a:lstStyle>
          <a:p>
            <a:pPr>
              <a:defRPr/>
            </a:pPr>
            <a:fld id="{DD85C858-BBC5-4AF7-9930-91DA066710D2}" type="slidenum">
              <a:rPr lang="pt-BR"/>
              <a:pPr>
                <a:defRPr/>
              </a:pPr>
              <a:t>‹#›</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3"/>
          <p:cNvSpPr>
            <a:spLocks noGrp="1" noChangeArrowheads="1"/>
          </p:cNvSpPr>
          <p:nvPr>
            <p:ph type="sldNum" idx="10"/>
          </p:nvPr>
        </p:nvSpPr>
        <p:spPr>
          <a:ln/>
        </p:spPr>
        <p:txBody>
          <a:bodyPr/>
          <a:lstStyle>
            <a:lvl1pPr>
              <a:defRPr/>
            </a:lvl1pPr>
          </a:lstStyle>
          <a:p>
            <a:pPr>
              <a:defRPr/>
            </a:pPr>
            <a:fld id="{D6ADA3FE-4033-4201-8E72-F215D353A93A}" type="slidenum">
              <a:rPr lang="pt-BR"/>
              <a:pPr>
                <a:defRPr/>
              </a:pPr>
              <a:t>‹#›</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04825" y="301625"/>
            <a:ext cx="3316288" cy="1279525"/>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Rectangle 3"/>
          <p:cNvSpPr>
            <a:spLocks noGrp="1" noChangeArrowheads="1"/>
          </p:cNvSpPr>
          <p:nvPr>
            <p:ph type="sldNum" idx="10"/>
          </p:nvPr>
        </p:nvSpPr>
        <p:spPr>
          <a:ln/>
        </p:spPr>
        <p:txBody>
          <a:bodyPr/>
          <a:lstStyle>
            <a:lvl1pPr>
              <a:defRPr/>
            </a:lvl1pPr>
          </a:lstStyle>
          <a:p>
            <a:pPr>
              <a:defRPr/>
            </a:pPr>
            <a:fld id="{79843F5B-58B8-4A41-8585-4D48B119A09B}" type="slidenum">
              <a:rPr lang="pt-BR"/>
              <a:pPr>
                <a:defRPr/>
              </a:pPr>
              <a:t>‹#›</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976438" y="5291138"/>
            <a:ext cx="6048375" cy="625475"/>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Rectangle 3"/>
          <p:cNvSpPr>
            <a:spLocks noGrp="1" noChangeArrowheads="1"/>
          </p:cNvSpPr>
          <p:nvPr>
            <p:ph type="sldNum" idx="10"/>
          </p:nvPr>
        </p:nvSpPr>
        <p:spPr>
          <a:ln/>
        </p:spPr>
        <p:txBody>
          <a:bodyPr/>
          <a:lstStyle>
            <a:lvl1pPr>
              <a:defRPr/>
            </a:lvl1pPr>
          </a:lstStyle>
          <a:p>
            <a:pPr>
              <a:defRPr/>
            </a:pPr>
            <a:fld id="{9D9F0B90-8CBD-43E3-A34E-44F67D60B266}" type="slidenum">
              <a:rPr lang="pt-BR"/>
              <a:pPr>
                <a:defRPr/>
              </a:pPr>
              <a:t>‹#›</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03238" y="6886575"/>
            <a:ext cx="2343150" cy="515938"/>
          </a:xfrm>
          <a:prstGeom prst="rect">
            <a:avLst/>
          </a:prstGeom>
          <a:noFill/>
          <a:ln>
            <a:noFill/>
          </a:ln>
          <a:effectLst/>
          <a:extLst>
            <a:ext uri="{909E8E84-426E-40DD-AFC4-6F175D3DCCD1}"/>
            <a:ext uri="{91240B29-F687-4F45-9708-019B960494DF}"/>
            <a:ext uri="{AF507438-7753-43E0-B8FC-AC1667EBCBE1}"/>
          </a:extLst>
        </p:spPr>
        <p:txBody>
          <a:bodyPr wrap="none" anchor="ctr"/>
          <a:lstStyle/>
          <a:p>
            <a:pPr hangingPunct="0">
              <a:lnSpc>
                <a:spcPct val="93000"/>
              </a:lnSpc>
              <a:buClr>
                <a:srgbClr val="000000"/>
              </a:buClr>
              <a:buSzPct val="100000"/>
              <a:buFont typeface="Times New Roman" pitchFamily="16" charset="0"/>
              <a:buNone/>
              <a:defRPr/>
            </a:pPr>
            <a:endParaRPr lang="pt-BR">
              <a:ea typeface="SimSun" charset="-122"/>
              <a:cs typeface="+mn-cs"/>
            </a:endParaRPr>
          </a:p>
        </p:txBody>
      </p:sp>
      <p:sp>
        <p:nvSpPr>
          <p:cNvPr id="1026" name="Rectangle 2"/>
          <p:cNvSpPr>
            <a:spLocks noChangeArrowheads="1"/>
          </p:cNvSpPr>
          <p:nvPr/>
        </p:nvSpPr>
        <p:spPr bwMode="auto">
          <a:xfrm>
            <a:off x="3448050" y="6886575"/>
            <a:ext cx="3190875" cy="515938"/>
          </a:xfrm>
          <a:prstGeom prst="rect">
            <a:avLst/>
          </a:prstGeom>
          <a:noFill/>
          <a:ln>
            <a:noFill/>
          </a:ln>
          <a:effectLst/>
          <a:extLst>
            <a:ext uri="{909E8E84-426E-40DD-AFC4-6F175D3DCCD1}"/>
            <a:ext uri="{91240B29-F687-4F45-9708-019B960494DF}"/>
            <a:ext uri="{AF507438-7753-43E0-B8FC-AC1667EBCBE1}"/>
          </a:extLst>
        </p:spPr>
        <p:txBody>
          <a:bodyPr wrap="none" anchor="ctr"/>
          <a:lstStyle/>
          <a:p>
            <a:pPr hangingPunct="0">
              <a:lnSpc>
                <a:spcPct val="93000"/>
              </a:lnSpc>
              <a:buClr>
                <a:srgbClr val="000000"/>
              </a:buClr>
              <a:buSzPct val="100000"/>
              <a:buFont typeface="Times New Roman" pitchFamily="16" charset="0"/>
              <a:buNone/>
              <a:defRPr/>
            </a:pPr>
            <a:endParaRPr lang="pt-BR">
              <a:ea typeface="SimSun" charset="-122"/>
              <a:cs typeface="+mn-cs"/>
            </a:endParaRPr>
          </a:p>
        </p:txBody>
      </p:sp>
      <p:sp>
        <p:nvSpPr>
          <p:cNvPr id="1027" name="Rectangle 3"/>
          <p:cNvSpPr>
            <a:spLocks noGrp="1" noChangeArrowheads="1"/>
          </p:cNvSpPr>
          <p:nvPr>
            <p:ph type="sldNum"/>
          </p:nvPr>
        </p:nvSpPr>
        <p:spPr bwMode="auto">
          <a:xfrm>
            <a:off x="7227888" y="6886575"/>
            <a:ext cx="2338387" cy="511175"/>
          </a:xfrm>
          <a:prstGeom prst="rect">
            <a:avLst/>
          </a:prstGeom>
          <a:noFill/>
          <a:ln>
            <a:noFill/>
          </a:ln>
          <a:effectLst/>
          <a:extLst>
            <a:ext uri="{909E8E84-426E-40DD-AFC4-6F175D3DCCD1}"/>
            <a:ext uri="{91240B29-F687-4F45-9708-019B960494DF}"/>
            <a:ext uri="{AF507438-7753-43E0-B8FC-AC1667EBCBE1}"/>
          </a:extLst>
        </p:spPr>
        <p:txBody>
          <a:bodyPr vert="horz" wrap="square" lIns="90000" tIns="45000" rIns="90000" bIns="45000" numCol="1" anchor="t" anchorCtr="0" compatLnSpc="1">
            <a:prstTxWarp prst="textNoShape">
              <a:avLst/>
            </a:prstTxWarp>
          </a:bodyPr>
          <a:lstStyle>
            <a:lvl1pPr hangingPunct="1">
              <a:lnSpc>
                <a:spcPct val="93000"/>
              </a:lnSpc>
              <a:buClr>
                <a:srgbClr val="000000"/>
              </a:buClr>
              <a:buSzPct val="100000"/>
              <a:buFont typeface="Times New Roman" pitchFamily="16" charset="0"/>
              <a:buNone/>
              <a:tabLst>
                <a:tab pos="723900" algn="l"/>
                <a:tab pos="1447800" algn="l"/>
                <a:tab pos="2171700" algn="l"/>
              </a:tabLst>
              <a:defRPr>
                <a:solidFill>
                  <a:srgbClr val="000000"/>
                </a:solidFill>
                <a:ea typeface="SimSun" charset="-122"/>
                <a:cs typeface="+mn-cs"/>
              </a:defRPr>
            </a:lvl1pPr>
          </a:lstStyle>
          <a:p>
            <a:pPr>
              <a:defRPr/>
            </a:pPr>
            <a:fld id="{F4CDC313-D343-4139-A556-874B43486A2C}" type="slidenum">
              <a:rPr lang="pt-BR"/>
              <a:pPr>
                <a:defRPr/>
              </a:pPr>
              <a:t>‹#›</a:t>
            </a:fld>
            <a:endParaRPr lang="pt-BR"/>
          </a:p>
        </p:txBody>
      </p:sp>
      <p:sp>
        <p:nvSpPr>
          <p:cNvPr id="1029" name="Rectangle 4"/>
          <p:cNvSpPr>
            <a:spLocks noGrp="1" noChangeArrowheads="1"/>
          </p:cNvSpPr>
          <p:nvPr>
            <p:ph type="title"/>
          </p:nvPr>
        </p:nvSpPr>
        <p:spPr bwMode="auto">
          <a:xfrm>
            <a:off x="503238" y="301625"/>
            <a:ext cx="9070975" cy="1260475"/>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en-GB" smtClean="0"/>
              <a:t>Clique para editar o formato do texto do título</a:t>
            </a:r>
          </a:p>
        </p:txBody>
      </p:sp>
      <p:sp>
        <p:nvSpPr>
          <p:cNvPr id="1030" name="Rectangle 5"/>
          <p:cNvSpPr>
            <a:spLocks noGrp="1" noChangeArrowheads="1"/>
          </p:cNvSpPr>
          <p:nvPr>
            <p:ph type="body" idx="1"/>
          </p:nvPr>
        </p:nvSpPr>
        <p:spPr bwMode="auto">
          <a:xfrm>
            <a:off x="503238" y="1768475"/>
            <a:ext cx="9070975" cy="4987925"/>
          </a:xfrm>
          <a:prstGeom prst="rect">
            <a:avLst/>
          </a:prstGeom>
          <a:noFill/>
          <a:ln w="9525">
            <a:noFill/>
            <a:miter lim="800000"/>
            <a:headEnd/>
            <a:tailEnd/>
          </a:ln>
        </p:spPr>
        <p:txBody>
          <a:bodyPr vert="horz" wrap="square" lIns="0" tIns="52416" rIns="0" bIns="0" numCol="1" anchor="t" anchorCtr="0" compatLnSpc="1">
            <a:prstTxWarp prst="textNoShape">
              <a:avLst/>
            </a:prstTxWarp>
          </a:bodyPr>
          <a:lstStyle/>
          <a:p>
            <a:pPr lvl="0"/>
            <a:r>
              <a:rPr lang="en-GB" smtClean="0"/>
              <a:t>Clique para editar o formato do texto da estrutura de tópicos</a:t>
            </a:r>
          </a:p>
          <a:p>
            <a:pPr lvl="1"/>
            <a:r>
              <a:rPr lang="en-GB" smtClean="0"/>
              <a:t>2º Nível da estrutura de tópicos</a:t>
            </a:r>
          </a:p>
          <a:p>
            <a:pPr lvl="2"/>
            <a:r>
              <a:rPr lang="en-GB" smtClean="0"/>
              <a:t>3º Nível da estrutura de tópicos</a:t>
            </a:r>
          </a:p>
          <a:p>
            <a:pPr lvl="3"/>
            <a:r>
              <a:rPr lang="en-GB" smtClean="0"/>
              <a:t>4º Nível da estrutura de tópicos</a:t>
            </a:r>
          </a:p>
          <a:p>
            <a:pPr lvl="4"/>
            <a:r>
              <a:rPr lang="en-GB" smtClean="0"/>
              <a:t>5º Nível da estrutura de tópicos</a:t>
            </a:r>
          </a:p>
          <a:p>
            <a:pPr lvl="4"/>
            <a:r>
              <a:rPr lang="en-GB" smtClean="0"/>
              <a:t>6º Nível da estrutura de tópicos</a:t>
            </a:r>
          </a:p>
          <a:p>
            <a:pPr lvl="4"/>
            <a:r>
              <a:rPr lang="en-GB" smtClean="0"/>
              <a:t>7º Nível da estrutura de tópicos</a:t>
            </a:r>
          </a:p>
          <a:p>
            <a:pPr lvl="4"/>
            <a:r>
              <a:rPr lang="en-GB" smtClean="0"/>
              <a:t>8º Nível da estrutura de tópicos</a:t>
            </a:r>
          </a:p>
          <a:p>
            <a:pPr lvl="4"/>
            <a:r>
              <a:rPr lang="en-GB" smtClean="0"/>
              <a:t>9º Nível da estrutura de tópicos</a:t>
            </a: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defTabSz="449263" rtl="0" eaLnBrk="0" fontAlgn="base" hangingPunct="0">
        <a:lnSpc>
          <a:spcPct val="87000"/>
        </a:lnSpc>
        <a:spcBef>
          <a:spcPct val="0"/>
        </a:spcBef>
        <a:spcAft>
          <a:spcPct val="0"/>
        </a:spcAft>
        <a:buClr>
          <a:srgbClr val="000000"/>
        </a:buClr>
        <a:buSzPct val="100000"/>
        <a:buFont typeface="Times New Roman" pitchFamily="18" charset="0"/>
        <a:defRPr sz="4400">
          <a:solidFill>
            <a:srgbClr val="FFFFFF"/>
          </a:solidFill>
          <a:latin typeface="+mj-lt"/>
          <a:ea typeface="+mj-ea"/>
          <a:cs typeface="+mj-cs"/>
        </a:defRPr>
      </a:lvl1pPr>
      <a:lvl2pPr algn="l" defTabSz="449263" rtl="0" eaLnBrk="0" fontAlgn="base" hangingPunct="0">
        <a:lnSpc>
          <a:spcPct val="87000"/>
        </a:lnSpc>
        <a:spcBef>
          <a:spcPct val="0"/>
        </a:spcBef>
        <a:spcAft>
          <a:spcPct val="0"/>
        </a:spcAft>
        <a:buClr>
          <a:srgbClr val="000000"/>
        </a:buClr>
        <a:buSzPct val="100000"/>
        <a:buFont typeface="Times New Roman" pitchFamily="18" charset="0"/>
        <a:defRPr sz="4400">
          <a:solidFill>
            <a:srgbClr val="FFFFFF"/>
          </a:solidFill>
          <a:latin typeface="Arial" charset="0"/>
          <a:ea typeface="Microsoft YaHei" charset="-122"/>
        </a:defRPr>
      </a:lvl2pPr>
      <a:lvl3pPr algn="l" defTabSz="449263" rtl="0" eaLnBrk="0" fontAlgn="base" hangingPunct="0">
        <a:lnSpc>
          <a:spcPct val="87000"/>
        </a:lnSpc>
        <a:spcBef>
          <a:spcPct val="0"/>
        </a:spcBef>
        <a:spcAft>
          <a:spcPct val="0"/>
        </a:spcAft>
        <a:buClr>
          <a:srgbClr val="000000"/>
        </a:buClr>
        <a:buSzPct val="100000"/>
        <a:buFont typeface="Times New Roman" pitchFamily="18" charset="0"/>
        <a:defRPr sz="4400">
          <a:solidFill>
            <a:srgbClr val="FFFFFF"/>
          </a:solidFill>
          <a:latin typeface="Arial" charset="0"/>
          <a:ea typeface="Microsoft YaHei" charset="-122"/>
        </a:defRPr>
      </a:lvl3pPr>
      <a:lvl4pPr algn="l" defTabSz="449263" rtl="0" eaLnBrk="0" fontAlgn="base" hangingPunct="0">
        <a:lnSpc>
          <a:spcPct val="87000"/>
        </a:lnSpc>
        <a:spcBef>
          <a:spcPct val="0"/>
        </a:spcBef>
        <a:spcAft>
          <a:spcPct val="0"/>
        </a:spcAft>
        <a:buClr>
          <a:srgbClr val="000000"/>
        </a:buClr>
        <a:buSzPct val="100000"/>
        <a:buFont typeface="Times New Roman" pitchFamily="18" charset="0"/>
        <a:defRPr sz="4400">
          <a:solidFill>
            <a:srgbClr val="FFFFFF"/>
          </a:solidFill>
          <a:latin typeface="Arial" charset="0"/>
          <a:ea typeface="Microsoft YaHei" charset="-122"/>
        </a:defRPr>
      </a:lvl4pPr>
      <a:lvl5pPr algn="l" defTabSz="449263" rtl="0" eaLnBrk="0" fontAlgn="base" hangingPunct="0">
        <a:lnSpc>
          <a:spcPct val="87000"/>
        </a:lnSpc>
        <a:spcBef>
          <a:spcPct val="0"/>
        </a:spcBef>
        <a:spcAft>
          <a:spcPct val="0"/>
        </a:spcAft>
        <a:buClr>
          <a:srgbClr val="000000"/>
        </a:buClr>
        <a:buSzPct val="100000"/>
        <a:buFont typeface="Times New Roman" pitchFamily="18" charset="0"/>
        <a:defRPr sz="4400">
          <a:solidFill>
            <a:srgbClr val="FFFFFF"/>
          </a:solidFill>
          <a:latin typeface="Arial" charset="0"/>
          <a:ea typeface="Microsoft YaHei" charset="-122"/>
        </a:defRPr>
      </a:lvl5pPr>
      <a:lvl6pPr marL="2514600" indent="-22860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6pPr>
      <a:lvl7pPr marL="2971800" indent="-22860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7pPr>
      <a:lvl8pPr marL="3429000" indent="-22860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8pPr>
      <a:lvl9pPr marL="3886200" indent="-228600" algn="l" defTabSz="449263" rtl="0" fontAlgn="base" hangingPunct="0">
        <a:lnSpc>
          <a:spcPct val="87000"/>
        </a:lnSpc>
        <a:spcBef>
          <a:spcPct val="0"/>
        </a:spcBef>
        <a:spcAft>
          <a:spcPct val="0"/>
        </a:spcAft>
        <a:buClr>
          <a:srgbClr val="000000"/>
        </a:buClr>
        <a:buSzPct val="100000"/>
        <a:buFont typeface="Times New Roman" pitchFamily="16" charset="0"/>
        <a:defRPr sz="4400">
          <a:solidFill>
            <a:srgbClr val="FFFFFF"/>
          </a:solidFill>
          <a:latin typeface="Arial" charset="0"/>
          <a:ea typeface="Microsoft YaHei" charset="-122"/>
        </a:defRPr>
      </a:lvl9pPr>
    </p:titleStyle>
    <p:bodyStyle>
      <a:lvl1pPr marL="342900" indent="-342900" algn="l" defTabSz="449263" rtl="0" eaLnBrk="0" fontAlgn="base" hangingPunct="0">
        <a:lnSpc>
          <a:spcPct val="87000"/>
        </a:lnSpc>
        <a:spcBef>
          <a:spcPct val="0"/>
        </a:spcBef>
        <a:spcAft>
          <a:spcPts val="1425"/>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eaLnBrk="0" fontAlgn="base" hangingPunct="0">
        <a:lnSpc>
          <a:spcPct val="87000"/>
        </a:lnSpc>
        <a:spcBef>
          <a:spcPct val="0"/>
        </a:spcBef>
        <a:spcAft>
          <a:spcPts val="1138"/>
        </a:spcAft>
        <a:buClr>
          <a:srgbClr val="000000"/>
        </a:buClr>
        <a:buSzPct val="100000"/>
        <a:buFont typeface="Times New Roman" pitchFamily="18" charset="0"/>
        <a:defRPr sz="2400">
          <a:solidFill>
            <a:srgbClr val="000000"/>
          </a:solidFill>
          <a:latin typeface="+mn-lt"/>
          <a:ea typeface="+mn-ea"/>
        </a:defRPr>
      </a:lvl2pPr>
      <a:lvl3pPr marL="1143000" indent="-228600" algn="l" defTabSz="449263" rtl="0" eaLnBrk="0" fontAlgn="base" hangingPunct="0">
        <a:lnSpc>
          <a:spcPct val="87000"/>
        </a:lnSpc>
        <a:spcBef>
          <a:spcPct val="0"/>
        </a:spcBef>
        <a:spcAft>
          <a:spcPts val="850"/>
        </a:spcAft>
        <a:buClr>
          <a:srgbClr val="000000"/>
        </a:buClr>
        <a:buSzPct val="100000"/>
        <a:buFont typeface="Times New Roman" pitchFamily="18" charset="0"/>
        <a:defRPr sz="2000">
          <a:solidFill>
            <a:srgbClr val="000000"/>
          </a:solidFill>
          <a:latin typeface="+mn-lt"/>
          <a:ea typeface="+mn-ea"/>
        </a:defRPr>
      </a:lvl3pPr>
      <a:lvl4pPr marL="1600200" indent="-228600" algn="l" defTabSz="449263" rtl="0" eaLnBrk="0" fontAlgn="base" hangingPunct="0">
        <a:lnSpc>
          <a:spcPct val="87000"/>
        </a:lnSpc>
        <a:spcBef>
          <a:spcPct val="0"/>
        </a:spcBef>
        <a:spcAft>
          <a:spcPts val="575"/>
        </a:spcAft>
        <a:buClr>
          <a:srgbClr val="000000"/>
        </a:buClr>
        <a:buSzPct val="100000"/>
        <a:buFont typeface="Times New Roman" pitchFamily="18" charset="0"/>
        <a:defRPr sz="2000">
          <a:solidFill>
            <a:srgbClr val="000000"/>
          </a:solidFill>
          <a:latin typeface="+mn-lt"/>
          <a:ea typeface="+mn-ea"/>
        </a:defRPr>
      </a:lvl4pPr>
      <a:lvl5pPr marL="2057400" indent="-228600" algn="l" defTabSz="449263" rtl="0" eaLnBrk="0" fontAlgn="base" hangingPunct="0">
        <a:lnSpc>
          <a:spcPct val="87000"/>
        </a:lnSpc>
        <a:spcBef>
          <a:spcPct val="0"/>
        </a:spcBef>
        <a:spcAft>
          <a:spcPts val="288"/>
        </a:spcAft>
        <a:buClr>
          <a:srgbClr val="000000"/>
        </a:buClr>
        <a:buSzPct val="100000"/>
        <a:buFont typeface="Times New Roman" pitchFamily="18" charset="0"/>
        <a:defRPr sz="2000">
          <a:solidFill>
            <a:srgbClr val="000000"/>
          </a:solidFill>
          <a:latin typeface="+mn-lt"/>
          <a:ea typeface="+mn-ea"/>
        </a:defRPr>
      </a:lvl5pPr>
      <a:lvl6pPr marL="2514600" indent="-228600" algn="l" defTabSz="449263" rtl="0" fontAlgn="base" hangingPunct="0">
        <a:lnSpc>
          <a:spcPct val="87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fontAlgn="base" hangingPunct="0">
        <a:lnSpc>
          <a:spcPct val="87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fontAlgn="base" hangingPunct="0">
        <a:lnSpc>
          <a:spcPct val="87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fontAlgn="base" hangingPunct="0">
        <a:lnSpc>
          <a:spcPct val="87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sp>
        <p:nvSpPr>
          <p:cNvPr id="14338" name="Rectangle 2"/>
          <p:cNvSpPr>
            <a:spLocks noChangeArrowheads="1"/>
          </p:cNvSpPr>
          <p:nvPr/>
        </p:nvSpPr>
        <p:spPr bwMode="auto">
          <a:xfrm>
            <a:off x="436563" y="1874838"/>
            <a:ext cx="9228137" cy="1585912"/>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4900">
                <a:solidFill>
                  <a:srgbClr val="000000"/>
                </a:solidFill>
              </a:rPr>
              <a:t>Debate:Desordem de Colapso  das Colônias</a:t>
            </a:r>
          </a:p>
        </p:txBody>
      </p:sp>
      <p:sp>
        <p:nvSpPr>
          <p:cNvPr id="14339" name="Rectangle 3"/>
          <p:cNvSpPr>
            <a:spLocks noChangeArrowheads="1"/>
          </p:cNvSpPr>
          <p:nvPr/>
        </p:nvSpPr>
        <p:spPr bwMode="auto">
          <a:xfrm>
            <a:off x="195263" y="5148263"/>
            <a:ext cx="9882187" cy="2155825"/>
          </a:xfrm>
          <a:prstGeom prst="rect">
            <a:avLst/>
          </a:prstGeom>
          <a:noFill/>
          <a:ln w="9525">
            <a:noFill/>
            <a:miter lim="800000"/>
            <a:headEnd/>
            <a:tailEnd/>
          </a:ln>
        </p:spPr>
        <p:txBody>
          <a:bodyPr lIns="90000" tIns="45000" rIns="90000" bIns="45000"/>
          <a:lstStyle/>
          <a:p>
            <a:pPr algn="ctr">
              <a:lnSpc>
                <a:spcPct val="50000"/>
              </a:lnSpc>
              <a:spcBef>
                <a:spcPts val="1438"/>
              </a:spcBef>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a:solidFill>
                <a:srgbClr val="000000"/>
              </a:solidFill>
            </a:endParaRPr>
          </a:p>
          <a:p>
            <a:pPr algn="ctr">
              <a:lnSpc>
                <a:spcPct val="50000"/>
              </a:lnSpc>
              <a:spcBef>
                <a:spcPts val="1438"/>
              </a:spcBef>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200" b="1">
                <a:solidFill>
                  <a:srgbClr val="333399"/>
                </a:solidFill>
              </a:rPr>
              <a:t>Marcio Rosa Rodrigues de Freitas</a:t>
            </a:r>
          </a:p>
          <a:p>
            <a:pPr algn="ctr">
              <a:lnSpc>
                <a:spcPct val="50000"/>
              </a:lnSpc>
              <a:spcBef>
                <a:spcPts val="1438"/>
              </a:spcBef>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200" b="1">
                <a:solidFill>
                  <a:srgbClr val="333399"/>
                </a:solidFill>
              </a:rPr>
              <a:t>Coordenador Geral de Avaliação de Substâncias Químicas</a:t>
            </a:r>
          </a:p>
          <a:p>
            <a:pPr algn="ctr">
              <a:lnSpc>
                <a:spcPct val="50000"/>
              </a:lnSpc>
              <a:spcBef>
                <a:spcPts val="1438"/>
              </a:spcBef>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200" b="1">
                <a:solidFill>
                  <a:srgbClr val="333399"/>
                </a:solidFill>
              </a:rPr>
              <a:t>Diretoria de Qualidade Ambiental</a:t>
            </a:r>
          </a:p>
          <a:p>
            <a:pPr algn="ctr">
              <a:lnSpc>
                <a:spcPct val="50000"/>
              </a:lnSpc>
              <a:spcBef>
                <a:spcPts val="1438"/>
              </a:spcBef>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200" b="1">
                <a:solidFill>
                  <a:srgbClr val="333399"/>
                </a:solidFill>
              </a:rPr>
              <a:t>IBAMA</a:t>
            </a:r>
          </a:p>
          <a:p>
            <a:pPr algn="ctr">
              <a:lnSpc>
                <a:spcPct val="93000"/>
              </a:lnSpc>
              <a:spcBef>
                <a:spcPts val="1375"/>
              </a:spcBef>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200" b="1">
                <a:solidFill>
                  <a:srgbClr val="000000"/>
                </a:solidFill>
              </a:rPr>
              <a:t>Brasília, 21 de agosto de 2012</a:t>
            </a:r>
          </a:p>
        </p:txBody>
      </p:sp>
      <p:sp>
        <p:nvSpPr>
          <p:cNvPr id="14340" name="Rectangle 4"/>
          <p:cNvSpPr>
            <a:spLocks noChangeArrowheads="1"/>
          </p:cNvSpPr>
          <p:nvPr/>
        </p:nvSpPr>
        <p:spPr bwMode="auto">
          <a:xfrm>
            <a:off x="1047750" y="3949700"/>
            <a:ext cx="8177213" cy="892175"/>
          </a:xfrm>
          <a:prstGeom prst="rect">
            <a:avLst/>
          </a:prstGeom>
          <a:noFill/>
          <a:ln w="9525">
            <a:noFill/>
            <a:miter lim="800000"/>
            <a:headEnd/>
            <a:tailEnd/>
          </a:ln>
        </p:spPr>
        <p:txBody>
          <a:bodyPr lIns="90000" tIns="45000" rIns="90000" bIns="45000"/>
          <a:lstStyle/>
          <a:p>
            <a:pPr algn="ctr">
              <a:lnSpc>
                <a:spcPct val="90000"/>
              </a:lnSpc>
              <a:spcBef>
                <a:spcPts val="1375"/>
              </a:spcBef>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000000"/>
                </a:solidFill>
                <a:ea typeface="Microsoft YaHei" pitchFamily="34" charset="-122"/>
              </a:rPr>
              <a:t>COMISSÃO DE AGRICULTURA E REFORMA AGRÁRIA</a:t>
            </a:r>
          </a:p>
          <a:p>
            <a:pPr algn="ctr">
              <a:lnSpc>
                <a:spcPct val="90000"/>
              </a:lnSpc>
              <a:spcBef>
                <a:spcPts val="1375"/>
              </a:spcBef>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000000"/>
                </a:solidFill>
                <a:ea typeface="Microsoft YaHei" pitchFamily="34" charset="-122"/>
              </a:rPr>
              <a:t>SENADO FEDERAL</a:t>
            </a:r>
          </a:p>
        </p:txBody>
      </p:sp>
      <p:pic>
        <p:nvPicPr>
          <p:cNvPr id="14341" name="Picture 5"/>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32770"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32771" name="Rectangle 3"/>
          <p:cNvSpPr>
            <a:spLocks noChangeArrowheads="1"/>
          </p:cNvSpPr>
          <p:nvPr/>
        </p:nvSpPr>
        <p:spPr bwMode="auto">
          <a:xfrm>
            <a:off x="2308225" y="1979613"/>
            <a:ext cx="1020763" cy="346075"/>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pitchFamily="34" charset="-122"/>
              </a:rPr>
              <a:t>Objetivo</a:t>
            </a:r>
          </a:p>
        </p:txBody>
      </p:sp>
      <p:sp>
        <p:nvSpPr>
          <p:cNvPr id="32772" name="Rectangle 4"/>
          <p:cNvSpPr>
            <a:spLocks noChangeArrowheads="1"/>
          </p:cNvSpPr>
          <p:nvPr/>
        </p:nvSpPr>
        <p:spPr bwMode="auto">
          <a:xfrm>
            <a:off x="236538" y="1619250"/>
            <a:ext cx="9844087" cy="5249863"/>
          </a:xfrm>
          <a:prstGeom prst="rect">
            <a:avLst/>
          </a:prstGeom>
          <a:noFill/>
          <a:ln w="9525">
            <a:noFill/>
            <a:miter lim="800000"/>
            <a:headEnd/>
            <a:tailEnd/>
          </a:ln>
        </p:spPr>
        <p:txBody>
          <a:bodyPr lIns="90000" tIns="45000" rIns="90000" bIns="45000"/>
          <a:lstStyle/>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i="1">
                <a:solidFill>
                  <a:srgbClr val="000000"/>
                </a:solidFill>
                <a:ea typeface="Microsoft YaHei" pitchFamily="34" charset="-122"/>
              </a:rPr>
              <a:t> </a:t>
            </a:r>
            <a:r>
              <a:rPr lang="pt-BR" sz="2800">
                <a:solidFill>
                  <a:srgbClr val="000000"/>
                </a:solidFill>
                <a:ea typeface="Microsoft YaHei" pitchFamily="34" charset="-122"/>
              </a:rPr>
              <a:t>A principal diferença entre o CCD e as perdas de enxame é que no primeiro caso, após o abandono dos favos não há o ataque imediato dos inimigos naturais, como a traça da abelha e por abelhas de outras colonias, sugerindo haver alguma substância tóxica ou repelente na mesma. (EMBRAPA, 2013) </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Estima-se que existam 3000 espécies de abelhas nativas no Brasil, uma realidade completamente diferente daquela do hemisfério norte (Silveira, 2002)</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No Brasil as Abelhas sem ferrão são responsáveis pela polinização de 40 a 90% das espécies arbóreas (Kerr, et al.,1996)</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34818"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34819" name="Rectangle 3"/>
          <p:cNvSpPr>
            <a:spLocks noChangeArrowheads="1"/>
          </p:cNvSpPr>
          <p:nvPr/>
        </p:nvSpPr>
        <p:spPr bwMode="auto">
          <a:xfrm>
            <a:off x="2308225" y="1979613"/>
            <a:ext cx="1020763" cy="346075"/>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pitchFamily="34" charset="-122"/>
              </a:rPr>
              <a:t>Objetivo</a:t>
            </a:r>
          </a:p>
        </p:txBody>
      </p:sp>
      <p:sp>
        <p:nvSpPr>
          <p:cNvPr id="34820" name="Rectangle 4"/>
          <p:cNvSpPr>
            <a:spLocks noChangeArrowheads="1"/>
          </p:cNvSpPr>
          <p:nvPr/>
        </p:nvSpPr>
        <p:spPr bwMode="auto">
          <a:xfrm>
            <a:off x="236538" y="1619250"/>
            <a:ext cx="9844087" cy="5249863"/>
          </a:xfrm>
          <a:prstGeom prst="rect">
            <a:avLst/>
          </a:prstGeom>
          <a:noFill/>
          <a:ln w="9525">
            <a:noFill/>
            <a:miter lim="800000"/>
            <a:headEnd/>
            <a:tailEnd/>
          </a:ln>
        </p:spPr>
        <p:txBody>
          <a:bodyPr lIns="90000" tIns="45000" rIns="90000" bIns="45000"/>
          <a:lstStyle/>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Dificuldades de identificação dos fenômenos de desaparecimento de abelhas no Brasil</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ausência/deficiência de programas de monitoramento;</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dados limitados sobre áreas onde espécies locais requerem proteção;</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dados limitados sobre a sensibilidade das espécies nativas frente as abelhas africanizadas ou européias;</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ausência de um sistema de notificação de ocorrência de perdas de enxames;</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mesmo para a apicultura há pouca informação sobre a produção e a população de abelhas.</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36866"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36867" name="Text Box 3"/>
          <p:cNvSpPr txBox="1">
            <a:spLocks noChangeArrowheads="1"/>
          </p:cNvSpPr>
          <p:nvPr/>
        </p:nvSpPr>
        <p:spPr bwMode="auto">
          <a:xfrm>
            <a:off x="1311275" y="1198563"/>
            <a:ext cx="8015288" cy="485775"/>
          </a:xfrm>
          <a:prstGeom prst="rect">
            <a:avLst/>
          </a:prstGeom>
          <a:noFill/>
          <a:ln w="9525">
            <a:noFill/>
            <a:miter lim="800000"/>
            <a:headEnd/>
            <a:tailEnd/>
          </a:ln>
        </p:spPr>
        <p:txBody>
          <a:bodyPr lIns="90000" tIns="90864" rIns="90000" bIns="45000"/>
          <a:lstStyle/>
          <a:p>
            <a:pPr>
              <a:lnSpc>
                <a:spcPct val="87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A Reavaliação de Neonicotinóides e Fipronil</a:t>
            </a:r>
          </a:p>
        </p:txBody>
      </p:sp>
      <p:sp>
        <p:nvSpPr>
          <p:cNvPr id="36868" name="Text Box 4"/>
          <p:cNvSpPr txBox="1">
            <a:spLocks noChangeArrowheads="1"/>
          </p:cNvSpPr>
          <p:nvPr/>
        </p:nvSpPr>
        <p:spPr bwMode="auto">
          <a:xfrm>
            <a:off x="530225" y="1800225"/>
            <a:ext cx="9190038" cy="6019800"/>
          </a:xfrm>
          <a:prstGeom prst="rect">
            <a:avLst/>
          </a:prstGeom>
          <a:noFill/>
          <a:ln w="9525">
            <a:noFill/>
            <a:miter lim="800000"/>
            <a:headEnd/>
            <a:tailEnd/>
          </a:ln>
        </p:spPr>
        <p:txBody>
          <a:bodyPr lIns="90000" tIns="62640" rIns="90000" bIns="45000"/>
          <a:lstStyle/>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pt-BR" sz="2000">
                <a:solidFill>
                  <a:srgbClr val="000000"/>
                </a:solidFill>
              </a:rPr>
              <a:t>O processo iniciou pelo Imidacloprido (junho,2012) a previsão de conclusão é 2014;</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pt-BR" sz="20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pt-BR" sz="2000">
                <a:solidFill>
                  <a:srgbClr val="000000"/>
                </a:solidFill>
              </a:rPr>
              <a:t>Foram feitas restrições para aplicação em época de floração e proibição da aplicação aérea dos neonicotinóides;</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pt-BR" sz="20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pt-BR" sz="2000">
                <a:solidFill>
                  <a:srgbClr val="000000"/>
                </a:solidFill>
              </a:rPr>
              <a:t>Foram feitas flexibilizações destas proibições, em conjunto com o MAPA, a primeira em outubro de 2012 e a segunda em dezembro de 2012, a qual vigora até hoje da seguinte forma:</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pt-BR" sz="20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pt-BR" sz="2000">
                <a:solidFill>
                  <a:srgbClr val="000000"/>
                </a:solidFill>
              </a:rPr>
              <a:t>- liberou, até a conclusão da reavaliação, a aplicação aérea apenas para as culturas de soja, trigo, algodão, arroz e cana de açucar, desde que justificadas e atendidas condições de segurança aos polinizadores;</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pt-BR" sz="20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pt-BR" sz="2000">
                <a:solidFill>
                  <a:srgbClr val="000000"/>
                </a:solidFill>
              </a:rPr>
              <a:t>- manteve a proibição da aplicação em época de floração para todas as culturas com exceção do algodão na safra 2012/2013.</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pt-BR" sz="20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pt-BR" sz="2000">
                <a:solidFill>
                  <a:srgbClr val="000000"/>
                </a:solidFill>
              </a:rPr>
              <a:t>- condicionou a manutenção das exeções à estudo a ser desenvolvido por entidade de pesquisa, sob orientação e coordenação do MAPA. </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pt-BR">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pt-BR">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38914"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38915" name="Text Box 3"/>
          <p:cNvSpPr txBox="1">
            <a:spLocks noChangeArrowheads="1"/>
          </p:cNvSpPr>
          <p:nvPr/>
        </p:nvSpPr>
        <p:spPr bwMode="auto">
          <a:xfrm>
            <a:off x="360363" y="2020888"/>
            <a:ext cx="8999537" cy="4684712"/>
          </a:xfrm>
          <a:prstGeom prst="rect">
            <a:avLst/>
          </a:prstGeom>
          <a:noFill/>
          <a:ln w="9525">
            <a:noFill/>
            <a:miter lim="800000"/>
            <a:headEnd/>
            <a:tailEnd/>
          </a:ln>
        </p:spPr>
        <p:txBody>
          <a:bodyPr lIns="90000" tIns="66168" rIns="90000" bIns="45000"/>
          <a:lstStyle/>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pt-BR" sz="2400">
                <a:solidFill>
                  <a:srgbClr val="000000"/>
                </a:solidFill>
              </a:rPr>
              <a:t>A base cientifica para a tomada de decisão do IBAMA é:</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pt-BR">
              <a:solidFill>
                <a:srgbClr val="000000"/>
              </a:solidFill>
            </a:endParaRP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pt-BR">
                <a:solidFill>
                  <a:srgbClr val="000000"/>
                </a:solidFill>
              </a:rPr>
              <a:t>- </a:t>
            </a:r>
            <a:r>
              <a:rPr lang="en-US" sz="1200">
                <a:solidFill>
                  <a:srgbClr val="000000"/>
                </a:solidFill>
              </a:rPr>
              <a:t> </a:t>
            </a:r>
            <a:r>
              <a:rPr lang="en-US" sz="2000">
                <a:solidFill>
                  <a:srgbClr val="000000"/>
                </a:solidFill>
              </a:rPr>
              <a:t>a avaliação de risco às abelhas do imidacloprido com base nos modelos utilizados pela EPA - agência americana de proteção ambiental  e UE, com base nos protocolos da </a:t>
            </a:r>
            <a:r>
              <a:rPr lang="en-US" sz="2000" i="1">
                <a:solidFill>
                  <a:srgbClr val="000000"/>
                </a:solidFill>
              </a:rPr>
              <a:t>European and Mediterranean Plant Protection Organization</a:t>
            </a:r>
            <a:r>
              <a:rPr lang="en-US" sz="2000">
                <a:solidFill>
                  <a:srgbClr val="000000"/>
                </a:solidFill>
              </a:rPr>
              <a:t> (EPPO) em uma abordagem do risco tanto dentro quanto fora da área tratada (deriva);</a:t>
            </a: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000">
              <a:solidFill>
                <a:srgbClr val="000000"/>
              </a:solidFill>
            </a:endParaRP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a:solidFill>
                  <a:srgbClr val="000000"/>
                </a:solidFill>
              </a:rPr>
              <a:t>Foram consideradas as exposições das abelhas </a:t>
            </a:r>
            <a:r>
              <a:rPr lang="en-US" sz="2000" i="1">
                <a:solidFill>
                  <a:srgbClr val="000000"/>
                </a:solidFill>
              </a:rPr>
              <a:t>Apis mellifera L.</a:t>
            </a:r>
            <a:r>
              <a:rPr lang="en-US" sz="2000">
                <a:solidFill>
                  <a:srgbClr val="000000"/>
                </a:solidFill>
              </a:rPr>
              <a:t> por contato e oral </a:t>
            </a:r>
            <a:r>
              <a:rPr lang="en-US" sz="2000" u="sng">
                <a:solidFill>
                  <a:srgbClr val="000000"/>
                </a:solidFill>
              </a:rPr>
              <a:t>dentro da área tratada</a:t>
            </a:r>
            <a:r>
              <a:rPr lang="en-US" sz="2000">
                <a:solidFill>
                  <a:srgbClr val="000000"/>
                </a:solidFill>
              </a:rPr>
              <a:t>, e a exposição das abelhas </a:t>
            </a:r>
            <a:r>
              <a:rPr lang="en-US" sz="2000" b="1">
                <a:solidFill>
                  <a:srgbClr val="000000"/>
                </a:solidFill>
              </a:rPr>
              <a:t>nativas</a:t>
            </a:r>
            <a:r>
              <a:rPr lang="en-US" sz="2000">
                <a:solidFill>
                  <a:srgbClr val="000000"/>
                </a:solidFill>
              </a:rPr>
              <a:t> por via oral dentro da área tratada e por contato com a deriva </a:t>
            </a:r>
            <a:r>
              <a:rPr lang="en-US" sz="2000" u="sng">
                <a:solidFill>
                  <a:srgbClr val="000000"/>
                </a:solidFill>
              </a:rPr>
              <a:t>fora da área tratada</a:t>
            </a:r>
            <a:r>
              <a:rPr lang="en-US" sz="2000">
                <a:solidFill>
                  <a:srgbClr val="000000"/>
                </a:solidFill>
              </a:rPr>
              <a:t>. Além da exposição pelo contato superficial com a pluma de pulverização, foi também considerada a exposição das abelhas </a:t>
            </a:r>
            <a:r>
              <a:rPr lang="en-US" sz="2000" i="1">
                <a:solidFill>
                  <a:srgbClr val="000000"/>
                </a:solidFill>
              </a:rPr>
              <a:t>Apis mellifera L., </a:t>
            </a:r>
            <a:r>
              <a:rPr lang="en-US" sz="2000">
                <a:solidFill>
                  <a:srgbClr val="000000"/>
                </a:solidFill>
              </a:rPr>
              <a:t>larvas e adultas de </a:t>
            </a:r>
            <a:r>
              <a:rPr lang="en-US" sz="2000" i="1">
                <a:solidFill>
                  <a:srgbClr val="000000"/>
                </a:solidFill>
              </a:rPr>
              <a:t>Melipona quadrifasciata</a:t>
            </a:r>
            <a:r>
              <a:rPr lang="en-US" sz="2000">
                <a:solidFill>
                  <a:srgbClr val="000000"/>
                </a:solidFill>
              </a:rPr>
              <a:t> pela via oral, devido à translocação do imidacloprido até o néctar e pólen das culturas tratadas. </a:t>
            </a: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000">
                <a:solidFill>
                  <a:srgbClr val="000000"/>
                </a:solidFill>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40962"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40963" name="Text Box 3"/>
          <p:cNvSpPr txBox="1">
            <a:spLocks noChangeArrowheads="1"/>
          </p:cNvSpPr>
          <p:nvPr/>
        </p:nvSpPr>
        <p:spPr bwMode="auto">
          <a:xfrm>
            <a:off x="869950" y="1871663"/>
            <a:ext cx="7770813" cy="5867400"/>
          </a:xfrm>
          <a:prstGeom prst="rect">
            <a:avLst/>
          </a:prstGeom>
          <a:noFill/>
          <a:ln w="9525">
            <a:noFill/>
            <a:miter lim="800000"/>
            <a:headEnd/>
            <a:tailEnd/>
          </a:ln>
        </p:spPr>
        <p:txBody>
          <a:bodyPr lIns="90000" tIns="66168" rIns="90000" bIns="45000"/>
          <a:lstStyle/>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Lst>
            </a:pPr>
            <a:r>
              <a:rPr lang="pt-BR" sz="2400">
                <a:solidFill>
                  <a:srgbClr val="000000"/>
                </a:solidFill>
              </a:rPr>
              <a:t>As conclusões foram:</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Lst>
            </a:pPr>
            <a:endParaRPr lang="pt-BR" sz="2400">
              <a:solidFill>
                <a:srgbClr val="000000"/>
              </a:solidFill>
            </a:endParaRP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Lst>
            </a:pPr>
            <a:r>
              <a:rPr lang="pt-BR" sz="2400">
                <a:solidFill>
                  <a:srgbClr val="000000"/>
                </a:solidFill>
              </a:rPr>
              <a:t>Há risco para abelhas, caso haja aplicação por pulverização de formulados à base de imidacloprido utilizando-se equipamentos terrestres, na época de florada nas culturas alface, alho, almeirão, banana, batata, berinjela, cebola, chicória, citros, couve, crisântemo, feijão, gérbera, mamão, maga, maracujá, melancia, melão, milho, palma forrageira, pepino, pimentão, poinsétia, soja, tomate, trigo e uva. Na cultura do algodão 90% das indicações de uso por equipamentos terrestres apresentaram risco para abelhas. </a:t>
            </a: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Lst>
            </a:pPr>
            <a:r>
              <a:rPr lang="pt-BR" sz="2400">
                <a:solidFill>
                  <a:srgbClr val="000000"/>
                </a:solidFill>
              </a:rPr>
              <a:t>	</a:t>
            </a: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Lst>
            </a:pPr>
            <a:endParaRPr lang="pt-BR" sz="24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Lst>
            </a:pPr>
            <a:endParaRPr lang="pt-BR" sz="24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Lst>
            </a:pPr>
            <a:endParaRPr lang="pt-BR" sz="240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43010"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43011" name="Text Box 3"/>
          <p:cNvSpPr txBox="1">
            <a:spLocks noChangeArrowheads="1"/>
          </p:cNvSpPr>
          <p:nvPr/>
        </p:nvSpPr>
        <p:spPr bwMode="auto">
          <a:xfrm>
            <a:off x="198438" y="1439863"/>
            <a:ext cx="9701212" cy="5187950"/>
          </a:xfrm>
          <a:prstGeom prst="rect">
            <a:avLst/>
          </a:prstGeom>
          <a:noFill/>
          <a:ln w="9525">
            <a:noFill/>
            <a:miter lim="800000"/>
            <a:headEnd/>
            <a:tailEnd/>
          </a:ln>
        </p:spPr>
        <p:txBody>
          <a:bodyPr lIns="90000" tIns="66168" rIns="90000" bIns="45000"/>
          <a:lstStyle/>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pt-BR" sz="2400">
                <a:solidFill>
                  <a:srgbClr val="000000"/>
                </a:solidFill>
              </a:rPr>
              <a:t>As conclusões foram:</a:t>
            </a: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endParaRPr lang="pt-BR" sz="2400">
              <a:solidFill>
                <a:srgbClr val="000000"/>
              </a:solidFill>
            </a:endParaRP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pt-BR" sz="2400">
                <a:solidFill>
                  <a:srgbClr val="000000"/>
                </a:solidFill>
              </a:rPr>
              <a:t>Nas culturas da banana, citros, fumo, mamão, manga, milho, palma forrageira e trigo foi identificado risco para abelhas pela deriva da aplicação por equipamentos terrestres em todas indicações de uso. Foi identificado risco pela deriva terrestre para menos de 50% das indicações de uso nas culturas do algodão (23%), batata (24%), cebola (9%), crisântemo (9%), feijão (41%), melão (21%) e tomate (29%), já para a soja houve risco em 93% das indicações.</a:t>
            </a: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endParaRPr lang="pt-BR" sz="2400">
              <a:solidFill>
                <a:srgbClr val="000000"/>
              </a:solidFill>
            </a:endParaRP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pt-BR" sz="2400">
                <a:solidFill>
                  <a:srgbClr val="000000"/>
                </a:solidFill>
              </a:rPr>
              <a:t>Identificou-se risco para abelhas em todas as indicações de uso por aeronaves agrícolas, em época de florada, nas culturas da banana, batata, cebola, feijão, milho, soja, tomate e trigo. Na cultura do algodão 88% das indicações de uso por aeronaves agrícolas apresentaram risco para abelhas e no citros 27%.</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45058"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45059" name="Text Box 3"/>
          <p:cNvSpPr txBox="1">
            <a:spLocks noChangeArrowheads="1"/>
          </p:cNvSpPr>
          <p:nvPr/>
        </p:nvSpPr>
        <p:spPr bwMode="auto">
          <a:xfrm>
            <a:off x="539750" y="1979613"/>
            <a:ext cx="8280400" cy="5527675"/>
          </a:xfrm>
          <a:prstGeom prst="rect">
            <a:avLst/>
          </a:prstGeom>
          <a:noFill/>
          <a:ln w="9525">
            <a:noFill/>
            <a:miter lim="800000"/>
            <a:headEnd/>
            <a:tailEnd/>
          </a:ln>
        </p:spPr>
        <p:txBody>
          <a:bodyPr lIns="90000" tIns="66168" rIns="90000" bIns="45000"/>
          <a:lstStyle/>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pt-BR" sz="2400">
                <a:solidFill>
                  <a:srgbClr val="000000"/>
                </a:solidFill>
              </a:rPr>
              <a:t>Com relação à deriva da aplicação por aeronaves agrícolas foi identificado risco para todas as indicações de uso nas culturas banana, batata, cana-de-açúcar, cebola, feijão, fumo, milho, soja, tomate e trigo. Para as culturas do algodão e citros foi identificado risco em 88% e 27% das indicações de uso, respectivamente.</a:t>
            </a: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pt-BR" sz="2400">
              <a:solidFill>
                <a:srgbClr val="000000"/>
              </a:solidFill>
            </a:endParaRP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pt-BR" sz="2400">
                <a:solidFill>
                  <a:srgbClr val="000000"/>
                </a:solidFill>
              </a:rPr>
              <a:t>Com base nessa avaliação de risco, foi verificado que, tanto para pulverização terrestre quanto para pulverização aérea há risco para abelhas para a maioria dos cenários avaliados, tanto dentro da área caso a cultura esteja em floração quanto fora da área tratada (matas/áreas protegidas) devido à deriva. Isso utilizando um cenário de deriva por aeronaves agrícolas de apenas 8% da dose aplicada.</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pt-BR" sz="2400">
              <a:solidFill>
                <a:srgbClr val="000000"/>
              </a:solidFill>
            </a:endParaRPr>
          </a:p>
        </p:txBody>
      </p:sp>
      <p:sp>
        <p:nvSpPr>
          <p:cNvPr id="45060" name="Text Box 4"/>
          <p:cNvSpPr txBox="1">
            <a:spLocks noChangeArrowheads="1"/>
          </p:cNvSpPr>
          <p:nvPr/>
        </p:nvSpPr>
        <p:spPr bwMode="auto">
          <a:xfrm>
            <a:off x="539750" y="1370013"/>
            <a:ext cx="4429125" cy="430212"/>
          </a:xfrm>
          <a:prstGeom prst="rect">
            <a:avLst/>
          </a:prstGeom>
          <a:noFill/>
          <a:ln w="9525">
            <a:noFill/>
            <a:miter lim="800000"/>
            <a:headEnd/>
            <a:tailEnd/>
          </a:ln>
        </p:spPr>
        <p:txBody>
          <a:bodyPr lIns="90000" tIns="66168" rIns="90000" bIns="45000"/>
          <a:lstStyle/>
          <a:p>
            <a:pPr algn="just" hangingPunct="0">
              <a:lnSpc>
                <a:spcPct val="93000"/>
              </a:lnSpc>
              <a:buClr>
                <a:srgbClr val="000000"/>
              </a:buClr>
              <a:buSzPct val="100000"/>
              <a:buFont typeface="Times New Roman" pitchFamily="18" charset="0"/>
              <a:buNone/>
              <a:tabLst>
                <a:tab pos="723900" algn="l"/>
                <a:tab pos="1447800" algn="l"/>
                <a:tab pos="2171700" algn="l"/>
                <a:tab pos="2895600" algn="l"/>
              </a:tabLst>
            </a:pPr>
            <a:r>
              <a:rPr lang="pt-BR" sz="2400">
                <a:solidFill>
                  <a:srgbClr val="000000"/>
                </a:solidFill>
              </a:rPr>
              <a:t>As conclusões foram: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47106"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47107" name="Text Box 3"/>
          <p:cNvSpPr txBox="1">
            <a:spLocks noChangeArrowheads="1"/>
          </p:cNvSpPr>
          <p:nvPr/>
        </p:nvSpPr>
        <p:spPr bwMode="auto">
          <a:xfrm>
            <a:off x="306388" y="1979613"/>
            <a:ext cx="9594850" cy="4176712"/>
          </a:xfrm>
          <a:prstGeom prst="rect">
            <a:avLst/>
          </a:prstGeom>
          <a:noFill/>
          <a:ln w="9525">
            <a:noFill/>
            <a:miter lim="800000"/>
            <a:headEnd/>
            <a:tailEnd/>
          </a:ln>
        </p:spPr>
        <p:txBody>
          <a:bodyPr lIns="90000" tIns="66168" rIns="90000" bIns="45000"/>
          <a:lstStyle/>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pt-BR" sz="2400">
                <a:solidFill>
                  <a:srgbClr val="000000"/>
                </a:solidFill>
              </a:rPr>
              <a:t>O Que está em Andamento:</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endParaRPr lang="pt-BR" sz="2400">
              <a:solidFill>
                <a:srgbClr val="000000"/>
              </a:solidFill>
            </a:endParaRPr>
          </a:p>
          <a:p>
            <a:pPr algn="just"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pt-BR" sz="2400">
                <a:solidFill>
                  <a:srgbClr val="000000"/>
                </a:solidFill>
              </a:rPr>
              <a:t>Resta conhecer os efeitos crônicos/subletais sobre abelhas devido à possível permanência de resíduos em néctar e pólen devido à translocação.</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endParaRPr lang="pt-BR" sz="24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endParaRPr lang="pt-BR" sz="24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endParaRPr lang="pt-BR" sz="24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pt-BR" sz="2400">
                <a:solidFill>
                  <a:srgbClr val="000000"/>
                </a:solidFill>
              </a:rPr>
              <a:t>CONCLUSÃO:</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endParaRPr lang="pt-BR" sz="2400">
              <a:solidFill>
                <a:srgbClr val="000000"/>
              </a:solidFill>
            </a:endParaRPr>
          </a:p>
          <a:p>
            <a:pPr hangingPunct="0">
              <a:lnSpc>
                <a:spcPct val="95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en-US" sz="2400" b="1" i="1">
                <a:solidFill>
                  <a:srgbClr val="000000"/>
                </a:solidFill>
                <a:latin typeface="TimesNewRomanPSMT"/>
              </a:rPr>
              <a:t>Estamos estudando e avaliando os efeitos de curto e longo prazo dessas moléculas sobre abelhas, e não CCD.</a:t>
            </a:r>
            <a:r>
              <a:rPr lang="pt-BR" sz="2400" b="1" i="1">
                <a:solidFill>
                  <a:srgbClr val="000000"/>
                </a:solidFill>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430213" y="360363"/>
            <a:ext cx="8929687" cy="6677025"/>
          </a:xfrm>
          <a:prstGeom prst="rect">
            <a:avLst/>
          </a:prstGeom>
          <a:noFill/>
          <a:ln w="9525">
            <a:noFill/>
            <a:miter lim="800000"/>
            <a:headEnd/>
            <a:tailEnd/>
          </a:ln>
        </p:spPr>
        <p:txBody>
          <a:bodyPr lIns="90000" tIns="45000" rIns="90000" bIns="45000"/>
          <a:lstStyle/>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000">
                <a:solidFill>
                  <a:srgbClr val="000000"/>
                </a:solidFill>
              </a:rPr>
              <a:t>"Cerca de 75% da alimentação humana depende direta ou indiretamente de plantas polinizadas ou beneficiadas pela polinização animal.“</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endParaRPr lang="pt-BR" sz="2000">
              <a:solidFill>
                <a:srgbClr val="000000"/>
              </a:solidFill>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000">
                <a:solidFill>
                  <a:srgbClr val="000000"/>
                </a:solidFill>
              </a:rPr>
              <a:t>Em outras palavras, a economia e as nossas vidas dependem da manutenção dos polinizadores, </a:t>
            </a:r>
            <a:r>
              <a:rPr lang="pt-BR" sz="2000">
                <a:solidFill>
                  <a:srgbClr val="FF0000"/>
                </a:solidFill>
              </a:rPr>
              <a:t>de modo que a iniciativa do Ibama merece total apoio.</a:t>
            </a:r>
            <a:r>
              <a:rPr lang="pt-BR" sz="2000">
                <a:solidFill>
                  <a:srgbClr val="000000"/>
                </a:solidFill>
              </a:rPr>
              <a:t> E mais do que isso. </a:t>
            </a:r>
            <a:r>
              <a:rPr lang="pt-BR" sz="2000">
                <a:solidFill>
                  <a:srgbClr val="FF0000"/>
                </a:solidFill>
              </a:rPr>
              <a:t>Os próprios agricultores deveriam incluir na sua agenda a necessidade de manutenção a médio e longo prazo dos fatores de polinização.</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endParaRPr lang="pt-BR" sz="2000">
              <a:solidFill>
                <a:srgbClr val="FF0000"/>
              </a:solidFill>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000">
                <a:solidFill>
                  <a:srgbClr val="000000"/>
                </a:solidFill>
              </a:rPr>
              <a:t>Vale lembrar que o Brasil tem liderado essa discussão junto à Convenção da Diversidade Biológica da ONU, através do Ministério do Meio Ambiente, e que hoje a Secretaria Executiva desta última é exercida pelo brasileiro Bráulio Dias.</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endParaRPr lang="pt-BR" sz="2000">
              <a:solidFill>
                <a:srgbClr val="000000"/>
              </a:solidFill>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000">
                <a:solidFill>
                  <a:srgbClr val="000000"/>
                </a:solidFill>
              </a:rPr>
              <a:t>Desse modo, </a:t>
            </a:r>
            <a:r>
              <a:rPr lang="pt-BR" sz="2000" b="1">
                <a:solidFill>
                  <a:srgbClr val="FF0000"/>
                </a:solidFill>
              </a:rPr>
              <a:t>a proteção das abelhas e dos demais insetos polinizadores deveria ser um ponto de convergência entre agricultores, ambientalistas e comunidade científica</a:t>
            </a:r>
            <a:r>
              <a:rPr lang="pt-BR" sz="2000" b="1">
                <a:solidFill>
                  <a:srgbClr val="000000"/>
                </a:solidFill>
              </a:rPr>
              <a:t>.</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endParaRPr lang="pt-BR" sz="2000">
              <a:solidFill>
                <a:srgbClr val="000000"/>
              </a:solidFill>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000">
                <a:solidFill>
                  <a:srgbClr val="000000"/>
                </a:solidFill>
              </a:rPr>
              <a:t>O que estamos vendo, ao contrário, </a:t>
            </a:r>
            <a:r>
              <a:rPr lang="pt-BR" sz="2000" b="1">
                <a:solidFill>
                  <a:srgbClr val="FF0000"/>
                </a:solidFill>
              </a:rPr>
              <a:t>é um ataque inconsequente à iniciativa do Ibama, privilegiando, uma vez mais, uma visão de curtíssimo prazo</a:t>
            </a:r>
            <a:r>
              <a:rPr lang="pt-BR" sz="2000">
                <a:solidFill>
                  <a:srgbClr val="FF0000"/>
                </a:solidFill>
              </a:rPr>
              <a:t>. </a:t>
            </a:r>
            <a:r>
              <a:rPr lang="pt-BR" sz="2000">
                <a:solidFill>
                  <a:srgbClr val="000000"/>
                </a:solidFill>
              </a:rPr>
              <a:t>E o que chama atenção é que tal posição contraria a recente publicidade veiculada na televisão que afirma que a agricultura brasileira é a mais sustentável do mundo</a:t>
            </a:r>
            <a:r>
              <a:rPr lang="pt-BR" sz="2000">
                <a:solidFill>
                  <a:srgbClr val="2D2DB9"/>
                </a:solidFill>
              </a:rPr>
              <a:t>. (Fábio Feldman, nov/2012)</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431800" y="376238"/>
            <a:ext cx="8393113" cy="1174750"/>
          </a:xfrm>
          <a:prstGeom prst="rect">
            <a:avLst/>
          </a:prstGeom>
          <a:noFill/>
          <a:ln w="9525">
            <a:noFill/>
            <a:miter lim="800000"/>
            <a:headEnd/>
            <a:tailEnd/>
          </a:ln>
        </p:spPr>
        <p:txBody>
          <a:bodyPr lIns="90000" tIns="45000" rIns="90000" bIns="45000"/>
          <a:lstStyle/>
          <a:p>
            <a:pPr>
              <a:lnSpc>
                <a:spcPct val="87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4400">
                <a:solidFill>
                  <a:srgbClr val="000000"/>
                </a:solidFill>
                <a:ea typeface="Microsoft YaHei" pitchFamily="34" charset="-122"/>
              </a:rPr>
              <a:t>Obrigado!</a:t>
            </a:r>
          </a:p>
        </p:txBody>
      </p:sp>
      <p:sp>
        <p:nvSpPr>
          <p:cNvPr id="51202" name="Rectangle 2"/>
          <p:cNvSpPr>
            <a:spLocks noChangeArrowheads="1"/>
          </p:cNvSpPr>
          <p:nvPr/>
        </p:nvSpPr>
        <p:spPr bwMode="auto">
          <a:xfrm>
            <a:off x="1612900" y="2195513"/>
            <a:ext cx="8121650" cy="4270375"/>
          </a:xfrm>
          <a:prstGeom prst="rect">
            <a:avLst/>
          </a:prstGeom>
          <a:noFill/>
          <a:ln w="9525">
            <a:noFill/>
            <a:miter lim="800000"/>
            <a:headEnd/>
            <a:tailEnd/>
          </a:ln>
        </p:spPr>
        <p:txBody>
          <a:bodyPr lIns="90000" tIns="45000" rIns="90000" bIns="45000"/>
          <a:lstStyle/>
          <a:p>
            <a:pPr>
              <a:lnSpc>
                <a:spcPct val="87000"/>
              </a:lnSpc>
              <a:spcBef>
                <a:spcPts val="775"/>
              </a:spcBef>
              <a:buClr>
                <a:srgbClr val="000000"/>
              </a:buClr>
              <a:buSzPct val="100000"/>
              <a:buFont typeface="Times New Roman" pitchFamily="18" charset="0"/>
              <a:buNone/>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r>
              <a:rPr lang="pt-BR" sz="3100">
                <a:solidFill>
                  <a:srgbClr val="000000"/>
                </a:solidFill>
                <a:ea typeface="Microsoft YaHei" pitchFamily="34" charset="-122"/>
              </a:rPr>
              <a:t>Marcio Rosa Rodrigues de Freitas</a:t>
            </a:r>
          </a:p>
          <a:p>
            <a:pPr>
              <a:lnSpc>
                <a:spcPct val="87000"/>
              </a:lnSpc>
              <a:spcBef>
                <a:spcPts val="775"/>
              </a:spcBef>
              <a:buClr>
                <a:srgbClr val="000000"/>
              </a:buClr>
              <a:buSzPct val="100000"/>
              <a:buFont typeface="Times New Roman" pitchFamily="18" charset="0"/>
              <a:buNone/>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r>
              <a:rPr lang="pt-BR" sz="3100">
                <a:solidFill>
                  <a:srgbClr val="000000"/>
                </a:solidFill>
                <a:ea typeface="Microsoft YaHei" pitchFamily="34" charset="-122"/>
              </a:rPr>
              <a:t>Coordenador Geral de Avaliação de Substâncias  Químicas e Produtos Perigosos</a:t>
            </a:r>
          </a:p>
          <a:p>
            <a:pPr>
              <a:lnSpc>
                <a:spcPct val="87000"/>
              </a:lnSpc>
              <a:spcBef>
                <a:spcPts val="775"/>
              </a:spcBef>
              <a:buClr>
                <a:srgbClr val="000000"/>
              </a:buClr>
              <a:buSzPct val="100000"/>
              <a:buFont typeface="Times New Roman" pitchFamily="18" charset="0"/>
              <a:buNone/>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r>
              <a:rPr lang="pt-BR" sz="3100">
                <a:solidFill>
                  <a:srgbClr val="000000"/>
                </a:solidFill>
                <a:ea typeface="Microsoft YaHei" pitchFamily="34" charset="-122"/>
              </a:rPr>
              <a:t>Diretoria de Qualidade Ambiental</a:t>
            </a:r>
          </a:p>
          <a:p>
            <a:pPr>
              <a:lnSpc>
                <a:spcPct val="87000"/>
              </a:lnSpc>
              <a:spcBef>
                <a:spcPts val="775"/>
              </a:spcBef>
              <a:buClr>
                <a:srgbClr val="000000"/>
              </a:buClr>
              <a:buSzPct val="100000"/>
              <a:buFont typeface="Times New Roman" pitchFamily="18" charset="0"/>
              <a:buNone/>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endParaRPr lang="pt-BR" sz="3100">
              <a:solidFill>
                <a:srgbClr val="000000"/>
              </a:solidFill>
              <a:ea typeface="Microsoft YaHei" pitchFamily="34" charset="-122"/>
            </a:endParaRPr>
          </a:p>
          <a:p>
            <a:pPr>
              <a:lnSpc>
                <a:spcPct val="87000"/>
              </a:lnSpc>
              <a:spcBef>
                <a:spcPts val="775"/>
              </a:spcBef>
              <a:buClr>
                <a:srgbClr val="000000"/>
              </a:buClr>
              <a:buSzPct val="100000"/>
              <a:buFont typeface="Times New Roman" pitchFamily="18" charset="0"/>
              <a:buNone/>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r>
              <a:rPr lang="pt-BR" sz="3100">
                <a:solidFill>
                  <a:srgbClr val="000000"/>
                </a:solidFill>
                <a:ea typeface="Microsoft YaHei" pitchFamily="34" charset="-122"/>
              </a:rPr>
              <a:t>E-mail: marcio.freitas@ibama.gov.br</a:t>
            </a:r>
          </a:p>
          <a:p>
            <a:pPr>
              <a:lnSpc>
                <a:spcPct val="87000"/>
              </a:lnSpc>
              <a:spcBef>
                <a:spcPts val="775"/>
              </a:spcBef>
              <a:buClr>
                <a:srgbClr val="000000"/>
              </a:buClr>
              <a:buSzPct val="100000"/>
              <a:buFont typeface="Times New Roman" pitchFamily="18" charset="0"/>
              <a:buNone/>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r>
              <a:rPr lang="pt-BR" sz="3100">
                <a:solidFill>
                  <a:srgbClr val="000000"/>
                </a:solidFill>
                <a:ea typeface="Microsoft YaHei" pitchFamily="34" charset="-122"/>
              </a:rPr>
              <a:t>			   </a:t>
            </a:r>
          </a:p>
          <a:p>
            <a:pPr>
              <a:lnSpc>
                <a:spcPct val="87000"/>
              </a:lnSpc>
              <a:spcBef>
                <a:spcPts val="775"/>
              </a:spcBef>
              <a:buClr>
                <a:srgbClr val="000000"/>
              </a:buClr>
              <a:buSzPct val="100000"/>
              <a:buFont typeface="Times New Roman" pitchFamily="18" charset="0"/>
              <a:buNone/>
              <a:tabLst>
                <a:tab pos="673100" algn="l"/>
                <a:tab pos="1119188" algn="l"/>
                <a:tab pos="1568450" algn="l"/>
                <a:tab pos="2017713" algn="l"/>
                <a:tab pos="2466975" algn="l"/>
                <a:tab pos="2916238" algn="l"/>
                <a:tab pos="3365500" algn="l"/>
                <a:tab pos="3814763" algn="l"/>
                <a:tab pos="4264025" algn="l"/>
                <a:tab pos="4713288" algn="l"/>
                <a:tab pos="5164138" algn="l"/>
                <a:tab pos="5613400" algn="l"/>
                <a:tab pos="6062663" algn="l"/>
                <a:tab pos="6511925" algn="l"/>
                <a:tab pos="6961188" algn="l"/>
                <a:tab pos="7410450" algn="l"/>
                <a:tab pos="7859713" algn="l"/>
                <a:tab pos="8308975" algn="l"/>
                <a:tab pos="8758238" algn="l"/>
                <a:tab pos="9207500" algn="l"/>
                <a:tab pos="9655175" algn="l"/>
              </a:tabLst>
            </a:pPr>
            <a:endParaRPr lang="pt-BR" sz="3100">
              <a:solidFill>
                <a:srgbClr val="000000"/>
              </a:solidFill>
              <a:ea typeface="Microsoft YaHei" pitchFamily="34" charset="-122"/>
            </a:endParaRPr>
          </a:p>
        </p:txBody>
      </p:sp>
      <p:pic>
        <p:nvPicPr>
          <p:cNvPr id="51203" name="Picture 3"/>
          <p:cNvPicPr>
            <a:picLocks noChangeAspect="1" noChangeArrowheads="1"/>
          </p:cNvPicPr>
          <p:nvPr/>
        </p:nvPicPr>
        <p:blipFill>
          <a:blip r:embed="rId3">
            <a:lum bright="18000"/>
          </a:blip>
          <a:srcRect/>
          <a:stretch>
            <a:fillRect/>
          </a:stretch>
        </p:blipFill>
        <p:spPr bwMode="auto">
          <a:xfrm>
            <a:off x="7561263" y="109538"/>
            <a:ext cx="2341562" cy="2270125"/>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16386"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16387" name="Rectangle 3"/>
          <p:cNvSpPr>
            <a:spLocks noChangeArrowheads="1"/>
          </p:cNvSpPr>
          <p:nvPr/>
        </p:nvSpPr>
        <p:spPr bwMode="auto">
          <a:xfrm>
            <a:off x="2308225" y="1979613"/>
            <a:ext cx="1020763" cy="346075"/>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pitchFamily="34" charset="-122"/>
              </a:rPr>
              <a:t>Objetivo</a:t>
            </a:r>
          </a:p>
        </p:txBody>
      </p:sp>
      <p:sp>
        <p:nvSpPr>
          <p:cNvPr id="16388" name="Rectangle 4"/>
          <p:cNvSpPr>
            <a:spLocks noChangeArrowheads="1"/>
          </p:cNvSpPr>
          <p:nvPr/>
        </p:nvSpPr>
        <p:spPr bwMode="auto">
          <a:xfrm>
            <a:off x="236538" y="2281238"/>
            <a:ext cx="9844087" cy="5249862"/>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O que é CCD</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CCD no Brasil</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A Reavaliação de Neonicotinóides e Fipronil</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18434"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18435" name="Text Box 3"/>
          <p:cNvSpPr txBox="1">
            <a:spLocks noChangeArrowheads="1"/>
          </p:cNvSpPr>
          <p:nvPr/>
        </p:nvSpPr>
        <p:spPr bwMode="auto">
          <a:xfrm>
            <a:off x="185738" y="1557338"/>
            <a:ext cx="9534525" cy="5437187"/>
          </a:xfrm>
          <a:prstGeom prst="rect">
            <a:avLst/>
          </a:prstGeom>
          <a:noFill/>
          <a:ln w="9525">
            <a:noFill/>
            <a:miter lim="800000"/>
            <a:headEnd/>
            <a:tailEnd/>
          </a:ln>
        </p:spPr>
        <p:txBody>
          <a:bodyPr lIns="90000" tIns="64404" rIns="90000" bIns="45000"/>
          <a:lstStyle/>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pt-BR" sz="2200">
                <a:solidFill>
                  <a:srgbClr val="000000"/>
                </a:solidFill>
              </a:rPr>
              <a:t>Algumas confusões comuns:</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endParaRPr lang="pt-BR" sz="22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pt-BR" sz="2200">
                <a:solidFill>
                  <a:srgbClr val="000000"/>
                </a:solidFill>
              </a:rPr>
              <a:t>1) </a:t>
            </a:r>
            <a:r>
              <a:rPr lang="en-US" sz="2200">
                <a:solidFill>
                  <a:srgbClr val="000000"/>
                </a:solidFill>
              </a:rPr>
              <a:t>redução da população das colônias </a:t>
            </a:r>
            <a:r>
              <a:rPr lang="en-US" sz="2200" b="1" i="1">
                <a:solidFill>
                  <a:srgbClr val="000000"/>
                </a:solidFill>
              </a:rPr>
              <a:t>NÃO É CCD (Desordem de Colapso das Colonias – DDC em português)</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endParaRPr lang="en-US" sz="22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en-US" sz="2200">
                <a:solidFill>
                  <a:srgbClr val="000000"/>
                </a:solidFill>
              </a:rPr>
              <a:t>2) </a:t>
            </a:r>
            <a:r>
              <a:rPr lang="en-US" sz="2200" b="1" i="1">
                <a:solidFill>
                  <a:srgbClr val="000000"/>
                </a:solidFill>
              </a:rPr>
              <a:t>Não há </a:t>
            </a:r>
            <a:r>
              <a:rPr lang="en-US" sz="2200">
                <a:solidFill>
                  <a:srgbClr val="000000"/>
                </a:solidFill>
              </a:rPr>
              <a:t>evidência cientifica de que o CCD é causado pelos neonicotinóides</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endParaRPr lang="en-US" sz="2200">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en-US" sz="2200">
                <a:solidFill>
                  <a:srgbClr val="000000"/>
                </a:solidFill>
              </a:rPr>
              <a:t>3) Tanto no Brasil (IBAMA, 2012) como na União Européia (EFSA,2013) as restrições de uso impostas aos neonicotinóides</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en-US" sz="2200">
                <a:solidFill>
                  <a:srgbClr val="000000"/>
                </a:solidFill>
              </a:rPr>
              <a:t>Deveu-se a:</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en-US" sz="2200">
                <a:solidFill>
                  <a:srgbClr val="000000"/>
                </a:solidFill>
              </a:rPr>
              <a:t>-  </a:t>
            </a:r>
            <a:r>
              <a:rPr lang="en-US" sz="2200" b="1">
                <a:solidFill>
                  <a:srgbClr val="000000"/>
                </a:solidFill>
              </a:rPr>
              <a:t>efeitos AGUDOS e CRÔNICOS sobre o desenvolvimento e sobrevivência das colônias de abelhas; </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en-US" sz="2200" b="1">
                <a:solidFill>
                  <a:srgbClr val="000000"/>
                </a:solidFill>
              </a:rPr>
              <a:t>-  efeitos sobre as larvas de abelhas e comportamento das abelhas e,</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en-US" sz="2200" b="1">
                <a:solidFill>
                  <a:srgbClr val="000000"/>
                </a:solidFill>
              </a:rPr>
              <a:t>-  ao risco de doses subletais das três substâncias.</a:t>
            </a: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endParaRPr lang="en-US" sz="2200" b="1">
              <a:solidFill>
                <a:srgbClr val="000000"/>
              </a:solidFill>
            </a:endParaRPr>
          </a:p>
          <a:p>
            <a:pPr hangingPunct="0">
              <a:lnSpc>
                <a:spcPct val="93000"/>
              </a:lnSpc>
              <a:buClr>
                <a:srgbClr val="000000"/>
              </a:buClr>
              <a:buSzPct val="100000"/>
              <a:buFont typeface="Times New Roman" pitchFamily="18" charset="0"/>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pPr>
            <a:r>
              <a:rPr lang="en-US" sz="2200" b="1" i="1">
                <a:solidFill>
                  <a:srgbClr val="000000"/>
                </a:solidFill>
              </a:rPr>
              <a:t>E NÃO AO FENÔMENO DE CCD.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20482"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20483" name="Rectangle 3"/>
          <p:cNvSpPr>
            <a:spLocks noChangeArrowheads="1"/>
          </p:cNvSpPr>
          <p:nvPr/>
        </p:nvSpPr>
        <p:spPr bwMode="auto">
          <a:xfrm>
            <a:off x="2308225" y="1979613"/>
            <a:ext cx="1020763" cy="346075"/>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pitchFamily="34" charset="-122"/>
              </a:rPr>
              <a:t>Objetivo</a:t>
            </a:r>
          </a:p>
        </p:txBody>
      </p:sp>
      <p:sp>
        <p:nvSpPr>
          <p:cNvPr id="20484" name="Rectangle 4"/>
          <p:cNvSpPr>
            <a:spLocks noChangeArrowheads="1"/>
          </p:cNvSpPr>
          <p:nvPr/>
        </p:nvSpPr>
        <p:spPr bwMode="auto">
          <a:xfrm>
            <a:off x="236538" y="1770063"/>
            <a:ext cx="9844087" cy="5249862"/>
          </a:xfrm>
          <a:prstGeom prst="rect">
            <a:avLst/>
          </a:prstGeom>
          <a:noFill/>
          <a:ln w="9525">
            <a:noFill/>
            <a:miter lim="800000"/>
            <a:headEnd/>
            <a:tailEnd/>
          </a:ln>
        </p:spPr>
        <p:txBody>
          <a:bodyPr lIns="90000" tIns="45000" rIns="90000" bIns="45000"/>
          <a:lstStyle/>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O fenômeno foi inicialmente identificado na Europa (1998)</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Posteriormente nos EUA (2006)</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As populações de abelhas vêm declinando naquele país desde 1947 a taxas de 1% a.a, porém, nos últimos 4 anos a taxa foi da ordem de 29 a 36% a.a.</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Este mesmo fenômeno foi detectado também nos países da Europa e da Ásia</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As causas deste declínio são várias e a maioria delas conhecidas, à exceção da identificação de um desaparecimento de colméias até então inusitado e que ganhou o nome de CCD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22530"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22531" name="Rectangle 3"/>
          <p:cNvSpPr>
            <a:spLocks noChangeArrowheads="1"/>
          </p:cNvSpPr>
          <p:nvPr/>
        </p:nvSpPr>
        <p:spPr bwMode="auto">
          <a:xfrm>
            <a:off x="2308225" y="1979613"/>
            <a:ext cx="1020763" cy="346075"/>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pitchFamily="34" charset="-122"/>
              </a:rPr>
              <a:t>Objetivo</a:t>
            </a:r>
          </a:p>
        </p:txBody>
      </p:sp>
      <p:sp>
        <p:nvSpPr>
          <p:cNvPr id="22532" name="Rectangle 4"/>
          <p:cNvSpPr>
            <a:spLocks noChangeArrowheads="1"/>
          </p:cNvSpPr>
          <p:nvPr/>
        </p:nvSpPr>
        <p:spPr bwMode="auto">
          <a:xfrm>
            <a:off x="360363" y="1619250"/>
            <a:ext cx="9844087" cy="5249863"/>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Características do  CCD</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Ausência de abelhas vivas ou mortas dentro ou perto da Colméia, mas com a presença de crias e alimentos em abundância;</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Alimentos e crias não são saqueados por insetos parasitas;</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Não há correlação direta com parasitas conhecidos por causarem declínio da população;</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24578"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24579" name="Rectangle 3"/>
          <p:cNvSpPr>
            <a:spLocks noChangeArrowheads="1"/>
          </p:cNvSpPr>
          <p:nvPr/>
        </p:nvSpPr>
        <p:spPr bwMode="auto">
          <a:xfrm>
            <a:off x="2308225" y="1979613"/>
            <a:ext cx="1020763" cy="346075"/>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pitchFamily="34" charset="-122"/>
              </a:rPr>
              <a:t>Objetivo</a:t>
            </a:r>
          </a:p>
        </p:txBody>
      </p:sp>
      <p:sp>
        <p:nvSpPr>
          <p:cNvPr id="24580" name="Rectangle 4"/>
          <p:cNvSpPr>
            <a:spLocks noChangeArrowheads="1"/>
          </p:cNvSpPr>
          <p:nvPr/>
        </p:nvSpPr>
        <p:spPr bwMode="auto">
          <a:xfrm>
            <a:off x="236538" y="1409700"/>
            <a:ext cx="9844087" cy="5249863"/>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Características do  CCD</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No início do fenômeno:</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quantidade de crias maior do que a capacidade das operárias em cuidarem das mesmas;</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concentração de operárias novas na populaçõa da colônia;</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presença da rainha;</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relutância da colônia em consumir o alimento energético ou protéico fornecido</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26626"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26627" name="Rectangle 3"/>
          <p:cNvSpPr>
            <a:spLocks noChangeArrowheads="1"/>
          </p:cNvSpPr>
          <p:nvPr/>
        </p:nvSpPr>
        <p:spPr bwMode="auto">
          <a:xfrm>
            <a:off x="2308225" y="1979613"/>
            <a:ext cx="1020763" cy="346075"/>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pitchFamily="34" charset="-122"/>
              </a:rPr>
              <a:t>Objetivo</a:t>
            </a:r>
          </a:p>
        </p:txBody>
      </p:sp>
      <p:sp>
        <p:nvSpPr>
          <p:cNvPr id="26628" name="Rectangle 4"/>
          <p:cNvSpPr>
            <a:spLocks noChangeArrowheads="1"/>
          </p:cNvSpPr>
          <p:nvPr/>
        </p:nvSpPr>
        <p:spPr bwMode="auto">
          <a:xfrm>
            <a:off x="236538" y="1439863"/>
            <a:ext cx="9844087" cy="5249862"/>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Possíveis causas do CCD</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novos inseticidas;</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novos virus das abelhas;</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um novo tipo de </a:t>
            </a:r>
            <a:r>
              <a:rPr lang="pt-BR" sz="2800" i="1">
                <a:solidFill>
                  <a:srgbClr val="000000"/>
                </a:solidFill>
                <a:ea typeface="Microsoft YaHei" pitchFamily="34" charset="-122"/>
              </a:rPr>
              <a:t>nosema </a:t>
            </a:r>
            <a:r>
              <a:rPr lang="pt-BR" sz="2800">
                <a:solidFill>
                  <a:srgbClr val="000000"/>
                </a:solidFill>
                <a:ea typeface="Microsoft YaHei" pitchFamily="34" charset="-122"/>
              </a:rPr>
              <a:t>(fungo);</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problemas de variabilidade genética;</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ácaro </a:t>
            </a:r>
            <a:r>
              <a:rPr lang="pt-BR" sz="2800" i="1">
                <a:solidFill>
                  <a:srgbClr val="000000"/>
                </a:solidFill>
                <a:ea typeface="Microsoft YaHei" pitchFamily="34" charset="-122"/>
              </a:rPr>
              <a:t>Varroa destructor;</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i="1">
                <a:solidFill>
                  <a:srgbClr val="000000"/>
                </a:solidFill>
                <a:ea typeface="Microsoft YaHei" pitchFamily="34" charset="-122"/>
              </a:rPr>
              <a:t>- </a:t>
            </a:r>
            <a:r>
              <a:rPr lang="pt-BR" sz="2800">
                <a:solidFill>
                  <a:srgbClr val="000000"/>
                </a:solidFill>
                <a:ea typeface="Microsoft YaHei" pitchFamily="34" charset="-122"/>
              </a:rPr>
              <a:t>falta de alimentos;</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fungicidas no alimento das abelhas;</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sistema de manejo intensivo;</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múltiplos fatores que agem em conjunto, aumentando a sucscetibilidade à doenças.</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28674"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28675" name="Rectangle 3"/>
          <p:cNvSpPr>
            <a:spLocks noChangeArrowheads="1"/>
          </p:cNvSpPr>
          <p:nvPr/>
        </p:nvSpPr>
        <p:spPr bwMode="auto">
          <a:xfrm>
            <a:off x="2308225" y="1979613"/>
            <a:ext cx="1020763" cy="346075"/>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pitchFamily="34" charset="-122"/>
              </a:rPr>
              <a:t>Objetivo</a:t>
            </a:r>
          </a:p>
        </p:txBody>
      </p:sp>
      <p:sp>
        <p:nvSpPr>
          <p:cNvPr id="28676" name="Rectangle 4"/>
          <p:cNvSpPr>
            <a:spLocks noChangeArrowheads="1"/>
          </p:cNvSpPr>
          <p:nvPr/>
        </p:nvSpPr>
        <p:spPr bwMode="auto">
          <a:xfrm>
            <a:off x="236538" y="1619250"/>
            <a:ext cx="9844087" cy="5249863"/>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CCD no Brasil</a:t>
            </a:r>
          </a:p>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Segundo o MAPA não há até o momento ocorrência do fenômeno no Brasil;</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A mortandade de abelhas no Brasil está associada a aplicação de agrotóxicos (principal), consumo de plantas tóxicas (barbatimão e outras), inanição e doenças conhecidas (EMBRAPA,2013)</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existem 2 casos de suspeita de CCD</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1547813" y="287338"/>
            <a:ext cx="7778750" cy="725487"/>
          </a:xfrm>
          <a:prstGeom prst="rect">
            <a:avLst/>
          </a:prstGeom>
          <a:noFill/>
          <a:ln w="9525">
            <a:noFill/>
            <a:miter lim="800000"/>
            <a:headEnd/>
            <a:tailEnd/>
          </a:ln>
        </p:spPr>
        <p:txBody>
          <a:bodyPr lIns="90000" tIns="45000" rIns="90000" bIns="45000"/>
          <a:lstStyle/>
          <a:p>
            <a:pPr algn="ct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sz="2200" b="1">
                <a:solidFill>
                  <a:srgbClr val="333399"/>
                </a:solidFill>
                <a:latin typeface="Tahoma" pitchFamily="34" charset="0"/>
              </a:rPr>
              <a:t>INSTITUTO BRASILEIRO DO MEIO AMBIENTE E DOS RECURSOS NATURAIS RENOVÁVEIS - IBAMA</a:t>
            </a:r>
          </a:p>
        </p:txBody>
      </p:sp>
      <p:pic>
        <p:nvPicPr>
          <p:cNvPr id="30722" name="Picture 2"/>
          <p:cNvPicPr>
            <a:picLocks noChangeAspect="1" noChangeArrowheads="1"/>
          </p:cNvPicPr>
          <p:nvPr/>
        </p:nvPicPr>
        <p:blipFill>
          <a:blip r:embed="rId3">
            <a:lum bright="18000"/>
          </a:blip>
          <a:srcRect/>
          <a:stretch>
            <a:fillRect/>
          </a:stretch>
        </p:blipFill>
        <p:spPr bwMode="auto">
          <a:xfrm>
            <a:off x="314325" y="287338"/>
            <a:ext cx="1190625" cy="1154112"/>
          </a:xfrm>
          <a:prstGeom prst="rect">
            <a:avLst/>
          </a:prstGeom>
          <a:noFill/>
          <a:ln w="9525">
            <a:noFill/>
            <a:miter lim="800000"/>
            <a:headEnd/>
            <a:tailEnd/>
          </a:ln>
        </p:spPr>
      </p:pic>
      <p:sp>
        <p:nvSpPr>
          <p:cNvPr id="30723" name="Rectangle 3"/>
          <p:cNvSpPr>
            <a:spLocks noChangeArrowheads="1"/>
          </p:cNvSpPr>
          <p:nvPr/>
        </p:nvSpPr>
        <p:spPr bwMode="auto">
          <a:xfrm>
            <a:off x="2308225" y="1979613"/>
            <a:ext cx="1020763" cy="346075"/>
          </a:xfrm>
          <a:prstGeom prst="rect">
            <a:avLst/>
          </a:prstGeom>
          <a:noFill/>
          <a:ln w="9525">
            <a:noFill/>
            <a:miter lim="800000"/>
            <a:headEnd/>
            <a:tailEnd/>
          </a:ln>
        </p:spPr>
        <p:txBody>
          <a:bodyPr lIns="90000" tIns="45000" rIns="90000" bIns="45000"/>
          <a:lstStyle/>
          <a:p>
            <a:pPr>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Lst>
            </a:pPr>
            <a:r>
              <a:rPr lang="pt-BR">
                <a:solidFill>
                  <a:srgbClr val="FFFFFF"/>
                </a:solidFill>
                <a:ea typeface="Microsoft YaHei" pitchFamily="34" charset="-122"/>
              </a:rPr>
              <a:t>Objetivo</a:t>
            </a:r>
          </a:p>
        </p:txBody>
      </p:sp>
      <p:sp>
        <p:nvSpPr>
          <p:cNvPr id="30724" name="Rectangle 4"/>
          <p:cNvSpPr>
            <a:spLocks noChangeArrowheads="1"/>
          </p:cNvSpPr>
          <p:nvPr/>
        </p:nvSpPr>
        <p:spPr bwMode="auto">
          <a:xfrm>
            <a:off x="236538" y="1619250"/>
            <a:ext cx="9844087" cy="5249863"/>
          </a:xfrm>
          <a:prstGeom prst="rect">
            <a:avLst/>
          </a:prstGeom>
          <a:noFill/>
          <a:ln w="9525">
            <a:noFill/>
            <a:miter lim="800000"/>
            <a:headEnd/>
            <a:tailEnd/>
          </a:ln>
        </p:spPr>
        <p:txBody>
          <a:bodyPr lIns="90000" tIns="45000" rIns="90000" bIns="45000"/>
          <a:lstStyle/>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CCD no Brasil existem 2 casos de suspeita:</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Altinópolis-SP , agosto/setembro de 2008, apresentou todas as características de CCD dois casos de perda repentina de colonias fortes, havia mel, pólen e crias novas não houve saque e nem traça da cera nos favos durante dois meses após o desaparecimento, na região foi identificadoa presença dos vírus IAPV,APV,BQCV e DWV e em todas as colméias a presença de </a:t>
            </a:r>
            <a:r>
              <a:rPr lang="pt-BR" sz="2800" i="1">
                <a:solidFill>
                  <a:srgbClr val="000000"/>
                </a:solidFill>
                <a:ea typeface="Microsoft YaHei" pitchFamily="34" charset="-122"/>
              </a:rPr>
              <a:t>Nosema ceranae e Varroa destructor, existindo também lavouras de cana e aplicação de neonicotinóides.</a:t>
            </a: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i="1">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a:p>
            <a:pPr algn="just">
              <a:lnSpc>
                <a:spcPct val="93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endParaRPr lang="pt-BR" sz="2800">
              <a:solidFill>
                <a:srgbClr val="000000"/>
              </a:solidFill>
              <a:ea typeface="Microsoft YaHei" pitchFamily="34" charset="-122"/>
            </a:endParaRPr>
          </a:p>
        </p:txBody>
      </p:sp>
      <p:sp>
        <p:nvSpPr>
          <p:cNvPr id="30725" name="Text Box 5"/>
          <p:cNvSpPr txBox="1">
            <a:spLocks noChangeArrowheads="1"/>
          </p:cNvSpPr>
          <p:nvPr/>
        </p:nvSpPr>
        <p:spPr bwMode="auto">
          <a:xfrm>
            <a:off x="195263" y="6180138"/>
            <a:ext cx="9782175" cy="852487"/>
          </a:xfrm>
          <a:prstGeom prst="rect">
            <a:avLst/>
          </a:prstGeom>
          <a:noFill/>
          <a:ln w="9525">
            <a:noFill/>
            <a:miter lim="800000"/>
            <a:headEnd/>
            <a:tailEnd/>
          </a:ln>
        </p:spPr>
        <p:txBody>
          <a:bodyPr lIns="90000" tIns="90864" rIns="90000" bIns="45000"/>
          <a:lstStyle/>
          <a:p>
            <a:pPr algn="just">
              <a:lnSpc>
                <a:spcPct val="87000"/>
              </a:lnSpc>
              <a:buClr>
                <a:srgbClr val="000000"/>
              </a:buClr>
              <a:buSzPct val="100000"/>
              <a:buFont typeface="Times New Roman" pitchFamily="18" charset="0"/>
              <a:buNone/>
              <a:tabLst>
                <a:tab pos="0" algn="l"/>
                <a:tab pos="447675" algn="l"/>
                <a:tab pos="895350" algn="l"/>
                <a:tab pos="1344613" algn="l"/>
                <a:tab pos="1793875" algn="l"/>
                <a:tab pos="2243138" algn="l"/>
                <a:tab pos="2692400" algn="l"/>
                <a:tab pos="3141663" algn="l"/>
                <a:tab pos="3590925" algn="l"/>
                <a:tab pos="4040188" algn="l"/>
                <a:tab pos="4489450" algn="l"/>
                <a:tab pos="4938713" algn="l"/>
                <a:tab pos="5389563" algn="l"/>
                <a:tab pos="5838825" algn="l"/>
                <a:tab pos="6288088" algn="l"/>
                <a:tab pos="6737350" algn="l"/>
                <a:tab pos="7186613" algn="l"/>
                <a:tab pos="7635875" algn="l"/>
                <a:tab pos="8085138" algn="l"/>
                <a:tab pos="8534400" algn="l"/>
                <a:tab pos="8983663" algn="l"/>
                <a:tab pos="9410700" algn="l"/>
              </a:tabLst>
            </a:pPr>
            <a:r>
              <a:rPr lang="pt-BR" sz="2800">
                <a:solidFill>
                  <a:srgbClr val="000000"/>
                </a:solidFill>
                <a:ea typeface="Microsoft YaHei" pitchFamily="34" charset="-122"/>
              </a:rPr>
              <a:t>- Centro oeste de MG, em 2009, um apicultor relatou perdas com os sintomas de CCD (MESSAGE et al</a:t>
            </a:r>
            <a:r>
              <a:rPr lang="pt-BR" sz="2800" i="1">
                <a:solidFill>
                  <a:srgbClr val="000000"/>
                </a:solidFill>
                <a:ea typeface="Microsoft YaHei" pitchFamily="34" charset="-122"/>
              </a:rPr>
              <a:t>., 2010)</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o Office">
  <a:themeElements>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o Office">
      <a:majorFont>
        <a:latin typeface="Arial"/>
        <a:ea typeface="Microsoft YaHei"/>
        <a:cs typeface=""/>
      </a:majorFont>
      <a:minorFont>
        <a:latin typeface="Arial"/>
        <a:ea typeface="SimSun"/>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ea typeface="SimSun"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ea typeface="SimSun" charset="-122"/>
          </a:defRPr>
        </a:defPPr>
      </a:lstStyle>
    </a:lnDef>
  </a:objectDefaults>
  <a:extraClrSchemeLst>
    <a:extraClrScheme>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o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o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o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585</TotalTime>
  <Words>1731</Words>
  <Application>Microsoft Office PowerPoint</Application>
  <PresentationFormat>Custom</PresentationFormat>
  <Paragraphs>209</Paragraphs>
  <Slides>19</Slides>
  <Notes>19</Notes>
  <HiddenSlides>0</HiddenSlides>
  <MMClips>0</MMClips>
  <ScaleCrop>false</ScaleCrop>
  <HeadingPairs>
    <vt:vector size="6" baseType="variant">
      <vt:variant>
        <vt:lpstr>Fontes usadas</vt:lpstr>
      </vt:variant>
      <vt:variant>
        <vt:i4>7</vt:i4>
      </vt:variant>
      <vt:variant>
        <vt:lpstr>Modelo de design</vt:lpstr>
      </vt:variant>
      <vt:variant>
        <vt:i4>1</vt:i4>
      </vt:variant>
      <vt:variant>
        <vt:lpstr>Títulos de slides</vt:lpstr>
      </vt:variant>
      <vt:variant>
        <vt:i4>19</vt:i4>
      </vt:variant>
    </vt:vector>
  </HeadingPairs>
  <TitlesOfParts>
    <vt:vector size="27" baseType="lpstr">
      <vt:lpstr>Arial</vt:lpstr>
      <vt:lpstr>SimSun</vt:lpstr>
      <vt:lpstr>Times New Roman</vt:lpstr>
      <vt:lpstr>Microsoft YaHei</vt:lpstr>
      <vt:lpstr>Arial Unicode MS</vt:lpstr>
      <vt:lpstr>Tahoma</vt:lpstr>
      <vt:lpstr>TimesNewRomanPSMT</vt:lpstr>
      <vt:lpstr>Tema do Office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Marcio</dc:creator>
  <cp:lastModifiedBy>humberjr</cp:lastModifiedBy>
  <cp:revision>15</cp:revision>
  <cp:lastPrinted>1601-01-01T00:00:00Z</cp:lastPrinted>
  <dcterms:created xsi:type="dcterms:W3CDTF">1601-01-01T00:00:00Z</dcterms:created>
  <dcterms:modified xsi:type="dcterms:W3CDTF">2013-08-22T15:26:13Z</dcterms:modified>
</cp:coreProperties>
</file>