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5BEB15-8E14-07FD-7C92-7D7D1A5D6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7D08AE9-3A47-12E3-0771-A247E9BB0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2016361-A995-18D1-F618-8366B50CE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DF17BE0-34CC-42C4-F21F-E527C09D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32161D5-78C7-225E-16B6-9BF7A43FD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036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2BCC5-B300-1CC5-4698-D65FCD6F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D457DDF-7637-6208-A2B0-A84F1E32F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15E2EB9-A39F-F51A-6C4A-85BC62E2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9170EFB-3B5A-0D0C-C90A-01ECC707F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B09D042-2DFC-98C8-A317-36D1BD996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72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91D327B-6DEE-3426-4124-E4E5F8FD0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22F00D5D-3D36-A769-582C-8484F2D76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13CF447-D341-085D-84E6-E3AF1CB7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69CC8EE-A403-649A-3579-1188D328E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8985078-67AC-3089-6B71-237EC910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70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1DDA72-D9AB-5143-9502-BBA06C60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E954323-5781-78F6-0345-0A6F71028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2BE4211-1360-4302-F5AD-C13564529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11CC6AD-980E-B63D-E977-0084C00DB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7C91316-EC22-D5FE-7821-71F9B3D1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4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F0DF91-2F7F-8612-3252-D8F13372F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64349F0-E378-2B85-88C3-039622744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9A1CEC8-4B77-144D-280E-F76786F83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991967-9403-C110-5D93-D0C99A86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57EE6B7-40D6-B33A-EA0D-B17BB3237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51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1D29D5-B95A-F263-C76F-94447C0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3F25B3F-DC83-EF50-9806-45C675B08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6AFF5E4-1613-B962-79B2-4D53A5CE8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50747E5-9CFB-83EF-A38B-8A19C5440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7297E77-98DB-1E3A-5FF3-C241756D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8EE574E-F475-64CE-CE70-DC653CBC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57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A77E6A-43B4-028E-20AA-1E9662315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424C5E9-3677-DE1E-059D-51942F60A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D0729C5-6EF7-BA2E-BE6C-D5DBE5CC1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F4BD08AA-6462-7A3A-149A-E519452D7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7B4BD8F-5993-DB8C-3484-5436B41C1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D4BC5C01-C364-5F46-FD7E-62E4F964B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8E32D202-2E66-301A-C992-72F06E659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1A7DA520-C7DA-5043-810E-465A1CE76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624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B6B6D4-C4A4-8A8B-F3A6-C81F3366D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F12EB922-4153-DFFB-945C-AFAF24101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6FDBB3E-8173-840D-947F-8DA6B6C8C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2A5CF82-83C4-7B81-A133-8732FAFF2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51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22AD57E0-24E3-C0A1-C826-98B1DB923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F4E03A0-0BA7-DF0D-7CEB-CC0DFE628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00FEDF6-C718-AD22-7E1C-1428C252E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364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E489452-1E4C-8E24-B3B3-5F44D7A23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4A2BE82-F20D-C628-F308-9766AF16B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D6DC43A-A386-0016-3CBE-C864D2A3F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1E080C8-BD59-BFA8-1FA3-7DBC6AEC6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AD03DEF-01F2-B100-B609-118E8F52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40D976D-7422-2EE9-77B5-CE89D7BC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972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6948F0-DC98-4F6C-7665-E4687364A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CA6517CD-FEE0-C824-6B7E-7DEB27931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B36CF7B-F2F4-CDD7-52BD-5FBD3EC99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623BFAF-5720-35A9-4817-D5F9F1DFE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C2DF0CF-3A89-3EEA-A8AD-7097A3800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78E2FC1-E9C9-6C1F-310D-73F51F4F1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5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83ED8F6F-826B-7852-3CBA-B13B38896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F6AC95B-DFF6-08AB-FCC3-CE6443374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3C14F9F-7698-388F-98F0-7879CD4A2D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84318-A880-40AE-ADD5-EBB3677FAB2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3F96051-236D-7CD3-9BA1-FA41F1A9B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5C6C8BA-CDB9-A933-C94A-2C138B8C0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E72F6-FF3C-4B6B-8186-0CA9DCAF55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89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6875CC7F-85B9-1A08-E69C-3BB412F009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33" t="28741" r="40001" b="20593"/>
          <a:stretch/>
        </p:blipFill>
        <p:spPr>
          <a:xfrm>
            <a:off x="863600" y="355601"/>
            <a:ext cx="11057881" cy="634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77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30F6F77-81C8-CF02-B063-E79BE7DE37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50" t="29186" r="39333" b="20889"/>
          <a:stretch/>
        </p:blipFill>
        <p:spPr>
          <a:xfrm>
            <a:off x="830654" y="505494"/>
            <a:ext cx="10731426" cy="603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1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7FE4B4D-6BEB-C942-12C6-D3375BAD8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66" t="593" r="19834" b="38963"/>
          <a:stretch/>
        </p:blipFill>
        <p:spPr>
          <a:xfrm>
            <a:off x="754977" y="511820"/>
            <a:ext cx="10912811" cy="613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8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8390A92-35F2-EECD-2095-B893EFBFB6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49" t="1036" r="19835" b="39112"/>
          <a:stretch/>
        </p:blipFill>
        <p:spPr>
          <a:xfrm>
            <a:off x="779663" y="589280"/>
            <a:ext cx="10632674" cy="59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47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Tiago Dias Da Silva</dc:creator>
  <cp:lastModifiedBy>Ronaldo Alves de Carvalho</cp:lastModifiedBy>
  <cp:revision>1</cp:revision>
  <dcterms:created xsi:type="dcterms:W3CDTF">2023-11-28T01:28:08Z</dcterms:created>
  <dcterms:modified xsi:type="dcterms:W3CDTF">2023-11-28T15:53:03Z</dcterms:modified>
</cp:coreProperties>
</file>