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BEB15-8E14-07FD-7C92-7D7D1A5D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D08AE9-3A47-12E3-0771-A247E9BB0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016361-A995-18D1-F618-8366B50C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F17BE0-34CC-42C4-F21F-E527C09D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32161D5-78C7-225E-16B6-9BF7A43F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0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2BCC5-B300-1CC5-4698-D65FCD6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D457DDF-7637-6208-A2B0-A84F1E32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15E2EB9-A39F-F51A-6C4A-85BC62E2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170EFB-3B5A-0D0C-C90A-01ECC707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B09D042-2DFC-98C8-A317-36D1BD99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72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91D327B-6DEE-3426-4124-E4E5F8FD0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2F00D5D-3D36-A769-582C-8484F2D76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3CF447-D341-085D-84E6-E3AF1CB7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69CC8EE-A403-649A-3579-1188D328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985078-67AC-3089-6B71-237EC910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70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1DDA72-D9AB-5143-9502-BBA06C60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954323-5781-78F6-0345-0A6F71028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2BE4211-1360-4302-F5AD-C1356452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1CC6AD-980E-B63D-E977-0084C00D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7C91316-EC22-D5FE-7821-71F9B3D1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0DF91-2F7F-8612-3252-D8F13372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64349F0-E378-2B85-88C3-03962274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9A1CEC8-4B77-144D-280E-F76786F8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991967-9403-C110-5D93-D0C99A86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7EE6B7-40D6-B33A-EA0D-B17BB323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1D29D5-B95A-F263-C76F-94447C01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F25B3F-DC83-EF50-9806-45C675B08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6AFF5E4-1613-B962-79B2-4D53A5CE8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50747E5-9CFB-83EF-A38B-8A19C544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7297E77-98DB-1E3A-5FF3-C241756D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8EE574E-F475-64CE-CE70-DC653CBC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5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A77E6A-43B4-028E-20AA-1E966231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424C5E9-3677-DE1E-059D-51942F60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D0729C5-6EF7-BA2E-BE6C-D5DBE5CC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4BD08AA-6462-7A3A-149A-E519452D7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7B4BD8F-5993-DB8C-3484-5436B41C1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D4BC5C01-C364-5F46-FD7E-62E4F964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E32D202-2E66-301A-C992-72F06E65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A7DA520-C7DA-5043-810E-465A1CE7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24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B6B6D4-C4A4-8A8B-F3A6-C81F3366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12EB922-4153-DFFB-945C-AFAF241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6FDBB3E-8173-840D-947F-8DA6B6C8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2A5CF82-83C4-7B81-A133-8732FAFF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51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2AD57E0-24E3-C0A1-C826-98B1DB92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F4E03A0-0BA7-DF0D-7CEB-CC0DFE62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00FEDF6-C718-AD22-7E1C-1428C252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64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489452-1E4C-8E24-B3B3-5F44D7A2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4A2BE82-F20D-C628-F308-9766AF16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D6DC43A-A386-0016-3CBE-C864D2A3F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1E080C8-BD59-BFA8-1FA3-7DBC6AEC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AD03DEF-01F2-B100-B609-118E8F52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40D976D-7422-2EE9-77B5-CE89D7BC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7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6948F0-DC98-4F6C-7665-E4687364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A6517CD-FEE0-C824-6B7E-7DEB27931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B36CF7B-F2F4-CDD7-52BD-5FBD3EC99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23BFAF-5720-35A9-4817-D5F9F1DF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C2DF0CF-3A89-3EEA-A8AD-7097A380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8E2FC1-E9C9-6C1F-310D-73F51F4F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3ED8F6F-826B-7852-3CBA-B13B3889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F6AC95B-DFF6-08AB-FCC3-CE644337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C14F9F-7698-388F-98F0-7879CD4A2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4318-A880-40AE-ADD5-EBB3677FAB2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F96051-236D-7CD3-9BA1-FA41F1A9B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C6C8BA-CDB9-A933-C94A-2C138B8C0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72F6-FF3C-4B6B-8186-0CA9DCAF5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875CC7F-85B9-1A08-E69C-3BB412F0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3" t="28741" r="40001" b="20593"/>
          <a:stretch/>
        </p:blipFill>
        <p:spPr>
          <a:xfrm>
            <a:off x="863600" y="355601"/>
            <a:ext cx="11057881" cy="63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30F6F77-81C8-CF02-B063-E79BE7DE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0" t="29186" r="39333" b="20889"/>
          <a:stretch/>
        </p:blipFill>
        <p:spPr>
          <a:xfrm>
            <a:off x="830654" y="505494"/>
            <a:ext cx="10731426" cy="60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1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7FE4B4D-6BEB-C942-12C6-D3375BAD8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6" t="593" r="19834" b="38963"/>
          <a:stretch/>
        </p:blipFill>
        <p:spPr>
          <a:xfrm>
            <a:off x="754977" y="511820"/>
            <a:ext cx="10912811" cy="6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8390A92-35F2-EECD-2095-B893EFBFB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9" t="1036" r="19835" b="39112"/>
          <a:stretch/>
        </p:blipFill>
        <p:spPr>
          <a:xfrm>
            <a:off x="779663" y="589280"/>
            <a:ext cx="10632674" cy="59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7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Dias Da Silva</dc:creator>
  <cp:lastModifiedBy>Ronaldo Alves de Carvalho</cp:lastModifiedBy>
  <cp:revision>1</cp:revision>
  <dcterms:created xsi:type="dcterms:W3CDTF">2023-11-28T01:28:08Z</dcterms:created>
  <dcterms:modified xsi:type="dcterms:W3CDTF">2023-11-28T15:53:03Z</dcterms:modified>
</cp:coreProperties>
</file>