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8" r:id="rId4"/>
    <p:sldId id="257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7D0A3-DF8E-4101-A082-47A07E7EA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9520" y="721360"/>
            <a:ext cx="8625839" cy="3329476"/>
          </a:xfrm>
        </p:spPr>
        <p:txBody>
          <a:bodyPr/>
          <a:lstStyle/>
          <a:p>
            <a:pPr algn="ctr"/>
            <a:r>
              <a:rPr lang="pt-BR" sz="4000" dirty="0"/>
              <a:t>Audiência Pública no Senado Federal Importância dos Polinizadores na Agropecuária</a:t>
            </a:r>
            <a:br>
              <a:rPr lang="pt-BR" sz="4000" dirty="0"/>
            </a:br>
            <a:br>
              <a:rPr lang="pt-BR" sz="4000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1106D-3967-4811-8F87-79824138E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Braulio Ferreira de Souza Dias</a:t>
            </a:r>
          </a:p>
          <a:p>
            <a:r>
              <a:rPr lang="pt-BR" dirty="0"/>
              <a:t>Departamento de Ecologia da Universidade de Brasília</a:t>
            </a:r>
          </a:p>
          <a:p>
            <a:r>
              <a:rPr lang="pt-BR" dirty="0"/>
              <a:t>Ex-Secretário Executivo da Convenção da ONU sobre Diversidade Biológica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886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BBED77-8703-4D0F-A1B3-AAAE12821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23241" y="85725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96F19-43B4-44A9-82E5-B788BF31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0219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76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0F257-725D-4223-8CD4-9B7D04EE5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91161" y="85725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7D7E91-19CC-44B5-9EF5-4B2856AAF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7491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0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AF1E3-6E62-4A54-A4A5-D1B7081DD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50521" y="85725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A0940-CD24-4DCC-B703-07104B894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2571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2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52D7A1-8274-49F6-83E4-0144D3010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09879" y="85725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687B5E-FAFF-4127-92D3-103B11901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387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C748A2F2-3911-4D7B-98ED-C0D76B15D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241925"/>
          </a:xfrm>
        </p:spPr>
        <p:txBody>
          <a:bodyPr/>
          <a:lstStyle/>
          <a:p>
            <a:br>
              <a:rPr lang="en-GB" altLang="en-US" sz="4000"/>
            </a:br>
            <a:br>
              <a:rPr lang="en-GB" altLang="en-US" sz="4000"/>
            </a:br>
            <a:br>
              <a:rPr lang="en-GB" altLang="en-US" sz="4000"/>
            </a:br>
            <a:br>
              <a:rPr lang="en-GB" altLang="en-US" sz="4000"/>
            </a:br>
            <a:br>
              <a:rPr lang="en-GB" altLang="en-US" sz="4000"/>
            </a:br>
            <a:br>
              <a:rPr lang="en-GB" altLang="en-US" sz="4000"/>
            </a:br>
            <a:br>
              <a:rPr lang="en-GB" altLang="en-US" sz="4000"/>
            </a:br>
            <a:r>
              <a:rPr lang="en-GB" altLang="en-US" sz="4000"/>
              <a:t>Obrigado!</a:t>
            </a:r>
          </a:p>
        </p:txBody>
      </p:sp>
      <p:pic>
        <p:nvPicPr>
          <p:cNvPr id="60419" name="Picture 2">
            <a:extLst>
              <a:ext uri="{FF2B5EF4-FFF2-40B4-BE49-F238E27FC236}">
                <a16:creationId xmlns:a16="http://schemas.microsoft.com/office/drawing/2014/main" id="{F8AD414B-8CEF-4A9E-9B0E-16B51FADC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5888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3">
            <a:extLst>
              <a:ext uri="{FF2B5EF4-FFF2-40B4-BE49-F238E27FC236}">
                <a16:creationId xmlns:a16="http://schemas.microsoft.com/office/drawing/2014/main" id="{AF139B11-1969-4112-B9A8-15CD5A7F7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5430839"/>
            <a:ext cx="19827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Obrigado!</a:t>
            </a:r>
          </a:p>
        </p:txBody>
      </p:sp>
      <p:sp>
        <p:nvSpPr>
          <p:cNvPr id="60421" name="TextBox 4">
            <a:extLst>
              <a:ext uri="{FF2B5EF4-FFF2-40B4-BE49-F238E27FC236}">
                <a16:creationId xmlns:a16="http://schemas.microsoft.com/office/drawing/2014/main" id="{231B374A-E86E-4765-AA9C-731087C63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6353176"/>
            <a:ext cx="71048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i="1">
                <a:latin typeface="Arial" panose="020B0604020202020204" pitchFamily="34" charset="0"/>
              </a:rPr>
              <a:t>Apis mellifera</a:t>
            </a:r>
            <a:r>
              <a:rPr lang="pt-BR" altLang="en-US" sz="2400">
                <a:latin typeface="Arial" panose="020B0604020202020204" pitchFamily="34" charset="0"/>
              </a:rPr>
              <a:t> coletando pólen em flor de laranjeira</a:t>
            </a:r>
            <a:endParaRPr lang="en-GB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3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A6A6A1-0153-46B4-BDC6-EF8DBE3FB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11481" y="857250"/>
            <a:ext cx="6858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1EF9CE-04CB-458C-A152-B2FFAAD55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1235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1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9CC85-7F06-45DF-AC70-E39F27456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72441" y="85725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A0CCF-9083-477F-922A-871811EB4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3267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45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680A3-DB00-48F8-B31D-A3E805A86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63159" y="85725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15A35-ED08-420F-8051-7A135CD34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6068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0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8CBD3-95FA-431B-A8C3-EB7D33981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59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D93194-33EA-40DA-9F0F-8202B947C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87961" y="85725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87D87F-BC2D-48AA-821D-EDBF73894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387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24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66A9A-EDC6-4A69-9996-8DBDB7DA6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11481" y="85725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1FE9DD-EBC3-4F59-95C9-34BACED4F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4283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82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4B2BD-46E7-4BEF-80AA-D6E2F4788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1321" y="85725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393546-4764-4BB1-9B70-A861786C4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4283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3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491FD-834A-418E-86B1-D9686836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03799" y="857250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3D758F-97AF-4B4F-AB0C-1FA747667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391161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39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41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Audiência Pública no Senado Federal Importância dos Polinizadores na Agropecuária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no Senado Federal Importância dos Polinizadores na Agropecuária</dc:title>
  <dc:creator>Braulio Dias</dc:creator>
  <cp:lastModifiedBy>Braulio Dias</cp:lastModifiedBy>
  <cp:revision>12</cp:revision>
  <dcterms:created xsi:type="dcterms:W3CDTF">2018-03-20T12:17:39Z</dcterms:created>
  <dcterms:modified xsi:type="dcterms:W3CDTF">2018-03-20T13:28:21Z</dcterms:modified>
</cp:coreProperties>
</file>