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5" r:id="rId3"/>
    <p:sldId id="258" r:id="rId4"/>
    <p:sldId id="257" r:id="rId5"/>
    <p:sldId id="269" r:id="rId6"/>
    <p:sldId id="270" r:id="rId7"/>
    <p:sldId id="259" r:id="rId8"/>
    <p:sldId id="260" r:id="rId9"/>
    <p:sldId id="261" r:id="rId10"/>
    <p:sldId id="262" r:id="rId11"/>
    <p:sldId id="263" r:id="rId12"/>
    <p:sldId id="264" r:id="rId13"/>
    <p:sldId id="266" r:id="rId14"/>
    <p:sldId id="268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3/20/2018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7D0A3-DF8E-4101-A082-47A07E7EA3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9520" y="721360"/>
            <a:ext cx="8625839" cy="3329476"/>
          </a:xfrm>
        </p:spPr>
        <p:txBody>
          <a:bodyPr/>
          <a:lstStyle/>
          <a:p>
            <a:pPr algn="ctr"/>
            <a:r>
              <a:rPr lang="pt-BR" sz="4000" dirty="0"/>
              <a:t>Audiência Pública no Senado Federal Importância dos Polinizadores na Agropecuária</a:t>
            </a:r>
            <a:br>
              <a:rPr lang="pt-BR" sz="4000" dirty="0"/>
            </a:br>
            <a:br>
              <a:rPr lang="pt-BR" sz="4000" dirty="0"/>
            </a:b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71106D-3967-4811-8F87-79824138EB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/>
              <a:t>Braulio Ferreira de Souza Dias</a:t>
            </a:r>
          </a:p>
          <a:p>
            <a:r>
              <a:rPr lang="pt-BR" dirty="0"/>
              <a:t>Departamento de Ecologia da Universidade de Brasília</a:t>
            </a:r>
          </a:p>
          <a:p>
            <a:r>
              <a:rPr lang="pt-BR" dirty="0"/>
              <a:t>Ex-Secretário Executivo da Convenção da ONU sobre Diversidade Biológica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38862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5BBED77-8703-4D0F-A1B3-AAAE128210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523241" y="857250"/>
            <a:ext cx="6858000" cy="5143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2996F19-43B4-44A9-82E5-B788BF31DA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4902199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1769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950F257-725D-4223-8CD4-9B7D04EE55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391161" y="857250"/>
            <a:ext cx="6858000" cy="5143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17D7E91-19CC-44B5-9EF5-4B2856AAFB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074919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7045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8AF1E3-6E62-4A54-A4A5-D1B7081DD4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350521" y="857250"/>
            <a:ext cx="6858000" cy="5143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5CA0940-CD24-4DCC-B703-07104B8943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125719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7204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52D7A1-8274-49F6-83E4-0144D30109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309879" y="857250"/>
            <a:ext cx="6858000" cy="5143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1687B5E-FAFF-4127-92D3-103B119017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23875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8136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>
            <a:extLst>
              <a:ext uri="{FF2B5EF4-FFF2-40B4-BE49-F238E27FC236}">
                <a16:creationId xmlns:a16="http://schemas.microsoft.com/office/drawing/2014/main" id="{C748A2F2-3911-4D7B-98ED-C0D76B15D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9"/>
            <a:ext cx="8229600" cy="5241925"/>
          </a:xfrm>
        </p:spPr>
        <p:txBody>
          <a:bodyPr/>
          <a:lstStyle/>
          <a:p>
            <a:br>
              <a:rPr lang="en-GB" altLang="en-US" sz="4000"/>
            </a:br>
            <a:br>
              <a:rPr lang="en-GB" altLang="en-US" sz="4000"/>
            </a:br>
            <a:br>
              <a:rPr lang="en-GB" altLang="en-US" sz="4000"/>
            </a:br>
            <a:br>
              <a:rPr lang="en-GB" altLang="en-US" sz="4000"/>
            </a:br>
            <a:br>
              <a:rPr lang="en-GB" altLang="en-US" sz="4000"/>
            </a:br>
            <a:br>
              <a:rPr lang="en-GB" altLang="en-US" sz="4000"/>
            </a:br>
            <a:br>
              <a:rPr lang="en-GB" altLang="en-US" sz="4000"/>
            </a:br>
            <a:r>
              <a:rPr lang="en-GB" altLang="en-US" sz="4000"/>
              <a:t>Obrigado!</a:t>
            </a:r>
          </a:p>
        </p:txBody>
      </p:sp>
      <p:pic>
        <p:nvPicPr>
          <p:cNvPr id="60419" name="Picture 2">
            <a:extLst>
              <a:ext uri="{FF2B5EF4-FFF2-40B4-BE49-F238E27FC236}">
                <a16:creationId xmlns:a16="http://schemas.microsoft.com/office/drawing/2014/main" id="{F8AD414B-8CEF-4A9E-9B0E-16B51FADCD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15888"/>
            <a:ext cx="822960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0" name="TextBox 3">
            <a:extLst>
              <a:ext uri="{FF2B5EF4-FFF2-40B4-BE49-F238E27FC236}">
                <a16:creationId xmlns:a16="http://schemas.microsoft.com/office/drawing/2014/main" id="{AF139B11-1969-4112-B9A8-15CD5A7F7B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5639" y="5430839"/>
            <a:ext cx="198278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>
                <a:latin typeface="Arial" panose="020B0604020202020204" pitchFamily="34" charset="0"/>
              </a:rPr>
              <a:t>Obrigado!</a:t>
            </a:r>
          </a:p>
        </p:txBody>
      </p:sp>
      <p:sp>
        <p:nvSpPr>
          <p:cNvPr id="60421" name="TextBox 4">
            <a:extLst>
              <a:ext uri="{FF2B5EF4-FFF2-40B4-BE49-F238E27FC236}">
                <a16:creationId xmlns:a16="http://schemas.microsoft.com/office/drawing/2014/main" id="{231B374A-E86E-4765-AA9C-731087C639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7150" y="6353176"/>
            <a:ext cx="710483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en-US" sz="2400" i="1">
                <a:latin typeface="Arial" panose="020B0604020202020204" pitchFamily="34" charset="0"/>
              </a:rPr>
              <a:t>Apis mellifera</a:t>
            </a:r>
            <a:r>
              <a:rPr lang="pt-BR" altLang="en-US" sz="2400">
                <a:latin typeface="Arial" panose="020B0604020202020204" pitchFamily="34" charset="0"/>
              </a:rPr>
              <a:t> coletando pólen em flor de laranjeira</a:t>
            </a:r>
            <a:endParaRPr lang="en-GB" altLang="en-US" sz="24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8038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2A6A6A1-0153-46B4-BDC6-EF8DBE3FB1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411481" y="857250"/>
            <a:ext cx="6858000" cy="5143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E1EF9CE-04CB-458C-A152-B2FFAAD550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4912359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012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399CC85-7F06-45DF-AC70-E39F274566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472441" y="857250"/>
            <a:ext cx="6858000" cy="5143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33A0CCF-9083-477F-922A-871811EB4B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4932679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145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77680A3-DB00-48F8-B31D-A3E805A867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963159" y="857250"/>
            <a:ext cx="6858000" cy="5143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8B15A35-ED08-420F-8051-7A135CD344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360681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200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6D8CBD3-95FA-431B-A8C3-EB7D339818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3599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7D93194-33EA-40DA-9F0F-8202B947C3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187961" y="857250"/>
            <a:ext cx="6858000" cy="5143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87D87F-BC2D-48AA-821D-EDBF738947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23875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624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366A9A-EDC6-4A69-9996-8DBDB7DA64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411481" y="857250"/>
            <a:ext cx="6858000" cy="5143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11FE9DD-EBC3-4F59-95C9-34BACED4F0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4942839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382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44B2BD-46E7-4BEF-80AA-D6E2F47884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401321" y="857250"/>
            <a:ext cx="6858000" cy="5143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1393546-4764-4BB1-9B70-A861786C44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4942839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3324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BF491FD-834A-418E-86B1-D9686836C7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5003799" y="857250"/>
            <a:ext cx="6858000" cy="5143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83D758F-97AF-4B4F-AB0C-1FA7476676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391161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4394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56</TotalTime>
  <Words>41</Words>
  <Application>Microsoft Office PowerPoint</Application>
  <PresentationFormat>Widescreen</PresentationFormat>
  <Paragraphs>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Trebuchet MS</vt:lpstr>
      <vt:lpstr>Wingdings 3</vt:lpstr>
      <vt:lpstr>Facet</vt:lpstr>
      <vt:lpstr>Audiência Pública no Senado Federal Importância dos Polinizadores na Agropecuária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Obrigado!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Audiência Pública no Senado Federal Importância dos Polinizadores na Agropecuária</dc:title>
  <dc:creator>Braulio Dias</dc:creator>
  <cp:lastModifiedBy>Braulio Dias</cp:lastModifiedBy>
  <cp:revision>12</cp:revision>
  <dcterms:created xsi:type="dcterms:W3CDTF">2018-03-20T12:17:39Z</dcterms:created>
  <dcterms:modified xsi:type="dcterms:W3CDTF">2018-03-20T13:28:21Z</dcterms:modified>
</cp:coreProperties>
</file>