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8" r:id="rId5"/>
    <p:sldId id="264" r:id="rId6"/>
    <p:sldId id="265" r:id="rId7"/>
    <p:sldId id="267" r:id="rId8"/>
    <p:sldId id="260" r:id="rId9"/>
    <p:sldId id="269" r:id="rId10"/>
    <p:sldId id="28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6" r:id="rId27"/>
    <p:sldId id="285" r:id="rId28"/>
    <p:sldId id="287" r:id="rId29"/>
    <p:sldId id="261" r:id="rId3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P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58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591855" y="2275009"/>
            <a:ext cx="4635308" cy="120032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pt-BR" sz="3000" b="1" dirty="0" smtClean="0">
                <a:solidFill>
                  <a:schemeClr val="bg1"/>
                </a:solidFill>
              </a:rPr>
              <a:t>XXIII</a:t>
            </a:r>
            <a:r>
              <a:rPr lang="pt-BR" sz="3000" b="1" baseline="0" dirty="0" smtClean="0">
                <a:solidFill>
                  <a:schemeClr val="bg1"/>
                </a:solidFill>
              </a:rPr>
              <a:t> CONGRESSO NOTARIAL</a:t>
            </a:r>
          </a:p>
          <a:p>
            <a:r>
              <a:rPr lang="pt-BR" sz="3000" b="1" baseline="0" dirty="0" smtClean="0">
                <a:solidFill>
                  <a:schemeClr val="bg1"/>
                </a:solidFill>
              </a:rPr>
              <a:t>BRASILEIRO</a:t>
            </a:r>
            <a:endParaRPr lang="pt-BR" sz="3000" b="1" dirty="0" smtClean="0">
              <a:solidFill>
                <a:schemeClr val="bg1"/>
              </a:solidFill>
            </a:endParaRPr>
          </a:p>
          <a:p>
            <a:r>
              <a:rPr lang="pt-BR" sz="1400" b="1" dirty="0" smtClean="0">
                <a:solidFill>
                  <a:schemeClr val="bg1"/>
                </a:solidFill>
              </a:rPr>
              <a:t>APRESENTAÇÃO</a:t>
            </a:r>
            <a:r>
              <a:rPr lang="pt-BR" sz="1400" b="1" baseline="0" dirty="0" smtClean="0">
                <a:solidFill>
                  <a:schemeClr val="bg1"/>
                </a:solidFill>
              </a:rPr>
              <a:t> </a:t>
            </a: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3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G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617029" y="1522333"/>
            <a:ext cx="4005263" cy="2098833"/>
          </a:xfrm>
        </p:spPr>
        <p:txBody>
          <a:bodyPr anchor="b">
            <a:noAutofit/>
          </a:bodyPr>
          <a:lstStyle>
            <a:lvl1pPr algn="l">
              <a:defRPr sz="3300" b="1" i="0" spc="-113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err="1" smtClean="0"/>
              <a:t>Aenean</a:t>
            </a:r>
            <a:r>
              <a:rPr lang="pt-BR" dirty="0" smtClean="0"/>
              <a:t> </a:t>
            </a:r>
            <a:r>
              <a:rPr lang="pt-BR" dirty="0" err="1" smtClean="0"/>
              <a:t>endrerit</a:t>
            </a:r>
            <a:r>
              <a:rPr lang="pt-BR" dirty="0" smtClean="0"/>
              <a:t> </a:t>
            </a:r>
            <a:r>
              <a:rPr lang="pt-BR" dirty="0" err="1" smtClean="0"/>
              <a:t>ligulavel</a:t>
            </a:r>
            <a:r>
              <a:rPr lang="pt-BR" dirty="0" smtClean="0"/>
              <a:t> </a:t>
            </a:r>
            <a:r>
              <a:rPr lang="pt-BR" dirty="0" err="1" smtClean="0"/>
              <a:t>ignissim</a:t>
            </a:r>
            <a:r>
              <a:rPr lang="pt-BR" dirty="0" smtClean="0"/>
              <a:t> </a:t>
            </a:r>
            <a:r>
              <a:rPr lang="pt-BR" dirty="0" err="1" smtClean="0"/>
              <a:t>blanditMorbi</a:t>
            </a:r>
            <a:r>
              <a:rPr lang="pt-BR" dirty="0" smtClean="0"/>
              <a:t> </a:t>
            </a:r>
            <a:r>
              <a:rPr lang="pt-BR" dirty="0" err="1" smtClean="0"/>
              <a:t>leo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091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u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658177" y="1364742"/>
            <a:ext cx="2798255" cy="932974"/>
          </a:xfrm>
        </p:spPr>
        <p:txBody>
          <a:bodyPr anchor="b">
            <a:noAutofit/>
          </a:bodyPr>
          <a:lstStyle>
            <a:lvl1pPr algn="l">
              <a:defRPr sz="1800" b="1" i="0" spc="-113" baseline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err="1" smtClean="0"/>
              <a:t>Aenean</a:t>
            </a:r>
            <a:r>
              <a:rPr lang="pt-BR" dirty="0" smtClean="0"/>
              <a:t> </a:t>
            </a:r>
            <a:r>
              <a:rPr lang="pt-BR" dirty="0" err="1" smtClean="0"/>
              <a:t>hendrerit</a:t>
            </a:r>
            <a:r>
              <a:rPr lang="pt-BR" dirty="0" smtClean="0"/>
              <a:t> </a:t>
            </a:r>
            <a:r>
              <a:rPr lang="pt-BR" dirty="0" err="1" smtClean="0"/>
              <a:t>ligulavel</a:t>
            </a:r>
            <a:r>
              <a:rPr lang="pt-BR" dirty="0" smtClean="0"/>
              <a:t> </a:t>
            </a:r>
            <a:r>
              <a:rPr lang="pt-BR" dirty="0" err="1" smtClean="0"/>
              <a:t>dignissim</a:t>
            </a:r>
            <a:r>
              <a:rPr lang="pt-BR" dirty="0" smtClean="0"/>
              <a:t> </a:t>
            </a:r>
            <a:r>
              <a:rPr lang="pt-BR" dirty="0" err="1" smtClean="0"/>
              <a:t>blandit</a:t>
            </a:r>
            <a:r>
              <a:rPr lang="pt-BR" dirty="0" smtClean="0"/>
              <a:t> </a:t>
            </a:r>
            <a:r>
              <a:rPr lang="pt-BR" dirty="0" err="1" smtClean="0"/>
              <a:t>Morbi</a:t>
            </a:r>
            <a:r>
              <a:rPr lang="pt-BR" dirty="0" smtClean="0"/>
              <a:t> </a:t>
            </a:r>
            <a:r>
              <a:rPr lang="pt-BR" dirty="0" err="1" smtClean="0"/>
              <a:t>leo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58177" y="2400301"/>
            <a:ext cx="7495985" cy="1179576"/>
          </a:xfrm>
        </p:spPr>
        <p:txBody>
          <a:bodyPr>
            <a:noAutofit/>
          </a:bodyPr>
          <a:lstStyle>
            <a:lvl1pPr marL="0" indent="0">
              <a:buNone/>
              <a:defRPr sz="11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err="1" smtClean="0"/>
              <a:t>Vivamus</a:t>
            </a:r>
            <a:r>
              <a:rPr lang="pt-BR" dirty="0" smtClean="0"/>
              <a:t> et </a:t>
            </a:r>
            <a:r>
              <a:rPr lang="pt-BR" dirty="0" err="1" smtClean="0"/>
              <a:t>tortor</a:t>
            </a:r>
            <a:r>
              <a:rPr lang="pt-BR" dirty="0" smtClean="0"/>
              <a:t> </a:t>
            </a:r>
            <a:r>
              <a:rPr lang="pt-BR" dirty="0" err="1" smtClean="0"/>
              <a:t>turpis</a:t>
            </a:r>
            <a:r>
              <a:rPr lang="pt-BR" dirty="0" smtClean="0"/>
              <a:t>. </a:t>
            </a:r>
            <a:r>
              <a:rPr lang="pt-BR" dirty="0" err="1" smtClean="0"/>
              <a:t>Pellentesque</a:t>
            </a:r>
            <a:r>
              <a:rPr lang="pt-BR" dirty="0" smtClean="0"/>
              <a:t> ut </a:t>
            </a:r>
            <a:r>
              <a:rPr lang="pt-BR" dirty="0" err="1" smtClean="0"/>
              <a:t>neque</a:t>
            </a:r>
            <a:r>
              <a:rPr lang="pt-BR" dirty="0" smtClean="0"/>
              <a:t> </a:t>
            </a:r>
            <a:r>
              <a:rPr lang="pt-BR" dirty="0" err="1" smtClean="0"/>
              <a:t>quam</a:t>
            </a:r>
            <a:r>
              <a:rPr lang="pt-BR" dirty="0" smtClean="0"/>
              <a:t>. </a:t>
            </a:r>
            <a:r>
              <a:rPr lang="pt-BR" dirty="0" err="1" smtClean="0"/>
              <a:t>Nulla</a:t>
            </a:r>
            <a:r>
              <a:rPr lang="pt-BR" dirty="0" smtClean="0"/>
              <a:t> </a:t>
            </a:r>
            <a:r>
              <a:rPr lang="pt-BR" dirty="0" err="1" smtClean="0"/>
              <a:t>accumsan</a:t>
            </a:r>
            <a:r>
              <a:rPr lang="pt-BR" dirty="0" smtClean="0"/>
              <a:t> </a:t>
            </a:r>
            <a:r>
              <a:rPr lang="pt-BR" dirty="0" err="1" smtClean="0"/>
              <a:t>nisl</a:t>
            </a:r>
            <a:r>
              <a:rPr lang="pt-BR" dirty="0" smtClean="0"/>
              <a:t> vitae </a:t>
            </a:r>
            <a:r>
              <a:rPr lang="pt-BR" dirty="0" err="1" smtClean="0"/>
              <a:t>sagittis</a:t>
            </a:r>
            <a:r>
              <a:rPr lang="pt-BR" dirty="0" smtClean="0"/>
              <a:t> </a:t>
            </a:r>
            <a:r>
              <a:rPr lang="pt-BR" dirty="0" err="1" smtClean="0"/>
              <a:t>cursus</a:t>
            </a:r>
            <a:r>
              <a:rPr lang="pt-BR" dirty="0" smtClean="0"/>
              <a:t>. </a:t>
            </a:r>
            <a:r>
              <a:rPr lang="pt-BR" dirty="0" err="1" smtClean="0"/>
              <a:t>Cras</a:t>
            </a:r>
            <a:r>
              <a:rPr lang="pt-BR" dirty="0" smtClean="0"/>
              <a:t> </a:t>
            </a:r>
            <a:r>
              <a:rPr lang="pt-BR" dirty="0" err="1" smtClean="0"/>
              <a:t>lorem</a:t>
            </a:r>
            <a:r>
              <a:rPr lang="pt-BR" dirty="0" smtClean="0"/>
              <a:t> sem, </a:t>
            </a:r>
            <a:r>
              <a:rPr lang="pt-BR" dirty="0" err="1" smtClean="0"/>
              <a:t>porttitor</a:t>
            </a:r>
            <a:r>
              <a:rPr lang="pt-BR" dirty="0" smtClean="0"/>
              <a:t> vitae </a:t>
            </a:r>
            <a:r>
              <a:rPr lang="pt-BR" dirty="0" err="1" smtClean="0"/>
              <a:t>tincidunt</a:t>
            </a:r>
            <a:r>
              <a:rPr lang="pt-BR" dirty="0" smtClean="0"/>
              <a:t> </a:t>
            </a:r>
            <a:r>
              <a:rPr lang="pt-BR" dirty="0" err="1" smtClean="0"/>
              <a:t>nec</a:t>
            </a:r>
            <a:r>
              <a:rPr lang="pt-BR" dirty="0" smtClean="0"/>
              <a:t>, porta </a:t>
            </a:r>
            <a:r>
              <a:rPr lang="pt-BR" dirty="0" err="1" smtClean="0"/>
              <a:t>vel</a:t>
            </a:r>
            <a:r>
              <a:rPr lang="pt-BR" dirty="0" smtClean="0"/>
              <a:t> ante. </a:t>
            </a:r>
            <a:r>
              <a:rPr lang="pt-BR" dirty="0" err="1" smtClean="0"/>
              <a:t>Pellentesque</a:t>
            </a:r>
            <a:r>
              <a:rPr lang="pt-BR" dirty="0" smtClean="0"/>
              <a:t> </a:t>
            </a:r>
            <a:r>
              <a:rPr lang="pt-BR" dirty="0" err="1" smtClean="0"/>
              <a:t>eget</a:t>
            </a:r>
            <a:r>
              <a:rPr lang="pt-BR" dirty="0" smtClean="0"/>
              <a:t> </a:t>
            </a:r>
            <a:r>
              <a:rPr lang="pt-BR" dirty="0" err="1" smtClean="0"/>
              <a:t>sollicitudin</a:t>
            </a:r>
            <a:r>
              <a:rPr lang="pt-BR" dirty="0" smtClean="0"/>
              <a:t> </a:t>
            </a:r>
            <a:r>
              <a:rPr lang="pt-BR" dirty="0" err="1" smtClean="0"/>
              <a:t>ligula</a:t>
            </a:r>
            <a:r>
              <a:rPr lang="pt-BR" dirty="0" smtClean="0"/>
              <a:t>. </a:t>
            </a:r>
            <a:r>
              <a:rPr lang="pt-BR" dirty="0" err="1" smtClean="0"/>
              <a:t>Maecenas</a:t>
            </a:r>
            <a:r>
              <a:rPr lang="pt-BR" dirty="0" smtClean="0"/>
              <a:t> </a:t>
            </a:r>
            <a:r>
              <a:rPr lang="pt-BR" dirty="0" err="1" smtClean="0"/>
              <a:t>feugiat</a:t>
            </a:r>
            <a:r>
              <a:rPr lang="pt-BR" dirty="0" smtClean="0"/>
              <a:t> in </a:t>
            </a:r>
            <a:r>
              <a:rPr lang="pt-BR" dirty="0" err="1" smtClean="0"/>
              <a:t>metus</a:t>
            </a:r>
            <a:r>
              <a:rPr lang="pt-BR" dirty="0" smtClean="0"/>
              <a:t> non </a:t>
            </a:r>
            <a:r>
              <a:rPr lang="pt-BR" dirty="0" err="1" smtClean="0"/>
              <a:t>scelerisque</a:t>
            </a:r>
            <a:r>
              <a:rPr lang="pt-BR" dirty="0" smtClean="0"/>
              <a:t>. </a:t>
            </a:r>
            <a:r>
              <a:rPr lang="pt-BR" dirty="0" err="1" smtClean="0"/>
              <a:t>Cras</a:t>
            </a:r>
            <a:r>
              <a:rPr lang="pt-BR" dirty="0" smtClean="0"/>
              <a:t> </a:t>
            </a:r>
            <a:r>
              <a:rPr lang="pt-BR" dirty="0" err="1" smtClean="0"/>
              <a:t>dapibus</a:t>
            </a:r>
            <a:r>
              <a:rPr lang="pt-BR" dirty="0" smtClean="0"/>
              <a:t> </a:t>
            </a:r>
            <a:r>
              <a:rPr lang="pt-BR" dirty="0" err="1" smtClean="0"/>
              <a:t>nulla</a:t>
            </a:r>
            <a:r>
              <a:rPr lang="pt-BR" dirty="0" smtClean="0"/>
              <a:t> </a:t>
            </a:r>
            <a:r>
              <a:rPr lang="pt-BR" dirty="0" err="1" smtClean="0"/>
              <a:t>odio</a:t>
            </a:r>
            <a:r>
              <a:rPr lang="pt-BR" dirty="0" smtClean="0"/>
              <a:t>, non </a:t>
            </a:r>
            <a:r>
              <a:rPr lang="pt-BR" dirty="0" err="1" smtClean="0"/>
              <a:t>bibendum</a:t>
            </a:r>
            <a:r>
              <a:rPr lang="pt-BR" dirty="0" smtClean="0"/>
              <a:t> </a:t>
            </a:r>
            <a:r>
              <a:rPr lang="pt-BR" dirty="0" err="1" smtClean="0"/>
              <a:t>tortor</a:t>
            </a:r>
            <a:r>
              <a:rPr lang="pt-BR" dirty="0" smtClean="0"/>
              <a:t> </a:t>
            </a:r>
            <a:r>
              <a:rPr lang="pt-BR" dirty="0" err="1" smtClean="0"/>
              <a:t>consequat</a:t>
            </a:r>
            <a:r>
              <a:rPr lang="pt-BR" dirty="0" smtClean="0"/>
              <a:t> vel. Nunc </a:t>
            </a:r>
            <a:r>
              <a:rPr lang="pt-BR" dirty="0" err="1" smtClean="0"/>
              <a:t>blandit</a:t>
            </a:r>
            <a:r>
              <a:rPr lang="pt-BR" dirty="0" smtClean="0"/>
              <a:t> </a:t>
            </a:r>
            <a:r>
              <a:rPr lang="pt-BR" dirty="0" err="1" smtClean="0"/>
              <a:t>sapien</a:t>
            </a:r>
            <a:r>
              <a:rPr lang="pt-BR" dirty="0" smtClean="0"/>
              <a:t> </a:t>
            </a:r>
            <a:r>
              <a:rPr lang="pt-BR" dirty="0" err="1" smtClean="0"/>
              <a:t>turpis</a:t>
            </a:r>
            <a:r>
              <a:rPr lang="pt-BR" dirty="0" smtClean="0"/>
              <a:t>, </a:t>
            </a:r>
            <a:r>
              <a:rPr lang="pt-BR" dirty="0" err="1" smtClean="0"/>
              <a:t>eget</a:t>
            </a:r>
            <a:r>
              <a:rPr lang="pt-BR" dirty="0" smtClean="0"/>
              <a:t> </a:t>
            </a:r>
            <a:r>
              <a:rPr lang="pt-BR" dirty="0" err="1" smtClean="0"/>
              <a:t>scelerisque</a:t>
            </a:r>
            <a:r>
              <a:rPr lang="pt-BR" dirty="0" smtClean="0"/>
              <a:t> </a:t>
            </a:r>
            <a:r>
              <a:rPr lang="pt-BR" dirty="0" err="1" smtClean="0"/>
              <a:t>lectus</a:t>
            </a:r>
            <a:r>
              <a:rPr lang="pt-BR" dirty="0" smtClean="0"/>
              <a:t> </a:t>
            </a:r>
            <a:r>
              <a:rPr lang="pt-BR" dirty="0" err="1" smtClean="0"/>
              <a:t>imperdiet</a:t>
            </a:r>
            <a:r>
              <a:rPr lang="pt-BR" dirty="0" smtClean="0"/>
              <a:t> ut. Nunc </a:t>
            </a:r>
            <a:r>
              <a:rPr lang="pt-BR" dirty="0" err="1" smtClean="0"/>
              <a:t>luctus</a:t>
            </a:r>
            <a:r>
              <a:rPr lang="pt-BR" dirty="0" smtClean="0"/>
              <a:t>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velit</a:t>
            </a:r>
            <a:r>
              <a:rPr lang="pt-BR" dirty="0" smtClean="0"/>
              <a:t> </a:t>
            </a:r>
            <a:r>
              <a:rPr lang="pt-BR" dirty="0" err="1" smtClean="0"/>
              <a:t>nec</a:t>
            </a:r>
            <a:r>
              <a:rPr lang="pt-BR" dirty="0" smtClean="0"/>
              <a:t> </a:t>
            </a:r>
            <a:r>
              <a:rPr lang="pt-BR" dirty="0" err="1" smtClean="0"/>
              <a:t>semper</a:t>
            </a:r>
            <a:r>
              <a:rPr lang="pt-BR" dirty="0" smtClean="0"/>
              <a:t>. </a:t>
            </a:r>
            <a:r>
              <a:rPr lang="pt-BR" dirty="0" err="1" smtClean="0"/>
              <a:t>Quisque</a:t>
            </a:r>
            <a:r>
              <a:rPr lang="pt-BR" dirty="0" smtClean="0"/>
              <a:t> </a:t>
            </a:r>
            <a:r>
              <a:rPr lang="pt-BR" dirty="0" err="1" smtClean="0"/>
              <a:t>malesuada</a:t>
            </a:r>
            <a:r>
              <a:rPr lang="pt-BR" dirty="0" smtClean="0"/>
              <a:t>, mi id </a:t>
            </a:r>
            <a:r>
              <a:rPr lang="pt-BR" dirty="0" err="1" smtClean="0"/>
              <a:t>fermentum</a:t>
            </a:r>
            <a:r>
              <a:rPr lang="pt-BR" dirty="0" smtClean="0"/>
              <a:t> </a:t>
            </a:r>
            <a:r>
              <a:rPr lang="pt-BR" dirty="0" err="1" smtClean="0"/>
              <a:t>tempor</a:t>
            </a:r>
            <a:r>
              <a:rPr lang="pt-BR" dirty="0" smtClean="0"/>
              <a:t>, </a:t>
            </a:r>
            <a:r>
              <a:rPr lang="pt-BR" dirty="0" err="1" smtClean="0"/>
              <a:t>augue</a:t>
            </a:r>
            <a:r>
              <a:rPr lang="pt-BR" dirty="0" smtClean="0"/>
              <a:t> </a:t>
            </a:r>
            <a:r>
              <a:rPr lang="pt-BR" dirty="0" err="1" smtClean="0"/>
              <a:t>dui</a:t>
            </a:r>
            <a:r>
              <a:rPr lang="pt-BR" dirty="0" smtClean="0"/>
              <a:t> </a:t>
            </a:r>
            <a:r>
              <a:rPr lang="pt-BR" dirty="0" err="1" smtClean="0"/>
              <a:t>varius</a:t>
            </a:r>
            <a:r>
              <a:rPr lang="pt-BR" dirty="0" smtClean="0"/>
              <a:t> </a:t>
            </a:r>
            <a:r>
              <a:rPr lang="pt-BR" dirty="0" err="1" smtClean="0"/>
              <a:t>lorem</a:t>
            </a:r>
            <a:r>
              <a:rPr lang="pt-BR" dirty="0" smtClean="0"/>
              <a:t>, a </a:t>
            </a:r>
            <a:r>
              <a:rPr lang="pt-BR" dirty="0" err="1" smtClean="0"/>
              <a:t>vestibulum</a:t>
            </a:r>
            <a:r>
              <a:rPr lang="pt-BR" dirty="0" smtClean="0"/>
              <a:t> </a:t>
            </a:r>
            <a:r>
              <a:rPr lang="pt-BR" dirty="0" err="1" smtClean="0"/>
              <a:t>ligula</a:t>
            </a:r>
            <a:r>
              <a:rPr lang="pt-BR" dirty="0" smtClean="0"/>
              <a:t> </a:t>
            </a:r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nec</a:t>
            </a:r>
            <a:r>
              <a:rPr lang="pt-BR" dirty="0" smtClean="0"/>
              <a:t> </a:t>
            </a:r>
            <a:r>
              <a:rPr lang="pt-BR" dirty="0" err="1" smtClean="0"/>
              <a:t>augue</a:t>
            </a:r>
            <a:r>
              <a:rPr lang="pt-BR" dirty="0" smtClean="0"/>
              <a:t>. </a:t>
            </a:r>
            <a:r>
              <a:rPr lang="pt-BR" dirty="0" err="1" smtClean="0"/>
              <a:t>Morbi</a:t>
            </a:r>
            <a:r>
              <a:rPr lang="pt-BR" dirty="0" smtClean="0"/>
              <a:t> </a:t>
            </a:r>
            <a:r>
              <a:rPr lang="pt-BR" dirty="0" err="1" smtClean="0"/>
              <a:t>convallis</a:t>
            </a:r>
            <a:r>
              <a:rPr lang="pt-BR" dirty="0" smtClean="0"/>
              <a:t>, sem ut </a:t>
            </a:r>
            <a:r>
              <a:rPr lang="pt-BR" dirty="0" err="1" smtClean="0"/>
              <a:t>cursus</a:t>
            </a:r>
            <a:r>
              <a:rPr lang="pt-BR" dirty="0" smtClean="0"/>
              <a:t> </a:t>
            </a:r>
            <a:r>
              <a:rPr lang="pt-BR" dirty="0" err="1" smtClean="0"/>
              <a:t>vulputate</a:t>
            </a:r>
            <a:r>
              <a:rPr lang="pt-BR" dirty="0" smtClean="0"/>
              <a:t>, </a:t>
            </a:r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nisi</a:t>
            </a:r>
            <a:r>
              <a:rPr lang="pt-BR" dirty="0" smtClean="0"/>
              <a:t> </a:t>
            </a:r>
            <a:r>
              <a:rPr lang="pt-BR" dirty="0" err="1" smtClean="0"/>
              <a:t>mollis</a:t>
            </a:r>
            <a:r>
              <a:rPr lang="pt-BR" dirty="0" smtClean="0"/>
              <a:t> </a:t>
            </a:r>
            <a:r>
              <a:rPr lang="pt-BR" dirty="0" err="1" smtClean="0"/>
              <a:t>orci</a:t>
            </a:r>
            <a:r>
              <a:rPr lang="pt-BR" dirty="0" smtClean="0"/>
              <a:t>,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mollis</a:t>
            </a:r>
            <a:r>
              <a:rPr lang="pt-BR" dirty="0" smtClean="0"/>
              <a:t> </a:t>
            </a:r>
            <a:r>
              <a:rPr lang="pt-BR" dirty="0" err="1" smtClean="0"/>
              <a:t>lacus</a:t>
            </a:r>
            <a:r>
              <a:rPr lang="pt-BR" dirty="0" smtClean="0"/>
              <a:t> </a:t>
            </a:r>
            <a:r>
              <a:rPr lang="pt-BR" dirty="0" err="1" smtClean="0"/>
              <a:t>neque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orci</a:t>
            </a:r>
            <a:r>
              <a:rPr lang="pt-BR" dirty="0" smtClean="0"/>
              <a:t>. </a:t>
            </a:r>
            <a:r>
              <a:rPr lang="pt-BR" dirty="0" err="1" smtClean="0"/>
              <a:t>Curabitur</a:t>
            </a:r>
            <a:r>
              <a:rPr lang="pt-BR" dirty="0" smtClean="0"/>
              <a:t> </a:t>
            </a:r>
            <a:r>
              <a:rPr lang="pt-BR" dirty="0" err="1" smtClean="0"/>
              <a:t>eget</a:t>
            </a:r>
            <a:r>
              <a:rPr lang="pt-BR" dirty="0" smtClean="0"/>
              <a:t> justo ut ipsum </a:t>
            </a:r>
            <a:r>
              <a:rPr lang="pt-BR" dirty="0" err="1" smtClean="0"/>
              <a:t>fringilla</a:t>
            </a:r>
            <a:r>
              <a:rPr lang="pt-BR" dirty="0" smtClean="0"/>
              <a:t> </a:t>
            </a:r>
            <a:r>
              <a:rPr lang="pt-BR" dirty="0" err="1" smtClean="0"/>
              <a:t>efficitur</a:t>
            </a:r>
            <a:r>
              <a:rPr lang="pt-BR" dirty="0" smtClean="0"/>
              <a:t>. </a:t>
            </a:r>
            <a:r>
              <a:rPr lang="pt-BR" dirty="0" err="1" smtClean="0"/>
              <a:t>Integer</a:t>
            </a:r>
            <a:r>
              <a:rPr lang="pt-BR" dirty="0" smtClean="0"/>
              <a:t> </a:t>
            </a:r>
            <a:r>
              <a:rPr lang="pt-BR" dirty="0" err="1" smtClean="0"/>
              <a:t>pharetra</a:t>
            </a:r>
            <a:r>
              <a:rPr lang="pt-BR" dirty="0" smtClean="0"/>
              <a:t>, </a:t>
            </a:r>
            <a:r>
              <a:rPr lang="pt-BR" dirty="0" err="1" smtClean="0"/>
              <a:t>leo</a:t>
            </a:r>
            <a:r>
              <a:rPr lang="pt-BR" dirty="0" smtClean="0"/>
              <a:t> </a:t>
            </a:r>
            <a:r>
              <a:rPr lang="pt-BR" dirty="0" err="1" smtClean="0"/>
              <a:t>nec</a:t>
            </a:r>
            <a:r>
              <a:rPr lang="pt-BR" dirty="0" smtClean="0"/>
              <a:t> </a:t>
            </a:r>
            <a:r>
              <a:rPr lang="pt-BR" dirty="0" err="1" smtClean="0"/>
              <a:t>rutrum</a:t>
            </a:r>
            <a:r>
              <a:rPr lang="pt-BR" dirty="0" smtClean="0"/>
              <a:t> </a:t>
            </a:r>
            <a:r>
              <a:rPr lang="pt-BR" dirty="0" err="1" smtClean="0"/>
              <a:t>vulputate</a:t>
            </a:r>
            <a:r>
              <a:rPr lang="pt-BR" dirty="0" smtClean="0"/>
              <a:t>, est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facilisis</a:t>
            </a:r>
            <a:r>
              <a:rPr lang="pt-BR" dirty="0" smtClean="0"/>
              <a:t> </a:t>
            </a:r>
            <a:r>
              <a:rPr lang="pt-BR" dirty="0" err="1" smtClean="0"/>
              <a:t>risus</a:t>
            </a:r>
            <a:r>
              <a:rPr lang="pt-BR" dirty="0" smtClean="0"/>
              <a:t>, </a:t>
            </a:r>
            <a:r>
              <a:rPr lang="pt-BR" dirty="0" err="1" smtClean="0"/>
              <a:t>efficitur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 </a:t>
            </a:r>
            <a:r>
              <a:rPr lang="pt-BR" dirty="0" err="1" smtClean="0"/>
              <a:t>lectus</a:t>
            </a:r>
            <a:r>
              <a:rPr lang="pt-BR" dirty="0" smtClean="0"/>
              <a:t> magna eu </a:t>
            </a:r>
            <a:r>
              <a:rPr lang="pt-BR" dirty="0" err="1" smtClean="0"/>
              <a:t>tellus</a:t>
            </a:r>
            <a:r>
              <a:rPr lang="pt-BR" dirty="0" smtClean="0"/>
              <a:t>. </a:t>
            </a:r>
            <a:r>
              <a:rPr lang="pt-BR" dirty="0" err="1" smtClean="0"/>
              <a:t>Proin</a:t>
            </a:r>
            <a:r>
              <a:rPr lang="pt-BR" dirty="0" smtClean="0"/>
              <a:t> </a:t>
            </a:r>
            <a:r>
              <a:rPr lang="pt-BR" dirty="0" err="1" smtClean="0"/>
              <a:t>efficitur</a:t>
            </a:r>
            <a:r>
              <a:rPr lang="pt-BR" dirty="0" smtClean="0"/>
              <a:t> </a:t>
            </a:r>
            <a:r>
              <a:rPr lang="pt-BR" dirty="0" err="1" smtClean="0"/>
              <a:t>tellus</a:t>
            </a:r>
            <a:r>
              <a:rPr lang="pt-BR" dirty="0" smtClean="0"/>
              <a:t> et </a:t>
            </a:r>
            <a:r>
              <a:rPr lang="pt-BR" dirty="0" err="1" smtClean="0"/>
              <a:t>neque</a:t>
            </a:r>
            <a:r>
              <a:rPr lang="pt-BR" dirty="0" smtClean="0"/>
              <a:t> </a:t>
            </a:r>
            <a:r>
              <a:rPr lang="pt-BR" dirty="0" err="1" smtClean="0"/>
              <a:t>efficitur</a:t>
            </a:r>
            <a:r>
              <a:rPr lang="pt-BR" dirty="0" smtClean="0"/>
              <a:t>, a </a:t>
            </a:r>
            <a:r>
              <a:rPr lang="pt-BR" dirty="0" err="1" smtClean="0"/>
              <a:t>lobortis</a:t>
            </a:r>
            <a:r>
              <a:rPr lang="pt-BR" dirty="0" smtClean="0"/>
              <a:t> massa </a:t>
            </a:r>
            <a:r>
              <a:rPr lang="pt-BR" dirty="0" err="1" smtClean="0"/>
              <a:t>mattis</a:t>
            </a:r>
            <a:r>
              <a:rPr lang="pt-BR" dirty="0" smtClean="0"/>
              <a:t>.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aliquet</a:t>
            </a:r>
            <a:r>
              <a:rPr lang="pt-BR" dirty="0" smtClean="0"/>
              <a:t> </a:t>
            </a:r>
            <a:r>
              <a:rPr lang="pt-BR" dirty="0" err="1" smtClean="0"/>
              <a:t>eros</a:t>
            </a:r>
            <a:r>
              <a:rPr lang="pt-BR" dirty="0" smtClean="0"/>
              <a:t> </a:t>
            </a:r>
            <a:r>
              <a:rPr lang="pt-BR" dirty="0" err="1" smtClean="0"/>
              <a:t>mattis</a:t>
            </a:r>
            <a:r>
              <a:rPr lang="pt-B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851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u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ítulo 1"/>
          <p:cNvSpPr>
            <a:spLocks noGrp="1"/>
          </p:cNvSpPr>
          <p:nvPr>
            <p:ph type="title" hasCustomPrompt="1"/>
          </p:nvPr>
        </p:nvSpPr>
        <p:spPr>
          <a:xfrm>
            <a:off x="617029" y="1289305"/>
            <a:ext cx="4005263" cy="2098833"/>
          </a:xfrm>
        </p:spPr>
        <p:txBody>
          <a:bodyPr anchor="b">
            <a:noAutofit/>
          </a:bodyPr>
          <a:lstStyle>
            <a:lvl1pPr algn="l">
              <a:defRPr sz="3300" b="1" i="0" spc="-113" baseline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pt-BR" dirty="0" err="1" smtClean="0"/>
              <a:t>Aenean</a:t>
            </a:r>
            <a:r>
              <a:rPr lang="pt-BR" dirty="0" smtClean="0"/>
              <a:t> </a:t>
            </a:r>
            <a:r>
              <a:rPr lang="pt-BR" dirty="0" err="1" smtClean="0"/>
              <a:t>hendrerit</a:t>
            </a:r>
            <a:r>
              <a:rPr lang="pt-BR" dirty="0" smtClean="0"/>
              <a:t> </a:t>
            </a:r>
            <a:r>
              <a:rPr lang="pt-BR" dirty="0" err="1" smtClean="0"/>
              <a:t>gulavel</a:t>
            </a:r>
            <a:r>
              <a:rPr lang="pt-BR" dirty="0" smtClean="0"/>
              <a:t> </a:t>
            </a:r>
            <a:r>
              <a:rPr lang="pt-BR" dirty="0" err="1" smtClean="0"/>
              <a:t>dignissi</a:t>
            </a:r>
            <a:r>
              <a:rPr lang="pt-BR" dirty="0" smtClean="0"/>
              <a:t> </a:t>
            </a:r>
            <a:r>
              <a:rPr lang="pt-BR" dirty="0" err="1" smtClean="0"/>
              <a:t>blandit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Morbi</a:t>
            </a:r>
            <a:r>
              <a:rPr lang="pt-BR" dirty="0" smtClean="0"/>
              <a:t> </a:t>
            </a:r>
            <a:r>
              <a:rPr lang="pt-BR" dirty="0" err="1" smtClean="0"/>
              <a:t>leo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827841" y="1289305"/>
            <a:ext cx="3737801" cy="2599181"/>
          </a:xfrm>
        </p:spPr>
        <p:txBody>
          <a:bodyPr>
            <a:noAutofit/>
          </a:bodyPr>
          <a:lstStyle>
            <a:lvl1pPr marL="0" indent="0">
              <a:buNone/>
              <a:defRPr sz="1100" b="0" i="0" spc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err="1" smtClean="0"/>
              <a:t>Vivamus</a:t>
            </a:r>
            <a:r>
              <a:rPr lang="pt-BR" dirty="0" smtClean="0"/>
              <a:t> et </a:t>
            </a:r>
            <a:r>
              <a:rPr lang="pt-BR" dirty="0" err="1" smtClean="0"/>
              <a:t>tortor</a:t>
            </a:r>
            <a:r>
              <a:rPr lang="pt-BR" dirty="0" smtClean="0"/>
              <a:t> </a:t>
            </a:r>
            <a:r>
              <a:rPr lang="pt-BR" dirty="0" err="1" smtClean="0"/>
              <a:t>turpis</a:t>
            </a:r>
            <a:r>
              <a:rPr lang="pt-BR" dirty="0" smtClean="0"/>
              <a:t>. </a:t>
            </a:r>
            <a:r>
              <a:rPr lang="pt-BR" dirty="0" err="1" smtClean="0"/>
              <a:t>Pellentesque</a:t>
            </a:r>
            <a:r>
              <a:rPr lang="pt-BR" dirty="0" smtClean="0"/>
              <a:t> ut </a:t>
            </a:r>
            <a:r>
              <a:rPr lang="pt-BR" dirty="0" err="1" smtClean="0"/>
              <a:t>neque</a:t>
            </a:r>
            <a:r>
              <a:rPr lang="pt-BR" dirty="0" smtClean="0"/>
              <a:t> </a:t>
            </a:r>
            <a:r>
              <a:rPr lang="pt-BR" dirty="0" err="1" smtClean="0"/>
              <a:t>quam</a:t>
            </a:r>
            <a:r>
              <a:rPr lang="pt-BR" dirty="0" smtClean="0"/>
              <a:t>. </a:t>
            </a:r>
            <a:r>
              <a:rPr lang="pt-BR" dirty="0" err="1" smtClean="0"/>
              <a:t>Nulla</a:t>
            </a:r>
            <a:r>
              <a:rPr lang="pt-BR" dirty="0" smtClean="0"/>
              <a:t> </a:t>
            </a:r>
            <a:r>
              <a:rPr lang="pt-BR" dirty="0" err="1" smtClean="0"/>
              <a:t>accumsan</a:t>
            </a:r>
            <a:r>
              <a:rPr lang="pt-BR" dirty="0" smtClean="0"/>
              <a:t> </a:t>
            </a:r>
            <a:r>
              <a:rPr lang="pt-BR" dirty="0" err="1" smtClean="0"/>
              <a:t>nisl</a:t>
            </a:r>
            <a:r>
              <a:rPr lang="pt-BR" dirty="0" smtClean="0"/>
              <a:t> vitae </a:t>
            </a:r>
            <a:r>
              <a:rPr lang="pt-BR" dirty="0" err="1" smtClean="0"/>
              <a:t>sagittis</a:t>
            </a:r>
            <a:r>
              <a:rPr lang="pt-BR" dirty="0" smtClean="0"/>
              <a:t> </a:t>
            </a:r>
            <a:r>
              <a:rPr lang="pt-BR" dirty="0" err="1" smtClean="0"/>
              <a:t>cursus</a:t>
            </a:r>
            <a:r>
              <a:rPr lang="pt-BR" dirty="0" smtClean="0"/>
              <a:t>. </a:t>
            </a:r>
            <a:r>
              <a:rPr lang="pt-BR" dirty="0" err="1" smtClean="0"/>
              <a:t>Cras</a:t>
            </a:r>
            <a:r>
              <a:rPr lang="pt-BR" dirty="0" smtClean="0"/>
              <a:t> </a:t>
            </a:r>
            <a:r>
              <a:rPr lang="pt-BR" dirty="0" err="1" smtClean="0"/>
              <a:t>lorem</a:t>
            </a:r>
            <a:r>
              <a:rPr lang="pt-BR" dirty="0" smtClean="0"/>
              <a:t> sem, </a:t>
            </a:r>
            <a:r>
              <a:rPr lang="pt-BR" dirty="0" err="1" smtClean="0"/>
              <a:t>porttitor</a:t>
            </a:r>
            <a:r>
              <a:rPr lang="pt-BR" dirty="0" smtClean="0"/>
              <a:t> vitae </a:t>
            </a:r>
            <a:r>
              <a:rPr lang="pt-BR" dirty="0" err="1" smtClean="0"/>
              <a:t>tincidunt</a:t>
            </a:r>
            <a:r>
              <a:rPr lang="pt-BR" dirty="0" smtClean="0"/>
              <a:t> </a:t>
            </a:r>
            <a:r>
              <a:rPr lang="pt-BR" dirty="0" err="1" smtClean="0"/>
              <a:t>nec</a:t>
            </a:r>
            <a:r>
              <a:rPr lang="pt-BR" dirty="0" smtClean="0"/>
              <a:t>, porta </a:t>
            </a:r>
            <a:r>
              <a:rPr lang="pt-BR" dirty="0" err="1" smtClean="0"/>
              <a:t>vel</a:t>
            </a:r>
            <a:r>
              <a:rPr lang="pt-BR" dirty="0" smtClean="0"/>
              <a:t> ante. </a:t>
            </a:r>
            <a:r>
              <a:rPr lang="pt-BR" dirty="0" err="1" smtClean="0"/>
              <a:t>Pellentesque</a:t>
            </a:r>
            <a:r>
              <a:rPr lang="pt-BR" dirty="0" smtClean="0"/>
              <a:t> </a:t>
            </a:r>
            <a:r>
              <a:rPr lang="pt-BR" dirty="0" err="1" smtClean="0"/>
              <a:t>eget</a:t>
            </a:r>
            <a:r>
              <a:rPr lang="pt-BR" dirty="0" smtClean="0"/>
              <a:t> </a:t>
            </a:r>
            <a:r>
              <a:rPr lang="pt-BR" dirty="0" err="1" smtClean="0"/>
              <a:t>sollicitudin</a:t>
            </a:r>
            <a:r>
              <a:rPr lang="pt-BR" dirty="0" smtClean="0"/>
              <a:t> </a:t>
            </a:r>
            <a:r>
              <a:rPr lang="pt-BR" dirty="0" err="1" smtClean="0"/>
              <a:t>ligula</a:t>
            </a:r>
            <a:r>
              <a:rPr lang="pt-BR" dirty="0" smtClean="0"/>
              <a:t>. </a:t>
            </a:r>
            <a:r>
              <a:rPr lang="pt-BR" dirty="0" err="1" smtClean="0"/>
              <a:t>Maecenas</a:t>
            </a:r>
            <a:r>
              <a:rPr lang="pt-BR" dirty="0" smtClean="0"/>
              <a:t> </a:t>
            </a:r>
            <a:r>
              <a:rPr lang="pt-BR" dirty="0" err="1" smtClean="0"/>
              <a:t>feugiat</a:t>
            </a:r>
            <a:r>
              <a:rPr lang="pt-BR" dirty="0" smtClean="0"/>
              <a:t> in </a:t>
            </a:r>
            <a:r>
              <a:rPr lang="pt-BR" dirty="0" err="1" smtClean="0"/>
              <a:t>metus</a:t>
            </a:r>
            <a:r>
              <a:rPr lang="pt-BR" dirty="0" smtClean="0"/>
              <a:t> non </a:t>
            </a:r>
            <a:r>
              <a:rPr lang="pt-BR" dirty="0" err="1" smtClean="0"/>
              <a:t>scelerisque</a:t>
            </a:r>
            <a:r>
              <a:rPr lang="pt-BR" dirty="0" smtClean="0"/>
              <a:t>. </a:t>
            </a:r>
            <a:r>
              <a:rPr lang="pt-BR" dirty="0" err="1" smtClean="0"/>
              <a:t>Cras</a:t>
            </a:r>
            <a:r>
              <a:rPr lang="pt-BR" dirty="0" smtClean="0"/>
              <a:t> </a:t>
            </a:r>
            <a:r>
              <a:rPr lang="pt-BR" dirty="0" err="1" smtClean="0"/>
              <a:t>dapibus</a:t>
            </a:r>
            <a:r>
              <a:rPr lang="pt-BR" dirty="0" smtClean="0"/>
              <a:t> </a:t>
            </a:r>
            <a:r>
              <a:rPr lang="pt-BR" dirty="0" err="1" smtClean="0"/>
              <a:t>nulla</a:t>
            </a:r>
            <a:r>
              <a:rPr lang="pt-BR" dirty="0" smtClean="0"/>
              <a:t> </a:t>
            </a:r>
            <a:r>
              <a:rPr lang="pt-BR" dirty="0" err="1" smtClean="0"/>
              <a:t>odio</a:t>
            </a:r>
            <a:r>
              <a:rPr lang="pt-BR" dirty="0" smtClean="0"/>
              <a:t>, non </a:t>
            </a:r>
            <a:r>
              <a:rPr lang="pt-BR" dirty="0" err="1" smtClean="0"/>
              <a:t>bibendum</a:t>
            </a:r>
            <a:r>
              <a:rPr lang="pt-BR" dirty="0" smtClean="0"/>
              <a:t> </a:t>
            </a:r>
            <a:r>
              <a:rPr lang="pt-BR" dirty="0" err="1" smtClean="0"/>
              <a:t>tortor</a:t>
            </a:r>
            <a:r>
              <a:rPr lang="pt-BR" dirty="0" smtClean="0"/>
              <a:t> </a:t>
            </a:r>
            <a:r>
              <a:rPr lang="pt-BR" dirty="0" err="1" smtClean="0"/>
              <a:t>consequat</a:t>
            </a:r>
            <a:r>
              <a:rPr lang="pt-BR" dirty="0" smtClean="0"/>
              <a:t> vel. Nunc </a:t>
            </a:r>
            <a:r>
              <a:rPr lang="pt-BR" dirty="0" err="1" smtClean="0"/>
              <a:t>blandit</a:t>
            </a:r>
            <a:r>
              <a:rPr lang="pt-BR" dirty="0" smtClean="0"/>
              <a:t> </a:t>
            </a:r>
            <a:r>
              <a:rPr lang="pt-BR" dirty="0" err="1" smtClean="0"/>
              <a:t>sapien</a:t>
            </a:r>
            <a:r>
              <a:rPr lang="pt-BR" dirty="0" smtClean="0"/>
              <a:t> </a:t>
            </a:r>
            <a:r>
              <a:rPr lang="pt-BR" dirty="0" err="1" smtClean="0"/>
              <a:t>turpis</a:t>
            </a:r>
            <a:r>
              <a:rPr lang="pt-BR" dirty="0" smtClean="0"/>
              <a:t>, </a:t>
            </a:r>
            <a:r>
              <a:rPr lang="pt-BR" dirty="0" err="1" smtClean="0"/>
              <a:t>eget</a:t>
            </a:r>
            <a:r>
              <a:rPr lang="pt-BR" dirty="0" smtClean="0"/>
              <a:t> </a:t>
            </a:r>
            <a:r>
              <a:rPr lang="pt-BR" dirty="0" err="1" smtClean="0"/>
              <a:t>scelerisque</a:t>
            </a:r>
            <a:r>
              <a:rPr lang="pt-BR" dirty="0" smtClean="0"/>
              <a:t> </a:t>
            </a:r>
            <a:r>
              <a:rPr lang="pt-BR" dirty="0" err="1" smtClean="0"/>
              <a:t>lectus</a:t>
            </a:r>
            <a:r>
              <a:rPr lang="pt-BR" dirty="0" smtClean="0"/>
              <a:t> </a:t>
            </a:r>
            <a:r>
              <a:rPr lang="pt-BR" dirty="0" err="1" smtClean="0"/>
              <a:t>imperdiet</a:t>
            </a:r>
            <a:r>
              <a:rPr lang="pt-BR" dirty="0" smtClean="0"/>
              <a:t> ut. Nunc </a:t>
            </a:r>
            <a:r>
              <a:rPr lang="pt-BR" dirty="0" err="1" smtClean="0"/>
              <a:t>luctus</a:t>
            </a:r>
            <a:r>
              <a:rPr lang="pt-BR" dirty="0" smtClean="0"/>
              <a:t>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velit</a:t>
            </a:r>
            <a:r>
              <a:rPr lang="pt-BR" dirty="0" smtClean="0"/>
              <a:t> </a:t>
            </a:r>
            <a:r>
              <a:rPr lang="pt-BR" dirty="0" err="1" smtClean="0"/>
              <a:t>nec</a:t>
            </a:r>
            <a:r>
              <a:rPr lang="pt-BR" dirty="0" smtClean="0"/>
              <a:t> </a:t>
            </a:r>
            <a:r>
              <a:rPr lang="pt-BR" dirty="0" err="1" smtClean="0"/>
              <a:t>semper</a:t>
            </a:r>
            <a:r>
              <a:rPr lang="pt-BR" dirty="0" smtClean="0"/>
              <a:t>. </a:t>
            </a:r>
            <a:r>
              <a:rPr lang="pt-BR" dirty="0" err="1" smtClean="0"/>
              <a:t>Quisque</a:t>
            </a:r>
            <a:r>
              <a:rPr lang="pt-BR" dirty="0" smtClean="0"/>
              <a:t> </a:t>
            </a:r>
            <a:r>
              <a:rPr lang="pt-BR" dirty="0" err="1" smtClean="0"/>
              <a:t>malesuada</a:t>
            </a:r>
            <a:r>
              <a:rPr lang="pt-BR" dirty="0" smtClean="0"/>
              <a:t>, mi id </a:t>
            </a:r>
            <a:r>
              <a:rPr lang="pt-BR" dirty="0" err="1" smtClean="0"/>
              <a:t>fermentum</a:t>
            </a:r>
            <a:r>
              <a:rPr lang="pt-BR" dirty="0" smtClean="0"/>
              <a:t> </a:t>
            </a:r>
            <a:r>
              <a:rPr lang="pt-BR" dirty="0" err="1" smtClean="0"/>
              <a:t>tempor</a:t>
            </a:r>
            <a:r>
              <a:rPr lang="pt-BR" dirty="0" smtClean="0"/>
              <a:t>, </a:t>
            </a:r>
            <a:r>
              <a:rPr lang="pt-BR" dirty="0" err="1" smtClean="0"/>
              <a:t>augue</a:t>
            </a:r>
            <a:r>
              <a:rPr lang="pt-BR" dirty="0" smtClean="0"/>
              <a:t> </a:t>
            </a:r>
            <a:r>
              <a:rPr lang="pt-BR" dirty="0" err="1" smtClean="0"/>
              <a:t>dui</a:t>
            </a:r>
            <a:r>
              <a:rPr lang="pt-BR" dirty="0" smtClean="0"/>
              <a:t> </a:t>
            </a:r>
            <a:r>
              <a:rPr lang="pt-BR" dirty="0" err="1" smtClean="0"/>
              <a:t>varius</a:t>
            </a:r>
            <a:r>
              <a:rPr lang="pt-BR" dirty="0" smtClean="0"/>
              <a:t> </a:t>
            </a:r>
            <a:r>
              <a:rPr lang="pt-BR" dirty="0" err="1" smtClean="0"/>
              <a:t>lorem</a:t>
            </a:r>
            <a:r>
              <a:rPr lang="pt-BR" dirty="0" smtClean="0"/>
              <a:t>, a </a:t>
            </a:r>
            <a:r>
              <a:rPr lang="pt-BR" dirty="0" err="1" smtClean="0"/>
              <a:t>vestibulum</a:t>
            </a:r>
            <a:r>
              <a:rPr lang="pt-BR" dirty="0" smtClean="0"/>
              <a:t> </a:t>
            </a:r>
            <a:r>
              <a:rPr lang="pt-BR" dirty="0" err="1" smtClean="0"/>
              <a:t>ligula</a:t>
            </a:r>
            <a:r>
              <a:rPr lang="pt-BR" dirty="0" smtClean="0"/>
              <a:t> </a:t>
            </a:r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nec</a:t>
            </a:r>
            <a:r>
              <a:rPr lang="pt-BR" dirty="0" smtClean="0"/>
              <a:t> </a:t>
            </a:r>
            <a:r>
              <a:rPr lang="pt-BR" dirty="0" err="1" smtClean="0"/>
              <a:t>augue</a:t>
            </a:r>
            <a:r>
              <a:rPr lang="pt-BR" dirty="0" smtClean="0"/>
              <a:t>. </a:t>
            </a:r>
            <a:r>
              <a:rPr lang="pt-BR" dirty="0" err="1" smtClean="0"/>
              <a:t>Morbi</a:t>
            </a:r>
            <a:r>
              <a:rPr lang="pt-BR" dirty="0" smtClean="0"/>
              <a:t> </a:t>
            </a:r>
            <a:r>
              <a:rPr lang="pt-BR" dirty="0" err="1" smtClean="0"/>
              <a:t>convallis</a:t>
            </a:r>
            <a:r>
              <a:rPr lang="pt-BR" dirty="0" smtClean="0"/>
              <a:t>, sem ut </a:t>
            </a:r>
            <a:r>
              <a:rPr lang="pt-BR" dirty="0" err="1" smtClean="0"/>
              <a:t>cursus</a:t>
            </a:r>
            <a:r>
              <a:rPr lang="pt-BR" dirty="0" smtClean="0"/>
              <a:t> </a:t>
            </a:r>
            <a:r>
              <a:rPr lang="pt-BR" dirty="0" err="1" smtClean="0"/>
              <a:t>vulputate</a:t>
            </a:r>
            <a:r>
              <a:rPr lang="pt-BR" dirty="0" smtClean="0"/>
              <a:t>, </a:t>
            </a:r>
            <a:r>
              <a:rPr lang="pt-BR" dirty="0" err="1" smtClean="0"/>
              <a:t>lorem</a:t>
            </a:r>
            <a:r>
              <a:rPr lang="pt-BR" dirty="0" smtClean="0"/>
              <a:t> </a:t>
            </a:r>
            <a:r>
              <a:rPr lang="pt-BR" dirty="0" err="1" smtClean="0"/>
              <a:t>nisi</a:t>
            </a:r>
            <a:r>
              <a:rPr lang="pt-BR" dirty="0" smtClean="0"/>
              <a:t> </a:t>
            </a:r>
            <a:r>
              <a:rPr lang="pt-BR" dirty="0" err="1" smtClean="0"/>
              <a:t>mollis</a:t>
            </a:r>
            <a:r>
              <a:rPr lang="pt-BR" dirty="0" smtClean="0"/>
              <a:t> </a:t>
            </a:r>
            <a:r>
              <a:rPr lang="pt-BR" dirty="0" err="1" smtClean="0"/>
              <a:t>orci</a:t>
            </a:r>
            <a:r>
              <a:rPr lang="pt-BR" dirty="0" smtClean="0"/>
              <a:t>,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mollis</a:t>
            </a:r>
            <a:r>
              <a:rPr lang="pt-BR" dirty="0" smtClean="0"/>
              <a:t> </a:t>
            </a:r>
            <a:r>
              <a:rPr lang="pt-BR" dirty="0" err="1" smtClean="0"/>
              <a:t>lacus</a:t>
            </a:r>
            <a:r>
              <a:rPr lang="pt-BR" dirty="0" smtClean="0"/>
              <a:t> </a:t>
            </a:r>
            <a:r>
              <a:rPr lang="pt-BR" dirty="0" err="1" smtClean="0"/>
              <a:t>neque</a:t>
            </a:r>
            <a:r>
              <a:rPr lang="pt-BR" dirty="0" smtClean="0"/>
              <a:t> </a:t>
            </a:r>
            <a:r>
              <a:rPr lang="pt-BR" dirty="0" err="1" smtClean="0"/>
              <a:t>at</a:t>
            </a:r>
            <a:r>
              <a:rPr lang="pt-BR" dirty="0" smtClean="0"/>
              <a:t> </a:t>
            </a:r>
            <a:r>
              <a:rPr lang="pt-BR" dirty="0" err="1" smtClean="0"/>
              <a:t>orci</a:t>
            </a:r>
            <a:r>
              <a:rPr lang="pt-BR" dirty="0" smtClean="0"/>
              <a:t>. </a:t>
            </a:r>
            <a:r>
              <a:rPr lang="pt-BR" dirty="0" err="1" smtClean="0"/>
              <a:t>Curabitur</a:t>
            </a:r>
            <a:r>
              <a:rPr lang="pt-BR" dirty="0" smtClean="0"/>
              <a:t> </a:t>
            </a:r>
            <a:r>
              <a:rPr lang="pt-BR" dirty="0" err="1" smtClean="0"/>
              <a:t>eget</a:t>
            </a:r>
            <a:r>
              <a:rPr lang="pt-BR" dirty="0" smtClean="0"/>
              <a:t> justo ut ipsum </a:t>
            </a:r>
            <a:r>
              <a:rPr lang="pt-BR" dirty="0" err="1" smtClean="0"/>
              <a:t>fringilla</a:t>
            </a:r>
            <a:r>
              <a:rPr lang="pt-BR" dirty="0" smtClean="0"/>
              <a:t> </a:t>
            </a:r>
            <a:r>
              <a:rPr lang="pt-BR" dirty="0" err="1" smtClean="0"/>
              <a:t>efficitur</a:t>
            </a:r>
            <a:r>
              <a:rPr lang="pt-BR" dirty="0" smtClean="0"/>
              <a:t>. </a:t>
            </a:r>
            <a:r>
              <a:rPr lang="pt-BR" dirty="0" err="1" smtClean="0"/>
              <a:t>Integer</a:t>
            </a:r>
            <a:r>
              <a:rPr lang="pt-BR" dirty="0" smtClean="0"/>
              <a:t> </a:t>
            </a:r>
            <a:r>
              <a:rPr lang="pt-BR" dirty="0" err="1" smtClean="0"/>
              <a:t>pharetra</a:t>
            </a:r>
            <a:r>
              <a:rPr lang="pt-BR" dirty="0" smtClean="0"/>
              <a:t>, </a:t>
            </a:r>
            <a:r>
              <a:rPr lang="pt-BR" dirty="0" err="1" smtClean="0"/>
              <a:t>leo</a:t>
            </a:r>
            <a:r>
              <a:rPr lang="pt-BR" dirty="0" smtClean="0"/>
              <a:t> </a:t>
            </a:r>
            <a:r>
              <a:rPr lang="pt-BR" dirty="0" err="1" smtClean="0"/>
              <a:t>nec</a:t>
            </a:r>
            <a:r>
              <a:rPr lang="pt-BR" dirty="0" smtClean="0"/>
              <a:t> </a:t>
            </a:r>
            <a:r>
              <a:rPr lang="pt-BR" dirty="0" err="1" smtClean="0"/>
              <a:t>rutrum</a:t>
            </a:r>
            <a:r>
              <a:rPr lang="pt-BR" dirty="0" smtClean="0"/>
              <a:t> </a:t>
            </a:r>
            <a:r>
              <a:rPr lang="pt-BR" dirty="0" err="1" smtClean="0"/>
              <a:t>vulputate</a:t>
            </a:r>
            <a:r>
              <a:rPr lang="pt-BR" dirty="0" smtClean="0"/>
              <a:t>, est </a:t>
            </a:r>
            <a:r>
              <a:rPr lang="pt-BR" dirty="0" err="1" smtClean="0"/>
              <a:t>dolor</a:t>
            </a:r>
            <a:r>
              <a:rPr lang="pt-BR" dirty="0" smtClean="0"/>
              <a:t> </a:t>
            </a:r>
            <a:r>
              <a:rPr lang="pt-BR" dirty="0" err="1" smtClean="0"/>
              <a:t>facilisis</a:t>
            </a:r>
            <a:r>
              <a:rPr lang="pt-BR" dirty="0" smtClean="0"/>
              <a:t> </a:t>
            </a:r>
            <a:r>
              <a:rPr lang="pt-BR" dirty="0" err="1" smtClean="0"/>
              <a:t>risus</a:t>
            </a:r>
            <a:r>
              <a:rPr lang="pt-BR" dirty="0" smtClean="0"/>
              <a:t>, </a:t>
            </a:r>
            <a:r>
              <a:rPr lang="pt-BR" dirty="0" err="1" smtClean="0"/>
              <a:t>efficitur</a:t>
            </a:r>
            <a:r>
              <a:rPr lang="pt-BR" dirty="0" smtClean="0"/>
              <a:t> </a:t>
            </a:r>
            <a:r>
              <a:rPr lang="pt-BR" dirty="0" err="1" smtClean="0"/>
              <a:t>sodales</a:t>
            </a:r>
            <a:r>
              <a:rPr lang="pt-BR" dirty="0" smtClean="0"/>
              <a:t> </a:t>
            </a:r>
            <a:r>
              <a:rPr lang="pt-BR" dirty="0" err="1" smtClean="0"/>
              <a:t>lectus</a:t>
            </a:r>
            <a:r>
              <a:rPr lang="pt-BR" dirty="0" smtClean="0"/>
              <a:t> magna eu </a:t>
            </a:r>
            <a:r>
              <a:rPr lang="pt-BR" dirty="0" err="1" smtClean="0"/>
              <a:t>tellus</a:t>
            </a:r>
            <a:r>
              <a:rPr lang="pt-BR" dirty="0" smtClean="0"/>
              <a:t>. </a:t>
            </a:r>
            <a:r>
              <a:rPr lang="pt-BR" dirty="0" err="1" smtClean="0"/>
              <a:t>Proin</a:t>
            </a:r>
            <a:r>
              <a:rPr lang="pt-BR" dirty="0" smtClean="0"/>
              <a:t> </a:t>
            </a:r>
            <a:r>
              <a:rPr lang="pt-BR" dirty="0" err="1" smtClean="0"/>
              <a:t>efficitur</a:t>
            </a:r>
            <a:r>
              <a:rPr lang="pt-BR" dirty="0" smtClean="0"/>
              <a:t> </a:t>
            </a:r>
            <a:r>
              <a:rPr lang="pt-BR" dirty="0" err="1" smtClean="0"/>
              <a:t>tellus</a:t>
            </a:r>
            <a:r>
              <a:rPr lang="pt-BR" dirty="0" smtClean="0"/>
              <a:t> et </a:t>
            </a:r>
            <a:r>
              <a:rPr lang="pt-BR" dirty="0" err="1" smtClean="0"/>
              <a:t>neque</a:t>
            </a:r>
            <a:r>
              <a:rPr lang="pt-BR" dirty="0" smtClean="0"/>
              <a:t> </a:t>
            </a:r>
            <a:r>
              <a:rPr lang="pt-BR" dirty="0" err="1" smtClean="0"/>
              <a:t>efficitur</a:t>
            </a:r>
            <a:r>
              <a:rPr lang="pt-BR" dirty="0" smtClean="0"/>
              <a:t>, a </a:t>
            </a:r>
            <a:r>
              <a:rPr lang="pt-BR" dirty="0" err="1" smtClean="0"/>
              <a:t>lobortis</a:t>
            </a:r>
            <a:r>
              <a:rPr lang="pt-BR" dirty="0" smtClean="0"/>
              <a:t> massa </a:t>
            </a:r>
            <a:r>
              <a:rPr lang="pt-BR" dirty="0" err="1" smtClean="0"/>
              <a:t>mattis</a:t>
            </a:r>
            <a:r>
              <a:rPr lang="pt-BR" dirty="0" smtClean="0"/>
              <a:t>. </a:t>
            </a:r>
            <a:r>
              <a:rPr lang="pt-BR" dirty="0" err="1" smtClean="0"/>
              <a:t>Donec</a:t>
            </a:r>
            <a:r>
              <a:rPr lang="pt-BR" dirty="0" smtClean="0"/>
              <a:t> </a:t>
            </a:r>
            <a:r>
              <a:rPr lang="pt-BR" dirty="0" err="1" smtClean="0"/>
              <a:t>congue</a:t>
            </a:r>
            <a:r>
              <a:rPr lang="pt-BR" dirty="0" smtClean="0"/>
              <a:t> </a:t>
            </a:r>
            <a:r>
              <a:rPr lang="pt-BR" dirty="0" err="1" smtClean="0"/>
              <a:t>lacus</a:t>
            </a:r>
            <a:r>
              <a:rPr lang="pt-BR" dirty="0" smtClean="0"/>
              <a:t>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tellus</a:t>
            </a:r>
            <a:r>
              <a:rPr lang="pt-BR" dirty="0" smtClean="0"/>
              <a:t> </a:t>
            </a:r>
            <a:r>
              <a:rPr lang="pt-BR" dirty="0" err="1" smtClean="0"/>
              <a:t>dapibus</a:t>
            </a:r>
            <a:r>
              <a:rPr lang="pt-BR" dirty="0" smtClean="0"/>
              <a:t>, </a:t>
            </a:r>
            <a:r>
              <a:rPr lang="pt-BR" dirty="0" err="1" smtClean="0"/>
              <a:t>vel</a:t>
            </a:r>
            <a:r>
              <a:rPr lang="pt-BR" dirty="0" smtClean="0"/>
              <a:t> </a:t>
            </a:r>
            <a:r>
              <a:rPr lang="pt-BR" dirty="0" err="1" smtClean="0"/>
              <a:t>aliquet</a:t>
            </a:r>
            <a:r>
              <a:rPr lang="pt-BR" dirty="0" smtClean="0"/>
              <a:t> </a:t>
            </a:r>
            <a:r>
              <a:rPr lang="pt-BR" dirty="0" err="1" smtClean="0"/>
              <a:t>eros</a:t>
            </a:r>
            <a:r>
              <a:rPr lang="pt-BR" dirty="0" smtClean="0"/>
              <a:t> </a:t>
            </a:r>
            <a:r>
              <a:rPr lang="pt-BR" dirty="0" err="1" smtClean="0"/>
              <a:t>mattis</a:t>
            </a:r>
            <a:r>
              <a:rPr lang="pt-BR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383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G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7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G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3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25740-9DF6-43D4-A24A-8FE83FA214CD}" type="datetimeFigureOut">
              <a:rPr lang="pt-BR" smtClean="0"/>
              <a:t>26/10/2017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C23C7-C5F9-4D16-AA2A-D908615CFB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60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29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275606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Tabelião de notas reduz a </a:t>
            </a:r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burocracia</a:t>
            </a:r>
          </a:p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arrecada impostos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1347614"/>
            <a:ext cx="4669441" cy="326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275606"/>
            <a:ext cx="2304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Propostas do Notariado para reduzir a burocracia no Brasil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419872" y="2499742"/>
            <a:ext cx="4572000" cy="22898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 eletivo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cidadão vai ao notário se quiser o serviço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Desafogo do Judiciário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Processos serão julgados com mais rapidez e qualidade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Circulação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econômica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Ganhos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individuais</a:t>
            </a:r>
            <a:endParaRPr lang="pt-BR" sz="1400" b="1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Ganhos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sociais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arrecada </a:t>
            </a: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rapidamente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sz="14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80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Desjudicialização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1680" y="2427734"/>
            <a:ext cx="6336704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Separação</a:t>
            </a:r>
            <a:r>
              <a:rPr lang="pt-BR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divórcio dos casados e extinção da união estável dos companheiros mesmo havendo filhos menores ou nascituros 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sz="14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3628" y="18516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74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Desjudicialização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1680" y="2427734"/>
            <a:ext cx="633670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Inventário </a:t>
            </a: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partilha no tabelião, mesmo quando haja testamento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sz="14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3628" y="18516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Desjudicialização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1680" y="2427734"/>
            <a:ext cx="633670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Inventário </a:t>
            </a: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partilha no tabelião, mesmo quando haja filhos incapazes ou nascituros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sz="14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3628" y="18516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88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Desjudicialização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1680" y="2427734"/>
            <a:ext cx="6336704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Retificações de separações, divórcios, inventários e partilhas judiciais, mesmo com testamento ou filhos incapazes ou nascituro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sz="14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3628" y="18516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288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Desjudicialização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1680" y="2427734"/>
            <a:ext cx="633670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Carta de sentença dos processos judiciais extraída pelo notário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sz="14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3628" y="18516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2490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Desjudicialização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1680" y="2427734"/>
            <a:ext cx="6336704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os procedimentos de jurisdição voluntária, quando não há conflito, </a:t>
            </a:r>
            <a:r>
              <a:rPr lang="pt-BR" sz="1400" b="1" u="sng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</a:t>
            </a: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 feitos pelo notário</a:t>
            </a:r>
          </a:p>
          <a:p>
            <a:pPr lvl="0">
              <a:spcBef>
                <a:spcPct val="20000"/>
              </a:spcBef>
            </a:pPr>
            <a:endParaRPr lang="pt-BR" sz="1400" b="1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Sempre com advogado</a:t>
            </a: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Interesse de incapazes, sempre com a presença do MP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sz="14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3628" y="18516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73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Desjudicialização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1680" y="2427734"/>
            <a:ext cx="633670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Todos os processos de execução </a:t>
            </a:r>
            <a:r>
              <a:rPr lang="pt-BR" sz="1400" b="1" u="sng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podem</a:t>
            </a: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ser feitos pelo notário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sz="14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3628" y="18516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pt-BR" dirty="0"/>
          </a:p>
        </p:txBody>
      </p:sp>
      <p:pic>
        <p:nvPicPr>
          <p:cNvPr id="6" name="Espaço Reservado para Conteúdo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003798"/>
            <a:ext cx="5145691" cy="181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Desjudicialização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1680" y="2427734"/>
            <a:ext cx="633670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Alteração do regime de bens do casamento ou união estável por escritura pública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sz="14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3628" y="18516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32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3" y="1522333"/>
            <a:ext cx="4392488" cy="2098833"/>
          </a:xfrm>
        </p:spPr>
        <p:txBody>
          <a:bodyPr/>
          <a:lstStyle/>
          <a:p>
            <a:r>
              <a:rPr lang="pt-BR" sz="2400" dirty="0" smtClean="0"/>
              <a:t>Notários sem burocracia</a:t>
            </a:r>
            <a:br>
              <a:rPr lang="pt-BR" sz="2400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2400" dirty="0" smtClean="0"/>
              <a:t>Propostas para Dinamizar a Sociedade Brasileira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53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Desjudicialização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1680" y="2427734"/>
            <a:ext cx="6336704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Adjudicação compulsória perante o tabelião de notas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sz="14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3628" y="18516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88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Desjudicialização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1680" y="2427734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Inventários e partilhas litigiosas nos tabeliães de notas</a:t>
            </a: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Sempre com advogados</a:t>
            </a: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houver filhos incapazes ou nascituros, sempre com MP</a:t>
            </a: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as partes não se conformarem, a escritura é levada à Justiça que decidirá o assunto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sz="14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3628" y="18516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41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Desjudicialização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1680" y="2427734"/>
            <a:ext cx="633670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Abertura, registro e cumprimento do testamento público ou cerrado pela via notarial</a:t>
            </a: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Sempre com advogado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23628" y="18516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10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Desjudicialização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1680" y="2427734"/>
            <a:ext cx="6336704" cy="228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Fixação de alimentos para o cônjuge ou filhos incapazes, guarda ou outros assuntos de família perante tabelião</a:t>
            </a: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Sempre com advogado</a:t>
            </a: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houver incapazes ou nascituros, sempre com o MP</a:t>
            </a:r>
          </a:p>
          <a:p>
            <a:pPr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Se as partes não se conformarem, a escritura é levada à Justiça que decidirá o assunto</a:t>
            </a:r>
          </a:p>
          <a:p>
            <a:pPr lvl="0">
              <a:spcBef>
                <a:spcPct val="20000"/>
              </a:spcBef>
            </a:pP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3628" y="18516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729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Desjudicialização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1680" y="2427734"/>
            <a:ext cx="6336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 notarial com depoimento para efeitos no processo judicial</a:t>
            </a: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Sempre com advogado</a:t>
            </a: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houver incapazes ou nascituros, sempre com o MP</a:t>
            </a:r>
          </a:p>
          <a:p>
            <a:pPr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3628" y="18516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054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Negócios jurídicos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1680" y="2427734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Dívidas com a Fazenda Pública não impedem o negócio</a:t>
            </a:r>
          </a:p>
          <a:p>
            <a:pPr lvl="0">
              <a:spcBef>
                <a:spcPct val="20000"/>
              </a:spcBef>
            </a:pPr>
            <a:r>
              <a:rPr lang="pt-BR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Concentração dos gravames e ônus na matrícula do imóvel</a:t>
            </a:r>
            <a:endParaRPr lang="pt-BR" sz="1400" b="1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Fazenda 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 protestar 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seu crédito</a:t>
            </a: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Certidões positivas da Fazenda Pública não podem impedir os negócios e sua formalização</a:t>
            </a: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3628" y="18516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47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Negócios jurídicos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1680" y="2427734"/>
            <a:ext cx="63367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Atos e negócios em um só momento</a:t>
            </a:r>
          </a:p>
          <a:p>
            <a:pPr lvl="0">
              <a:spcBef>
                <a:spcPct val="20000"/>
              </a:spcBef>
            </a:pPr>
            <a:r>
              <a:rPr lang="pt-BR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Toda a contratação pela 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internet, com a participação e responsabilidade do tabelião</a:t>
            </a: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Cidadão solicita o serviço por um click e recebe-o com pleno efeito em certo 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prazo</a:t>
            </a: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Assinatura manuscrita ou digital sempre presencial</a:t>
            </a: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3628" y="18516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7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48351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Negócios jurídicos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691680" y="2427734"/>
            <a:ext cx="6336704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Depósito de garantia nos negócios - </a:t>
            </a:r>
            <a:r>
              <a:rPr lang="pt-BR" sz="1400" b="1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Escrow</a:t>
            </a:r>
            <a:endParaRPr lang="pt-BR" sz="1400" b="1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Notário é terceiro de confiança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Vendedor entrega o bem</a:t>
            </a: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Comprador faz o pagamento</a:t>
            </a:r>
          </a:p>
          <a:p>
            <a:pPr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semelhante ao adotado nos EUA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pt-BR" sz="1400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223628" y="185167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12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275606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Propostas do </a:t>
            </a:r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Notariado</a:t>
            </a:r>
          </a:p>
          <a:p>
            <a:endParaRPr lang="pt-BR" sz="2400" b="1" spc="-113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seguir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419872" y="249974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Documento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detalhamento das propostas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Estimativa 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economia das propostas</a:t>
            </a:r>
          </a:p>
          <a:p>
            <a:pPr marL="628650" lvl="1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Tempo e dinheiro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Estimativa 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resultado para o Estado brasileiro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</a:t>
            </a: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notários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o </a:t>
            </a: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CNB são entusiastas da desburocratização, 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pois superam as dificuldades no seu dia-a-dia</a:t>
            </a: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sz="1400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sz="14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0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4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203598"/>
            <a:ext cx="2798255" cy="932974"/>
          </a:xfrm>
        </p:spPr>
        <p:txBody>
          <a:bodyPr/>
          <a:lstStyle/>
          <a:p>
            <a:r>
              <a:rPr lang="pt-BR" sz="2400" dirty="0" smtClean="0"/>
              <a:t>Colégio Notarial do Brasil</a:t>
            </a:r>
            <a:endParaRPr lang="pt-BR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87624" y="2571750"/>
            <a:ext cx="7495985" cy="1179576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Entidade sem fins lucrativos que congrega os tabeliães de notas brasileiros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Associação é facultativa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Presença em 23 Estados e no DF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Visa a qualificar e modernizar o serviço notarial brasileiro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Representa o Brasil na União Internacional do Notariado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341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203598"/>
            <a:ext cx="2798255" cy="932974"/>
          </a:xfrm>
        </p:spPr>
        <p:txBody>
          <a:bodyPr/>
          <a:lstStyle/>
          <a:p>
            <a:r>
              <a:rPr lang="pt-BR" sz="2400" dirty="0" smtClean="0"/>
              <a:t>Uma instituição universal</a:t>
            </a:r>
            <a:endParaRPr lang="pt-BR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87624" y="2571750"/>
            <a:ext cx="7495985" cy="1179576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Notariado igual ao nosso em </a:t>
            </a:r>
            <a:r>
              <a:rPr lang="pt-BR" sz="1400" b="1" dirty="0" smtClean="0"/>
              <a:t>87 países </a:t>
            </a:r>
            <a:r>
              <a:rPr lang="pt-BR" sz="1400" dirty="0" smtClean="0"/>
              <a:t>do Globo – UINL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b="1" dirty="0" smtClean="0"/>
              <a:t>2/3</a:t>
            </a:r>
            <a:r>
              <a:rPr lang="pt-BR" sz="1400" dirty="0" smtClean="0"/>
              <a:t> da população mundial: 4,8 bilhões de pessoas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b="1" dirty="0" smtClean="0"/>
              <a:t>7</a:t>
            </a:r>
            <a:r>
              <a:rPr lang="pt-BR" sz="1400" dirty="0" smtClean="0"/>
              <a:t> entre as dez maiores economias do Globo: </a:t>
            </a:r>
          </a:p>
          <a:p>
            <a:r>
              <a:rPr lang="pt-BR" sz="1400" dirty="0" smtClean="0"/>
              <a:t>	China, Japão, Alemanha, Rússia, Indonésia, </a:t>
            </a:r>
            <a:r>
              <a:rPr lang="pt-BR" sz="1400" b="1" dirty="0" smtClean="0"/>
              <a:t>Brasil</a:t>
            </a:r>
            <a:r>
              <a:rPr lang="pt-BR" sz="1400" dirty="0" smtClean="0"/>
              <a:t> e França</a:t>
            </a:r>
            <a:endParaRPr lang="pt-BR" sz="1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275856" y="393990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mais...</a:t>
            </a:r>
          </a:p>
          <a:p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Espanha, Itália, Bélgica, Áustria, Holanda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869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203598"/>
            <a:ext cx="2798255" cy="932974"/>
          </a:xfrm>
        </p:spPr>
        <p:txBody>
          <a:bodyPr/>
          <a:lstStyle/>
          <a:p>
            <a:r>
              <a:rPr lang="pt-BR" sz="2400" dirty="0" smtClean="0"/>
              <a:t>Uma instituição universal</a:t>
            </a:r>
            <a:endParaRPr lang="pt-BR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87624" y="2571750"/>
            <a:ext cx="7495985" cy="18002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Assessoria </a:t>
            </a:r>
            <a:r>
              <a:rPr lang="pt-BR" sz="1400" dirty="0" smtClean="0"/>
              <a:t>capacitada – </a:t>
            </a:r>
            <a:r>
              <a:rPr lang="pt-BR" sz="1400" b="1" dirty="0" smtClean="0"/>
              <a:t>Concurso público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Qualificação legal dos atos, </a:t>
            </a:r>
            <a:r>
              <a:rPr lang="pt-BR" sz="1400" b="1" dirty="0" smtClean="0"/>
              <a:t>segundo a lei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Sistema </a:t>
            </a:r>
            <a:r>
              <a:rPr lang="pt-BR" sz="1400" b="1" dirty="0" smtClean="0"/>
              <a:t>preventivo</a:t>
            </a:r>
            <a:r>
              <a:rPr lang="pt-BR" sz="1400" dirty="0" smtClean="0"/>
              <a:t>, </a:t>
            </a:r>
            <a:r>
              <a:rPr lang="pt-BR" sz="1400" b="1" dirty="0" smtClean="0"/>
              <a:t>acautelatório</a:t>
            </a:r>
            <a:r>
              <a:rPr lang="pt-BR" sz="1400" dirty="0" smtClean="0"/>
              <a:t> – Ninguém quer ir ao Poder Judiciário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b="1" dirty="0" smtClean="0"/>
              <a:t>Maior força </a:t>
            </a:r>
            <a:r>
              <a:rPr lang="pt-BR" sz="1400" dirty="0" smtClean="0"/>
              <a:t>probante do Direito, plena </a:t>
            </a:r>
            <a:r>
              <a:rPr lang="pt-BR" sz="1400" b="1" dirty="0" smtClean="0"/>
              <a:t>executividade</a:t>
            </a:r>
            <a:r>
              <a:rPr lang="pt-BR" sz="1400" dirty="0" smtClean="0"/>
              <a:t> e </a:t>
            </a:r>
            <a:r>
              <a:rPr lang="pt-BR" sz="1400" b="1" dirty="0" smtClean="0"/>
              <a:t>eficácia</a:t>
            </a:r>
            <a:r>
              <a:rPr lang="pt-BR" sz="1400" dirty="0" smtClean="0"/>
              <a:t> dos atos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Guarda </a:t>
            </a:r>
            <a:r>
              <a:rPr lang="pt-BR" sz="1400" b="1" dirty="0" smtClean="0"/>
              <a:t>perpétua</a:t>
            </a:r>
            <a:r>
              <a:rPr lang="pt-BR" sz="1400" dirty="0" smtClean="0"/>
              <a:t> e </a:t>
            </a:r>
            <a:r>
              <a:rPr lang="pt-BR" sz="1400" b="1" dirty="0" smtClean="0"/>
              <a:t>gratuita</a:t>
            </a:r>
            <a:r>
              <a:rPr lang="pt-BR" sz="1400" dirty="0" smtClean="0"/>
              <a:t> dos instrumentos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Cópias ou certidões, a </a:t>
            </a:r>
            <a:r>
              <a:rPr lang="pt-BR" sz="1400" b="1" dirty="0" smtClean="0"/>
              <a:t>qualquer momento</a:t>
            </a:r>
            <a:r>
              <a:rPr lang="pt-BR" sz="1400" dirty="0" smtClean="0"/>
              <a:t> no futuro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b="1" dirty="0" smtClean="0"/>
              <a:t>Responsabilidade civil </a:t>
            </a:r>
            <a:r>
              <a:rPr lang="pt-BR" sz="1400" dirty="0" smtClean="0"/>
              <a:t>do notário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67699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203598"/>
            <a:ext cx="3168352" cy="932974"/>
          </a:xfrm>
        </p:spPr>
        <p:txBody>
          <a:bodyPr/>
          <a:lstStyle/>
          <a:p>
            <a:r>
              <a:rPr lang="pt-BR" sz="2400" dirty="0" smtClean="0"/>
              <a:t>Uma instituição universal no Brasil</a:t>
            </a:r>
            <a:endParaRPr lang="pt-BR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87624" y="2571750"/>
            <a:ext cx="7495985" cy="18002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A partir da Constituição Federal de 1988: </a:t>
            </a:r>
            <a:r>
              <a:rPr lang="pt-BR" sz="1400" b="1" dirty="0" smtClean="0"/>
              <a:t>Concurso</a:t>
            </a:r>
            <a:r>
              <a:rPr lang="pt-BR" sz="1400" dirty="0" smtClean="0"/>
              <a:t> público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8.500 tabeliães de notas + 4.000 Registradores com funções notariais </a:t>
            </a:r>
          </a:p>
          <a:p>
            <a:r>
              <a:rPr lang="pt-BR" sz="1400" dirty="0" smtClean="0"/>
              <a:t>= </a:t>
            </a:r>
            <a:r>
              <a:rPr lang="pt-BR" sz="1400" b="1" dirty="0" smtClean="0"/>
              <a:t>13.000 pontos </a:t>
            </a:r>
            <a:r>
              <a:rPr lang="pt-BR" sz="1400" dirty="0" smtClean="0"/>
              <a:t>de atendimento para a população brasileira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Emolumentos </a:t>
            </a:r>
            <a:r>
              <a:rPr lang="pt-BR" sz="1400" b="1" dirty="0" smtClean="0"/>
              <a:t>fixados por lei </a:t>
            </a:r>
            <a:r>
              <a:rPr lang="pt-BR" sz="1400" dirty="0" smtClean="0"/>
              <a:t>federal e lei estadual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Corpo jurídico altamente qualificado a </a:t>
            </a:r>
            <a:r>
              <a:rPr lang="pt-BR" sz="1400" b="1" dirty="0" smtClean="0"/>
              <a:t>serviço da sociedade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Tabeliães são </a:t>
            </a:r>
            <a:r>
              <a:rPr lang="pt-BR" sz="1400" b="1" dirty="0" smtClean="0"/>
              <a:t>parceiros </a:t>
            </a:r>
            <a:r>
              <a:rPr lang="pt-BR" sz="1400" dirty="0" smtClean="0"/>
              <a:t>da cidadania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Fiscalização do </a:t>
            </a:r>
            <a:r>
              <a:rPr lang="pt-BR" sz="1400" b="1" dirty="0" smtClean="0"/>
              <a:t>cumprimento das leis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Recolhedor e </a:t>
            </a:r>
            <a:r>
              <a:rPr lang="pt-BR" sz="1400" b="1" dirty="0" smtClean="0"/>
              <a:t>fiscal de tributos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04734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203598"/>
            <a:ext cx="3168352" cy="932974"/>
          </a:xfrm>
        </p:spPr>
        <p:txBody>
          <a:bodyPr/>
          <a:lstStyle/>
          <a:p>
            <a:r>
              <a:rPr lang="pt-BR" sz="2400" dirty="0" smtClean="0"/>
              <a:t>Em síntese...</a:t>
            </a:r>
            <a:endParaRPr lang="pt-BR" sz="2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87624" y="2571750"/>
            <a:ext cx="7495985" cy="1584176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A atividade notarial agrega valor aos negócios particulares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A burocracia é imposta pela </a:t>
            </a:r>
            <a:r>
              <a:rPr lang="pt-BR" sz="1400" dirty="0" smtClean="0"/>
              <a:t>lei. Os notários sofrem com ela</a:t>
            </a:r>
            <a:endParaRPr lang="pt-BR" sz="1400" dirty="0" smtClean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O cidadão tem um documento ou contrato hígido, com plena força probatória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A sociedade tem segurança jurídica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400" dirty="0" smtClean="0"/>
              <a:t>Notários arrecadam para o Estado, sem qualquer custo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452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814"/>
            <a:ext cx="3055069" cy="500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11560" y="127560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Tabelião de notas reduz a burocracia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406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127560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spc="-113" dirty="0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Tabelião de notas reduz a burocracia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987824" y="2355726"/>
            <a:ext cx="4572000" cy="20744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11.441/2007 – Separação, divórcio e partilha por escritura pública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1,7 milhão 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atos 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Economia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estimada em </a:t>
            </a:r>
            <a:r>
              <a:rPr lang="pt-BR" sz="1400" b="1" dirty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bilhões 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reais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Repasses para os Tribunais de Justiça: </a:t>
            </a: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Bi</a:t>
            </a:r>
            <a:endParaRPr lang="pt-BR" sz="1400" b="1" dirty="0" smtClean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Divórcio lavrado </a:t>
            </a: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hora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Inventário e partilha em </a:t>
            </a:r>
            <a:r>
              <a:rPr lang="pt-BR" sz="14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semana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pt-BR" sz="1400" dirty="0">
              <a:solidFill>
                <a:prstClr val="black">
                  <a:lumMod val="50000"/>
                  <a:lumOff val="50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630</Words>
  <Application>Microsoft Office PowerPoint</Application>
  <PresentationFormat>Apresentação na tela (16:9)</PresentationFormat>
  <Paragraphs>146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Verdana</vt:lpstr>
      <vt:lpstr>Wingdings</vt:lpstr>
      <vt:lpstr>Tema do Office</vt:lpstr>
      <vt:lpstr>Apresentação do PowerPoint</vt:lpstr>
      <vt:lpstr>Notários sem burocracia  Propostas para Dinamizar a Sociedade Brasileira</vt:lpstr>
      <vt:lpstr>Colégio Notarial do Brasil</vt:lpstr>
      <vt:lpstr>Uma instituição universal</vt:lpstr>
      <vt:lpstr>Uma instituição universal</vt:lpstr>
      <vt:lpstr>Uma instituição universal no Brasil</vt:lpstr>
      <vt:lpstr>Em síntese...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Tereza Lima</dc:creator>
  <cp:lastModifiedBy>Paulo Roberto Gaiger Ferreira</cp:lastModifiedBy>
  <cp:revision>29</cp:revision>
  <dcterms:created xsi:type="dcterms:W3CDTF">2017-10-11T14:54:31Z</dcterms:created>
  <dcterms:modified xsi:type="dcterms:W3CDTF">2017-10-26T17:07:21Z</dcterms:modified>
</cp:coreProperties>
</file>