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3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3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26.xml"/>
  <Override ContentType="application/vnd.openxmlformats-officedocument.theme+xml" PartName="/ppt/theme/theme7.xml"/>
  <Override ContentType="application/vnd.openxmlformats-officedocument.theme+xml" PartName="/ppt/theme/theme3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27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31.xml"/>
  <Override ContentType="application/vnd.openxmlformats-officedocument.theme+xml" PartName="/ppt/theme/theme30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8.xml"/>
  <Override ContentType="application/vnd.openxmlformats-officedocument.theme+xml" PartName="/ppt/theme/theme21.xml"/>
  <Override ContentType="application/vnd.openxmlformats-officedocument.theme+xml" PartName="/ppt/theme/theme34.xml"/>
  <Override ContentType="application/vnd.openxmlformats-officedocument.theme+xml" PartName="/ppt/theme/theme2.xml"/>
  <Override ContentType="application/vnd.openxmlformats-officedocument.theme+xml" PartName="/ppt/theme/theme29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  <p:sldMasterId id="2147483660" r:id="rId10"/>
    <p:sldMasterId id="2147483662" r:id="rId11"/>
    <p:sldMasterId id="2147483664" r:id="rId12"/>
    <p:sldMasterId id="2147483666" r:id="rId13"/>
    <p:sldMasterId id="2147483668" r:id="rId14"/>
    <p:sldMasterId id="2147483670" r:id="rId15"/>
    <p:sldMasterId id="2147483672" r:id="rId16"/>
    <p:sldMasterId id="2147483674" r:id="rId17"/>
    <p:sldMasterId id="2147483676" r:id="rId18"/>
    <p:sldMasterId id="2147483678" r:id="rId19"/>
    <p:sldMasterId id="2147483680" r:id="rId20"/>
    <p:sldMasterId id="2147483682" r:id="rId21"/>
    <p:sldMasterId id="2147483684" r:id="rId22"/>
    <p:sldMasterId id="2147483686" r:id="rId23"/>
    <p:sldMasterId id="2147483688" r:id="rId24"/>
    <p:sldMasterId id="2147483690" r:id="rId25"/>
    <p:sldMasterId id="2147483692" r:id="rId26"/>
    <p:sldMasterId id="2147483694" r:id="rId27"/>
    <p:sldMasterId id="2147483696" r:id="rId28"/>
    <p:sldMasterId id="2147483698" r:id="rId29"/>
    <p:sldMasterId id="2147483700" r:id="rId30"/>
    <p:sldMasterId id="2147483702" r:id="rId31"/>
    <p:sldMasterId id="2147483704" r:id="rId32"/>
    <p:sldMasterId id="2147483706" r:id="rId33"/>
    <p:sldMasterId id="2147483708" r:id="rId34"/>
    <p:sldMasterId id="2147483710" r:id="rId35"/>
    <p:sldMasterId id="2147483712" r:id="rId36"/>
  </p:sldMasterIdLst>
  <p:notesMasterIdLst>
    <p:notesMasterId r:id="rId37"/>
  </p:notes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</p:sldIdLst>
  <p:sldSz cy="6858000" cx="12192000"/>
  <p:notesSz cx="6858000" cy="9144000"/>
  <p:embeddedFontLst>
    <p:embeddedFont>
      <p:font typeface="Quattrocento Sans"/>
      <p:regular r:id="rId55"/>
      <p:bold r:id="rId56"/>
      <p:italic r:id="rId57"/>
      <p:boldItalic r:id="rId58"/>
    </p:embeddedFont>
    <p:embeddedFont>
      <p:font typeface="Arial Black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4">
          <p15:clr>
            <a:srgbClr val="000000"/>
          </p15:clr>
        </p15:guide>
        <p15:guide id="2" orient="horz" pos="177">
          <p15:clr>
            <a:srgbClr val="000000"/>
          </p15:clr>
        </p15:guide>
        <p15:guide id="3" orient="horz" pos="868">
          <p15:clr>
            <a:srgbClr val="000000"/>
          </p15:clr>
        </p15:guide>
        <p15:guide id="4" pos="3896">
          <p15:clr>
            <a:srgbClr val="000000"/>
          </p15:clr>
        </p15:guide>
        <p15:guide id="5" pos="3801">
          <p15:clr>
            <a:srgbClr val="000000"/>
          </p15:clr>
        </p15:guide>
        <p15:guide id="6" pos="382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60" roundtripDataSignature="AMtx7mj9T457wVkaXIUZitJorIjUrDi/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4" orient="horz"/>
        <p:guide pos="177" orient="horz"/>
        <p:guide pos="868" orient="horz"/>
        <p:guide pos="3896"/>
        <p:guide pos="3801"/>
        <p:guide pos="38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.xml"/><Relationship Id="rId42" Type="http://schemas.openxmlformats.org/officeDocument/2006/relationships/slide" Target="slides/slide5.xml"/><Relationship Id="rId41" Type="http://schemas.openxmlformats.org/officeDocument/2006/relationships/slide" Target="slides/slide4.xml"/><Relationship Id="rId44" Type="http://schemas.openxmlformats.org/officeDocument/2006/relationships/slide" Target="slides/slide7.xml"/><Relationship Id="rId43" Type="http://schemas.openxmlformats.org/officeDocument/2006/relationships/slide" Target="slides/slide6.xml"/><Relationship Id="rId46" Type="http://schemas.openxmlformats.org/officeDocument/2006/relationships/slide" Target="slides/slide9.xml"/><Relationship Id="rId45" Type="http://schemas.openxmlformats.org/officeDocument/2006/relationships/slide" Target="slides/slide8.xml"/><Relationship Id="rId1" Type="http://schemas.openxmlformats.org/officeDocument/2006/relationships/theme" Target="theme/theme1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11.xml"/><Relationship Id="rId47" Type="http://schemas.openxmlformats.org/officeDocument/2006/relationships/slide" Target="slides/slide10.xml"/><Relationship Id="rId49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Master" Target="slideMasters/slideMaster28.xml"/><Relationship Id="rId30" Type="http://schemas.openxmlformats.org/officeDocument/2006/relationships/slideMaster" Target="slideMasters/slideMaster27.xml"/><Relationship Id="rId33" Type="http://schemas.openxmlformats.org/officeDocument/2006/relationships/slideMaster" Target="slideMasters/slideMaster30.xml"/><Relationship Id="rId32" Type="http://schemas.openxmlformats.org/officeDocument/2006/relationships/slideMaster" Target="slideMasters/slideMaster29.xml"/><Relationship Id="rId35" Type="http://schemas.openxmlformats.org/officeDocument/2006/relationships/slideMaster" Target="slideMasters/slideMaster32.xml"/><Relationship Id="rId34" Type="http://schemas.openxmlformats.org/officeDocument/2006/relationships/slideMaster" Target="slideMasters/slideMaster31.xml"/><Relationship Id="rId37" Type="http://schemas.openxmlformats.org/officeDocument/2006/relationships/notesMaster" Target="notesMasters/notesMaster1.xml"/><Relationship Id="rId36" Type="http://schemas.openxmlformats.org/officeDocument/2006/relationships/slideMaster" Target="slideMasters/slideMaster33.xml"/><Relationship Id="rId39" Type="http://schemas.openxmlformats.org/officeDocument/2006/relationships/slide" Target="slides/slide2.xml"/><Relationship Id="rId38" Type="http://schemas.openxmlformats.org/officeDocument/2006/relationships/slide" Target="slides/slide1.xml"/><Relationship Id="rId20" Type="http://schemas.openxmlformats.org/officeDocument/2006/relationships/slideMaster" Target="slideMasters/slideMaster17.xml"/><Relationship Id="rId22" Type="http://schemas.openxmlformats.org/officeDocument/2006/relationships/slideMaster" Target="slideMasters/slideMaster19.xml"/><Relationship Id="rId21" Type="http://schemas.openxmlformats.org/officeDocument/2006/relationships/slideMaster" Target="slideMasters/slideMaster18.xml"/><Relationship Id="rId24" Type="http://schemas.openxmlformats.org/officeDocument/2006/relationships/slideMaster" Target="slideMasters/slideMaster21.xml"/><Relationship Id="rId23" Type="http://schemas.openxmlformats.org/officeDocument/2006/relationships/slideMaster" Target="slideMasters/slideMaster20.xml"/><Relationship Id="rId60" Type="http://customschemas.google.com/relationships/presentationmetadata" Target="metadata"/><Relationship Id="rId26" Type="http://schemas.openxmlformats.org/officeDocument/2006/relationships/slideMaster" Target="slideMasters/slideMaster23.xml"/><Relationship Id="rId25" Type="http://schemas.openxmlformats.org/officeDocument/2006/relationships/slideMaster" Target="slideMasters/slideMaster22.xml"/><Relationship Id="rId28" Type="http://schemas.openxmlformats.org/officeDocument/2006/relationships/slideMaster" Target="slideMasters/slideMaster25.xml"/><Relationship Id="rId27" Type="http://schemas.openxmlformats.org/officeDocument/2006/relationships/slideMaster" Target="slideMasters/slideMaster24.xml"/><Relationship Id="rId29" Type="http://schemas.openxmlformats.org/officeDocument/2006/relationships/slideMaster" Target="slideMasters/slideMaster26.xml"/><Relationship Id="rId51" Type="http://schemas.openxmlformats.org/officeDocument/2006/relationships/slide" Target="slides/slide14.xml"/><Relationship Id="rId50" Type="http://schemas.openxmlformats.org/officeDocument/2006/relationships/slide" Target="slides/slide13.xml"/><Relationship Id="rId53" Type="http://schemas.openxmlformats.org/officeDocument/2006/relationships/slide" Target="slides/slide16.xml"/><Relationship Id="rId52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55" Type="http://schemas.openxmlformats.org/officeDocument/2006/relationships/font" Target="fonts/QuattrocentoSans-regular.fntdata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57" Type="http://schemas.openxmlformats.org/officeDocument/2006/relationships/font" Target="fonts/QuattrocentoSans-italic.fntdata"/><Relationship Id="rId12" Type="http://schemas.openxmlformats.org/officeDocument/2006/relationships/slideMaster" Target="slideMasters/slideMaster9.xml"/><Relationship Id="rId56" Type="http://schemas.openxmlformats.org/officeDocument/2006/relationships/font" Target="fonts/QuattrocentoSans-bold.fntdata"/><Relationship Id="rId15" Type="http://schemas.openxmlformats.org/officeDocument/2006/relationships/slideMaster" Target="slideMasters/slideMaster12.xml"/><Relationship Id="rId59" Type="http://schemas.openxmlformats.org/officeDocument/2006/relationships/font" Target="fonts/ArialBlack-regular.fntdata"/><Relationship Id="rId14" Type="http://schemas.openxmlformats.org/officeDocument/2006/relationships/slideMaster" Target="slideMasters/slideMaster11.xml"/><Relationship Id="rId58" Type="http://schemas.openxmlformats.org/officeDocument/2006/relationships/font" Target="fonts/QuattrocentoSans-boldItalic.fntdata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paulonobre:Downloads:20161108_SolarProductionBrazil_updated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pnobre:Dropbox:manuscripts:2016_IPEA:Consulta_IBGE_SIDRA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Solar!$J$16:$J$19</c:f>
              <c:strCache>
                <c:ptCount val="4"/>
                <c:pt idx="0">
                  <c:v>Consumo BR 2015</c:v>
                </c:pt>
                <c:pt idx="1">
                  <c:v>Potencial PV Semiárido Desertificado</c:v>
                </c:pt>
                <c:pt idx="2">
                  <c:v>Potencial PV Semiárido Pastos Degradados</c:v>
                </c:pt>
                <c:pt idx="3">
                  <c:v>Potencial Hidráulica Nacional</c:v>
                </c:pt>
              </c:strCache>
            </c:strRef>
          </c:cat>
          <c:val>
            <c:numRef>
              <c:f>Solar!$K$16:$K$19</c:f>
              <c:numCache>
                <c:formatCode>0.0</c:formatCode>
                <c:ptCount val="4"/>
                <c:pt idx="0">
                  <c:v>1</c:v>
                </c:pt>
                <c:pt idx="1">
                  <c:v>1.24</c:v>
                </c:pt>
                <c:pt idx="2">
                  <c:v>7.04</c:v>
                </c:pt>
                <c:pt idx="3">
                  <c:v>4.3993879112471301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F-4A21-BF64-43AC2BB3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562496"/>
        <c:axId val="47483712"/>
        <c:axId val="0"/>
      </c:bar3DChart>
      <c:catAx>
        <c:axId val="16356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47483712"/>
        <c:crosses val="autoZero"/>
        <c:auto val="1"/>
        <c:lblAlgn val="ctr"/>
        <c:lblOffset val="100"/>
        <c:noMultiLvlLbl val="0"/>
      </c:catAx>
      <c:valAx>
        <c:axId val="474837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pt-BR"/>
          </a:p>
        </c:txPr>
        <c:crossAx val="163562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'Por Tam Propriedade'!$K$71</c:f>
              <c:strCache>
                <c:ptCount val="1"/>
                <c:pt idx="0">
                  <c:v>No. Propriedades</c:v>
                </c:pt>
              </c:strCache>
            </c:strRef>
          </c:tx>
          <c:invertIfNegative val="0"/>
          <c:dLbls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lang="en-US" sz="3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Tam Propriedade'!$L$70:$O$70</c:f>
              <c:strCache>
                <c:ptCount val="4"/>
                <c:pt idx="0">
                  <c:v>1-10</c:v>
                </c:pt>
                <c:pt idx="1">
                  <c:v>10-100</c:v>
                </c:pt>
                <c:pt idx="2">
                  <c:v>100-500</c:v>
                </c:pt>
                <c:pt idx="3">
                  <c:v>500 - 2500+</c:v>
                </c:pt>
              </c:strCache>
            </c:strRef>
          </c:cat>
          <c:val>
            <c:numRef>
              <c:f>'Por Tam Propriedade'!$L$71:$O$71</c:f>
              <c:numCache>
                <c:formatCode>0%</c:formatCode>
                <c:ptCount val="4"/>
                <c:pt idx="0">
                  <c:v>0.28776183568706698</c:v>
                </c:pt>
                <c:pt idx="1">
                  <c:v>0.57360711306190904</c:v>
                </c:pt>
                <c:pt idx="2">
                  <c:v>0.114219359493728</c:v>
                </c:pt>
                <c:pt idx="3">
                  <c:v>2.44116917572961E-2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8-496E-8C6E-280D1B96C2B3}"/>
            </c:ext>
          </c:extLst>
        </c:ser>
        <c:ser>
          <c:idx val="1"/>
          <c:order val="1"/>
          <c:tx>
            <c:strRef>
              <c:f>'Por Tam Propriedade'!$K$72</c:f>
              <c:strCache>
                <c:ptCount val="1"/>
                <c:pt idx="0">
                  <c:v>Área Total</c:v>
                </c:pt>
              </c:strCache>
            </c:strRef>
          </c:tx>
          <c:invertIfNegative val="0"/>
          <c:dLbls>
            <c:spPr>
              <a:solidFill>
                <a:srgbClr val="ED7D31"/>
              </a:solidFill>
            </c:spPr>
            <c:txPr>
              <a:bodyPr/>
              <a:lstStyle/>
              <a:p>
                <a:pPr>
                  <a:defRPr lang="en-US" sz="3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Tam Propriedade'!$L$70:$O$70</c:f>
              <c:strCache>
                <c:ptCount val="4"/>
                <c:pt idx="0">
                  <c:v>1-10</c:v>
                </c:pt>
                <c:pt idx="1">
                  <c:v>10-100</c:v>
                </c:pt>
                <c:pt idx="2">
                  <c:v>100-500</c:v>
                </c:pt>
                <c:pt idx="3">
                  <c:v>500 - 2500+</c:v>
                </c:pt>
              </c:strCache>
            </c:strRef>
          </c:cat>
          <c:val>
            <c:numRef>
              <c:f>'Por Tam Propriedade'!$L$72:$O$72</c:f>
              <c:numCache>
                <c:formatCode>0%</c:formatCode>
                <c:ptCount val="4"/>
                <c:pt idx="0">
                  <c:v>4.0329764834338401E-2</c:v>
                </c:pt>
                <c:pt idx="1">
                  <c:v>0.34376085295085901</c:v>
                </c:pt>
                <c:pt idx="2">
                  <c:v>0.28665830961750299</c:v>
                </c:pt>
                <c:pt idx="3">
                  <c:v>0.32925107259730002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8-496E-8C6E-280D1B96C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561472"/>
        <c:axId val="47486016"/>
        <c:axId val="163532800"/>
      </c:bar3DChart>
      <c:catAx>
        <c:axId val="16356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2400"/>
            </a:pPr>
            <a:endParaRPr lang="pt-BR"/>
          </a:p>
        </c:txPr>
        <c:crossAx val="47486016"/>
        <c:crosses val="autoZero"/>
        <c:auto val="1"/>
        <c:lblAlgn val="ctr"/>
        <c:lblOffset val="100"/>
        <c:noMultiLvlLbl val="0"/>
      </c:catAx>
      <c:valAx>
        <c:axId val="47486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163561472"/>
        <c:crosses val="autoZero"/>
        <c:crossBetween val="between"/>
      </c:valAx>
      <c:serAx>
        <c:axId val="163532800"/>
        <c:scaling>
          <c:orientation val="minMax"/>
        </c:scaling>
        <c:delete val="1"/>
        <c:axPos val="b"/>
        <c:majorTickMark val="out"/>
        <c:minorTickMark val="none"/>
        <c:tickLblPos val="nextTo"/>
        <c:crossAx val="47486016"/>
        <c:crosses val="autoZero"/>
      </c:ser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</cdr:x>
      <cdr:y>0.81713</cdr:y>
    </cdr:from>
    <cdr:to>
      <cdr:x>0.95</cdr:x>
      <cdr:y>0.90046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886200" y="22415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(ha)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07" name="Google Shape;8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com Icones Esquerda">
  <p:cSld name="Texto com Icones Esquerd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>
            <p:ph idx="2" type="pic"/>
          </p:nvPr>
        </p:nvSpPr>
        <p:spPr>
          <a:xfrm>
            <a:off x="9728200" y="0"/>
            <a:ext cx="24638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" name="Google Shape;19;p19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1837426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9"/>
          <p:cNvSpPr/>
          <p:nvPr>
            <p:ph idx="3" type="pic"/>
          </p:nvPr>
        </p:nvSpPr>
        <p:spPr>
          <a:xfrm>
            <a:off x="832538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22" name="Google Shape;22;p19"/>
          <p:cNvSpPr txBox="1"/>
          <p:nvPr>
            <p:ph idx="4" type="body"/>
          </p:nvPr>
        </p:nvSpPr>
        <p:spPr>
          <a:xfrm>
            <a:off x="6258351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9"/>
          <p:cNvSpPr/>
          <p:nvPr>
            <p:ph idx="5" type="pic"/>
          </p:nvPr>
        </p:nvSpPr>
        <p:spPr>
          <a:xfrm>
            <a:off x="5253463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24" name="Google Shape;24;p19"/>
          <p:cNvSpPr txBox="1"/>
          <p:nvPr>
            <p:ph idx="6" type="body"/>
          </p:nvPr>
        </p:nvSpPr>
        <p:spPr>
          <a:xfrm>
            <a:off x="1837426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9"/>
          <p:cNvSpPr/>
          <p:nvPr>
            <p:ph idx="7" type="pic"/>
          </p:nvPr>
        </p:nvSpPr>
        <p:spPr>
          <a:xfrm>
            <a:off x="832538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26" name="Google Shape;26;p19"/>
          <p:cNvSpPr txBox="1"/>
          <p:nvPr>
            <p:ph idx="8" type="body"/>
          </p:nvPr>
        </p:nvSpPr>
        <p:spPr>
          <a:xfrm>
            <a:off x="6258351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9"/>
          <p:cNvSpPr/>
          <p:nvPr>
            <p:ph idx="9" type="pic"/>
          </p:nvPr>
        </p:nvSpPr>
        <p:spPr>
          <a:xfrm>
            <a:off x="5253463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28" name="Google Shape;28;p19"/>
          <p:cNvSpPr txBox="1"/>
          <p:nvPr>
            <p:ph idx="13" type="body"/>
          </p:nvPr>
        </p:nvSpPr>
        <p:spPr>
          <a:xfrm>
            <a:off x="1837426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9"/>
          <p:cNvSpPr/>
          <p:nvPr>
            <p:ph idx="14" type="pic"/>
          </p:nvPr>
        </p:nvSpPr>
        <p:spPr>
          <a:xfrm>
            <a:off x="832538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0" name="Google Shape;30;p19"/>
          <p:cNvSpPr txBox="1"/>
          <p:nvPr>
            <p:ph idx="15" type="body"/>
          </p:nvPr>
        </p:nvSpPr>
        <p:spPr>
          <a:xfrm>
            <a:off x="6258351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9"/>
          <p:cNvSpPr/>
          <p:nvPr>
            <p:ph idx="16" type="pic"/>
          </p:nvPr>
        </p:nvSpPr>
        <p:spPr>
          <a:xfrm>
            <a:off x="5253463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2" name="Google Shape;32;p19"/>
          <p:cNvSpPr txBox="1"/>
          <p:nvPr>
            <p:ph idx="17" type="body"/>
          </p:nvPr>
        </p:nvSpPr>
        <p:spPr>
          <a:xfrm>
            <a:off x="1837426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/>
          <p:nvPr>
            <p:ph idx="18" type="pic"/>
          </p:nvPr>
        </p:nvSpPr>
        <p:spPr>
          <a:xfrm>
            <a:off x="832538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4" name="Google Shape;34;p19"/>
          <p:cNvSpPr txBox="1"/>
          <p:nvPr>
            <p:ph idx="19" type="body"/>
          </p:nvPr>
        </p:nvSpPr>
        <p:spPr>
          <a:xfrm>
            <a:off x="6258351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/>
          <p:nvPr>
            <p:ph idx="20" type="pic"/>
          </p:nvPr>
        </p:nvSpPr>
        <p:spPr>
          <a:xfrm>
            <a:off x="5253463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SÓRIA">
  <p:cSld name="1_DIVISÓRIA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/>
          <p:nvPr>
            <p:ph idx="2" type="pic"/>
          </p:nvPr>
        </p:nvSpPr>
        <p:spPr>
          <a:xfrm>
            <a:off x="0" y="0"/>
            <a:ext cx="6819900" cy="68770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3" name="Google Shape;143;p37"/>
          <p:cNvSpPr txBox="1"/>
          <p:nvPr>
            <p:ph type="ctrTitle"/>
          </p:nvPr>
        </p:nvSpPr>
        <p:spPr>
          <a:xfrm>
            <a:off x="7067372" y="4708188"/>
            <a:ext cx="4450178" cy="1956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ítulo e conteúdo">
  <p:cSld name="16_Título e conteúdo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title"/>
          </p:nvPr>
        </p:nvSpPr>
        <p:spPr>
          <a:xfrm>
            <a:off x="574766" y="271463"/>
            <a:ext cx="11042468" cy="11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609600" y="1790109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2" type="body"/>
          </p:nvPr>
        </p:nvSpPr>
        <p:spPr>
          <a:xfrm>
            <a:off x="6184900" y="1790109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3" type="body"/>
          </p:nvPr>
        </p:nvSpPr>
        <p:spPr>
          <a:xfrm>
            <a:off x="609600" y="4275125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4" type="body"/>
          </p:nvPr>
        </p:nvSpPr>
        <p:spPr>
          <a:xfrm>
            <a:off x="6184900" y="4275125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5" type="body"/>
          </p:nvPr>
        </p:nvSpPr>
        <p:spPr>
          <a:xfrm>
            <a:off x="609600" y="1396762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262626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6" type="body"/>
          </p:nvPr>
        </p:nvSpPr>
        <p:spPr>
          <a:xfrm>
            <a:off x="6184900" y="1396762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262626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7" type="body"/>
          </p:nvPr>
        </p:nvSpPr>
        <p:spPr>
          <a:xfrm>
            <a:off x="609600" y="3921926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262626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8" type="body"/>
          </p:nvPr>
        </p:nvSpPr>
        <p:spPr>
          <a:xfrm>
            <a:off x="6184900" y="3921926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262626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ítulo e conteúdo">
  <p:cSld name="17_Título e conteúdo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/>
          <p:nvPr>
            <p:ph type="title"/>
          </p:nvPr>
        </p:nvSpPr>
        <p:spPr>
          <a:xfrm>
            <a:off x="574766" y="271463"/>
            <a:ext cx="11042468" cy="11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609600" y="1790109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41"/>
          <p:cNvSpPr txBox="1"/>
          <p:nvPr>
            <p:ph idx="2" type="body"/>
          </p:nvPr>
        </p:nvSpPr>
        <p:spPr>
          <a:xfrm>
            <a:off x="6184900" y="1790109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3" type="body"/>
          </p:nvPr>
        </p:nvSpPr>
        <p:spPr>
          <a:xfrm>
            <a:off x="609600" y="4275125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1"/>
          <p:cNvSpPr txBox="1"/>
          <p:nvPr>
            <p:ph idx="4" type="body"/>
          </p:nvPr>
        </p:nvSpPr>
        <p:spPr>
          <a:xfrm>
            <a:off x="6184900" y="4275125"/>
            <a:ext cx="5296348" cy="201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400"/>
              <a:buChar char="•"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100"/>
              <a:buFont typeface="Arial"/>
              <a:buChar char="•"/>
              <a:defRPr sz="1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spcBef>
                <a:spcPts val="1000"/>
              </a:spcBef>
              <a:spcAft>
                <a:spcPts val="0"/>
              </a:spcAft>
              <a:buClr>
                <a:srgbClr val="0061AF"/>
              </a:buClr>
              <a:buSzPts val="1050"/>
              <a:buFont typeface="Arial"/>
              <a:buChar char="•"/>
              <a:defRPr sz="105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5" type="body"/>
          </p:nvPr>
        </p:nvSpPr>
        <p:spPr>
          <a:xfrm>
            <a:off x="609600" y="1396762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00825D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6" type="body"/>
          </p:nvPr>
        </p:nvSpPr>
        <p:spPr>
          <a:xfrm>
            <a:off x="6184900" y="1396762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00825D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1"/>
          <p:cNvSpPr txBox="1"/>
          <p:nvPr>
            <p:ph idx="7" type="body"/>
          </p:nvPr>
        </p:nvSpPr>
        <p:spPr>
          <a:xfrm>
            <a:off x="609600" y="3921926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00825D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41"/>
          <p:cNvSpPr txBox="1"/>
          <p:nvPr>
            <p:ph idx="8" type="body"/>
          </p:nvPr>
        </p:nvSpPr>
        <p:spPr>
          <a:xfrm>
            <a:off x="6184900" y="3921926"/>
            <a:ext cx="5296348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rgbClr val="00825D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com Img Lat Dir">
  <p:cSld name="Texto com Img Lat Di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>
            <p:ph idx="2" type="pic"/>
          </p:nvPr>
        </p:nvSpPr>
        <p:spPr>
          <a:xfrm>
            <a:off x="6184900" y="0"/>
            <a:ext cx="60071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1" name="Google Shape;211;p43"/>
          <p:cNvSpPr txBox="1"/>
          <p:nvPr>
            <p:ph idx="1" type="body"/>
          </p:nvPr>
        </p:nvSpPr>
        <p:spPr>
          <a:xfrm>
            <a:off x="470700" y="1619239"/>
            <a:ext cx="5486400" cy="478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43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3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com Img Lat Dir">
  <p:cSld name="3_Texto com Img Lat Di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/>
          <p:nvPr>
            <p:ph idx="2" type="pic"/>
          </p:nvPr>
        </p:nvSpPr>
        <p:spPr>
          <a:xfrm>
            <a:off x="6184900" y="4077431"/>
            <a:ext cx="6007100" cy="27825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0" name="Google Shape;230;p45"/>
          <p:cNvSpPr txBox="1"/>
          <p:nvPr>
            <p:ph idx="1" type="body"/>
          </p:nvPr>
        </p:nvSpPr>
        <p:spPr>
          <a:xfrm>
            <a:off x="470700" y="1619240"/>
            <a:ext cx="5486400" cy="219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5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5"/>
          <p:cNvSpPr/>
          <p:nvPr>
            <p:ph idx="3" type="pic"/>
          </p:nvPr>
        </p:nvSpPr>
        <p:spPr>
          <a:xfrm>
            <a:off x="6184900" y="1337346"/>
            <a:ext cx="6007100" cy="27612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3" name="Google Shape;233;p45"/>
          <p:cNvSpPr txBox="1"/>
          <p:nvPr>
            <p:ph idx="4" type="body"/>
          </p:nvPr>
        </p:nvSpPr>
        <p:spPr>
          <a:xfrm>
            <a:off x="470700" y="4276939"/>
            <a:ext cx="5486400" cy="219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45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com Img Lat Dir">
  <p:cSld name="4_Texto com Img Lat Di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/>
          <p:nvPr>
            <p:ph idx="2" type="pic"/>
          </p:nvPr>
        </p:nvSpPr>
        <p:spPr>
          <a:xfrm>
            <a:off x="6184900" y="4077431"/>
            <a:ext cx="6007100" cy="27825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3" name="Google Shape;253;p47"/>
          <p:cNvSpPr txBox="1"/>
          <p:nvPr>
            <p:ph idx="1" type="body"/>
          </p:nvPr>
        </p:nvSpPr>
        <p:spPr>
          <a:xfrm>
            <a:off x="470700" y="1619240"/>
            <a:ext cx="5486400" cy="219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7"/>
          <p:cNvSpPr/>
          <p:nvPr>
            <p:ph idx="3" type="pic"/>
          </p:nvPr>
        </p:nvSpPr>
        <p:spPr>
          <a:xfrm>
            <a:off x="6184900" y="1337346"/>
            <a:ext cx="6007100" cy="27612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6" name="Google Shape;256;p47"/>
          <p:cNvSpPr txBox="1"/>
          <p:nvPr>
            <p:ph idx="4" type="body"/>
          </p:nvPr>
        </p:nvSpPr>
        <p:spPr>
          <a:xfrm>
            <a:off x="470700" y="4276939"/>
            <a:ext cx="5486400" cy="219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7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 com Img Lat Dir">
  <p:cSld name="2_Texto com Img Lat Dir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9"/>
          <p:cNvSpPr/>
          <p:nvPr>
            <p:ph idx="2" type="pic"/>
          </p:nvPr>
        </p:nvSpPr>
        <p:spPr>
          <a:xfrm>
            <a:off x="0" y="4163208"/>
            <a:ext cx="12192000" cy="269479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3" name="Google Shape;273;p49"/>
          <p:cNvSpPr txBox="1"/>
          <p:nvPr>
            <p:ph idx="1" type="body"/>
          </p:nvPr>
        </p:nvSpPr>
        <p:spPr>
          <a:xfrm>
            <a:off x="470699" y="1619239"/>
            <a:ext cx="11394985" cy="2393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49"/>
          <p:cNvSpPr txBox="1"/>
          <p:nvPr>
            <p:ph type="title"/>
          </p:nvPr>
        </p:nvSpPr>
        <p:spPr>
          <a:xfrm>
            <a:off x="408079" y="602207"/>
            <a:ext cx="9897747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9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o com Img Lat Dir">
  <p:cSld name="1_Texto com Img Lat Di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/>
          <p:nvPr>
            <p:ph idx="2" type="pic"/>
          </p:nvPr>
        </p:nvSpPr>
        <p:spPr>
          <a:xfrm>
            <a:off x="6184900" y="0"/>
            <a:ext cx="60071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1" name="Google Shape;291;p51"/>
          <p:cNvSpPr txBox="1"/>
          <p:nvPr>
            <p:ph idx="1" type="body"/>
          </p:nvPr>
        </p:nvSpPr>
        <p:spPr>
          <a:xfrm>
            <a:off x="470700" y="1619239"/>
            <a:ext cx="5486400" cy="478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o com Img Lat Esq">
  <p:cSld name="1_Texto com Img Lat Esq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/>
          <p:nvPr>
            <p:ph idx="2" type="pic"/>
          </p:nvPr>
        </p:nvSpPr>
        <p:spPr>
          <a:xfrm>
            <a:off x="0" y="0"/>
            <a:ext cx="60071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9" name="Google Shape;309;p53"/>
          <p:cNvSpPr txBox="1"/>
          <p:nvPr>
            <p:ph idx="1" type="body"/>
          </p:nvPr>
        </p:nvSpPr>
        <p:spPr>
          <a:xfrm>
            <a:off x="6426909" y="1619239"/>
            <a:ext cx="5486400" cy="478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53"/>
          <p:cNvSpPr txBox="1"/>
          <p:nvPr>
            <p:ph type="title"/>
          </p:nvPr>
        </p:nvSpPr>
        <p:spPr>
          <a:xfrm>
            <a:off x="6321077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3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 com Icones Esquerda">
  <p:cSld name="2_Texto com Icones Esquerda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/>
          <p:nvPr>
            <p:ph idx="2" type="pic"/>
          </p:nvPr>
        </p:nvSpPr>
        <p:spPr>
          <a:xfrm>
            <a:off x="9728200" y="0"/>
            <a:ext cx="24638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8" name="Google Shape;328;p55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5"/>
          <p:cNvSpPr txBox="1"/>
          <p:nvPr>
            <p:ph idx="1" type="body"/>
          </p:nvPr>
        </p:nvSpPr>
        <p:spPr>
          <a:xfrm>
            <a:off x="1837426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55"/>
          <p:cNvSpPr/>
          <p:nvPr>
            <p:ph idx="3" type="pic"/>
          </p:nvPr>
        </p:nvSpPr>
        <p:spPr>
          <a:xfrm>
            <a:off x="832538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31" name="Google Shape;331;p55"/>
          <p:cNvSpPr txBox="1"/>
          <p:nvPr>
            <p:ph idx="4" type="body"/>
          </p:nvPr>
        </p:nvSpPr>
        <p:spPr>
          <a:xfrm>
            <a:off x="6258351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55"/>
          <p:cNvSpPr/>
          <p:nvPr>
            <p:ph idx="5" type="pic"/>
          </p:nvPr>
        </p:nvSpPr>
        <p:spPr>
          <a:xfrm>
            <a:off x="5253463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33" name="Google Shape;333;p55"/>
          <p:cNvSpPr txBox="1"/>
          <p:nvPr>
            <p:ph idx="6" type="body"/>
          </p:nvPr>
        </p:nvSpPr>
        <p:spPr>
          <a:xfrm>
            <a:off x="1837426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55"/>
          <p:cNvSpPr/>
          <p:nvPr>
            <p:ph idx="7" type="pic"/>
          </p:nvPr>
        </p:nvSpPr>
        <p:spPr>
          <a:xfrm>
            <a:off x="832538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35" name="Google Shape;335;p55"/>
          <p:cNvSpPr txBox="1"/>
          <p:nvPr>
            <p:ph idx="8" type="body"/>
          </p:nvPr>
        </p:nvSpPr>
        <p:spPr>
          <a:xfrm>
            <a:off x="6258351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55"/>
          <p:cNvSpPr/>
          <p:nvPr>
            <p:ph idx="9" type="pic"/>
          </p:nvPr>
        </p:nvSpPr>
        <p:spPr>
          <a:xfrm>
            <a:off x="5253463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37" name="Google Shape;337;p55"/>
          <p:cNvSpPr txBox="1"/>
          <p:nvPr>
            <p:ph idx="13" type="body"/>
          </p:nvPr>
        </p:nvSpPr>
        <p:spPr>
          <a:xfrm>
            <a:off x="1837426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55"/>
          <p:cNvSpPr/>
          <p:nvPr>
            <p:ph idx="14" type="pic"/>
          </p:nvPr>
        </p:nvSpPr>
        <p:spPr>
          <a:xfrm>
            <a:off x="832538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39" name="Google Shape;339;p55"/>
          <p:cNvSpPr txBox="1"/>
          <p:nvPr>
            <p:ph idx="15" type="body"/>
          </p:nvPr>
        </p:nvSpPr>
        <p:spPr>
          <a:xfrm>
            <a:off x="6258351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55"/>
          <p:cNvSpPr/>
          <p:nvPr>
            <p:ph idx="16" type="pic"/>
          </p:nvPr>
        </p:nvSpPr>
        <p:spPr>
          <a:xfrm>
            <a:off x="5253463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41" name="Google Shape;341;p55"/>
          <p:cNvSpPr txBox="1"/>
          <p:nvPr>
            <p:ph idx="17" type="body"/>
          </p:nvPr>
        </p:nvSpPr>
        <p:spPr>
          <a:xfrm>
            <a:off x="1837426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55"/>
          <p:cNvSpPr/>
          <p:nvPr>
            <p:ph idx="18" type="pic"/>
          </p:nvPr>
        </p:nvSpPr>
        <p:spPr>
          <a:xfrm>
            <a:off x="832538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43" name="Google Shape;343;p55"/>
          <p:cNvSpPr txBox="1"/>
          <p:nvPr>
            <p:ph idx="19" type="body"/>
          </p:nvPr>
        </p:nvSpPr>
        <p:spPr>
          <a:xfrm>
            <a:off x="6258351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55"/>
          <p:cNvSpPr/>
          <p:nvPr>
            <p:ph idx="20" type="pic"/>
          </p:nvPr>
        </p:nvSpPr>
        <p:spPr>
          <a:xfrm>
            <a:off x="5253463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45" name="Google Shape;345;p55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0" type="dt"/>
          </p:nvPr>
        </p:nvSpPr>
        <p:spPr>
          <a:xfrm>
            <a:off x="325437" y="6372225"/>
            <a:ext cx="28448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1" type="ftr"/>
          </p:nvPr>
        </p:nvSpPr>
        <p:spPr>
          <a:xfrm>
            <a:off x="7945437" y="6372225"/>
            <a:ext cx="3860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com Icones Esquerda">
  <p:cSld name="3_Texto com Icones Esquerda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/>
          <p:nvPr>
            <p:ph idx="2" type="pic"/>
          </p:nvPr>
        </p:nvSpPr>
        <p:spPr>
          <a:xfrm>
            <a:off x="9728200" y="0"/>
            <a:ext cx="24638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2" name="Google Shape;362;p57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7"/>
          <p:cNvSpPr txBox="1"/>
          <p:nvPr>
            <p:ph idx="1" type="body"/>
          </p:nvPr>
        </p:nvSpPr>
        <p:spPr>
          <a:xfrm>
            <a:off x="1837426" y="1834066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57"/>
          <p:cNvSpPr/>
          <p:nvPr>
            <p:ph idx="3" type="pic"/>
          </p:nvPr>
        </p:nvSpPr>
        <p:spPr>
          <a:xfrm>
            <a:off x="832538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65" name="Google Shape;365;p57"/>
          <p:cNvSpPr txBox="1"/>
          <p:nvPr>
            <p:ph idx="4" type="body"/>
          </p:nvPr>
        </p:nvSpPr>
        <p:spPr>
          <a:xfrm>
            <a:off x="6258351" y="1834066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57"/>
          <p:cNvSpPr/>
          <p:nvPr>
            <p:ph idx="5" type="pic"/>
          </p:nvPr>
        </p:nvSpPr>
        <p:spPr>
          <a:xfrm>
            <a:off x="5253463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67" name="Google Shape;367;p57"/>
          <p:cNvSpPr txBox="1"/>
          <p:nvPr>
            <p:ph idx="6" type="body"/>
          </p:nvPr>
        </p:nvSpPr>
        <p:spPr>
          <a:xfrm>
            <a:off x="1837426" y="4193814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57"/>
          <p:cNvSpPr/>
          <p:nvPr>
            <p:ph idx="7" type="pic"/>
          </p:nvPr>
        </p:nvSpPr>
        <p:spPr>
          <a:xfrm>
            <a:off x="832538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69" name="Google Shape;369;p57"/>
          <p:cNvSpPr txBox="1"/>
          <p:nvPr>
            <p:ph idx="8" type="body"/>
          </p:nvPr>
        </p:nvSpPr>
        <p:spPr>
          <a:xfrm>
            <a:off x="6258351" y="4193814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57"/>
          <p:cNvSpPr/>
          <p:nvPr>
            <p:ph idx="9" type="pic"/>
          </p:nvPr>
        </p:nvSpPr>
        <p:spPr>
          <a:xfrm>
            <a:off x="5253463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71" name="Google Shape;371;p57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com Icones Esquerda">
  <p:cSld name="4_Texto com Icones Esquerda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/>
          <p:nvPr>
            <p:ph idx="2" type="pic"/>
          </p:nvPr>
        </p:nvSpPr>
        <p:spPr>
          <a:xfrm>
            <a:off x="9728200" y="0"/>
            <a:ext cx="24638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88" name="Google Shape;388;p59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59"/>
          <p:cNvSpPr txBox="1"/>
          <p:nvPr>
            <p:ph idx="1" type="body"/>
          </p:nvPr>
        </p:nvSpPr>
        <p:spPr>
          <a:xfrm>
            <a:off x="2517289" y="1834066"/>
            <a:ext cx="6282465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59"/>
          <p:cNvSpPr/>
          <p:nvPr>
            <p:ph idx="3" type="pic"/>
          </p:nvPr>
        </p:nvSpPr>
        <p:spPr>
          <a:xfrm>
            <a:off x="832538" y="1795173"/>
            <a:ext cx="1351264" cy="1351266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91" name="Google Shape;391;p59"/>
          <p:cNvSpPr txBox="1"/>
          <p:nvPr>
            <p:ph idx="4" type="body"/>
          </p:nvPr>
        </p:nvSpPr>
        <p:spPr>
          <a:xfrm>
            <a:off x="2517289" y="4193814"/>
            <a:ext cx="6282465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59"/>
          <p:cNvSpPr/>
          <p:nvPr>
            <p:ph idx="5" type="pic"/>
          </p:nvPr>
        </p:nvSpPr>
        <p:spPr>
          <a:xfrm>
            <a:off x="832538" y="4154921"/>
            <a:ext cx="1351264" cy="1351266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393" name="Google Shape;393;p59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exto com Icones Esquerda">
  <p:cSld name="11_Texto com Icones Esquerda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1"/>
          <p:cNvSpPr txBox="1"/>
          <p:nvPr>
            <p:ph type="title"/>
          </p:nvPr>
        </p:nvSpPr>
        <p:spPr>
          <a:xfrm>
            <a:off x="2974974" y="602207"/>
            <a:ext cx="8947851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61"/>
          <p:cNvSpPr txBox="1"/>
          <p:nvPr>
            <p:ph idx="1" type="body"/>
          </p:nvPr>
        </p:nvSpPr>
        <p:spPr>
          <a:xfrm>
            <a:off x="4461879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p61"/>
          <p:cNvSpPr/>
          <p:nvPr>
            <p:ph idx="2" type="pic"/>
          </p:nvPr>
        </p:nvSpPr>
        <p:spPr>
          <a:xfrm>
            <a:off x="3456991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12" name="Google Shape;412;p61"/>
          <p:cNvSpPr txBox="1"/>
          <p:nvPr>
            <p:ph idx="3" type="body"/>
          </p:nvPr>
        </p:nvSpPr>
        <p:spPr>
          <a:xfrm>
            <a:off x="8882804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61"/>
          <p:cNvSpPr/>
          <p:nvPr>
            <p:ph idx="4" type="pic"/>
          </p:nvPr>
        </p:nvSpPr>
        <p:spPr>
          <a:xfrm>
            <a:off x="7877916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14" name="Google Shape;414;p61"/>
          <p:cNvSpPr txBox="1"/>
          <p:nvPr>
            <p:ph idx="5" type="body"/>
          </p:nvPr>
        </p:nvSpPr>
        <p:spPr>
          <a:xfrm>
            <a:off x="4461879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5" name="Google Shape;415;p61"/>
          <p:cNvSpPr/>
          <p:nvPr>
            <p:ph idx="6" type="pic"/>
          </p:nvPr>
        </p:nvSpPr>
        <p:spPr>
          <a:xfrm>
            <a:off x="3456991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16" name="Google Shape;416;p61"/>
          <p:cNvSpPr txBox="1"/>
          <p:nvPr>
            <p:ph idx="7" type="body"/>
          </p:nvPr>
        </p:nvSpPr>
        <p:spPr>
          <a:xfrm>
            <a:off x="8882804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p61"/>
          <p:cNvSpPr/>
          <p:nvPr>
            <p:ph idx="8" type="pic"/>
          </p:nvPr>
        </p:nvSpPr>
        <p:spPr>
          <a:xfrm>
            <a:off x="7877916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18" name="Google Shape;418;p61"/>
          <p:cNvSpPr txBox="1"/>
          <p:nvPr>
            <p:ph idx="9" type="body"/>
          </p:nvPr>
        </p:nvSpPr>
        <p:spPr>
          <a:xfrm>
            <a:off x="4461879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9" name="Google Shape;419;p61"/>
          <p:cNvSpPr/>
          <p:nvPr>
            <p:ph idx="13" type="pic"/>
          </p:nvPr>
        </p:nvSpPr>
        <p:spPr>
          <a:xfrm>
            <a:off x="3456991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20" name="Google Shape;420;p61"/>
          <p:cNvSpPr txBox="1"/>
          <p:nvPr>
            <p:ph idx="14" type="body"/>
          </p:nvPr>
        </p:nvSpPr>
        <p:spPr>
          <a:xfrm>
            <a:off x="8882804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p61"/>
          <p:cNvSpPr/>
          <p:nvPr>
            <p:ph idx="15" type="pic"/>
          </p:nvPr>
        </p:nvSpPr>
        <p:spPr>
          <a:xfrm>
            <a:off x="7877916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22" name="Google Shape;422;p61"/>
          <p:cNvSpPr txBox="1"/>
          <p:nvPr>
            <p:ph idx="16" type="body"/>
          </p:nvPr>
        </p:nvSpPr>
        <p:spPr>
          <a:xfrm>
            <a:off x="4461879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3" name="Google Shape;423;p61"/>
          <p:cNvSpPr/>
          <p:nvPr>
            <p:ph idx="17" type="pic"/>
          </p:nvPr>
        </p:nvSpPr>
        <p:spPr>
          <a:xfrm>
            <a:off x="3456991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24" name="Google Shape;424;p61"/>
          <p:cNvSpPr txBox="1"/>
          <p:nvPr>
            <p:ph idx="18" type="body"/>
          </p:nvPr>
        </p:nvSpPr>
        <p:spPr>
          <a:xfrm>
            <a:off x="8882804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5" name="Google Shape;425;p61"/>
          <p:cNvSpPr/>
          <p:nvPr>
            <p:ph idx="19" type="pic"/>
          </p:nvPr>
        </p:nvSpPr>
        <p:spPr>
          <a:xfrm>
            <a:off x="7877916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26" name="Google Shape;426;p61"/>
          <p:cNvSpPr/>
          <p:nvPr>
            <p:ph idx="20" type="pic"/>
          </p:nvPr>
        </p:nvSpPr>
        <p:spPr>
          <a:xfrm>
            <a:off x="0" y="0"/>
            <a:ext cx="251756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27" name="Google Shape;427;p6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exto com Icones Esquerda">
  <p:cSld name="5_Texto com Icones Esquerda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/>
          <p:nvPr>
            <p:ph type="title"/>
          </p:nvPr>
        </p:nvSpPr>
        <p:spPr>
          <a:xfrm>
            <a:off x="2974974" y="602207"/>
            <a:ext cx="8947851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63"/>
          <p:cNvSpPr txBox="1"/>
          <p:nvPr>
            <p:ph idx="1" type="body"/>
          </p:nvPr>
        </p:nvSpPr>
        <p:spPr>
          <a:xfrm>
            <a:off x="4461879" y="1834067"/>
            <a:ext cx="2465388" cy="179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5" name="Google Shape;445;p63"/>
          <p:cNvSpPr/>
          <p:nvPr>
            <p:ph idx="2" type="pic"/>
          </p:nvPr>
        </p:nvSpPr>
        <p:spPr>
          <a:xfrm>
            <a:off x="3456991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46" name="Google Shape;446;p63"/>
          <p:cNvSpPr txBox="1"/>
          <p:nvPr>
            <p:ph idx="3" type="body"/>
          </p:nvPr>
        </p:nvSpPr>
        <p:spPr>
          <a:xfrm>
            <a:off x="8882804" y="1834067"/>
            <a:ext cx="2465388" cy="179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p63"/>
          <p:cNvSpPr/>
          <p:nvPr>
            <p:ph idx="4" type="pic"/>
          </p:nvPr>
        </p:nvSpPr>
        <p:spPr>
          <a:xfrm>
            <a:off x="7877916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48" name="Google Shape;448;p63"/>
          <p:cNvSpPr txBox="1"/>
          <p:nvPr>
            <p:ph idx="5" type="body"/>
          </p:nvPr>
        </p:nvSpPr>
        <p:spPr>
          <a:xfrm>
            <a:off x="4461879" y="4193815"/>
            <a:ext cx="2465388" cy="179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63"/>
          <p:cNvSpPr/>
          <p:nvPr>
            <p:ph idx="6" type="pic"/>
          </p:nvPr>
        </p:nvSpPr>
        <p:spPr>
          <a:xfrm>
            <a:off x="3456991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50" name="Google Shape;450;p63"/>
          <p:cNvSpPr txBox="1"/>
          <p:nvPr>
            <p:ph idx="7" type="body"/>
          </p:nvPr>
        </p:nvSpPr>
        <p:spPr>
          <a:xfrm>
            <a:off x="8882804" y="4193815"/>
            <a:ext cx="2465388" cy="179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63"/>
          <p:cNvSpPr/>
          <p:nvPr>
            <p:ph idx="8" type="pic"/>
          </p:nvPr>
        </p:nvSpPr>
        <p:spPr>
          <a:xfrm>
            <a:off x="7877916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52" name="Google Shape;452;p63"/>
          <p:cNvSpPr/>
          <p:nvPr>
            <p:ph idx="9" type="pic"/>
          </p:nvPr>
        </p:nvSpPr>
        <p:spPr>
          <a:xfrm>
            <a:off x="0" y="0"/>
            <a:ext cx="251756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3" name="Google Shape;453;p63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exto com Icones Esquerda">
  <p:cSld name="6_Texto com Icones Esquerda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 txBox="1"/>
          <p:nvPr>
            <p:ph type="title"/>
          </p:nvPr>
        </p:nvSpPr>
        <p:spPr>
          <a:xfrm>
            <a:off x="2974974" y="602207"/>
            <a:ext cx="8947851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65"/>
          <p:cNvSpPr txBox="1"/>
          <p:nvPr>
            <p:ph idx="1" type="body"/>
          </p:nvPr>
        </p:nvSpPr>
        <p:spPr>
          <a:xfrm>
            <a:off x="5329829" y="1834067"/>
            <a:ext cx="6148580" cy="179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65"/>
          <p:cNvSpPr/>
          <p:nvPr>
            <p:ph idx="2" type="pic"/>
          </p:nvPr>
        </p:nvSpPr>
        <p:spPr>
          <a:xfrm>
            <a:off x="3456991" y="1795172"/>
            <a:ext cx="1514357" cy="1514359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72" name="Google Shape;472;p65"/>
          <p:cNvSpPr txBox="1"/>
          <p:nvPr>
            <p:ph idx="3" type="body"/>
          </p:nvPr>
        </p:nvSpPr>
        <p:spPr>
          <a:xfrm>
            <a:off x="5329829" y="4193815"/>
            <a:ext cx="6148580" cy="179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65"/>
          <p:cNvSpPr/>
          <p:nvPr>
            <p:ph idx="4" type="pic"/>
          </p:nvPr>
        </p:nvSpPr>
        <p:spPr>
          <a:xfrm>
            <a:off x="3456991" y="4154920"/>
            <a:ext cx="1514357" cy="1514359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74" name="Google Shape;474;p65"/>
          <p:cNvSpPr/>
          <p:nvPr>
            <p:ph idx="5" type="pic"/>
          </p:nvPr>
        </p:nvSpPr>
        <p:spPr>
          <a:xfrm>
            <a:off x="0" y="0"/>
            <a:ext cx="251756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75" name="Google Shape;475;p65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 com Icones Esquerda">
  <p:cSld name="7_Texto com Icones Esquerda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7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67"/>
          <p:cNvSpPr txBox="1"/>
          <p:nvPr>
            <p:ph idx="1" type="body"/>
          </p:nvPr>
        </p:nvSpPr>
        <p:spPr>
          <a:xfrm>
            <a:off x="1837426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67"/>
          <p:cNvSpPr/>
          <p:nvPr>
            <p:ph idx="2" type="pic"/>
          </p:nvPr>
        </p:nvSpPr>
        <p:spPr>
          <a:xfrm>
            <a:off x="832538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93" name="Google Shape;493;p67"/>
          <p:cNvSpPr txBox="1"/>
          <p:nvPr>
            <p:ph idx="3" type="body"/>
          </p:nvPr>
        </p:nvSpPr>
        <p:spPr>
          <a:xfrm>
            <a:off x="7110838" y="1834067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4" name="Google Shape;494;p67"/>
          <p:cNvSpPr/>
          <p:nvPr>
            <p:ph idx="4" type="pic"/>
          </p:nvPr>
        </p:nvSpPr>
        <p:spPr>
          <a:xfrm>
            <a:off x="6105950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95" name="Google Shape;495;p67"/>
          <p:cNvSpPr txBox="1"/>
          <p:nvPr>
            <p:ph idx="5" type="body"/>
          </p:nvPr>
        </p:nvSpPr>
        <p:spPr>
          <a:xfrm>
            <a:off x="1837426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67"/>
          <p:cNvSpPr/>
          <p:nvPr>
            <p:ph idx="6" type="pic"/>
          </p:nvPr>
        </p:nvSpPr>
        <p:spPr>
          <a:xfrm>
            <a:off x="832538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97" name="Google Shape;497;p67"/>
          <p:cNvSpPr txBox="1"/>
          <p:nvPr>
            <p:ph idx="7" type="body"/>
          </p:nvPr>
        </p:nvSpPr>
        <p:spPr>
          <a:xfrm>
            <a:off x="7110838" y="3013941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67"/>
          <p:cNvSpPr/>
          <p:nvPr>
            <p:ph idx="8" type="pic"/>
          </p:nvPr>
        </p:nvSpPr>
        <p:spPr>
          <a:xfrm>
            <a:off x="6105950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499" name="Google Shape;499;p67"/>
          <p:cNvSpPr txBox="1"/>
          <p:nvPr>
            <p:ph idx="9" type="body"/>
          </p:nvPr>
        </p:nvSpPr>
        <p:spPr>
          <a:xfrm>
            <a:off x="1837426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67"/>
          <p:cNvSpPr/>
          <p:nvPr>
            <p:ph idx="13" type="pic"/>
          </p:nvPr>
        </p:nvSpPr>
        <p:spPr>
          <a:xfrm>
            <a:off x="832538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01" name="Google Shape;501;p67"/>
          <p:cNvSpPr txBox="1"/>
          <p:nvPr>
            <p:ph idx="14" type="body"/>
          </p:nvPr>
        </p:nvSpPr>
        <p:spPr>
          <a:xfrm>
            <a:off x="7110838" y="4193815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67"/>
          <p:cNvSpPr/>
          <p:nvPr>
            <p:ph idx="15" type="pic"/>
          </p:nvPr>
        </p:nvSpPr>
        <p:spPr>
          <a:xfrm>
            <a:off x="6105950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03" name="Google Shape;503;p67"/>
          <p:cNvSpPr txBox="1"/>
          <p:nvPr>
            <p:ph idx="16" type="body"/>
          </p:nvPr>
        </p:nvSpPr>
        <p:spPr>
          <a:xfrm>
            <a:off x="1837426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67"/>
          <p:cNvSpPr/>
          <p:nvPr>
            <p:ph idx="17" type="pic"/>
          </p:nvPr>
        </p:nvSpPr>
        <p:spPr>
          <a:xfrm>
            <a:off x="832538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05" name="Google Shape;505;p67"/>
          <p:cNvSpPr txBox="1"/>
          <p:nvPr>
            <p:ph idx="18" type="body"/>
          </p:nvPr>
        </p:nvSpPr>
        <p:spPr>
          <a:xfrm>
            <a:off x="7110838" y="5373688"/>
            <a:ext cx="2465388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6" name="Google Shape;506;p67"/>
          <p:cNvSpPr/>
          <p:nvPr>
            <p:ph idx="19" type="pic"/>
          </p:nvPr>
        </p:nvSpPr>
        <p:spPr>
          <a:xfrm>
            <a:off x="6105950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07" name="Google Shape;507;p67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exto com Icones Esquerda">
  <p:cSld name="9_Texto com Icones Esquerda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9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69"/>
          <p:cNvSpPr txBox="1"/>
          <p:nvPr>
            <p:ph idx="1" type="body"/>
          </p:nvPr>
        </p:nvSpPr>
        <p:spPr>
          <a:xfrm>
            <a:off x="1960255" y="1834066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4" name="Google Shape;524;p69"/>
          <p:cNvSpPr/>
          <p:nvPr>
            <p:ph idx="2" type="pic"/>
          </p:nvPr>
        </p:nvSpPr>
        <p:spPr>
          <a:xfrm>
            <a:off x="955367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25" name="Google Shape;525;p69"/>
          <p:cNvSpPr txBox="1"/>
          <p:nvPr>
            <p:ph idx="3" type="body"/>
          </p:nvPr>
        </p:nvSpPr>
        <p:spPr>
          <a:xfrm>
            <a:off x="6767713" y="1834066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6" name="Google Shape;526;p69"/>
          <p:cNvSpPr/>
          <p:nvPr>
            <p:ph idx="4" type="pic"/>
          </p:nvPr>
        </p:nvSpPr>
        <p:spPr>
          <a:xfrm>
            <a:off x="5762825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27" name="Google Shape;527;p69"/>
          <p:cNvSpPr txBox="1"/>
          <p:nvPr>
            <p:ph idx="5" type="body"/>
          </p:nvPr>
        </p:nvSpPr>
        <p:spPr>
          <a:xfrm>
            <a:off x="1960255" y="4193814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8" name="Google Shape;528;p69"/>
          <p:cNvSpPr/>
          <p:nvPr>
            <p:ph idx="6" type="pic"/>
          </p:nvPr>
        </p:nvSpPr>
        <p:spPr>
          <a:xfrm>
            <a:off x="955367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29" name="Google Shape;529;p69"/>
          <p:cNvSpPr txBox="1"/>
          <p:nvPr>
            <p:ph idx="7" type="body"/>
          </p:nvPr>
        </p:nvSpPr>
        <p:spPr>
          <a:xfrm>
            <a:off x="6767713" y="4193814"/>
            <a:ext cx="2465388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69"/>
          <p:cNvSpPr/>
          <p:nvPr>
            <p:ph idx="8" type="pic"/>
          </p:nvPr>
        </p:nvSpPr>
        <p:spPr>
          <a:xfrm>
            <a:off x="5762825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31" name="Google Shape;531;p69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o com Icones Esquerda">
  <p:cSld name="10_Texto com Icones Esquerda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1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71"/>
          <p:cNvSpPr txBox="1"/>
          <p:nvPr>
            <p:ph idx="1" type="body"/>
          </p:nvPr>
        </p:nvSpPr>
        <p:spPr>
          <a:xfrm>
            <a:off x="2517289" y="1834066"/>
            <a:ext cx="6282465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8" name="Google Shape;548;p71"/>
          <p:cNvSpPr/>
          <p:nvPr>
            <p:ph idx="2" type="pic"/>
          </p:nvPr>
        </p:nvSpPr>
        <p:spPr>
          <a:xfrm>
            <a:off x="832538" y="1795173"/>
            <a:ext cx="1351264" cy="1351266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49" name="Google Shape;549;p71"/>
          <p:cNvSpPr txBox="1"/>
          <p:nvPr>
            <p:ph idx="3" type="body"/>
          </p:nvPr>
        </p:nvSpPr>
        <p:spPr>
          <a:xfrm>
            <a:off x="2517289" y="4193814"/>
            <a:ext cx="6282465" cy="182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0" name="Google Shape;550;p71"/>
          <p:cNvSpPr/>
          <p:nvPr>
            <p:ph idx="4" type="pic"/>
          </p:nvPr>
        </p:nvSpPr>
        <p:spPr>
          <a:xfrm>
            <a:off x="832538" y="4154921"/>
            <a:ext cx="1351264" cy="1351266"/>
          </a:xfrm>
          <a:prstGeom prst="ellipse">
            <a:avLst/>
          </a:prstGeom>
          <a:noFill/>
          <a:ln cap="rnd" cmpd="sng" w="9525">
            <a:solidFill>
              <a:srgbClr val="0061AF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51" name="Google Shape;551;p7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o com Icones Esquerda">
  <p:cSld name="1_Texto com Icones Esquerda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3"/>
          <p:cNvSpPr txBox="1"/>
          <p:nvPr>
            <p:ph idx="1" type="body"/>
          </p:nvPr>
        </p:nvSpPr>
        <p:spPr>
          <a:xfrm>
            <a:off x="1780381" y="1834067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73"/>
          <p:cNvSpPr/>
          <p:nvPr>
            <p:ph idx="2" type="pic"/>
          </p:nvPr>
        </p:nvSpPr>
        <p:spPr>
          <a:xfrm>
            <a:off x="775493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68" name="Google Shape;568;p73"/>
          <p:cNvSpPr txBox="1"/>
          <p:nvPr>
            <p:ph idx="3" type="body"/>
          </p:nvPr>
        </p:nvSpPr>
        <p:spPr>
          <a:xfrm>
            <a:off x="5348819" y="1834067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9" name="Google Shape;569;p73"/>
          <p:cNvSpPr/>
          <p:nvPr>
            <p:ph idx="4" type="pic"/>
          </p:nvPr>
        </p:nvSpPr>
        <p:spPr>
          <a:xfrm>
            <a:off x="4343931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70" name="Google Shape;570;p73"/>
          <p:cNvSpPr txBox="1"/>
          <p:nvPr>
            <p:ph idx="5" type="body"/>
          </p:nvPr>
        </p:nvSpPr>
        <p:spPr>
          <a:xfrm>
            <a:off x="1780381" y="3013941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p73"/>
          <p:cNvSpPr/>
          <p:nvPr>
            <p:ph idx="6" type="pic"/>
          </p:nvPr>
        </p:nvSpPr>
        <p:spPr>
          <a:xfrm>
            <a:off x="775493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72" name="Google Shape;572;p73"/>
          <p:cNvSpPr txBox="1"/>
          <p:nvPr>
            <p:ph idx="7" type="body"/>
          </p:nvPr>
        </p:nvSpPr>
        <p:spPr>
          <a:xfrm>
            <a:off x="5348819" y="3013941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73"/>
          <p:cNvSpPr/>
          <p:nvPr>
            <p:ph idx="8" type="pic"/>
          </p:nvPr>
        </p:nvSpPr>
        <p:spPr>
          <a:xfrm>
            <a:off x="4343931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74" name="Google Shape;574;p73"/>
          <p:cNvSpPr txBox="1"/>
          <p:nvPr>
            <p:ph idx="9" type="body"/>
          </p:nvPr>
        </p:nvSpPr>
        <p:spPr>
          <a:xfrm>
            <a:off x="1780381" y="4193815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73"/>
          <p:cNvSpPr/>
          <p:nvPr>
            <p:ph idx="13" type="pic"/>
          </p:nvPr>
        </p:nvSpPr>
        <p:spPr>
          <a:xfrm>
            <a:off x="775493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76" name="Google Shape;576;p73"/>
          <p:cNvSpPr txBox="1"/>
          <p:nvPr>
            <p:ph idx="14" type="body"/>
          </p:nvPr>
        </p:nvSpPr>
        <p:spPr>
          <a:xfrm>
            <a:off x="5348819" y="4193815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73"/>
          <p:cNvSpPr/>
          <p:nvPr>
            <p:ph idx="15" type="pic"/>
          </p:nvPr>
        </p:nvSpPr>
        <p:spPr>
          <a:xfrm>
            <a:off x="4343931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78" name="Google Shape;578;p73"/>
          <p:cNvSpPr txBox="1"/>
          <p:nvPr>
            <p:ph idx="16" type="body"/>
          </p:nvPr>
        </p:nvSpPr>
        <p:spPr>
          <a:xfrm>
            <a:off x="1780381" y="5373688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73"/>
          <p:cNvSpPr/>
          <p:nvPr>
            <p:ph idx="17" type="pic"/>
          </p:nvPr>
        </p:nvSpPr>
        <p:spPr>
          <a:xfrm>
            <a:off x="775493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80" name="Google Shape;580;p73"/>
          <p:cNvSpPr txBox="1"/>
          <p:nvPr>
            <p:ph idx="18" type="body"/>
          </p:nvPr>
        </p:nvSpPr>
        <p:spPr>
          <a:xfrm>
            <a:off x="5348819" y="5373688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1" name="Google Shape;581;p73"/>
          <p:cNvSpPr/>
          <p:nvPr>
            <p:ph idx="19" type="pic"/>
          </p:nvPr>
        </p:nvSpPr>
        <p:spPr>
          <a:xfrm>
            <a:off x="4343931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82" name="Google Shape;582;p73"/>
          <p:cNvSpPr txBox="1"/>
          <p:nvPr>
            <p:ph type="title"/>
          </p:nvPr>
        </p:nvSpPr>
        <p:spPr>
          <a:xfrm>
            <a:off x="408079" y="602207"/>
            <a:ext cx="59562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73"/>
          <p:cNvSpPr txBox="1"/>
          <p:nvPr>
            <p:ph idx="20" type="body"/>
          </p:nvPr>
        </p:nvSpPr>
        <p:spPr>
          <a:xfrm>
            <a:off x="8965476" y="1834067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4" name="Google Shape;584;p73"/>
          <p:cNvSpPr/>
          <p:nvPr>
            <p:ph idx="21" type="pic"/>
          </p:nvPr>
        </p:nvSpPr>
        <p:spPr>
          <a:xfrm>
            <a:off x="7960588" y="1795173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85" name="Google Shape;585;p73"/>
          <p:cNvSpPr txBox="1"/>
          <p:nvPr>
            <p:ph idx="22" type="body"/>
          </p:nvPr>
        </p:nvSpPr>
        <p:spPr>
          <a:xfrm>
            <a:off x="8965476" y="3013941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6" name="Google Shape;586;p73"/>
          <p:cNvSpPr/>
          <p:nvPr>
            <p:ph idx="23" type="pic"/>
          </p:nvPr>
        </p:nvSpPr>
        <p:spPr>
          <a:xfrm>
            <a:off x="7960588" y="2975047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87" name="Google Shape;587;p73"/>
          <p:cNvSpPr txBox="1"/>
          <p:nvPr>
            <p:ph idx="24" type="body"/>
          </p:nvPr>
        </p:nvSpPr>
        <p:spPr>
          <a:xfrm>
            <a:off x="8965476" y="4193815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8" name="Google Shape;588;p73"/>
          <p:cNvSpPr/>
          <p:nvPr>
            <p:ph idx="25" type="pic"/>
          </p:nvPr>
        </p:nvSpPr>
        <p:spPr>
          <a:xfrm>
            <a:off x="7960588" y="4154921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89" name="Google Shape;589;p73"/>
          <p:cNvSpPr txBox="1"/>
          <p:nvPr>
            <p:ph idx="26" type="body"/>
          </p:nvPr>
        </p:nvSpPr>
        <p:spPr>
          <a:xfrm>
            <a:off x="8965476" y="5373688"/>
            <a:ext cx="18645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0" name="Google Shape;590;p73"/>
          <p:cNvSpPr/>
          <p:nvPr>
            <p:ph idx="27" type="pic"/>
          </p:nvPr>
        </p:nvSpPr>
        <p:spPr>
          <a:xfrm>
            <a:off x="7960588" y="5334794"/>
            <a:ext cx="852487" cy="852488"/>
          </a:xfrm>
          <a:prstGeom prst="ellipse">
            <a:avLst/>
          </a:prstGeom>
          <a:noFill/>
          <a:ln cap="rnd" cmpd="sng" w="9525">
            <a:solidFill>
              <a:srgbClr val="00825D"/>
            </a:solidFill>
            <a:prstDash val="dot"/>
            <a:round/>
            <a:headEnd len="sm" w="sm" type="none"/>
            <a:tailEnd len="sm" w="sm" type="none"/>
          </a:ln>
        </p:spPr>
      </p:sp>
      <p:sp>
        <p:nvSpPr>
          <p:cNvPr id="591" name="Google Shape;591;p73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5"/>
          <p:cNvSpPr txBox="1"/>
          <p:nvPr>
            <p:ph type="title"/>
          </p:nvPr>
        </p:nvSpPr>
        <p:spPr>
          <a:xfrm>
            <a:off x="574766" y="271462"/>
            <a:ext cx="11042468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75"/>
          <p:cNvSpPr txBox="1"/>
          <p:nvPr>
            <p:ph idx="1" type="body"/>
          </p:nvPr>
        </p:nvSpPr>
        <p:spPr>
          <a:xfrm>
            <a:off x="606425" y="1541463"/>
            <a:ext cx="8810707" cy="4584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75"/>
          <p:cNvSpPr/>
          <p:nvPr>
            <p:ph idx="2" type="pic"/>
          </p:nvPr>
        </p:nvSpPr>
        <p:spPr>
          <a:xfrm>
            <a:off x="9728200" y="0"/>
            <a:ext cx="24638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0" name="Google Shape;610;p75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>
  <p:cSld name="1_Título e conteúdo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7"/>
          <p:cNvSpPr txBox="1"/>
          <p:nvPr>
            <p:ph type="title"/>
          </p:nvPr>
        </p:nvSpPr>
        <p:spPr>
          <a:xfrm>
            <a:off x="574766" y="271462"/>
            <a:ext cx="11042468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77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ementos de Conte~udo">
  <p:cSld name="Elementos de Conte~udo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9"/>
          <p:cNvSpPr/>
          <p:nvPr>
            <p:ph idx="2" type="pic"/>
          </p:nvPr>
        </p:nvSpPr>
        <p:spPr>
          <a:xfrm>
            <a:off x="0" y="0"/>
            <a:ext cx="305195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40" name="Google Shape;640;p79"/>
          <p:cNvSpPr txBox="1"/>
          <p:nvPr>
            <p:ph type="title"/>
          </p:nvPr>
        </p:nvSpPr>
        <p:spPr>
          <a:xfrm>
            <a:off x="3313216" y="424082"/>
            <a:ext cx="8609609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79"/>
          <p:cNvSpPr txBox="1"/>
          <p:nvPr>
            <p:ph idx="1" type="body"/>
          </p:nvPr>
        </p:nvSpPr>
        <p:spPr>
          <a:xfrm>
            <a:off x="3924300" y="1861072"/>
            <a:ext cx="7715250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b="1" sz="2000">
                <a:solidFill>
                  <a:srgbClr val="00825D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2" name="Google Shape;642;p79"/>
          <p:cNvSpPr txBox="1"/>
          <p:nvPr>
            <p:ph idx="3" type="body"/>
          </p:nvPr>
        </p:nvSpPr>
        <p:spPr>
          <a:xfrm>
            <a:off x="3924300" y="2409825"/>
            <a:ext cx="7715250" cy="3614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3" name="Google Shape;643;p79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lementos de Conte~udo">
  <p:cSld name="1_Elementos de Conte~udo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1"/>
          <p:cNvSpPr txBox="1"/>
          <p:nvPr>
            <p:ph idx="1" type="body"/>
          </p:nvPr>
        </p:nvSpPr>
        <p:spPr>
          <a:xfrm>
            <a:off x="5120640" y="1841379"/>
            <a:ext cx="6518910" cy="368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00825D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62626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>
                <a:solidFill>
                  <a:srgbClr val="26262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>
                <a:solidFill>
                  <a:srgbClr val="262626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81"/>
          <p:cNvSpPr txBox="1"/>
          <p:nvPr>
            <p:ph idx="2" type="body"/>
          </p:nvPr>
        </p:nvSpPr>
        <p:spPr>
          <a:xfrm>
            <a:off x="5120640" y="2409825"/>
            <a:ext cx="6518910" cy="3614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81"/>
          <p:cNvSpPr txBox="1"/>
          <p:nvPr>
            <p:ph idx="3" type="body"/>
          </p:nvPr>
        </p:nvSpPr>
        <p:spPr>
          <a:xfrm>
            <a:off x="355002" y="1947133"/>
            <a:ext cx="4034118" cy="4529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2" name="Google Shape;662;p81"/>
          <p:cNvSpPr txBox="1"/>
          <p:nvPr>
            <p:ph type="title"/>
          </p:nvPr>
        </p:nvSpPr>
        <p:spPr>
          <a:xfrm>
            <a:off x="399761" y="353171"/>
            <a:ext cx="9873792" cy="703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8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lementos de Conte~udo">
  <p:cSld name="2_Elementos de Conte~udo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3"/>
          <p:cNvSpPr txBox="1"/>
          <p:nvPr>
            <p:ph idx="1" type="body"/>
          </p:nvPr>
        </p:nvSpPr>
        <p:spPr>
          <a:xfrm>
            <a:off x="3924300" y="1861072"/>
            <a:ext cx="7715250" cy="35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b="1" sz="2000">
                <a:solidFill>
                  <a:srgbClr val="00825D"/>
                </a:solidFill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83"/>
          <p:cNvSpPr txBox="1"/>
          <p:nvPr>
            <p:ph idx="2" type="body"/>
          </p:nvPr>
        </p:nvSpPr>
        <p:spPr>
          <a:xfrm>
            <a:off x="3924300" y="2409825"/>
            <a:ext cx="7715250" cy="3614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1" name="Google Shape;681;p83"/>
          <p:cNvSpPr txBox="1"/>
          <p:nvPr>
            <p:ph type="title"/>
          </p:nvPr>
        </p:nvSpPr>
        <p:spPr>
          <a:xfrm>
            <a:off x="399761" y="353171"/>
            <a:ext cx="9873792" cy="703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2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83"/>
          <p:cNvSpPr txBox="1"/>
          <p:nvPr>
            <p:ph idx="3" type="body"/>
          </p:nvPr>
        </p:nvSpPr>
        <p:spPr>
          <a:xfrm>
            <a:off x="219158" y="1530351"/>
            <a:ext cx="3223289" cy="4618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∙"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PA">
  <p:cSld name="1_CAPA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/>
          <p:nvPr>
            <p:ph idx="2" type="pic"/>
          </p:nvPr>
        </p:nvSpPr>
        <p:spPr>
          <a:xfrm>
            <a:off x="0" y="0"/>
            <a:ext cx="12192000" cy="327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p27"/>
          <p:cNvSpPr txBox="1"/>
          <p:nvPr>
            <p:ph type="ctrTitle"/>
          </p:nvPr>
        </p:nvSpPr>
        <p:spPr>
          <a:xfrm>
            <a:off x="472018" y="3774417"/>
            <a:ext cx="8082241" cy="588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" type="subTitle"/>
          </p:nvPr>
        </p:nvSpPr>
        <p:spPr>
          <a:xfrm>
            <a:off x="472018" y="4494930"/>
            <a:ext cx="8082241" cy="536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21"/>
              </a:spcBef>
              <a:spcAft>
                <a:spcPts val="0"/>
              </a:spcAft>
              <a:buClr>
                <a:srgbClr val="888888"/>
              </a:buClr>
              <a:buSzPts val="26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21"/>
              </a:spcBef>
              <a:spcAft>
                <a:spcPts val="0"/>
              </a:spcAft>
              <a:buClr>
                <a:srgbClr val="888888"/>
              </a:buClr>
              <a:buSzPts val="26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21"/>
              </a:spcBef>
              <a:spcAft>
                <a:spcPts val="0"/>
              </a:spcAft>
              <a:buClr>
                <a:srgbClr val="888888"/>
              </a:buClr>
              <a:buSzPts val="26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21"/>
              </a:spcBef>
              <a:spcAft>
                <a:spcPts val="0"/>
              </a:spcAft>
              <a:buClr>
                <a:srgbClr val="888888"/>
              </a:buClr>
              <a:buSzPts val="26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27"/>
          <p:cNvSpPr txBox="1"/>
          <p:nvPr>
            <p:ph idx="3" type="body"/>
          </p:nvPr>
        </p:nvSpPr>
        <p:spPr>
          <a:xfrm>
            <a:off x="441325" y="5253043"/>
            <a:ext cx="8113713" cy="885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SzPts val="1600"/>
              <a:buChar char="∙"/>
              <a:defRPr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Char char="–"/>
              <a:defRPr>
                <a:solidFill>
                  <a:srgbClr val="888888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Char char="»"/>
              <a:defRPr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800"/>
              <a:buFont typeface="Quattrocento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800"/>
              <a:buFont typeface="Quattrocento Sans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800"/>
              <a:buFont typeface="Quattrocento Sans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800"/>
              <a:buFont typeface="Quattrocento Sans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800"/>
              <a:buFont typeface="Quattrocento Sans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11296650" y="6218237"/>
            <a:ext cx="7318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ítulo e conteúdo">
  <p:cSld name="5_Título e conteúd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574766" y="271463"/>
            <a:ext cx="11042468" cy="11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" type="body"/>
          </p:nvPr>
        </p:nvSpPr>
        <p:spPr>
          <a:xfrm>
            <a:off x="609600" y="1531917"/>
            <a:ext cx="11007634" cy="4594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8CC8B2"/>
              </a:buClr>
              <a:buSzPts val="1800"/>
              <a:buChar char="•"/>
              <a:defRPr/>
            </a:lvl1pPr>
            <a:lvl2pPr indent="-330200" lvl="1" marL="91440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Char char="∙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rgbClr val="8CC8B2"/>
              </a:buClr>
              <a:buSzPts val="1400"/>
              <a:buFont typeface="Noto Sans Symbols"/>
              <a:buChar char="▪"/>
              <a:defRPr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8CC8B2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8CC8B2"/>
              </a:buClr>
              <a:buSzPts val="14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ítulo e conteúdo">
  <p:cSld name="14_Título e conteúdo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574766" y="271463"/>
            <a:ext cx="11042468" cy="11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canso Inicial ou Final">
  <p:cSld name="Descanso Inicial ou Final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2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8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9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3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34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25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30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2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2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14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21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11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15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6.xml"/></Relationships>
</file>

<file path=ppt/slideMasters/_rels/slideMaster2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13.xml"/></Relationships>
</file>

<file path=ppt/slideMasters/_rels/slideMaster2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2.xml"/></Relationships>
</file>

<file path=ppt/slideMasters/_rels/slideMaster2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7.xml"/></Relationships>
</file>

<file path=ppt/slideMasters/_rels/slideMaster2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26.xml"/></Relationships>
</file>

<file path=ppt/slideMasters/_rels/slideMaster2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3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8.xml"/></Relationships>
</file>

<file path=ppt/slideMasters/_rels/slideMaster3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5.xml"/></Relationships>
</file>

<file path=ppt/slideMasters/_rels/slideMaster3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29.xml"/></Relationships>
</file>

<file path=ppt/slideMasters/_rels/slideMaster3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theme" Target="../theme/theme19.xml"/></Relationships>
</file>

<file path=ppt/slideMasters/_rels/slideMaster3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3" Type="http://schemas.openxmlformats.org/officeDocument/2006/relationships/theme" Target="../theme/theme1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8"/>
          <p:cNvCxnSpPr/>
          <p:nvPr/>
        </p:nvCxnSpPr>
        <p:spPr>
          <a:xfrm rot="10800000">
            <a:off x="9575800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1" name="Google Shape;11;p18"/>
          <p:cNvGrpSpPr/>
          <p:nvPr/>
        </p:nvGrpSpPr>
        <p:grpSpPr>
          <a:xfrm rot="-5400000">
            <a:off x="4669630" y="-3080542"/>
            <a:ext cx="179388" cy="8937625"/>
            <a:chOff x="7566262" y="290726"/>
            <a:chExt cx="179785" cy="8937251"/>
          </a:xfrm>
        </p:grpSpPr>
        <p:cxnSp>
          <p:nvCxnSpPr>
            <p:cNvPr id="12" name="Google Shape;12;p18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" name="Google Shape;13;p18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3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45275" y="0"/>
            <a:ext cx="5546725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6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3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38"/>
          <p:cNvCxnSpPr/>
          <p:nvPr/>
        </p:nvCxnSpPr>
        <p:spPr>
          <a:xfrm rot="10800000">
            <a:off x="438150" y="0"/>
            <a:ext cx="0" cy="6680200"/>
          </a:xfrm>
          <a:prstGeom prst="straightConnector1">
            <a:avLst/>
          </a:prstGeom>
          <a:noFill/>
          <a:ln cap="rnd" cmpd="sng" w="2857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" name="Google Shape;149;p38"/>
          <p:cNvCxnSpPr/>
          <p:nvPr/>
        </p:nvCxnSpPr>
        <p:spPr>
          <a:xfrm>
            <a:off x="609600" y="1747837"/>
            <a:ext cx="5295900" cy="6350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0" name="Google Shape;150;p38"/>
          <p:cNvCxnSpPr/>
          <p:nvPr/>
        </p:nvCxnSpPr>
        <p:spPr>
          <a:xfrm>
            <a:off x="6184900" y="1747837"/>
            <a:ext cx="5295900" cy="6350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1" name="Google Shape;151;p38"/>
          <p:cNvCxnSpPr/>
          <p:nvPr/>
        </p:nvCxnSpPr>
        <p:spPr>
          <a:xfrm>
            <a:off x="609600" y="4271962"/>
            <a:ext cx="5295900" cy="7937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2" name="Google Shape;152;p38"/>
          <p:cNvCxnSpPr/>
          <p:nvPr/>
        </p:nvCxnSpPr>
        <p:spPr>
          <a:xfrm>
            <a:off x="6184900" y="4271962"/>
            <a:ext cx="5295900" cy="7937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53" name="Google Shape;153;p38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154" name="Google Shape;154;p38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55" name="Google Shape;155;p38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3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8" name="Google Shape;158;p38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40"/>
          <p:cNvCxnSpPr/>
          <p:nvPr/>
        </p:nvCxnSpPr>
        <p:spPr>
          <a:xfrm rot="10800000">
            <a:off x="438150" y="0"/>
            <a:ext cx="0" cy="6680200"/>
          </a:xfrm>
          <a:prstGeom prst="straightConnector1">
            <a:avLst/>
          </a:prstGeom>
          <a:noFill/>
          <a:ln cap="rnd" cmpd="sng" w="2857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5" name="Google Shape;175;p40"/>
          <p:cNvCxnSpPr/>
          <p:nvPr/>
        </p:nvCxnSpPr>
        <p:spPr>
          <a:xfrm>
            <a:off x="609600" y="1747837"/>
            <a:ext cx="5295900" cy="6350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6" name="Google Shape;176;p40"/>
          <p:cNvCxnSpPr/>
          <p:nvPr/>
        </p:nvCxnSpPr>
        <p:spPr>
          <a:xfrm>
            <a:off x="6184900" y="1747837"/>
            <a:ext cx="5295900" cy="6350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7" name="Google Shape;177;p40"/>
          <p:cNvCxnSpPr/>
          <p:nvPr/>
        </p:nvCxnSpPr>
        <p:spPr>
          <a:xfrm>
            <a:off x="609600" y="4271962"/>
            <a:ext cx="5295900" cy="7937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8" name="Google Shape;178;p40"/>
          <p:cNvCxnSpPr/>
          <p:nvPr/>
        </p:nvCxnSpPr>
        <p:spPr>
          <a:xfrm>
            <a:off x="6184900" y="4271962"/>
            <a:ext cx="5295900" cy="7937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79" name="Google Shape;179;p40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180" name="Google Shape;180;p40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81" name="Google Shape;181;p40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4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4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84" name="Google Shape;184;p4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4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4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42"/>
          <p:cNvGrpSpPr/>
          <p:nvPr/>
        </p:nvGrpSpPr>
        <p:grpSpPr>
          <a:xfrm rot="-5400000">
            <a:off x="3206750" y="-1500187"/>
            <a:ext cx="179388" cy="5776912"/>
            <a:chOff x="7566263" y="431006"/>
            <a:chExt cx="179785" cy="5775576"/>
          </a:xfrm>
        </p:grpSpPr>
        <p:cxnSp>
          <p:nvCxnSpPr>
            <p:cNvPr id="204" name="Google Shape;204;p42"/>
            <p:cNvCxnSpPr/>
            <p:nvPr/>
          </p:nvCxnSpPr>
          <p:spPr>
            <a:xfrm rot="5400000">
              <a:off x="4824848" y="3318794"/>
              <a:ext cx="5775576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5" name="Google Shape;205;p42"/>
            <p:cNvSpPr/>
            <p:nvPr/>
          </p:nvSpPr>
          <p:spPr>
            <a:xfrm rot="-5400000">
              <a:off x="7476809" y="2742446"/>
              <a:ext cx="358692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4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4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08" name="Google Shape;208;p42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4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4"/>
          <p:cNvSpPr txBox="1"/>
          <p:nvPr/>
        </p:nvSpPr>
        <p:spPr>
          <a:xfrm>
            <a:off x="0" y="4098925"/>
            <a:ext cx="12201525" cy="2759075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44"/>
          <p:cNvGrpSpPr/>
          <p:nvPr/>
        </p:nvGrpSpPr>
        <p:grpSpPr>
          <a:xfrm rot="-5400000">
            <a:off x="6210300" y="-4506913"/>
            <a:ext cx="179388" cy="11784012"/>
            <a:chOff x="7569445" y="431005"/>
            <a:chExt cx="179785" cy="11782026"/>
          </a:xfrm>
        </p:grpSpPr>
        <p:cxnSp>
          <p:nvCxnSpPr>
            <p:cNvPr id="223" name="Google Shape;223;p44"/>
            <p:cNvCxnSpPr/>
            <p:nvPr/>
          </p:nvCxnSpPr>
          <p:spPr>
            <a:xfrm rot="5400000">
              <a:off x="1821623" y="6322018"/>
              <a:ext cx="11782026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24" name="Google Shape;224;p44"/>
            <p:cNvSpPr/>
            <p:nvPr/>
          </p:nvSpPr>
          <p:spPr>
            <a:xfrm rot="-5400000">
              <a:off x="7479980" y="2742596"/>
              <a:ext cx="358715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44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27" name="Google Shape;227;p44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6"/>
          <p:cNvSpPr txBox="1"/>
          <p:nvPr/>
        </p:nvSpPr>
        <p:spPr>
          <a:xfrm>
            <a:off x="0" y="1327150"/>
            <a:ext cx="12201525" cy="2759075"/>
          </a:xfrm>
          <a:prstGeom prst="rect">
            <a:avLst/>
          </a:prstGeom>
          <a:solidFill>
            <a:srgbClr val="0061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6"/>
          <p:cNvSpPr txBox="1"/>
          <p:nvPr/>
        </p:nvSpPr>
        <p:spPr>
          <a:xfrm>
            <a:off x="0" y="4098925"/>
            <a:ext cx="12201525" cy="2759075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46"/>
          <p:cNvGrpSpPr/>
          <p:nvPr/>
        </p:nvGrpSpPr>
        <p:grpSpPr>
          <a:xfrm rot="-5400000">
            <a:off x="6210300" y="-4506913"/>
            <a:ext cx="179388" cy="11784012"/>
            <a:chOff x="7569445" y="431005"/>
            <a:chExt cx="179785" cy="11782026"/>
          </a:xfrm>
        </p:grpSpPr>
        <p:cxnSp>
          <p:nvCxnSpPr>
            <p:cNvPr id="245" name="Google Shape;245;p46"/>
            <p:cNvCxnSpPr/>
            <p:nvPr/>
          </p:nvCxnSpPr>
          <p:spPr>
            <a:xfrm rot="5400000">
              <a:off x="1821623" y="6322018"/>
              <a:ext cx="11782026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6" name="Google Shape;246;p46"/>
            <p:cNvSpPr/>
            <p:nvPr/>
          </p:nvSpPr>
          <p:spPr>
            <a:xfrm rot="-5400000">
              <a:off x="7479980" y="2742596"/>
              <a:ext cx="358715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7" name="Google Shape;247;p46"/>
          <p:cNvCxnSpPr/>
          <p:nvPr/>
        </p:nvCxnSpPr>
        <p:spPr>
          <a:xfrm>
            <a:off x="0" y="4087812"/>
            <a:ext cx="12201525" cy="0"/>
          </a:xfrm>
          <a:prstGeom prst="straightConnector1">
            <a:avLst/>
          </a:prstGeom>
          <a:noFill/>
          <a:ln cap="flat" cmpd="sng" w="28575">
            <a:solidFill>
              <a:srgbClr val="A6A6A6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8" name="Google Shape;248;p4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50" name="Google Shape;250;p46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48"/>
          <p:cNvGrpSpPr/>
          <p:nvPr/>
        </p:nvGrpSpPr>
        <p:grpSpPr>
          <a:xfrm rot="-5400000">
            <a:off x="6210300" y="-4506913"/>
            <a:ext cx="179388" cy="11784012"/>
            <a:chOff x="7569445" y="431005"/>
            <a:chExt cx="179785" cy="11782026"/>
          </a:xfrm>
        </p:grpSpPr>
        <p:cxnSp>
          <p:nvCxnSpPr>
            <p:cNvPr id="266" name="Google Shape;266;p48"/>
            <p:cNvCxnSpPr/>
            <p:nvPr/>
          </p:nvCxnSpPr>
          <p:spPr>
            <a:xfrm rot="5400000">
              <a:off x="1821623" y="6322018"/>
              <a:ext cx="11782026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7" name="Google Shape;267;p48"/>
            <p:cNvSpPr/>
            <p:nvPr/>
          </p:nvSpPr>
          <p:spPr>
            <a:xfrm rot="-5400000">
              <a:off x="7479980" y="2742596"/>
              <a:ext cx="358715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4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4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70" name="Google Shape;270;p48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50"/>
          <p:cNvPicPr preferRelativeResize="0"/>
          <p:nvPr/>
        </p:nvPicPr>
        <p:blipFill rotWithShape="1">
          <a:blip r:embed="rId2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50"/>
          <p:cNvGrpSpPr/>
          <p:nvPr/>
        </p:nvGrpSpPr>
        <p:grpSpPr>
          <a:xfrm rot="-5400000">
            <a:off x="3206750" y="-1500187"/>
            <a:ext cx="179388" cy="5776912"/>
            <a:chOff x="7566263" y="431006"/>
            <a:chExt cx="179785" cy="5775576"/>
          </a:xfrm>
        </p:grpSpPr>
        <p:cxnSp>
          <p:nvCxnSpPr>
            <p:cNvPr id="284" name="Google Shape;284;p50"/>
            <p:cNvCxnSpPr/>
            <p:nvPr/>
          </p:nvCxnSpPr>
          <p:spPr>
            <a:xfrm rot="5400000">
              <a:off x="4824848" y="3318794"/>
              <a:ext cx="5775576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5" name="Google Shape;285;p50"/>
            <p:cNvSpPr/>
            <p:nvPr/>
          </p:nvSpPr>
          <p:spPr>
            <a:xfrm rot="-5400000">
              <a:off x="7476809" y="2742446"/>
              <a:ext cx="358692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5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88" name="Google Shape;288;p5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52"/>
          <p:cNvGrpSpPr/>
          <p:nvPr/>
        </p:nvGrpSpPr>
        <p:grpSpPr>
          <a:xfrm rot="-5400000">
            <a:off x="9120187" y="-1500186"/>
            <a:ext cx="179388" cy="5776912"/>
            <a:chOff x="7566262" y="431006"/>
            <a:chExt cx="179785" cy="5775576"/>
          </a:xfrm>
        </p:grpSpPr>
        <p:cxnSp>
          <p:nvCxnSpPr>
            <p:cNvPr id="300" name="Google Shape;300;p52"/>
            <p:cNvCxnSpPr/>
            <p:nvPr/>
          </p:nvCxnSpPr>
          <p:spPr>
            <a:xfrm rot="5400000">
              <a:off x="4824848" y="3318794"/>
              <a:ext cx="5775576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1" name="Google Shape;301;p52"/>
            <p:cNvSpPr/>
            <p:nvPr/>
          </p:nvSpPr>
          <p:spPr>
            <a:xfrm rot="-5400000">
              <a:off x="7476808" y="2742445"/>
              <a:ext cx="358692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5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5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6" name="Google Shape;306;p52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5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54"/>
          <p:cNvCxnSpPr/>
          <p:nvPr/>
        </p:nvCxnSpPr>
        <p:spPr>
          <a:xfrm rot="10800000">
            <a:off x="9575800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17" name="Google Shape;317;p54"/>
          <p:cNvGrpSpPr/>
          <p:nvPr/>
        </p:nvGrpSpPr>
        <p:grpSpPr>
          <a:xfrm rot="-5400000">
            <a:off x="4669630" y="-3080542"/>
            <a:ext cx="179388" cy="8937625"/>
            <a:chOff x="7566262" y="290726"/>
            <a:chExt cx="179785" cy="8937251"/>
          </a:xfrm>
        </p:grpSpPr>
        <p:cxnSp>
          <p:nvCxnSpPr>
            <p:cNvPr id="318" name="Google Shape;318;p54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19" name="Google Shape;319;p54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5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5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25" name="Google Shape;325;p54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3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20"/>
          <p:cNvGrpSpPr/>
          <p:nvPr/>
        </p:nvGrpSpPr>
        <p:grpSpPr>
          <a:xfrm>
            <a:off x="244475" y="173037"/>
            <a:ext cx="11703050" cy="6511925"/>
            <a:chOff x="182880" y="173699"/>
            <a:chExt cx="8778240" cy="6510602"/>
          </a:xfrm>
        </p:grpSpPr>
        <p:sp>
          <p:nvSpPr>
            <p:cNvPr id="42" name="Google Shape;42;p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3" name="Google Shape;43;p20"/>
            <p:cNvGrpSpPr/>
            <p:nvPr/>
          </p:nvGrpSpPr>
          <p:grpSpPr>
            <a:xfrm>
              <a:off x="255517" y="237186"/>
              <a:ext cx="8623442" cy="6364582"/>
              <a:chOff x="246642" y="246872"/>
              <a:chExt cx="8623442" cy="6364582"/>
            </a:xfrm>
          </p:grpSpPr>
          <p:sp>
            <p:nvSpPr>
              <p:cNvPr id="44" name="Google Shape;44;p20"/>
              <p:cNvSpPr txBox="1"/>
              <p:nvPr/>
            </p:nvSpPr>
            <p:spPr>
              <a:xfrm>
                <a:off x="246642" y="246872"/>
                <a:ext cx="8623442" cy="6364582"/>
              </a:xfrm>
              <a:prstGeom prst="rect">
                <a:avLst/>
              </a:prstGeom>
              <a:noFill/>
              <a:ln cap="flat" cmpd="sng" w="12700">
                <a:solidFill>
                  <a:srgbClr val="82B0F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" name="Google Shape;45;p20"/>
              <p:cNvCxnSpPr/>
              <p:nvPr/>
            </p:nvCxnSpPr>
            <p:spPr>
              <a:xfrm>
                <a:off x="246642" y="6389249"/>
                <a:ext cx="8623442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82B0F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46" name="Google Shape;46;p2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325437" y="6372225"/>
            <a:ext cx="28448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7945437" y="6372225"/>
            <a:ext cx="3860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56"/>
          <p:cNvCxnSpPr/>
          <p:nvPr/>
        </p:nvCxnSpPr>
        <p:spPr>
          <a:xfrm rot="10800000">
            <a:off x="9575800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51" name="Google Shape;351;p56"/>
          <p:cNvGrpSpPr/>
          <p:nvPr/>
        </p:nvGrpSpPr>
        <p:grpSpPr>
          <a:xfrm rot="-5400000">
            <a:off x="4669630" y="-3080542"/>
            <a:ext cx="179388" cy="8937625"/>
            <a:chOff x="7566262" y="290726"/>
            <a:chExt cx="179785" cy="8937251"/>
          </a:xfrm>
        </p:grpSpPr>
        <p:cxnSp>
          <p:nvCxnSpPr>
            <p:cNvPr id="352" name="Google Shape;352;p56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53" name="Google Shape;353;p56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5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5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59" name="Google Shape;359;p56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5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58"/>
          <p:cNvCxnSpPr/>
          <p:nvPr/>
        </p:nvCxnSpPr>
        <p:spPr>
          <a:xfrm rot="10800000">
            <a:off x="9575800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77" name="Google Shape;377;p58"/>
          <p:cNvGrpSpPr/>
          <p:nvPr/>
        </p:nvGrpSpPr>
        <p:grpSpPr>
          <a:xfrm rot="-5400000">
            <a:off x="4669630" y="-3080542"/>
            <a:ext cx="179388" cy="8937625"/>
            <a:chOff x="7566262" y="290726"/>
            <a:chExt cx="179785" cy="8937251"/>
          </a:xfrm>
        </p:grpSpPr>
        <p:cxnSp>
          <p:nvCxnSpPr>
            <p:cNvPr id="378" name="Google Shape;378;p58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9" name="Google Shape;379;p58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5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5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85" name="Google Shape;385;p58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6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60"/>
          <p:cNvCxnSpPr/>
          <p:nvPr/>
        </p:nvCxnSpPr>
        <p:spPr>
          <a:xfrm rot="10800000">
            <a:off x="2640012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99" name="Google Shape;399;p60"/>
          <p:cNvGrpSpPr/>
          <p:nvPr/>
        </p:nvGrpSpPr>
        <p:grpSpPr>
          <a:xfrm rot="-5400000">
            <a:off x="7344567" y="-3080542"/>
            <a:ext cx="179388" cy="8937625"/>
            <a:chOff x="7566262" y="290726"/>
            <a:chExt cx="179785" cy="8937251"/>
          </a:xfrm>
        </p:grpSpPr>
        <p:cxnSp>
          <p:nvCxnSpPr>
            <p:cNvPr id="400" name="Google Shape;400;p60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01" name="Google Shape;401;p60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6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6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6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07" name="Google Shape;407;p6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6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62"/>
          <p:cNvCxnSpPr/>
          <p:nvPr/>
        </p:nvCxnSpPr>
        <p:spPr>
          <a:xfrm rot="10800000">
            <a:off x="2640012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433" name="Google Shape;433;p62"/>
          <p:cNvGrpSpPr/>
          <p:nvPr/>
        </p:nvGrpSpPr>
        <p:grpSpPr>
          <a:xfrm rot="-5400000">
            <a:off x="7344567" y="-3080542"/>
            <a:ext cx="179388" cy="8937625"/>
            <a:chOff x="7566262" y="290726"/>
            <a:chExt cx="179785" cy="8937251"/>
          </a:xfrm>
        </p:grpSpPr>
        <p:cxnSp>
          <p:nvCxnSpPr>
            <p:cNvPr id="434" name="Google Shape;434;p62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5" name="Google Shape;435;p62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6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6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p6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41" name="Google Shape;441;p62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6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64"/>
          <p:cNvCxnSpPr/>
          <p:nvPr/>
        </p:nvCxnSpPr>
        <p:spPr>
          <a:xfrm rot="10800000">
            <a:off x="2640012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459" name="Google Shape;459;p64"/>
          <p:cNvGrpSpPr/>
          <p:nvPr/>
        </p:nvGrpSpPr>
        <p:grpSpPr>
          <a:xfrm rot="-5400000">
            <a:off x="7344567" y="-3080542"/>
            <a:ext cx="179388" cy="8937625"/>
            <a:chOff x="7566262" y="290726"/>
            <a:chExt cx="179785" cy="8937251"/>
          </a:xfrm>
        </p:grpSpPr>
        <p:cxnSp>
          <p:nvCxnSpPr>
            <p:cNvPr id="460" name="Google Shape;460;p64"/>
            <p:cNvCxnSpPr/>
            <p:nvPr/>
          </p:nvCxnSpPr>
          <p:spPr>
            <a:xfrm rot="5400000">
              <a:off x="3244010" y="4759351"/>
              <a:ext cx="893725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61" name="Google Shape;461;p64"/>
            <p:cNvSpPr/>
            <p:nvPr/>
          </p:nvSpPr>
          <p:spPr>
            <a:xfrm rot="-5400000">
              <a:off x="7476774" y="2742315"/>
              <a:ext cx="358760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6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6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4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6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67" name="Google Shape;467;p64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6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66"/>
          <p:cNvGrpSpPr/>
          <p:nvPr/>
        </p:nvGrpSpPr>
        <p:grpSpPr>
          <a:xfrm rot="-5400000">
            <a:off x="5235575" y="-3646488"/>
            <a:ext cx="179388" cy="10069512"/>
            <a:chOff x="7566263" y="290727"/>
            <a:chExt cx="179785" cy="10068840"/>
          </a:xfrm>
        </p:grpSpPr>
        <p:cxnSp>
          <p:nvCxnSpPr>
            <p:cNvPr id="481" name="Google Shape;481;p66"/>
            <p:cNvCxnSpPr/>
            <p:nvPr/>
          </p:nvCxnSpPr>
          <p:spPr>
            <a:xfrm rot="5400000">
              <a:off x="2678216" y="5325147"/>
              <a:ext cx="10068840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82" name="Google Shape;482;p66"/>
            <p:cNvSpPr/>
            <p:nvPr/>
          </p:nvSpPr>
          <p:spPr>
            <a:xfrm rot="-5400000">
              <a:off x="7476780" y="2742253"/>
              <a:ext cx="358751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6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6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66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88" name="Google Shape;488;p66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6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68"/>
          <p:cNvGrpSpPr/>
          <p:nvPr/>
        </p:nvGrpSpPr>
        <p:grpSpPr>
          <a:xfrm rot="-5400000">
            <a:off x="5227636" y="-3638549"/>
            <a:ext cx="179388" cy="10053637"/>
            <a:chOff x="7566262" y="290725"/>
            <a:chExt cx="179785" cy="10053141"/>
          </a:xfrm>
        </p:grpSpPr>
        <p:cxnSp>
          <p:nvCxnSpPr>
            <p:cNvPr id="513" name="Google Shape;513;p68"/>
            <p:cNvCxnSpPr/>
            <p:nvPr/>
          </p:nvCxnSpPr>
          <p:spPr>
            <a:xfrm rot="5400000">
              <a:off x="2686065" y="5317296"/>
              <a:ext cx="10053141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4" name="Google Shape;514;p68"/>
            <p:cNvSpPr/>
            <p:nvPr/>
          </p:nvSpPr>
          <p:spPr>
            <a:xfrm rot="-5400000">
              <a:off x="7476776" y="2742296"/>
              <a:ext cx="35875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6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6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6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20" name="Google Shape;520;p68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7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70"/>
          <p:cNvGrpSpPr/>
          <p:nvPr/>
        </p:nvGrpSpPr>
        <p:grpSpPr>
          <a:xfrm rot="-5400000">
            <a:off x="5227637" y="-3638549"/>
            <a:ext cx="179388" cy="10053637"/>
            <a:chOff x="7566262" y="290726"/>
            <a:chExt cx="179785" cy="10053142"/>
          </a:xfrm>
        </p:grpSpPr>
        <p:cxnSp>
          <p:nvCxnSpPr>
            <p:cNvPr id="537" name="Google Shape;537;p70"/>
            <p:cNvCxnSpPr/>
            <p:nvPr/>
          </p:nvCxnSpPr>
          <p:spPr>
            <a:xfrm rot="5400000">
              <a:off x="2686065" y="5317297"/>
              <a:ext cx="10053142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38" name="Google Shape;538;p70"/>
            <p:cNvSpPr/>
            <p:nvPr/>
          </p:nvSpPr>
          <p:spPr>
            <a:xfrm rot="-5400000">
              <a:off x="7476776" y="2742296"/>
              <a:ext cx="35875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7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7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7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72"/>
          <p:cNvGrpSpPr/>
          <p:nvPr/>
        </p:nvGrpSpPr>
        <p:grpSpPr>
          <a:xfrm rot="-5400000">
            <a:off x="5227637" y="-3638549"/>
            <a:ext cx="179388" cy="10053637"/>
            <a:chOff x="7566262" y="290726"/>
            <a:chExt cx="179785" cy="10053142"/>
          </a:xfrm>
        </p:grpSpPr>
        <p:cxnSp>
          <p:nvCxnSpPr>
            <p:cNvPr id="560" name="Google Shape;560;p72"/>
            <p:cNvCxnSpPr/>
            <p:nvPr/>
          </p:nvCxnSpPr>
          <p:spPr>
            <a:xfrm rot="5400000">
              <a:off x="2686065" y="5317297"/>
              <a:ext cx="10053142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1" name="Google Shape;561;p72"/>
            <p:cNvSpPr/>
            <p:nvPr/>
          </p:nvSpPr>
          <p:spPr>
            <a:xfrm rot="-5400000">
              <a:off x="7476776" y="2742296"/>
              <a:ext cx="35875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p7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7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64" name="Google Shape;564;p72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74"/>
          <p:cNvCxnSpPr/>
          <p:nvPr/>
        </p:nvCxnSpPr>
        <p:spPr>
          <a:xfrm rot="10800000">
            <a:off x="9575800" y="-26987"/>
            <a:ext cx="0" cy="6884987"/>
          </a:xfrm>
          <a:prstGeom prst="straightConnector1">
            <a:avLst/>
          </a:prstGeom>
          <a:noFill/>
          <a:ln cap="rnd" cmpd="sng" w="28575">
            <a:solidFill>
              <a:srgbClr val="87C87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7" name="Google Shape;597;p7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7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0" name="Google Shape;600;p74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601" name="Google Shape;601;p74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02" name="Google Shape;602;p74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74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7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05" name="Google Shape;605;p74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7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7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76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619" name="Google Shape;619;p76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20" name="Google Shape;620;p76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7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76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23" name="Google Shape;623;p76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8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8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78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78"/>
          <p:cNvCxnSpPr/>
          <p:nvPr/>
        </p:nvCxnSpPr>
        <p:spPr>
          <a:xfrm>
            <a:off x="3924300" y="2211387"/>
            <a:ext cx="8266112" cy="11112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632" name="Google Shape;632;p78"/>
          <p:cNvGrpSpPr/>
          <p:nvPr/>
        </p:nvGrpSpPr>
        <p:grpSpPr>
          <a:xfrm rot="-5400000">
            <a:off x="7662068" y="-3172617"/>
            <a:ext cx="179386" cy="8877300"/>
            <a:chOff x="7569445" y="290726"/>
            <a:chExt cx="179783" cy="8876234"/>
          </a:xfrm>
        </p:grpSpPr>
        <p:cxnSp>
          <p:nvCxnSpPr>
            <p:cNvPr id="633" name="Google Shape;633;p78"/>
            <p:cNvCxnSpPr/>
            <p:nvPr/>
          </p:nvCxnSpPr>
          <p:spPr>
            <a:xfrm rot="5400000">
              <a:off x="3274519" y="4728843"/>
              <a:ext cx="8876234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34" name="Google Shape;634;p78"/>
            <p:cNvSpPr/>
            <p:nvPr/>
          </p:nvSpPr>
          <p:spPr>
            <a:xfrm rot="-5400000">
              <a:off x="7479970" y="989727"/>
              <a:ext cx="358732" cy="179783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7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7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37" name="Google Shape;637;p78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8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0"/>
          <p:cNvSpPr/>
          <p:nvPr/>
        </p:nvSpPr>
        <p:spPr>
          <a:xfrm>
            <a:off x="11209337" y="5622925"/>
            <a:ext cx="628650" cy="628650"/>
          </a:xfrm>
          <a:prstGeom prst="ellipse">
            <a:avLst/>
          </a:prstGeom>
          <a:noFill/>
          <a:ln cap="rnd" cmpd="sng" w="25400">
            <a:solidFill>
              <a:srgbClr val="87C8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80"/>
          <p:cNvSpPr/>
          <p:nvPr/>
        </p:nvSpPr>
        <p:spPr>
          <a:xfrm>
            <a:off x="7945437" y="984250"/>
            <a:ext cx="3836987" cy="3836987"/>
          </a:xfrm>
          <a:prstGeom prst="ellipse">
            <a:avLst/>
          </a:prstGeom>
          <a:noFill/>
          <a:ln cap="rnd" cmpd="sng" w="25400">
            <a:solidFill>
              <a:srgbClr val="87C8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0"/>
          <p:cNvSpPr/>
          <p:nvPr/>
        </p:nvSpPr>
        <p:spPr>
          <a:xfrm>
            <a:off x="215900" y="1841500"/>
            <a:ext cx="4330700" cy="501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rgbClr val="87C8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p80"/>
          <p:cNvCxnSpPr/>
          <p:nvPr/>
        </p:nvCxnSpPr>
        <p:spPr>
          <a:xfrm>
            <a:off x="5121275" y="2201862"/>
            <a:ext cx="7070725" cy="9525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652" name="Google Shape;652;p80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653" name="Google Shape;653;p80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4" name="Google Shape;654;p80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8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57" name="Google Shape;657;p8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p8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2"/>
          <p:cNvSpPr/>
          <p:nvPr/>
        </p:nvSpPr>
        <p:spPr>
          <a:xfrm>
            <a:off x="219075" y="1530350"/>
            <a:ext cx="3227387" cy="532765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rgbClr val="87C8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82"/>
          <p:cNvSpPr/>
          <p:nvPr/>
        </p:nvSpPr>
        <p:spPr>
          <a:xfrm>
            <a:off x="-1412875" y="4378325"/>
            <a:ext cx="3836987" cy="3836987"/>
          </a:xfrm>
          <a:prstGeom prst="ellipse">
            <a:avLst/>
          </a:prstGeom>
          <a:noFill/>
          <a:ln cap="rnd" cmpd="sng" w="25400">
            <a:solidFill>
              <a:srgbClr val="87C8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Google Shape;670;p82"/>
          <p:cNvCxnSpPr/>
          <p:nvPr/>
        </p:nvCxnSpPr>
        <p:spPr>
          <a:xfrm>
            <a:off x="3924300" y="2211387"/>
            <a:ext cx="8266112" cy="11112"/>
          </a:xfrm>
          <a:prstGeom prst="straightConnector1">
            <a:avLst/>
          </a:prstGeom>
          <a:noFill/>
          <a:ln cap="rnd" cmpd="sng" w="28575">
            <a:solidFill>
              <a:srgbClr val="0061A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1" name="Google Shape;671;p82"/>
          <p:cNvSpPr/>
          <p:nvPr/>
        </p:nvSpPr>
        <p:spPr>
          <a:xfrm>
            <a:off x="2332037" y="4821237"/>
            <a:ext cx="628650" cy="628650"/>
          </a:xfrm>
          <a:prstGeom prst="ellipse">
            <a:avLst/>
          </a:prstGeom>
          <a:noFill/>
          <a:ln cap="rnd" cmpd="sng" w="25400">
            <a:solidFill>
              <a:srgbClr val="87C8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82"/>
          <p:cNvSpPr txBox="1"/>
          <p:nvPr/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/>
          </a:p>
        </p:txBody>
      </p:sp>
      <p:grpSp>
        <p:nvGrpSpPr>
          <p:cNvPr id="673" name="Google Shape;673;p82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674" name="Google Shape;674;p82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75" name="Google Shape;675;p82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8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8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0" name="Google Shape;70;p2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4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6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6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26"/>
          <p:cNvGrpSpPr/>
          <p:nvPr/>
        </p:nvGrpSpPr>
        <p:grpSpPr>
          <a:xfrm rot="5400000">
            <a:off x="4216148" y="-1117854"/>
            <a:ext cx="3756531" cy="12192001"/>
            <a:chOff x="13103218" y="-5313575"/>
            <a:chExt cx="3756003" cy="12192485"/>
          </a:xfrm>
        </p:grpSpPr>
        <p:sp>
          <p:nvSpPr>
            <p:cNvPr id="83" name="Google Shape;83;p26"/>
            <p:cNvSpPr/>
            <p:nvPr/>
          </p:nvSpPr>
          <p:spPr>
            <a:xfrm>
              <a:off x="13278325" y="-5313575"/>
              <a:ext cx="3580896" cy="12192485"/>
            </a:xfrm>
            <a:prstGeom prst="roundRect">
              <a:avLst>
                <a:gd fmla="val 0" name="adj"/>
              </a:avLst>
            </a:prstGeom>
            <a:solidFill>
              <a:srgbClr val="006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6"/>
            <p:cNvSpPr txBox="1"/>
            <p:nvPr/>
          </p:nvSpPr>
          <p:spPr>
            <a:xfrm rot="2700000">
              <a:off x="13154517" y="5443753"/>
              <a:ext cx="247615" cy="247660"/>
            </a:xfrm>
            <a:prstGeom prst="rect">
              <a:avLst/>
            </a:prstGeom>
            <a:solidFill>
              <a:srgbClr val="006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5" name="Google Shape;85;p26"/>
          <p:cNvPicPr preferRelativeResize="0"/>
          <p:nvPr/>
        </p:nvPicPr>
        <p:blipFill rotWithShape="1">
          <a:blip r:embed="rId2">
            <a:alphaModFix/>
          </a:blip>
          <a:srcRect b="19685" l="6164" r="11224" t="33097"/>
          <a:stretch/>
        </p:blipFill>
        <p:spPr>
          <a:xfrm>
            <a:off x="8820150" y="5626100"/>
            <a:ext cx="2411412" cy="7762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11296650" y="6218237"/>
            <a:ext cx="7318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0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3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5" name="Google Shape;105;p30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0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0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2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2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2"/>
          <p:cNvGrpSpPr/>
          <p:nvPr/>
        </p:nvGrpSpPr>
        <p:grpSpPr>
          <a:xfrm rot="-5400000">
            <a:off x="6361111" y="-4467225"/>
            <a:ext cx="179388" cy="11482387"/>
            <a:chOff x="7553536" y="431004"/>
            <a:chExt cx="179785" cy="11480845"/>
          </a:xfrm>
        </p:grpSpPr>
        <p:cxnSp>
          <p:nvCxnSpPr>
            <p:cNvPr id="117" name="Google Shape;117;p32"/>
            <p:cNvCxnSpPr/>
            <p:nvPr/>
          </p:nvCxnSpPr>
          <p:spPr>
            <a:xfrm rot="5400000">
              <a:off x="1972214" y="6171427"/>
              <a:ext cx="11480845" cy="0"/>
            </a:xfrm>
            <a:prstGeom prst="straightConnector1">
              <a:avLst/>
            </a:prstGeom>
            <a:noFill/>
            <a:ln cap="flat" cmpd="sng" w="28575">
              <a:solidFill>
                <a:srgbClr val="8CC8B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18" name="Google Shape;118;p32"/>
            <p:cNvSpPr/>
            <p:nvPr/>
          </p:nvSpPr>
          <p:spPr>
            <a:xfrm rot="-5400000">
              <a:off x="7464065" y="849044"/>
              <a:ext cx="358727" cy="179785"/>
            </a:xfrm>
            <a:prstGeom prst="triangle">
              <a:avLst>
                <a:gd fmla="val 50000" name="adj"/>
              </a:avLst>
            </a:prstGeom>
            <a:solidFill>
              <a:srgbClr val="8CC8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2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  <a:defRPr b="0" i="0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4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34"/>
          <p:cNvPicPr preferRelativeResize="0"/>
          <p:nvPr/>
        </p:nvPicPr>
        <p:blipFill rotWithShape="1">
          <a:blip r:embed="rId1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4"/>
          <p:cNvPicPr preferRelativeResize="0"/>
          <p:nvPr/>
        </p:nvPicPr>
        <p:blipFill rotWithShape="1">
          <a:blip r:embed="rId2">
            <a:alphaModFix/>
          </a:blip>
          <a:srcRect b="40278" l="6707" r="38903" t="26666"/>
          <a:stretch/>
        </p:blipFill>
        <p:spPr>
          <a:xfrm>
            <a:off x="4876800" y="819150"/>
            <a:ext cx="66294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4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Char char="•"/>
              <a:defRPr b="0" i="0" sz="18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CC8B2"/>
              </a:buClr>
              <a:buSzPts val="1600"/>
              <a:buFont typeface="Noto Sans Symbols"/>
              <a:buChar char="∙"/>
              <a:defRPr b="0" i="0" sz="1600" u="none" cap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93954" lvl="5" marL="27432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93954" lvl="6" marL="32004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93953" lvl="7" marL="36576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93953" lvl="8" marL="4114800" marR="0" rtl="0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604"/>
              <a:buFont typeface="Arial"/>
              <a:buChar char="•"/>
              <a:defRPr b="0" i="0" sz="260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"/>
          <p:cNvSpPr txBox="1"/>
          <p:nvPr/>
        </p:nvSpPr>
        <p:spPr>
          <a:xfrm>
            <a:off x="250825" y="1544637"/>
            <a:ext cx="9283700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000"/>
              <a:buFont typeface="Quattrocento Sans"/>
              <a:buNone/>
            </a:pPr>
            <a:r>
              <a:rPr b="1" i="0" lang="en-US" sz="20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TÍTULO DO PROJETO</a:t>
            </a:r>
            <a:r>
              <a:rPr b="1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b="0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Socioeconomia Verde no Bioma Caatinga frente às Mudanças Climáticas.</a:t>
            </a:r>
            <a:endParaRPr/>
          </a:p>
        </p:txBody>
      </p:sp>
      <p:sp>
        <p:nvSpPr>
          <p:cNvPr id="688" name="Google Shape;688;p1"/>
          <p:cNvSpPr txBox="1"/>
          <p:nvPr>
            <p:ph type="title"/>
          </p:nvPr>
        </p:nvSpPr>
        <p:spPr>
          <a:xfrm>
            <a:off x="407987" y="601662"/>
            <a:ext cx="59563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3200"/>
              <a:buFont typeface="Quattrocento Sans"/>
              <a:buNone/>
            </a:pP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PROPOSTA 1</a:t>
            </a:r>
            <a:endParaRPr/>
          </a:p>
        </p:txBody>
      </p:sp>
      <p:sp>
        <p:nvSpPr>
          <p:cNvPr id="689" name="Google Shape;689;p1"/>
          <p:cNvSpPr txBox="1"/>
          <p:nvPr/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/>
          </a:p>
        </p:txBody>
      </p:sp>
      <p:sp>
        <p:nvSpPr>
          <p:cNvPr id="690" name="Google Shape;690;p1"/>
          <p:cNvSpPr txBox="1"/>
          <p:nvPr/>
        </p:nvSpPr>
        <p:spPr>
          <a:xfrm rot="10800000">
            <a:off x="10452100" y="601662"/>
            <a:ext cx="1749425" cy="63500"/>
          </a:xfrm>
          <a:prstGeom prst="rect">
            <a:avLst/>
          </a:prstGeom>
          <a:solidFill>
            <a:srgbClr val="003C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"/>
          <p:cNvSpPr txBox="1"/>
          <p:nvPr/>
        </p:nvSpPr>
        <p:spPr>
          <a:xfrm flipH="1" rot="10800000">
            <a:off x="10677525" y="658812"/>
            <a:ext cx="1524000" cy="52387"/>
          </a:xfrm>
          <a:prstGeom prst="rect">
            <a:avLst/>
          </a:prstGeom>
          <a:solidFill>
            <a:srgbClr val="008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Google Shape;692;p1"/>
          <p:cNvPicPr preferRelativeResize="0"/>
          <p:nvPr/>
        </p:nvPicPr>
        <p:blipFill rotWithShape="1">
          <a:blip r:embed="rId3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"/>
          <p:cNvSpPr txBox="1"/>
          <p:nvPr/>
        </p:nvSpPr>
        <p:spPr>
          <a:xfrm>
            <a:off x="304800" y="2738437"/>
            <a:ext cx="8867775" cy="178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000"/>
              <a:buFont typeface="Quattrocento Sans"/>
              <a:buNone/>
            </a:pPr>
            <a:r>
              <a:rPr b="1" i="0" lang="en-US" sz="20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Proponente</a:t>
            </a:r>
            <a:r>
              <a:rPr b="0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IPA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25D"/>
              </a:buClr>
              <a:buSzPts val="2000"/>
              <a:buFont typeface="Quattrocento Sans"/>
              <a:buNone/>
            </a:pPr>
            <a:r>
              <a:rPr b="1" i="0" lang="en-US" sz="20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Executoras</a:t>
            </a:r>
            <a:r>
              <a:rPr b="0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IPA, INPE, SEMAS, EMBRAPA, UFPE, INSA, SERTA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25D"/>
              </a:buClr>
              <a:buSzPts val="2000"/>
              <a:buFont typeface="Quattrocento Sans"/>
              <a:buNone/>
            </a:pPr>
            <a:r>
              <a:rPr b="1" i="0" lang="en-US" sz="20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Duração</a:t>
            </a:r>
            <a:r>
              <a:rPr b="1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 </a:t>
            </a:r>
            <a:r>
              <a:rPr b="0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36 meses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25D"/>
              </a:buClr>
              <a:buSzPts val="2000"/>
              <a:buFont typeface="Quattrocento Sans"/>
              <a:buNone/>
            </a:pPr>
            <a:r>
              <a:rPr b="1" i="0" lang="en-US" sz="20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Valor Previsto do Investimento (Total)</a:t>
            </a:r>
            <a:r>
              <a:rPr b="1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b="0" i="0" lang="en-US" sz="18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R$ 500 mil CNPq; R$300 mil CELPE</a:t>
            </a:r>
            <a:endParaRPr/>
          </a:p>
        </p:txBody>
      </p:sp>
      <p:pic>
        <p:nvPicPr>
          <p:cNvPr id="694" name="Google Shape;6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3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"/>
          <p:cNvSpPr txBox="1"/>
          <p:nvPr>
            <p:ph type="title"/>
          </p:nvPr>
        </p:nvSpPr>
        <p:spPr>
          <a:xfrm>
            <a:off x="415925" y="593725"/>
            <a:ext cx="1136015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b="1" i="0" lang="en-US" sz="3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QUAIS AS VANTAGENS DO SAVE ? </a:t>
            </a:r>
            <a:br>
              <a:rPr b="1" i="0" lang="en-US" sz="3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1600" u="none">
                <a:solidFill>
                  <a:srgbClr val="00825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1" i="0" lang="en-US" sz="1600" u="none">
                <a:solidFill>
                  <a:srgbClr val="0082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04" name="Google Shape;804;p10"/>
          <p:cNvSpPr txBox="1"/>
          <p:nvPr>
            <p:ph idx="1" type="body"/>
          </p:nvPr>
        </p:nvSpPr>
        <p:spPr>
          <a:xfrm>
            <a:off x="415925" y="1536700"/>
            <a:ext cx="1136015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5612" lvl="0" marL="608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00"/>
              <a:buFont typeface="Quattrocento Sans"/>
              <a:buChar char="●"/>
            </a:pPr>
            <a:r>
              <a:rPr b="0" i="0" lang="en-US" sz="320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Produção de alimentos saudáveis e orgânicos o ano inteiro independentemente das variações climáticas;</a:t>
            </a:r>
            <a:endParaRPr/>
          </a:p>
          <a:p>
            <a:pPr indent="-455612" lvl="0" marL="608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00"/>
              <a:buFont typeface="Quattrocento Sans"/>
              <a:buChar char="●"/>
            </a:pPr>
            <a:r>
              <a:rPr b="0" i="0" lang="en-US" sz="320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Autossuficiente em termos de energia e água;</a:t>
            </a:r>
            <a:endParaRPr/>
          </a:p>
          <a:p>
            <a:pPr indent="-455612" lvl="0" marL="608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00"/>
              <a:buFont typeface="Quattrocento Sans"/>
              <a:buChar char="●"/>
            </a:pPr>
            <a:r>
              <a:rPr b="0" i="0" lang="en-US" sz="320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Promove a captação de água de chuva nos painéis solares.</a:t>
            </a:r>
            <a:endParaRPr/>
          </a:p>
          <a:p>
            <a:pPr indent="-455612" lvl="0" marL="608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00"/>
              <a:buFont typeface="Quattrocento Sans"/>
              <a:buChar char="●"/>
            </a:pPr>
            <a:r>
              <a:rPr b="0" i="0" lang="en-US" sz="320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Promove o reflorestamento das áreas em processo de degradação ambiental (*) </a:t>
            </a:r>
            <a:endParaRPr/>
          </a:p>
          <a:p>
            <a:pPr indent="-442912" lvl="0" marL="608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00"/>
              <a:buFont typeface="Quattrocento Sans"/>
              <a:buNone/>
            </a:pPr>
            <a:r>
              <a:t/>
            </a:r>
            <a:endParaRPr b="0" i="0" sz="3200" u="none">
              <a:solidFill>
                <a:srgbClr val="40404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888" lvl="0" marL="609585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3200" u="none">
              <a:solidFill>
                <a:srgbClr val="40404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3200"/>
              <a:buFont typeface="Quattrocento Sans"/>
              <a:buNone/>
            </a:pP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Distribuição Fundiária Semiárido:</a:t>
            </a:r>
            <a:b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31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2/3 da área degradada em 97% propriedades</a:t>
            </a:r>
            <a:endParaRPr/>
          </a:p>
        </p:txBody>
      </p:sp>
      <p:graphicFrame>
        <p:nvGraphicFramePr>
          <p:cNvPr id="810" name="Google Shape;810;p11"/>
          <p:cNvGraphicFramePr/>
          <p:nvPr/>
        </p:nvGraphicFramePr>
        <p:xfrm>
          <a:off x="609600" y="1420812"/>
          <a:ext cx="10972800" cy="484663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811" name="Google Shape;811;p11"/>
          <p:cNvSpPr txBox="1"/>
          <p:nvPr/>
        </p:nvSpPr>
        <p:spPr>
          <a:xfrm>
            <a:off x="1393825" y="5819775"/>
            <a:ext cx="512286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Propriedades rurais: total de 130K +</a:t>
            </a:r>
            <a:endParaRPr/>
          </a:p>
        </p:txBody>
      </p:sp>
      <p:sp>
        <p:nvSpPr>
          <p:cNvPr id="812" name="Google Shape;812;p11"/>
          <p:cNvSpPr txBox="1"/>
          <p:nvPr/>
        </p:nvSpPr>
        <p:spPr>
          <a:xfrm>
            <a:off x="717550" y="5545137"/>
            <a:ext cx="633412" cy="563562"/>
          </a:xfrm>
          <a:prstGeom prst="rect">
            <a:avLst/>
          </a:prstGeom>
          <a:gradFill>
            <a:gsLst>
              <a:gs pos="0">
                <a:srgbClr val="5D9D4F"/>
              </a:gs>
              <a:gs pos="80000">
                <a:srgbClr val="7BCD69"/>
              </a:gs>
              <a:gs pos="100000">
                <a:srgbClr val="7BD068"/>
              </a:gs>
            </a:gsLst>
            <a:lin ang="16200000" scaled="0"/>
          </a:gradFill>
          <a:ln cap="flat" cmpd="sng" w="9525">
            <a:solidFill>
              <a:srgbClr val="83C57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1"/>
          <p:cNvSpPr txBox="1"/>
          <p:nvPr/>
        </p:nvSpPr>
        <p:spPr>
          <a:xfrm>
            <a:off x="717550" y="6296025"/>
            <a:ext cx="633412" cy="561975"/>
          </a:xfrm>
          <a:prstGeom prst="rect">
            <a:avLst/>
          </a:prstGeom>
          <a:solidFill>
            <a:srgbClr val="FFE083"/>
          </a:solidFill>
          <a:ln cap="flat" cmpd="sng" w="9525">
            <a:solidFill>
              <a:srgbClr val="83C57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1"/>
          <p:cNvSpPr txBox="1"/>
          <p:nvPr/>
        </p:nvSpPr>
        <p:spPr>
          <a:xfrm>
            <a:off x="1360487" y="6480175"/>
            <a:ext cx="59547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Pastos degradados e terras desertificadas</a:t>
            </a:r>
            <a:endParaRPr/>
          </a:p>
        </p:txBody>
      </p:sp>
      <p:sp>
        <p:nvSpPr>
          <p:cNvPr id="815" name="Google Shape;815;p11"/>
          <p:cNvSpPr txBox="1"/>
          <p:nvPr/>
        </p:nvSpPr>
        <p:spPr>
          <a:xfrm>
            <a:off x="8568575" y="6457800"/>
            <a:ext cx="36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Fonte: Nobre et al (2019): IPEA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2"/>
          <p:cNvSpPr txBox="1"/>
          <p:nvPr>
            <p:ph type="title"/>
          </p:nvPr>
        </p:nvSpPr>
        <p:spPr>
          <a:xfrm>
            <a:off x="415925" y="593725"/>
            <a:ext cx="1136015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2800"/>
              <a:buFont typeface="Quattrocento Sans"/>
              <a:buNone/>
            </a:pP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...EM TERMOS DE ÁGUA - SEMIÁRIDO</a:t>
            </a:r>
            <a:endParaRPr/>
          </a:p>
        </p:txBody>
      </p:sp>
      <p:sp>
        <p:nvSpPr>
          <p:cNvPr id="821" name="Google Shape;821;p12"/>
          <p:cNvSpPr txBox="1"/>
          <p:nvPr>
            <p:ph idx="1" type="body"/>
          </p:nvPr>
        </p:nvSpPr>
        <p:spPr>
          <a:xfrm>
            <a:off x="415925" y="1536700"/>
            <a:ext cx="1136015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55612" lvl="0" marL="6080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Quattrocento Sans"/>
              <a:buAutoNum type="arabicPeriod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Família com cinco membros 100 litros de água/dia consumirá ~</a:t>
            </a:r>
            <a:r>
              <a:rPr b="1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m</a:t>
            </a:r>
            <a:r>
              <a:rPr b="1" baseline="3000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água potável por ano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442912" lvl="0" marL="6080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Quattrocento Sans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0" marL="6080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Quattrocento Sans"/>
              <a:buAutoNum type="arabicPeriod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sistema de aquaponia Ecolume (que gera uma renda média anual de R$11K) consome </a:t>
            </a:r>
            <a:r>
              <a:rPr b="1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~5 m</a:t>
            </a:r>
            <a:r>
              <a:rPr b="1" baseline="3000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água por ano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42912" lvl="0" marL="6080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Quattrocento Sans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0" marL="6080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Quattrocento Sans"/>
              <a:buAutoNum type="arabicPeriod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mínimo acumulado </a:t>
            </a:r>
            <a:r>
              <a:rPr b="1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anual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chuva sobre o território nacional, em litros por m</a:t>
            </a:r>
            <a:r>
              <a:rPr b="0" baseline="3000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foi no período de 1979 a 2014*- 300 mm/ano.</a:t>
            </a:r>
            <a:endParaRPr/>
          </a:p>
          <a:p>
            <a:pPr indent="-415924" lvl="1" marL="12176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2274" lvl="1" marL="12176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AutoNum type="alphaLcPeriod"/>
            </a:pP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cada 1000 m</a:t>
            </a:r>
            <a:r>
              <a:rPr b="0" baseline="3000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área impermeabilizada para captação de água de chuva, um milímetro de chuva gera um metro cúbico de água coletada.</a:t>
            </a:r>
            <a:endParaRPr/>
          </a:p>
        </p:txBody>
      </p:sp>
      <p:sp>
        <p:nvSpPr>
          <p:cNvPr id="822" name="Google Shape;822;p12"/>
          <p:cNvSpPr txBox="1"/>
          <p:nvPr/>
        </p:nvSpPr>
        <p:spPr>
          <a:xfrm>
            <a:off x="6104725" y="6457800"/>
            <a:ext cx="60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Créditos: Paulo Nobre (2021, Comunicação Pessoal)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3"/>
          <p:cNvSpPr txBox="1"/>
          <p:nvPr>
            <p:ph type="title"/>
          </p:nvPr>
        </p:nvSpPr>
        <p:spPr>
          <a:xfrm>
            <a:off x="574675" y="69850"/>
            <a:ext cx="11042650" cy="60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SAVE – ENERGIA-ÁGUA-ALIMENTO-IBIMIRIM/PE</a:t>
            </a:r>
            <a:endParaRPr/>
          </a:p>
        </p:txBody>
      </p:sp>
      <p:sp>
        <p:nvSpPr>
          <p:cNvPr id="828" name="Google Shape;828;p13"/>
          <p:cNvSpPr txBox="1"/>
          <p:nvPr/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/>
          </a:p>
        </p:txBody>
      </p:sp>
      <p:pic>
        <p:nvPicPr>
          <p:cNvPr descr="IMG-3972.JPG" id="829" name="Google Shape;8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747712"/>
            <a:ext cx="5918200" cy="5973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HA.JPG" id="830" name="Google Shape;83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7" y="747712"/>
            <a:ext cx="5967412" cy="597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14"/>
          <p:cNvPicPr preferRelativeResize="0"/>
          <p:nvPr/>
        </p:nvPicPr>
        <p:blipFill rotWithShape="1">
          <a:blip r:embed="rId3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4"/>
          <p:cNvPicPr preferRelativeResize="0"/>
          <p:nvPr/>
        </p:nvPicPr>
        <p:blipFill rotWithShape="1">
          <a:blip r:embed="rId4">
            <a:alphaModFix/>
          </a:blip>
          <a:srcRect b="0" l="2209" r="0" t="1665"/>
          <a:stretch/>
        </p:blipFill>
        <p:spPr>
          <a:xfrm>
            <a:off x="103187" y="73025"/>
            <a:ext cx="6716712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4"/>
          <p:cNvSpPr txBox="1"/>
          <p:nvPr/>
        </p:nvSpPr>
        <p:spPr>
          <a:xfrm>
            <a:off x="10199687" y="20637"/>
            <a:ext cx="1992312" cy="8207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4"/>
          <p:cNvSpPr txBox="1"/>
          <p:nvPr>
            <p:ph type="title"/>
          </p:nvPr>
        </p:nvSpPr>
        <p:spPr>
          <a:xfrm>
            <a:off x="7237412" y="271462"/>
            <a:ext cx="4379912" cy="514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3200"/>
              <a:buFont typeface="Quattrocento Sans"/>
              <a:buNone/>
            </a:pP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VIVEIROS ECOLUME </a:t>
            </a:r>
            <a:b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RECUPERANDO AS MATAS PELA PRODUÇÃO E PLANTIO DE MUDAS NATIVAS! </a:t>
            </a:r>
            <a:b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Sistemas Produtivos: UMBU E LICURI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7" y="61912"/>
            <a:ext cx="6827837" cy="67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5"/>
          <p:cNvPicPr preferRelativeResize="0"/>
          <p:nvPr/>
        </p:nvPicPr>
        <p:blipFill rotWithShape="1">
          <a:blip r:embed="rId4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5"/>
          <p:cNvSpPr txBox="1"/>
          <p:nvPr/>
        </p:nvSpPr>
        <p:spPr>
          <a:xfrm>
            <a:off x="7478712" y="5011737"/>
            <a:ext cx="377031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PLANTAS ALIMENTÍCIAS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CONVENCIONAIS</a:t>
            </a:r>
            <a:endParaRPr/>
          </a:p>
        </p:txBody>
      </p:sp>
      <p:pic>
        <p:nvPicPr>
          <p:cNvPr id="846" name="Google Shape;8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937" y="1270000"/>
            <a:ext cx="4752975" cy="3652837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15"/>
          <p:cNvSpPr txBox="1"/>
          <p:nvPr/>
        </p:nvSpPr>
        <p:spPr>
          <a:xfrm>
            <a:off x="10199687" y="20637"/>
            <a:ext cx="1992312" cy="8207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8" name="Google Shape;84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87" y="0"/>
            <a:ext cx="12061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6"/>
          <p:cNvSpPr txBox="1"/>
          <p:nvPr>
            <p:ph type="title"/>
          </p:nvPr>
        </p:nvSpPr>
        <p:spPr>
          <a:xfrm>
            <a:off x="574675" y="271462"/>
            <a:ext cx="11042650" cy="1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6"/>
          <p:cNvSpPr txBox="1"/>
          <p:nvPr>
            <p:ph idx="1" type="body"/>
          </p:nvPr>
        </p:nvSpPr>
        <p:spPr>
          <a:xfrm>
            <a:off x="609600" y="1531937"/>
            <a:ext cx="11007725" cy="459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66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None/>
            </a:pPr>
            <a:r>
              <a:t/>
            </a:r>
            <a:endParaRPr sz="1800">
              <a:solidFill>
                <a:srgbClr val="40404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5" name="Google Shape;855;p16"/>
          <p:cNvSpPr txBox="1"/>
          <p:nvPr/>
        </p:nvSpPr>
        <p:spPr>
          <a:xfrm>
            <a:off x="11355387" y="6477000"/>
            <a:ext cx="781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Quattrocento Sans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/>
          </a:p>
        </p:txBody>
      </p:sp>
      <p:pic>
        <p:nvPicPr>
          <p:cNvPr descr="C:\Users\FRANCIS\Downloads\Aula-colheita nos protótipos agrovoltaicos SertaEcolume (4)(1).jpeg" id="856" name="Google Shape;8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" y="0"/>
            <a:ext cx="1158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8442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7"/>
          <p:cNvPicPr preferRelativeResize="0"/>
          <p:nvPr/>
        </p:nvPicPr>
        <p:blipFill rotWithShape="1">
          <a:blip r:embed="rId4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9787" y="0"/>
            <a:ext cx="2503487" cy="16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g globo anoitecer no Brasil" id="699" name="Google Shape;6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2" y="273050"/>
            <a:ext cx="11053762" cy="62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"/>
          <p:cNvSpPr txBox="1"/>
          <p:nvPr/>
        </p:nvSpPr>
        <p:spPr>
          <a:xfrm>
            <a:off x="4092575" y="1096962"/>
            <a:ext cx="7059612" cy="5095875"/>
          </a:xfrm>
          <a:prstGeom prst="rect">
            <a:avLst/>
          </a:prstGeom>
          <a:noFill/>
          <a:ln>
            <a:noFill/>
          </a:ln>
        </p:spPr>
        <p:txBody>
          <a:bodyPr anchorCtr="0" anchor="t" bIns="54625" lIns="109275" spcFirstLastPara="1" rIns="109275" wrap="square" tIns="5462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Diminuição das chuvas;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Semiárido tornando-se árido;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Aumento da velocidade dos processos de Desertificação;</a:t>
            </a:r>
            <a:endParaRPr/>
          </a:p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Disponibilidade de água no solo diminuindo; </a:t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Evaporação aumentando</a:t>
            </a: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Redução dos volumes de chuva  nas bacias hidrográficas;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Aumento de secas e chuvas torrenciais.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Quattrocento Sans"/>
              <a:buNone/>
            </a:pPr>
            <a:r>
              <a:rPr b="1" i="0" lang="en-US" sz="3200" u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Balanço Pluviométrico por Região</a:t>
            </a:r>
            <a:br>
              <a:rPr b="1" i="0" lang="en-US" sz="3200" u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3200" u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(acumulado m3 chuva/m2)</a:t>
            </a:r>
            <a:endParaRPr/>
          </a:p>
        </p:txBody>
      </p:sp>
      <p:pic>
        <p:nvPicPr>
          <p:cNvPr descr="BR_regions.png" id="706" name="Google Shape;70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849" l="22697" r="22517" t="9358"/>
          <a:stretch/>
        </p:blipFill>
        <p:spPr>
          <a:xfrm>
            <a:off x="3116262" y="1417637"/>
            <a:ext cx="6180137" cy="5281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7" name="Google Shape;707;p3"/>
          <p:cNvGrpSpPr/>
          <p:nvPr/>
        </p:nvGrpSpPr>
        <p:grpSpPr>
          <a:xfrm>
            <a:off x="7727950" y="5756275"/>
            <a:ext cx="2532062" cy="314325"/>
            <a:chOff x="1972969" y="2766057"/>
            <a:chExt cx="1899015" cy="314647"/>
          </a:xfrm>
        </p:grpSpPr>
        <p:sp>
          <p:nvSpPr>
            <p:cNvPr id="708" name="Google Shape;708;p3"/>
            <p:cNvSpPr txBox="1"/>
            <p:nvPr/>
          </p:nvSpPr>
          <p:spPr>
            <a:xfrm>
              <a:off x="1972969" y="2770680"/>
              <a:ext cx="4366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1970</a:t>
              </a:r>
              <a:endParaRPr/>
            </a:p>
          </p:txBody>
        </p:sp>
        <p:sp>
          <p:nvSpPr>
            <p:cNvPr id="709" name="Google Shape;709;p3"/>
            <p:cNvSpPr txBox="1"/>
            <p:nvPr/>
          </p:nvSpPr>
          <p:spPr>
            <a:xfrm>
              <a:off x="2628993" y="2772927"/>
              <a:ext cx="4366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1990</a:t>
              </a:r>
              <a:endParaRPr/>
            </a:p>
          </p:txBody>
        </p:sp>
        <p:sp>
          <p:nvSpPr>
            <p:cNvPr id="710" name="Google Shape;710;p3"/>
            <p:cNvSpPr txBox="1"/>
            <p:nvPr/>
          </p:nvSpPr>
          <p:spPr>
            <a:xfrm>
              <a:off x="3435326" y="2766057"/>
              <a:ext cx="4366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/>
            </a:p>
          </p:txBody>
        </p:sp>
      </p:grpSp>
      <p:sp>
        <p:nvSpPr>
          <p:cNvPr id="711" name="Google Shape;711;p3"/>
          <p:cNvSpPr txBox="1"/>
          <p:nvPr/>
        </p:nvSpPr>
        <p:spPr>
          <a:xfrm>
            <a:off x="5076825" y="2303462"/>
            <a:ext cx="12573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/>
          </a:p>
        </p:txBody>
      </p:sp>
      <p:sp>
        <p:nvSpPr>
          <p:cNvPr id="712" name="Google Shape;712;p3"/>
          <p:cNvSpPr txBox="1"/>
          <p:nvPr/>
        </p:nvSpPr>
        <p:spPr>
          <a:xfrm>
            <a:off x="7426325" y="2820987"/>
            <a:ext cx="1895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NORDESTE</a:t>
            </a:r>
            <a:endParaRPr/>
          </a:p>
        </p:txBody>
      </p:sp>
      <p:grpSp>
        <p:nvGrpSpPr>
          <p:cNvPr id="713" name="Google Shape;713;p3"/>
          <p:cNvGrpSpPr/>
          <p:nvPr/>
        </p:nvGrpSpPr>
        <p:grpSpPr>
          <a:xfrm>
            <a:off x="7292975" y="4827587"/>
            <a:ext cx="2887662" cy="1020762"/>
            <a:chOff x="5470081" y="4827845"/>
            <a:chExt cx="2165041" cy="1020505"/>
          </a:xfrm>
        </p:grpSpPr>
        <p:pic>
          <p:nvPicPr>
            <p:cNvPr id="714" name="Google Shape;714;p3"/>
            <p:cNvPicPr preferRelativeResize="0"/>
            <p:nvPr/>
          </p:nvPicPr>
          <p:blipFill rotWithShape="1">
            <a:blip r:embed="rId4">
              <a:alphaModFix/>
            </a:blip>
            <a:srcRect b="9222" l="0" r="0" t="9487"/>
            <a:stretch/>
          </p:blipFill>
          <p:spPr>
            <a:xfrm>
              <a:off x="5489989" y="4933949"/>
              <a:ext cx="2145133" cy="914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3"/>
            <p:cNvSpPr txBox="1"/>
            <p:nvPr/>
          </p:nvSpPr>
          <p:spPr>
            <a:xfrm>
              <a:off x="5470081" y="4827845"/>
              <a:ext cx="240691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</p:grpSp>
      <p:grpSp>
        <p:nvGrpSpPr>
          <p:cNvPr id="716" name="Google Shape;716;p3"/>
          <p:cNvGrpSpPr/>
          <p:nvPr/>
        </p:nvGrpSpPr>
        <p:grpSpPr>
          <a:xfrm>
            <a:off x="2346325" y="2305050"/>
            <a:ext cx="2949575" cy="1211262"/>
            <a:chOff x="1759816" y="2305041"/>
            <a:chExt cx="2211776" cy="1211483"/>
          </a:xfrm>
        </p:grpSpPr>
        <p:grpSp>
          <p:nvGrpSpPr>
            <p:cNvPr id="717" name="Google Shape;717;p3"/>
            <p:cNvGrpSpPr/>
            <p:nvPr/>
          </p:nvGrpSpPr>
          <p:grpSpPr>
            <a:xfrm>
              <a:off x="1759816" y="2408553"/>
              <a:ext cx="2211776" cy="1107971"/>
              <a:chOff x="1660208" y="1972733"/>
              <a:chExt cx="2211776" cy="1107971"/>
            </a:xfrm>
          </p:grpSpPr>
          <p:pic>
            <p:nvPicPr>
              <p:cNvPr id="718" name="Google Shape;718;p3"/>
              <p:cNvPicPr preferRelativeResize="0"/>
              <p:nvPr/>
            </p:nvPicPr>
            <p:blipFill rotWithShape="1">
              <a:blip r:embed="rId5">
                <a:alphaModFix/>
              </a:blip>
              <a:srcRect b="10125" l="0" r="0" t="7377"/>
              <a:stretch/>
            </p:blipFill>
            <p:spPr>
              <a:xfrm>
                <a:off x="1660208" y="1972733"/>
                <a:ext cx="2156665" cy="89746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19" name="Google Shape;719;p3"/>
              <p:cNvGrpSpPr/>
              <p:nvPr/>
            </p:nvGrpSpPr>
            <p:grpSpPr>
              <a:xfrm>
                <a:off x="1972969" y="2766057"/>
                <a:ext cx="1899015" cy="314647"/>
                <a:chOff x="1972969" y="2766057"/>
                <a:chExt cx="1899015" cy="314647"/>
              </a:xfrm>
            </p:grpSpPr>
            <p:sp>
              <p:nvSpPr>
                <p:cNvPr id="720" name="Google Shape;720;p3"/>
                <p:cNvSpPr txBox="1"/>
                <p:nvPr/>
              </p:nvSpPr>
              <p:spPr>
                <a:xfrm>
                  <a:off x="1972969" y="2770680"/>
                  <a:ext cx="43665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1970</a:t>
                  </a:r>
                  <a:endParaRPr/>
                </a:p>
              </p:txBody>
            </p:sp>
            <p:sp>
              <p:nvSpPr>
                <p:cNvPr id="721" name="Google Shape;721;p3"/>
                <p:cNvSpPr txBox="1"/>
                <p:nvPr/>
              </p:nvSpPr>
              <p:spPr>
                <a:xfrm>
                  <a:off x="2628993" y="2772927"/>
                  <a:ext cx="43665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1990</a:t>
                  </a:r>
                  <a:endParaRPr/>
                </a:p>
              </p:txBody>
            </p:sp>
            <p:sp>
              <p:nvSpPr>
                <p:cNvPr id="722" name="Google Shape;722;p3"/>
                <p:cNvSpPr txBox="1"/>
                <p:nvPr/>
              </p:nvSpPr>
              <p:spPr>
                <a:xfrm>
                  <a:off x="3435326" y="2766057"/>
                  <a:ext cx="43665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2015</a:t>
                  </a:r>
                  <a:endParaRPr/>
                </a:p>
              </p:txBody>
            </p:sp>
          </p:grpSp>
        </p:grpSp>
        <p:sp>
          <p:nvSpPr>
            <p:cNvPr id="723" name="Google Shape;723;p3"/>
            <p:cNvSpPr txBox="1"/>
            <p:nvPr/>
          </p:nvSpPr>
          <p:spPr>
            <a:xfrm>
              <a:off x="1775456" y="2305041"/>
              <a:ext cx="240691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</p:grpSp>
      <p:grpSp>
        <p:nvGrpSpPr>
          <p:cNvPr id="724" name="Google Shape;724;p3"/>
          <p:cNvGrpSpPr/>
          <p:nvPr/>
        </p:nvGrpSpPr>
        <p:grpSpPr>
          <a:xfrm>
            <a:off x="3649662" y="5580062"/>
            <a:ext cx="2909887" cy="1276350"/>
            <a:chOff x="2736831" y="5580464"/>
            <a:chExt cx="2183362" cy="1275490"/>
          </a:xfrm>
        </p:grpSpPr>
        <p:grpSp>
          <p:nvGrpSpPr>
            <p:cNvPr id="725" name="Google Shape;725;p3"/>
            <p:cNvGrpSpPr/>
            <p:nvPr/>
          </p:nvGrpSpPr>
          <p:grpSpPr>
            <a:xfrm>
              <a:off x="3021178" y="6541307"/>
              <a:ext cx="1899015" cy="314647"/>
              <a:chOff x="1972969" y="2766057"/>
              <a:chExt cx="1899015" cy="314647"/>
            </a:xfrm>
          </p:grpSpPr>
          <p:sp>
            <p:nvSpPr>
              <p:cNvPr id="726" name="Google Shape;726;p3"/>
              <p:cNvSpPr txBox="1"/>
              <p:nvPr/>
            </p:nvSpPr>
            <p:spPr>
              <a:xfrm>
                <a:off x="1972969" y="2770680"/>
                <a:ext cx="4366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1970</a:t>
                </a:r>
                <a:endParaRPr/>
              </a:p>
            </p:txBody>
          </p:sp>
          <p:sp>
            <p:nvSpPr>
              <p:cNvPr id="727" name="Google Shape;727;p3"/>
              <p:cNvSpPr txBox="1"/>
              <p:nvPr/>
            </p:nvSpPr>
            <p:spPr>
              <a:xfrm>
                <a:off x="2628993" y="2772927"/>
                <a:ext cx="4366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1990</a:t>
                </a:r>
                <a:endParaRPr/>
              </a:p>
            </p:txBody>
          </p:sp>
          <p:sp>
            <p:nvSpPr>
              <p:cNvPr id="728" name="Google Shape;728;p3"/>
              <p:cNvSpPr txBox="1"/>
              <p:nvPr/>
            </p:nvSpPr>
            <p:spPr>
              <a:xfrm>
                <a:off x="3435326" y="2766057"/>
                <a:ext cx="4366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2015</a:t>
                </a:r>
                <a:endParaRPr/>
              </a:p>
            </p:txBody>
          </p:sp>
        </p:grpSp>
        <p:pic>
          <p:nvPicPr>
            <p:cNvPr id="729" name="Google Shape;729;p3"/>
            <p:cNvPicPr preferRelativeResize="0"/>
            <p:nvPr/>
          </p:nvPicPr>
          <p:blipFill rotWithShape="1">
            <a:blip r:embed="rId6">
              <a:alphaModFix/>
            </a:blip>
            <a:srcRect b="10061" l="0" r="0" t="7962"/>
            <a:stretch/>
          </p:blipFill>
          <p:spPr>
            <a:xfrm>
              <a:off x="2738541" y="5708650"/>
              <a:ext cx="2142409" cy="90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0" name="Google Shape;730;p3"/>
            <p:cNvSpPr txBox="1"/>
            <p:nvPr/>
          </p:nvSpPr>
          <p:spPr>
            <a:xfrm>
              <a:off x="2736831" y="5580464"/>
              <a:ext cx="240691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</p:grpSp>
      <p:grpSp>
        <p:nvGrpSpPr>
          <p:cNvPr id="731" name="Google Shape;731;p3"/>
          <p:cNvGrpSpPr/>
          <p:nvPr/>
        </p:nvGrpSpPr>
        <p:grpSpPr>
          <a:xfrm>
            <a:off x="8213725" y="3108325"/>
            <a:ext cx="2936875" cy="1219200"/>
            <a:chOff x="6160871" y="3108308"/>
            <a:chExt cx="2202453" cy="1218642"/>
          </a:xfrm>
        </p:grpSpPr>
        <p:grpSp>
          <p:nvGrpSpPr>
            <p:cNvPr id="732" name="Google Shape;732;p3"/>
            <p:cNvGrpSpPr/>
            <p:nvPr/>
          </p:nvGrpSpPr>
          <p:grpSpPr>
            <a:xfrm>
              <a:off x="6160871" y="3210407"/>
              <a:ext cx="2202453" cy="1116543"/>
              <a:chOff x="6123518" y="2650067"/>
              <a:chExt cx="2202453" cy="1116543"/>
            </a:xfrm>
          </p:grpSpPr>
          <p:pic>
            <p:nvPicPr>
              <p:cNvPr id="733" name="Google Shape;733;p3"/>
              <p:cNvPicPr preferRelativeResize="0"/>
              <p:nvPr/>
            </p:nvPicPr>
            <p:blipFill rotWithShape="1">
              <a:blip r:embed="rId7">
                <a:alphaModFix/>
              </a:blip>
              <a:srcRect b="8713" l="0" r="0" t="12223"/>
              <a:stretch/>
            </p:blipFill>
            <p:spPr>
              <a:xfrm>
                <a:off x="6123518" y="2650067"/>
                <a:ext cx="2172230" cy="89958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34" name="Google Shape;734;p3"/>
              <p:cNvGrpSpPr/>
              <p:nvPr/>
            </p:nvGrpSpPr>
            <p:grpSpPr>
              <a:xfrm>
                <a:off x="6426956" y="3451963"/>
                <a:ext cx="1899015" cy="314647"/>
                <a:chOff x="1972969" y="2766057"/>
                <a:chExt cx="1899015" cy="314647"/>
              </a:xfrm>
            </p:grpSpPr>
            <p:sp>
              <p:nvSpPr>
                <p:cNvPr id="735" name="Google Shape;735;p3"/>
                <p:cNvSpPr txBox="1"/>
                <p:nvPr/>
              </p:nvSpPr>
              <p:spPr>
                <a:xfrm>
                  <a:off x="1972969" y="2770680"/>
                  <a:ext cx="43665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1970</a:t>
                  </a:r>
                  <a:endParaRPr/>
                </a:p>
              </p:txBody>
            </p:sp>
            <p:sp>
              <p:nvSpPr>
                <p:cNvPr id="736" name="Google Shape;736;p3"/>
                <p:cNvSpPr txBox="1"/>
                <p:nvPr/>
              </p:nvSpPr>
              <p:spPr>
                <a:xfrm>
                  <a:off x="2628993" y="2772927"/>
                  <a:ext cx="43665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1990</a:t>
                  </a:r>
                  <a:endParaRPr/>
                </a:p>
              </p:txBody>
            </p:sp>
            <p:sp>
              <p:nvSpPr>
                <p:cNvPr id="737" name="Google Shape;737;p3"/>
                <p:cNvSpPr txBox="1"/>
                <p:nvPr/>
              </p:nvSpPr>
              <p:spPr>
                <a:xfrm>
                  <a:off x="3435326" y="2766057"/>
                  <a:ext cx="43665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2015</a:t>
                  </a:r>
                  <a:endParaRPr/>
                </a:p>
              </p:txBody>
            </p:sp>
          </p:grpSp>
        </p:grpSp>
        <p:sp>
          <p:nvSpPr>
            <p:cNvPr id="738" name="Google Shape;738;p3"/>
            <p:cNvSpPr txBox="1"/>
            <p:nvPr/>
          </p:nvSpPr>
          <p:spPr>
            <a:xfrm>
              <a:off x="6177240" y="3108308"/>
              <a:ext cx="240691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</p:grpSp>
      <p:grpSp>
        <p:nvGrpSpPr>
          <p:cNvPr id="739" name="Google Shape;739;p3"/>
          <p:cNvGrpSpPr/>
          <p:nvPr/>
        </p:nvGrpSpPr>
        <p:grpSpPr>
          <a:xfrm>
            <a:off x="2978150" y="3868737"/>
            <a:ext cx="4383087" cy="1438275"/>
            <a:chOff x="2233748" y="3868144"/>
            <a:chExt cx="3286621" cy="1438376"/>
          </a:xfrm>
        </p:grpSpPr>
        <p:grpSp>
          <p:nvGrpSpPr>
            <p:cNvPr id="740" name="Google Shape;740;p3"/>
            <p:cNvGrpSpPr/>
            <p:nvPr/>
          </p:nvGrpSpPr>
          <p:grpSpPr>
            <a:xfrm>
              <a:off x="2543806" y="4991873"/>
              <a:ext cx="1899015" cy="314647"/>
              <a:chOff x="1972969" y="2766057"/>
              <a:chExt cx="1899015" cy="314647"/>
            </a:xfrm>
          </p:grpSpPr>
          <p:sp>
            <p:nvSpPr>
              <p:cNvPr id="741" name="Google Shape;741;p3"/>
              <p:cNvSpPr txBox="1"/>
              <p:nvPr/>
            </p:nvSpPr>
            <p:spPr>
              <a:xfrm>
                <a:off x="1972969" y="2770680"/>
                <a:ext cx="4366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1970</a:t>
                </a:r>
                <a:endParaRPr/>
              </a:p>
            </p:txBody>
          </p:sp>
          <p:sp>
            <p:nvSpPr>
              <p:cNvPr id="742" name="Google Shape;742;p3"/>
              <p:cNvSpPr txBox="1"/>
              <p:nvPr/>
            </p:nvSpPr>
            <p:spPr>
              <a:xfrm>
                <a:off x="2628993" y="2772927"/>
                <a:ext cx="4366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1990</a:t>
                </a:r>
                <a:endParaRPr/>
              </a:p>
            </p:txBody>
          </p:sp>
          <p:sp>
            <p:nvSpPr>
              <p:cNvPr id="743" name="Google Shape;743;p3"/>
              <p:cNvSpPr txBox="1"/>
              <p:nvPr/>
            </p:nvSpPr>
            <p:spPr>
              <a:xfrm>
                <a:off x="3435326" y="2766057"/>
                <a:ext cx="4366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2015</a:t>
                </a:r>
                <a:endParaRPr/>
              </a:p>
            </p:txBody>
          </p:sp>
        </p:grpSp>
        <p:grpSp>
          <p:nvGrpSpPr>
            <p:cNvPr id="744" name="Google Shape;744;p3"/>
            <p:cNvGrpSpPr/>
            <p:nvPr/>
          </p:nvGrpSpPr>
          <p:grpSpPr>
            <a:xfrm>
              <a:off x="2233748" y="3868144"/>
              <a:ext cx="3286621" cy="1216089"/>
              <a:chOff x="2457866" y="3868144"/>
              <a:chExt cx="3286621" cy="1216089"/>
            </a:xfrm>
          </p:grpSpPr>
          <p:pic>
            <p:nvPicPr>
              <p:cNvPr id="745" name="Google Shape;745;p3"/>
              <p:cNvPicPr preferRelativeResize="0"/>
              <p:nvPr/>
            </p:nvPicPr>
            <p:blipFill rotWithShape="1">
              <a:blip r:embed="rId8">
                <a:alphaModFix/>
              </a:blip>
              <a:srcRect b="8355" l="0" r="0" t="8470"/>
              <a:stretch/>
            </p:blipFill>
            <p:spPr>
              <a:xfrm>
                <a:off x="2457866" y="4184650"/>
                <a:ext cx="2156665" cy="8995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6" name="Google Shape;746;p3"/>
              <p:cNvSpPr txBox="1"/>
              <p:nvPr/>
            </p:nvSpPr>
            <p:spPr>
              <a:xfrm>
                <a:off x="4028633" y="3868144"/>
                <a:ext cx="171585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CENTROESTE</a:t>
                </a:r>
                <a:endParaRPr/>
              </a:p>
            </p:txBody>
          </p:sp>
        </p:grpSp>
        <p:sp>
          <p:nvSpPr>
            <p:cNvPr id="747" name="Google Shape;747;p3"/>
            <p:cNvSpPr txBox="1"/>
            <p:nvPr/>
          </p:nvSpPr>
          <p:spPr>
            <a:xfrm>
              <a:off x="2234247" y="4068570"/>
              <a:ext cx="240691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</p:grpSp>
      <p:sp>
        <p:nvSpPr>
          <p:cNvPr id="748" name="Google Shape;748;p3"/>
          <p:cNvSpPr txBox="1"/>
          <p:nvPr/>
        </p:nvSpPr>
        <p:spPr>
          <a:xfrm>
            <a:off x="6858000" y="4622800"/>
            <a:ext cx="16383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SUDESTE</a:t>
            </a:r>
            <a:endParaRPr/>
          </a:p>
        </p:txBody>
      </p:sp>
      <p:sp>
        <p:nvSpPr>
          <p:cNvPr id="749" name="Google Shape;749;p3"/>
          <p:cNvSpPr txBox="1"/>
          <p:nvPr/>
        </p:nvSpPr>
        <p:spPr>
          <a:xfrm>
            <a:off x="6264275" y="5524500"/>
            <a:ext cx="78422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</a:t>
            </a:r>
            <a:endParaRPr/>
          </a:p>
        </p:txBody>
      </p:sp>
      <p:sp>
        <p:nvSpPr>
          <p:cNvPr id="750" name="Google Shape;750;p3"/>
          <p:cNvSpPr txBox="1"/>
          <p:nvPr/>
        </p:nvSpPr>
        <p:spPr>
          <a:xfrm>
            <a:off x="7728050" y="6548800"/>
            <a:ext cx="438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/>
              <a:t>Crédito: </a:t>
            </a:r>
            <a:r>
              <a:rPr b="0" i="0" lang="en-US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Paulo Nobre (</a:t>
            </a:r>
            <a:r>
              <a:rPr lang="en-US"/>
              <a:t>2015): SBPC, São Carlos, SP.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4"/>
          <p:cNvPicPr preferRelativeResize="0"/>
          <p:nvPr/>
        </p:nvPicPr>
        <p:blipFill rotWithShape="1">
          <a:blip r:embed="rId3">
            <a:alphaModFix/>
          </a:blip>
          <a:srcRect b="7783" l="0" r="0" t="0"/>
          <a:stretch/>
        </p:blipFill>
        <p:spPr>
          <a:xfrm>
            <a:off x="0" y="0"/>
            <a:ext cx="11687174" cy="63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4"/>
          <p:cNvSpPr txBox="1"/>
          <p:nvPr/>
        </p:nvSpPr>
        <p:spPr>
          <a:xfrm>
            <a:off x="8568575" y="6457800"/>
            <a:ext cx="36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Fonte: Nobre et al (2019): IPEA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"/>
          <p:cNvPicPr preferRelativeResize="0"/>
          <p:nvPr/>
        </p:nvPicPr>
        <p:blipFill rotWithShape="1">
          <a:blip r:embed="rId3">
            <a:alphaModFix/>
          </a:blip>
          <a:srcRect b="6437" l="0" r="0" t="0"/>
          <a:stretch/>
        </p:blipFill>
        <p:spPr>
          <a:xfrm>
            <a:off x="-1575" y="41275"/>
            <a:ext cx="11769726" cy="64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"/>
          <p:cNvSpPr txBox="1"/>
          <p:nvPr/>
        </p:nvSpPr>
        <p:spPr>
          <a:xfrm>
            <a:off x="8568575" y="6457800"/>
            <a:ext cx="36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Fonte: Nobre et al (2019): IPEA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"/>
          <p:cNvSpPr txBox="1"/>
          <p:nvPr>
            <p:ph type="title"/>
          </p:nvPr>
        </p:nvSpPr>
        <p:spPr>
          <a:xfrm>
            <a:off x="609600" y="27463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5D"/>
              </a:buClr>
              <a:buSzPts val="3200"/>
              <a:buFont typeface="Quattrocento Sans"/>
              <a:buNone/>
            </a:pPr>
            <a:r>
              <a:rPr b="1" i="0" lang="en-US" sz="3200" u="none">
                <a:solidFill>
                  <a:srgbClr val="0082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Potenciais Geração Elétrica Nacional</a:t>
            </a:r>
            <a:endParaRPr/>
          </a:p>
        </p:txBody>
      </p:sp>
      <p:graphicFrame>
        <p:nvGraphicFramePr>
          <p:cNvPr id="768" name="Google Shape;768;p6"/>
          <p:cNvGraphicFramePr/>
          <p:nvPr/>
        </p:nvGraphicFramePr>
        <p:xfrm>
          <a:off x="944562" y="1468437"/>
          <a:ext cx="10637837" cy="465772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69" name="Google Shape;769;p6"/>
          <p:cNvSpPr txBox="1"/>
          <p:nvPr/>
        </p:nvSpPr>
        <p:spPr>
          <a:xfrm>
            <a:off x="8568575" y="6457800"/>
            <a:ext cx="36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Fonte: Nobre et al (2019): IPEA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" y="0"/>
            <a:ext cx="11868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7"/>
          <p:cNvPicPr preferRelativeResize="0"/>
          <p:nvPr/>
        </p:nvPicPr>
        <p:blipFill rotWithShape="1">
          <a:blip r:embed="rId4">
            <a:alphaModFix/>
          </a:blip>
          <a:srcRect b="43818" l="39317" r="39486" t="43754"/>
          <a:stretch/>
        </p:blipFill>
        <p:spPr>
          <a:xfrm>
            <a:off x="10617200" y="114300"/>
            <a:ext cx="15271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9787" y="0"/>
            <a:ext cx="2503487" cy="16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"/>
          <p:cNvSpPr txBox="1"/>
          <p:nvPr>
            <p:ph idx="3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66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None/>
            </a:pPr>
            <a:r>
              <a:t/>
            </a:r>
            <a:endParaRPr sz="1800">
              <a:solidFill>
                <a:srgbClr val="40404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2" name="Google Shape;782;p8"/>
          <p:cNvSpPr txBox="1"/>
          <p:nvPr>
            <p:ph idx="1" type="subTitle"/>
          </p:nvPr>
        </p:nvSpPr>
        <p:spPr>
          <a:xfrm>
            <a:off x="471487" y="4494212"/>
            <a:ext cx="8083550" cy="53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3" name="Google Shape;783;p8"/>
          <p:cNvSpPr txBox="1"/>
          <p:nvPr>
            <p:ph idx="3" type="body"/>
          </p:nvPr>
        </p:nvSpPr>
        <p:spPr>
          <a:xfrm>
            <a:off x="441325" y="5253037"/>
            <a:ext cx="8113712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4" name="Google Shape;784;p8"/>
          <p:cNvSpPr/>
          <p:nvPr/>
        </p:nvSpPr>
        <p:spPr>
          <a:xfrm>
            <a:off x="152400" y="152400"/>
            <a:ext cx="12192000" cy="6858000"/>
          </a:xfrm>
          <a:custGeom>
            <a:rect b="b" l="l" r="r" t="t"/>
            <a:pathLst>
              <a:path extrusionOk="0" h="3276600" w="12192000">
                <a:moveTo>
                  <a:pt x="0" y="0"/>
                </a:moveTo>
                <a:lnTo>
                  <a:pt x="12192000" y="0"/>
                </a:lnTo>
                <a:lnTo>
                  <a:pt x="12192000" y="3276600"/>
                </a:lnTo>
                <a:lnTo>
                  <a:pt x="1481070" y="3276385"/>
                </a:lnTo>
                <a:lnTo>
                  <a:pt x="1313645" y="3108960"/>
                </a:lnTo>
                <a:lnTo>
                  <a:pt x="1135917" y="3276385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8"/>
          <p:cNvSpPr/>
          <p:nvPr/>
        </p:nvSpPr>
        <p:spPr>
          <a:xfrm>
            <a:off x="0" y="0"/>
            <a:ext cx="12496800" cy="7162800"/>
          </a:xfrm>
          <a:custGeom>
            <a:rect b="b" l="l" r="r" t="t"/>
            <a:pathLst>
              <a:path extrusionOk="0" h="3276600" w="12192000">
                <a:moveTo>
                  <a:pt x="0" y="0"/>
                </a:moveTo>
                <a:lnTo>
                  <a:pt x="12192000" y="0"/>
                </a:lnTo>
                <a:lnTo>
                  <a:pt x="12192000" y="3276600"/>
                </a:lnTo>
                <a:lnTo>
                  <a:pt x="1481070" y="3276385"/>
                </a:lnTo>
                <a:lnTo>
                  <a:pt x="1313645" y="3108960"/>
                </a:lnTo>
                <a:lnTo>
                  <a:pt x="1135917" y="3276385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"/>
          <p:cNvSpPr/>
          <p:nvPr/>
        </p:nvSpPr>
        <p:spPr>
          <a:xfrm>
            <a:off x="152400" y="762000"/>
            <a:ext cx="12496800" cy="6553200"/>
          </a:xfrm>
          <a:custGeom>
            <a:rect b="b" l="l" r="r" t="t"/>
            <a:pathLst>
              <a:path extrusionOk="0" h="3276600" w="12192000">
                <a:moveTo>
                  <a:pt x="0" y="0"/>
                </a:moveTo>
                <a:lnTo>
                  <a:pt x="12192000" y="0"/>
                </a:lnTo>
                <a:lnTo>
                  <a:pt x="12192000" y="3276600"/>
                </a:lnTo>
                <a:lnTo>
                  <a:pt x="1481070" y="3276385"/>
                </a:lnTo>
                <a:lnTo>
                  <a:pt x="1313645" y="3108960"/>
                </a:lnTo>
                <a:lnTo>
                  <a:pt x="1135917" y="3276385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8"/>
          <p:cNvSpPr/>
          <p:nvPr/>
        </p:nvSpPr>
        <p:spPr>
          <a:xfrm>
            <a:off x="76200" y="80962"/>
            <a:ext cx="12496800" cy="6553200"/>
          </a:xfrm>
          <a:custGeom>
            <a:rect b="b" l="l" r="r" t="t"/>
            <a:pathLst>
              <a:path extrusionOk="0" h="3276600" w="12192000">
                <a:moveTo>
                  <a:pt x="0" y="0"/>
                </a:moveTo>
                <a:lnTo>
                  <a:pt x="12192000" y="0"/>
                </a:lnTo>
                <a:lnTo>
                  <a:pt x="12192000" y="3276600"/>
                </a:lnTo>
                <a:lnTo>
                  <a:pt x="1481070" y="3276385"/>
                </a:lnTo>
                <a:lnTo>
                  <a:pt x="1313645" y="3108960"/>
                </a:lnTo>
                <a:lnTo>
                  <a:pt x="1135917" y="3276385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SISTEMA AGROFOTOVOLTAICO ECOLUME - SAVE</a:t>
            </a:r>
            <a:endParaRPr/>
          </a:p>
        </p:txBody>
      </p:sp>
      <p:pic>
        <p:nvPicPr>
          <p:cNvPr id="788" name="Google Shape;7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25" y="1665287"/>
            <a:ext cx="12207875" cy="50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"/>
          <p:cNvSpPr txBox="1"/>
          <p:nvPr>
            <p:ph idx="3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66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1800"/>
              <a:buFont typeface="Quattrocento Sans"/>
              <a:buNone/>
            </a:pPr>
            <a:r>
              <a:t/>
            </a:r>
            <a:endParaRPr sz="1800">
              <a:solidFill>
                <a:srgbClr val="40404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4" name="Google Shape;794;p9"/>
          <p:cNvSpPr txBox="1"/>
          <p:nvPr>
            <p:ph idx="1" type="subTitle"/>
          </p:nvPr>
        </p:nvSpPr>
        <p:spPr>
          <a:xfrm>
            <a:off x="471487" y="4494212"/>
            <a:ext cx="8083550" cy="53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5" name="Google Shape;795;p9"/>
          <p:cNvSpPr txBox="1"/>
          <p:nvPr>
            <p:ph idx="3" type="body"/>
          </p:nvPr>
        </p:nvSpPr>
        <p:spPr>
          <a:xfrm>
            <a:off x="441325" y="5253037"/>
            <a:ext cx="8113712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6" name="Google Shape;796;p9"/>
          <p:cNvSpPr/>
          <p:nvPr/>
        </p:nvSpPr>
        <p:spPr>
          <a:xfrm>
            <a:off x="152400" y="152400"/>
            <a:ext cx="12192000" cy="6858000"/>
          </a:xfrm>
          <a:custGeom>
            <a:rect b="b" l="l" r="r" t="t"/>
            <a:pathLst>
              <a:path extrusionOk="0" h="3276600" w="12192000">
                <a:moveTo>
                  <a:pt x="0" y="0"/>
                </a:moveTo>
                <a:lnTo>
                  <a:pt x="12192000" y="0"/>
                </a:lnTo>
                <a:lnTo>
                  <a:pt x="12192000" y="3276600"/>
                </a:lnTo>
                <a:lnTo>
                  <a:pt x="1481070" y="3276385"/>
                </a:lnTo>
                <a:lnTo>
                  <a:pt x="1313645" y="3108960"/>
                </a:lnTo>
                <a:lnTo>
                  <a:pt x="1135917" y="3276385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9"/>
          <p:cNvSpPr/>
          <p:nvPr/>
        </p:nvSpPr>
        <p:spPr>
          <a:xfrm>
            <a:off x="304800" y="304800"/>
            <a:ext cx="12192000" cy="6858000"/>
          </a:xfrm>
          <a:custGeom>
            <a:rect b="b" l="l" r="r" t="t"/>
            <a:pathLst>
              <a:path extrusionOk="0" h="3276600" w="12192000">
                <a:moveTo>
                  <a:pt x="0" y="0"/>
                </a:moveTo>
                <a:lnTo>
                  <a:pt x="12192000" y="0"/>
                </a:lnTo>
                <a:lnTo>
                  <a:pt x="12192000" y="3276600"/>
                </a:lnTo>
                <a:lnTo>
                  <a:pt x="1481070" y="3276385"/>
                </a:lnTo>
                <a:lnTo>
                  <a:pt x="1313645" y="3108960"/>
                </a:lnTo>
                <a:lnTo>
                  <a:pt x="1135917" y="3276385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5412"/>
            <a:ext cx="12344400" cy="71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31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7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6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20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5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8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28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3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30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27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3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6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4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4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11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23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5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26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12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24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32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9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10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5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9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2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9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Neoenergia Template 08072015 rct 1800">
  <a:themeElements>
    <a:clrScheme name="Personalizada 1">
      <a:dk1>
        <a:srgbClr val="000000"/>
      </a:dk1>
      <a:lt1>
        <a:srgbClr val="FFFFFF"/>
      </a:lt1>
      <a:dk2>
        <a:srgbClr val="104692"/>
      </a:dk2>
      <a:lt2>
        <a:srgbClr val="EEECE1"/>
      </a:lt2>
      <a:accent1>
        <a:srgbClr val="87C879"/>
      </a:accent1>
      <a:accent2>
        <a:srgbClr val="FFCC30"/>
      </a:accent2>
      <a:accent3>
        <a:srgbClr val="8CC8B2"/>
      </a:accent3>
      <a:accent4>
        <a:srgbClr val="929292"/>
      </a:accent4>
      <a:accent5>
        <a:srgbClr val="55C5D0"/>
      </a:accent5>
      <a:accent6>
        <a:srgbClr val="1E7E9E"/>
      </a:accent6>
      <a:hlink>
        <a:srgbClr val="1F6A8D"/>
      </a:hlink>
      <a:folHlink>
        <a:srgbClr val="7EBE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2015-07-20T15:45:34Z</dcterms:created>
  <dc:creator>Robledo Cançado Tonelli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str>0x01010007F267915425974FA309B96F4E54658C</vt:lpstr>
  </property>
  <property fmtid="{D5CDD505-2E9C-101B-9397-08002B2CF9AE}" pid="3" name="PublishingExpirationDate">
    <vt:lpstr/>
  </property>
  <property fmtid="{D5CDD505-2E9C-101B-9397-08002B2CF9AE}" pid="4" name="PublishingStartDate">
    <vt:lpstr/>
  </property>
</Properties>
</file>