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83B22F0-6207-48FE-BB9F-C3F9E6E4834E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C883F5D-F2DD-41DA-89C0-BCDAFF2089D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96752"/>
            <a:ext cx="5208096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666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484784"/>
          </a:xfrm>
        </p:spPr>
        <p:txBody>
          <a:bodyPr/>
          <a:lstStyle/>
          <a:p>
            <a:r>
              <a:rPr lang="pt-BR" sz="3600" dirty="0" smtClean="0"/>
              <a:t>Inconstitucionalidade da MP 689/2015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FORMAL</a:t>
            </a:r>
          </a:p>
          <a:p>
            <a:r>
              <a:rPr lang="pt-BR" dirty="0"/>
              <a:t>Não observância do art. 195, § 4º, da Constituição Federal, combinado com seu art. 154, I.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MATERIAL</a:t>
            </a:r>
            <a:endParaRPr lang="pt-BR" dirty="0"/>
          </a:p>
          <a:p>
            <a:pPr lvl="0"/>
            <a:r>
              <a:rPr lang="pt-BR" dirty="0" smtClean="0"/>
              <a:t>Violação </a:t>
            </a:r>
            <a:r>
              <a:rPr lang="pt-BR" dirty="0"/>
              <a:t>ao art. 40, da Constituição </a:t>
            </a:r>
            <a:r>
              <a:rPr lang="pt-BR" dirty="0" smtClean="0"/>
              <a:t>Federal;</a:t>
            </a:r>
          </a:p>
          <a:p>
            <a:pPr lvl="0"/>
            <a:r>
              <a:rPr lang="pt-BR" dirty="0" smtClean="0"/>
              <a:t>Afronta </a:t>
            </a:r>
            <a:r>
              <a:rPr lang="pt-BR" dirty="0"/>
              <a:t>ao art. 150, IV, da Constituição </a:t>
            </a:r>
            <a:r>
              <a:rPr lang="pt-BR" dirty="0" smtClean="0"/>
              <a:t>Federal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597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484784"/>
          </a:xfrm>
        </p:spPr>
        <p:txBody>
          <a:bodyPr/>
          <a:lstStyle/>
          <a:p>
            <a:r>
              <a:rPr lang="pt-BR" sz="3600" dirty="0" smtClean="0"/>
              <a:t>Pedido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2816"/>
            <a:ext cx="8352928" cy="4896544"/>
          </a:xfrm>
        </p:spPr>
        <p:txBody>
          <a:bodyPr>
            <a:normAutofit/>
          </a:bodyPr>
          <a:lstStyle/>
          <a:p>
            <a:r>
              <a:rPr lang="pt-BR" b="1" dirty="0" smtClean="0"/>
              <a:t>Pede-se a REJEIÇÃO </a:t>
            </a:r>
            <a:r>
              <a:rPr lang="pt-BR" b="1" dirty="0"/>
              <a:t>da Medida Provisória 689 em sua totalidade, por motivo de inconstitucionalidade formal e material. </a:t>
            </a:r>
            <a:endParaRPr lang="pt-BR" b="1" dirty="0" smtClean="0"/>
          </a:p>
          <a:p>
            <a:endParaRPr lang="pt-BR" dirty="0"/>
          </a:p>
          <a:p>
            <a:r>
              <a:rPr lang="pt-BR" dirty="0" smtClean="0"/>
              <a:t>Ou, alternativamente, que </a:t>
            </a:r>
            <a:r>
              <a:rPr lang="pt-BR" dirty="0"/>
              <a:t>se delimite de forma clara sua eficácia apenas em relação à LIP, ressalvando-se aos demais servidores </a:t>
            </a:r>
            <a:r>
              <a:rPr lang="pt-BR" dirty="0" smtClean="0"/>
              <a:t>o </a:t>
            </a:r>
            <a:r>
              <a:rPr lang="pt-BR" dirty="0"/>
              <a:t>direito ao recolhimento opcional da contribuição previdenciária na alíquota de 11</a:t>
            </a:r>
            <a:r>
              <a:rPr lang="pt-BR" dirty="0" smtClean="0"/>
              <a:t>%. Nesse </a:t>
            </a:r>
            <a:r>
              <a:rPr lang="pt-BR" dirty="0"/>
              <a:t>sentido,</a:t>
            </a:r>
            <a:r>
              <a:rPr lang="pt-BR" b="1" dirty="0"/>
              <a:t> </a:t>
            </a:r>
            <a:r>
              <a:rPr lang="pt-BR" dirty="0" smtClean="0"/>
              <a:t>pede-se </a:t>
            </a:r>
            <a:r>
              <a:rPr lang="pt-BR" dirty="0"/>
              <a:t>a </a:t>
            </a:r>
            <a:r>
              <a:rPr lang="pt-BR" b="1" dirty="0"/>
              <a:t>adoção integral das Emendas 58 e 59</a:t>
            </a:r>
            <a:r>
              <a:rPr lang="pt-BR" dirty="0"/>
              <a:t>, apresentadas pela </a:t>
            </a:r>
            <a:r>
              <a:rPr lang="pt-BR" dirty="0" smtClean="0"/>
              <a:t>Exma. </a:t>
            </a:r>
            <a:r>
              <a:rPr lang="pt-BR" dirty="0"/>
              <a:t>Deputada Erika </a:t>
            </a:r>
            <a:r>
              <a:rPr lang="pt-BR" dirty="0" err="1" smtClean="0"/>
              <a:t>Kokay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6412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o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62</TotalTime>
  <Words>127</Words>
  <Application>Microsoft Office PowerPoint</Application>
  <PresentationFormat>Apresentação na tela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Courier New</vt:lpstr>
      <vt:lpstr>Palatino Linotype</vt:lpstr>
      <vt:lpstr>Executivo</vt:lpstr>
      <vt:lpstr>Apresentação do PowerPoint</vt:lpstr>
      <vt:lpstr>Inconstitucionalidade da MP 689/2015</vt:lpstr>
      <vt:lpstr>Pedido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Elisa de Sousa Ribeiro</dc:creator>
  <cp:lastModifiedBy>Marina Ladeira Cotta Marçal</cp:lastModifiedBy>
  <cp:revision>17</cp:revision>
  <dcterms:created xsi:type="dcterms:W3CDTF">2015-11-03T17:23:46Z</dcterms:created>
  <dcterms:modified xsi:type="dcterms:W3CDTF">2015-11-04T15:55:46Z</dcterms:modified>
</cp:coreProperties>
</file>