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2" r:id="rId5"/>
    <p:sldId id="263" r:id="rId6"/>
    <p:sldId id="270" r:id="rId7"/>
    <p:sldId id="274" r:id="rId8"/>
    <p:sldId id="275" r:id="rId9"/>
    <p:sldId id="276" r:id="rId10"/>
    <p:sldId id="284" r:id="rId11"/>
    <p:sldId id="285" r:id="rId12"/>
    <p:sldId id="291" r:id="rId13"/>
    <p:sldId id="292" r:id="rId14"/>
    <p:sldId id="288" r:id="rId15"/>
    <p:sldId id="293" r:id="rId16"/>
    <p:sldId id="290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86472" autoAdjust="0"/>
  </p:normalViewPr>
  <p:slideViewPr>
    <p:cSldViewPr snapToGrid="0">
      <p:cViewPr varScale="1">
        <p:scale>
          <a:sx n="44" d="100"/>
          <a:sy n="44" d="100"/>
        </p:scale>
        <p:origin x="122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Evidencia ecologica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ha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Texto do Título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30300" cap="all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Sz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Sz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Sz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Sz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Sz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60" r:id="rId7"/>
    <p:sldLayoutId id="2147483661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931AAE-5DB2-F148-9B86-0F5E2D4D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6952" y="11485769"/>
            <a:ext cx="7909517" cy="188138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Salomão Rodrigues Filho</a:t>
            </a:r>
          </a:p>
          <a:p>
            <a:pPr algn="r">
              <a:lnSpc>
                <a:spcPct val="100000"/>
              </a:lnSpc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Conselho Federal de Medicina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46" y="906370"/>
            <a:ext cx="6434772" cy="194409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2" y="3929754"/>
            <a:ext cx="13325108" cy="875512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4982" y="624349"/>
            <a:ext cx="13325107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AUDIÊNCIA PÚBLICA</a:t>
            </a:r>
          </a:p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COMISSÃO DE DIREITOS HUMANOS E LEGISLAÇÃO PARTICIPATIVA</a:t>
            </a:r>
          </a:p>
          <a:p>
            <a:pPr algn="ctr"/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SENADO FEDERAL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815392" y="4375479"/>
            <a:ext cx="9819860" cy="4339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 1773</a:t>
            </a:r>
          </a:p>
          <a:p>
            <a:pPr algn="ctr"/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Institui a Política Nacional de Combate ao</a:t>
            </a:r>
          </a:p>
          <a:p>
            <a:pPr algn="ctr"/>
            <a:r>
              <a:rPr lang="pt-BR" sz="5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Suicídio de Crianças e Adolescentes</a:t>
            </a: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05AD7F-3C9B-16FE-0BE0-EE98BCADD1C5}"/>
              </a:ext>
            </a:extLst>
          </p:cNvPr>
          <p:cNvSpPr txBox="1"/>
          <p:nvPr/>
        </p:nvSpPr>
        <p:spPr>
          <a:xfrm>
            <a:off x="16208398" y="9392563"/>
            <a:ext cx="698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 de julho de 2024</a:t>
            </a:r>
            <a:endParaRPr lang="pt-BR" sz="44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043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-SRSS Avaliação do risco de suicídio de Columbia"/>
          <p:cNvSpPr/>
          <p:nvPr/>
        </p:nvSpPr>
        <p:spPr>
          <a:xfrm>
            <a:off x="3573629" y="308217"/>
            <a:ext cx="17236741" cy="20946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C-SRSS </a:t>
            </a:r>
            <a:r>
              <a:rPr dirty="0" err="1"/>
              <a:t>Avaliação</a:t>
            </a:r>
            <a:r>
              <a:rPr dirty="0"/>
              <a:t> do </a:t>
            </a:r>
            <a:r>
              <a:rPr dirty="0" err="1"/>
              <a:t>risco</a:t>
            </a:r>
            <a:r>
              <a:rPr dirty="0"/>
              <a:t> de </a:t>
            </a:r>
            <a:r>
              <a:rPr dirty="0" err="1"/>
              <a:t>suicídio</a:t>
            </a:r>
            <a:r>
              <a:rPr dirty="0"/>
              <a:t> de Columbia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7B5DDD-37EB-FBB2-24AA-8D50EAC65617}"/>
              </a:ext>
            </a:extLst>
          </p:cNvPr>
          <p:cNvSpPr txBox="1"/>
          <p:nvPr/>
        </p:nvSpPr>
        <p:spPr>
          <a:xfrm>
            <a:off x="3968919" y="3294403"/>
            <a:ext cx="17236741" cy="1456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0" dirty="0"/>
              <a:t>1. Você desejou estar morto ou desejou poder dormir e nunca mais acordar?</a:t>
            </a:r>
            <a:endParaRPr kumimoji="0" lang="pt-BR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67FF566-AAA4-2378-BFF0-3DFF6A3B0A0C}"/>
              </a:ext>
            </a:extLst>
          </p:cNvPr>
          <p:cNvSpPr txBox="1"/>
          <p:nvPr/>
        </p:nvSpPr>
        <p:spPr>
          <a:xfrm>
            <a:off x="3944596" y="5914079"/>
            <a:ext cx="17236741" cy="7797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 Você já pensou realmente em se matar?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B6C9E9-B56C-C76A-E5F6-02C76F891260}"/>
              </a:ext>
            </a:extLst>
          </p:cNvPr>
          <p:cNvSpPr txBox="1"/>
          <p:nvPr/>
        </p:nvSpPr>
        <p:spPr>
          <a:xfrm>
            <a:off x="3944596" y="7856648"/>
            <a:ext cx="17236741" cy="450379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3. Comportamento suicida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400" b="0" dirty="0"/>
          </a:p>
          <a:p>
            <a:pPr marL="571500" marR="0" indent="-5715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Você cometeu uma tentativa de suicídio?</a:t>
            </a:r>
          </a:p>
          <a:p>
            <a:pPr marL="571500" marR="0" indent="-5715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sz="4400" b="0" dirty="0"/>
              <a:t>	Você fez alguma coisa para se ferir?</a:t>
            </a:r>
          </a:p>
          <a:p>
            <a:pPr marL="571500" marR="0" indent="-5715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Você fez alguma coisa perigosa que poderia ter matado 	você?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69C42D-37F6-5F72-2666-5D8B3A88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454" y="113223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tângulo"/>
          <p:cNvSpPr/>
          <p:nvPr/>
        </p:nvSpPr>
        <p:spPr>
          <a:xfrm>
            <a:off x="3132387" y="472814"/>
            <a:ext cx="17236741" cy="20946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6" name="INTERVENÇÃO"/>
          <p:cNvSpPr txBox="1"/>
          <p:nvPr/>
        </p:nvSpPr>
        <p:spPr>
          <a:xfrm>
            <a:off x="8568182" y="868134"/>
            <a:ext cx="7247637" cy="13040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INTERVENÇÃO</a:t>
            </a:r>
          </a:p>
        </p:txBody>
      </p:sp>
      <p:pic>
        <p:nvPicPr>
          <p:cNvPr id="359" name="m_jvp160157f1.png" descr="m_jvp160157f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70" y="4528525"/>
            <a:ext cx="17790041" cy="60617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A2DF17-C0C4-BE18-47C6-36D5C5350D52}"/>
              </a:ext>
            </a:extLst>
          </p:cNvPr>
          <p:cNvSpPr txBox="1"/>
          <p:nvPr/>
        </p:nvSpPr>
        <p:spPr>
          <a:xfrm>
            <a:off x="19255946" y="11098175"/>
            <a:ext cx="22263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2DF3D2-8C03-F2ED-7B11-00BECD83C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5655" y="538611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655CD9-00F3-0DD9-5644-B716DB2CCB63}"/>
              </a:ext>
            </a:extLst>
          </p:cNvPr>
          <p:cNvSpPr txBox="1"/>
          <p:nvPr/>
        </p:nvSpPr>
        <p:spPr>
          <a:xfrm>
            <a:off x="658227" y="578761"/>
            <a:ext cx="1942106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SUICÍDIO NA INFÂNCIA E NA ADOLESCÊNCIA É UM GRAVE PROBLEMA MUNDIAL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83059AD-125A-6DB1-E3D7-938031B780AA}"/>
              </a:ext>
            </a:extLst>
          </p:cNvPr>
          <p:cNvSpPr txBox="1"/>
          <p:nvPr/>
        </p:nvSpPr>
        <p:spPr>
          <a:xfrm>
            <a:off x="4611756" y="4111280"/>
            <a:ext cx="14093688" cy="7181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rPr>
              <a:t>	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É um problema de saúde pública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0" dirty="0"/>
              <a:t> 	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0" dirty="0"/>
              <a:t>	Cresce rapidamente no Brasil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400" b="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0" dirty="0"/>
              <a:t>	</a:t>
            </a:r>
            <a:r>
              <a:rPr lang="pt-BR" sz="4400" b="0" dirty="0"/>
              <a:t>Carece de mais estudos </a:t>
            </a:r>
          </a:p>
          <a:p>
            <a:pPr marL="342900" lvl="8" indent="-342900" algn="l">
              <a:buFont typeface="Arial" panose="020B0604020202020204" pitchFamily="34" charset="0"/>
              <a:buChar char="•"/>
            </a:pPr>
            <a:endParaRPr lang="pt-BR" sz="4400" b="0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4400" b="0" dirty="0"/>
              <a:t>	O PL 1773/2022 é oportuno e tem qualidade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4400" b="0" dirty="0"/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000" b="0" dirty="0"/>
          </a:p>
          <a:p>
            <a:pPr lvl="8" indent="0" algn="l"/>
            <a:r>
              <a:rPr lang="pt-BR" sz="4400" b="0" dirty="0"/>
              <a:t>	</a:t>
            </a:r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24BC1C-9337-1434-08C4-4C3BADBEA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227" y="578761"/>
            <a:ext cx="325554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2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655CD9-00F3-0DD9-5644-B716DB2CCB63}"/>
              </a:ext>
            </a:extLst>
          </p:cNvPr>
          <p:cNvSpPr txBox="1"/>
          <p:nvPr/>
        </p:nvSpPr>
        <p:spPr>
          <a:xfrm>
            <a:off x="1270314" y="783770"/>
            <a:ext cx="1942106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SUICÍDIO NA INFÂNCIA E NA ADOLESCÊNCIA É UM GRAVE PROBLEMA MUNDIAL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83059AD-125A-6DB1-E3D7-938031B780AA}"/>
              </a:ext>
            </a:extLst>
          </p:cNvPr>
          <p:cNvSpPr txBox="1"/>
          <p:nvPr/>
        </p:nvSpPr>
        <p:spPr>
          <a:xfrm>
            <a:off x="1270314" y="3545623"/>
            <a:ext cx="20375218" cy="85664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lang="pt-BR" sz="4400" b="0" dirty="0"/>
          </a:p>
          <a:p>
            <a:pPr lvl="8" indent="0" algn="l"/>
            <a:r>
              <a:rPr lang="pt-BR" sz="4400" b="0" dirty="0"/>
              <a:t>	</a:t>
            </a:r>
            <a:r>
              <a:rPr lang="pt-BR" sz="4400" dirty="0"/>
              <a:t>O PL precisa de aperfeiçoamento: </a:t>
            </a:r>
          </a:p>
          <a:p>
            <a:pPr lvl="4" indent="0" algn="l">
              <a:lnSpc>
                <a:spcPct val="150000"/>
              </a:lnSpc>
            </a:pPr>
            <a:r>
              <a:rPr lang="pt-BR" sz="4400" b="0" dirty="0"/>
              <a:t>			</a:t>
            </a:r>
          </a:p>
          <a:p>
            <a:pPr lvl="4" indent="0" algn="l">
              <a:lnSpc>
                <a:spcPct val="150000"/>
              </a:lnSpc>
            </a:pPr>
            <a:r>
              <a:rPr lang="pt-BR" sz="4400" b="0" dirty="0"/>
              <a:t>	1. Incluir o médico </a:t>
            </a:r>
          </a:p>
          <a:p>
            <a:pPr lvl="4" indent="0" algn="l">
              <a:lnSpc>
                <a:spcPct val="150000"/>
              </a:lnSpc>
            </a:pPr>
            <a:r>
              <a:rPr lang="pt-BR" sz="4400" b="0" dirty="0"/>
              <a:t>			</a:t>
            </a:r>
          </a:p>
          <a:p>
            <a:pPr lvl="4" indent="0" algn="l">
              <a:lnSpc>
                <a:spcPct val="150000"/>
              </a:lnSpc>
            </a:pPr>
            <a:r>
              <a:rPr lang="pt-BR" sz="4400" b="0" dirty="0"/>
              <a:t>		</a:t>
            </a:r>
            <a:r>
              <a:rPr lang="pt-BR" sz="4400" b="0" i="1" dirty="0"/>
              <a:t>Está explícito no PL o lidar com crianças e adolescentes em </a:t>
            </a:r>
            <a:r>
              <a:rPr lang="pt-BR" sz="4400" i="1" dirty="0"/>
              <a:t>“grave				sofrimento psíquico”</a:t>
            </a:r>
            <a:r>
              <a:rPr lang="pt-BR" sz="4400" b="0" i="1" dirty="0"/>
              <a:t>. Então, a equipe profissional não pode prescindir  		do médico especialista em pediatria ou em psiquiatra, um ou outro, 				com área de atuação em </a:t>
            </a:r>
            <a:r>
              <a:rPr lang="pt-BR" sz="4400" i="1" dirty="0"/>
              <a:t>psiquiatria da infância e adolescência</a:t>
            </a:r>
            <a:r>
              <a:rPr lang="pt-BR" sz="4400" b="0" i="1" dirty="0"/>
              <a:t>. </a:t>
            </a:r>
            <a:endParaRPr kumimoji="0" lang="pt-BR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0D5FF5-A0A1-7470-DFA1-B725F291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157" y="293000"/>
            <a:ext cx="325554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43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etângulo"/>
          <p:cNvSpPr/>
          <p:nvPr/>
        </p:nvSpPr>
        <p:spPr>
          <a:xfrm>
            <a:off x="2314292" y="472814"/>
            <a:ext cx="17236741" cy="20946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1" name="INTERVENÇÃO"/>
          <p:cNvSpPr txBox="1"/>
          <p:nvPr/>
        </p:nvSpPr>
        <p:spPr>
          <a:xfrm>
            <a:off x="8568182" y="868134"/>
            <a:ext cx="7247637" cy="13040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INTERVENÇÃO</a:t>
            </a:r>
          </a:p>
        </p:txBody>
      </p:sp>
      <p:pic>
        <p:nvPicPr>
          <p:cNvPr id="384" name="images.jpeg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96" y="2896599"/>
            <a:ext cx="25378047" cy="10908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tiff" descr="pasted-image.tiff"/>
          <p:cNvPicPr>
            <a:picLocks noChangeAspect="1"/>
          </p:cNvPicPr>
          <p:nvPr/>
        </p:nvPicPr>
        <p:blipFill>
          <a:blip r:embed="rId3"/>
          <a:srcRect l="1149" t="1154" r="1220" b="927"/>
          <a:stretch>
            <a:fillRect/>
          </a:stretch>
        </p:blipFill>
        <p:spPr>
          <a:xfrm>
            <a:off x="7463726" y="2802863"/>
            <a:ext cx="10696058" cy="10727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7" h="21559" extrusionOk="0">
                <a:moveTo>
                  <a:pt x="10761" y="3"/>
                </a:moveTo>
                <a:cubicBezTo>
                  <a:pt x="10345" y="-6"/>
                  <a:pt x="9941" y="7"/>
                  <a:pt x="9573" y="46"/>
                </a:cubicBezTo>
                <a:cubicBezTo>
                  <a:pt x="8106" y="202"/>
                  <a:pt x="7390" y="402"/>
                  <a:pt x="6008" y="1040"/>
                </a:cubicBezTo>
                <a:cubicBezTo>
                  <a:pt x="3940" y="1994"/>
                  <a:pt x="1962" y="4005"/>
                  <a:pt x="1023" y="6107"/>
                </a:cubicBezTo>
                <a:cubicBezTo>
                  <a:pt x="391" y="7522"/>
                  <a:pt x="194" y="8261"/>
                  <a:pt x="52" y="9731"/>
                </a:cubicBezTo>
                <a:cubicBezTo>
                  <a:pt x="-260" y="12949"/>
                  <a:pt x="846" y="16094"/>
                  <a:pt x="3087" y="18373"/>
                </a:cubicBezTo>
                <a:cubicBezTo>
                  <a:pt x="4814" y="20128"/>
                  <a:pt x="7069" y="21220"/>
                  <a:pt x="9474" y="21461"/>
                </a:cubicBezTo>
                <a:cubicBezTo>
                  <a:pt x="9924" y="21506"/>
                  <a:pt x="10337" y="21549"/>
                  <a:pt x="10394" y="21556"/>
                </a:cubicBezTo>
                <a:cubicBezTo>
                  <a:pt x="10698" y="21594"/>
                  <a:pt x="12695" y="21333"/>
                  <a:pt x="13276" y="21179"/>
                </a:cubicBezTo>
                <a:cubicBezTo>
                  <a:pt x="13995" y="20989"/>
                  <a:pt x="14177" y="20921"/>
                  <a:pt x="15154" y="20470"/>
                </a:cubicBezTo>
                <a:cubicBezTo>
                  <a:pt x="17896" y="19204"/>
                  <a:pt x="20142" y="16408"/>
                  <a:pt x="20875" y="13348"/>
                </a:cubicBezTo>
                <a:cubicBezTo>
                  <a:pt x="21340" y="11408"/>
                  <a:pt x="21194" y="8641"/>
                  <a:pt x="20542" y="7037"/>
                </a:cubicBezTo>
                <a:cubicBezTo>
                  <a:pt x="19861" y="5361"/>
                  <a:pt x="19134" y="4214"/>
                  <a:pt x="18075" y="3138"/>
                </a:cubicBezTo>
                <a:cubicBezTo>
                  <a:pt x="17016" y="2062"/>
                  <a:pt x="15887" y="1322"/>
                  <a:pt x="14239" y="630"/>
                </a:cubicBezTo>
                <a:cubicBezTo>
                  <a:pt x="13371" y="266"/>
                  <a:pt x="12009" y="32"/>
                  <a:pt x="10761" y="3"/>
                </a:cubicBezTo>
                <a:close/>
                <a:moveTo>
                  <a:pt x="10581" y="1422"/>
                </a:moveTo>
                <a:cubicBezTo>
                  <a:pt x="11055" y="1422"/>
                  <a:pt x="11529" y="1485"/>
                  <a:pt x="12157" y="1609"/>
                </a:cubicBezTo>
                <a:cubicBezTo>
                  <a:pt x="13935" y="1960"/>
                  <a:pt x="15534" y="2759"/>
                  <a:pt x="16730" y="3899"/>
                </a:cubicBezTo>
                <a:cubicBezTo>
                  <a:pt x="16965" y="4123"/>
                  <a:pt x="16987" y="4185"/>
                  <a:pt x="16874" y="4294"/>
                </a:cubicBezTo>
                <a:cubicBezTo>
                  <a:pt x="16801" y="4364"/>
                  <a:pt x="15629" y="5393"/>
                  <a:pt x="14269" y="6578"/>
                </a:cubicBezTo>
                <a:cubicBezTo>
                  <a:pt x="11939" y="8609"/>
                  <a:pt x="11790" y="8721"/>
                  <a:pt x="11670" y="8538"/>
                </a:cubicBezTo>
                <a:cubicBezTo>
                  <a:pt x="11573" y="8389"/>
                  <a:pt x="11457" y="8351"/>
                  <a:pt x="11183" y="8376"/>
                </a:cubicBezTo>
                <a:lnTo>
                  <a:pt x="10822" y="8407"/>
                </a:lnTo>
                <a:lnTo>
                  <a:pt x="10966" y="8688"/>
                </a:lnTo>
                <a:cubicBezTo>
                  <a:pt x="11045" y="8842"/>
                  <a:pt x="11110" y="9046"/>
                  <a:pt x="11110" y="9141"/>
                </a:cubicBezTo>
                <a:cubicBezTo>
                  <a:pt x="11110" y="9351"/>
                  <a:pt x="9902" y="10449"/>
                  <a:pt x="9765" y="10363"/>
                </a:cubicBezTo>
                <a:cubicBezTo>
                  <a:pt x="9710" y="10328"/>
                  <a:pt x="9667" y="9883"/>
                  <a:pt x="9667" y="9330"/>
                </a:cubicBezTo>
                <a:lnTo>
                  <a:pt x="9667" y="8357"/>
                </a:lnTo>
                <a:lnTo>
                  <a:pt x="9329" y="8357"/>
                </a:lnTo>
                <a:lnTo>
                  <a:pt x="8993" y="8357"/>
                </a:lnTo>
                <a:lnTo>
                  <a:pt x="8993" y="9771"/>
                </a:lnTo>
                <a:lnTo>
                  <a:pt x="8993" y="11183"/>
                </a:lnTo>
                <a:lnTo>
                  <a:pt x="8565" y="11538"/>
                </a:lnTo>
                <a:cubicBezTo>
                  <a:pt x="8230" y="11817"/>
                  <a:pt x="8069" y="11886"/>
                  <a:pt x="7819" y="11862"/>
                </a:cubicBezTo>
                <a:lnTo>
                  <a:pt x="7500" y="11832"/>
                </a:lnTo>
                <a:lnTo>
                  <a:pt x="7474" y="10095"/>
                </a:lnTo>
                <a:lnTo>
                  <a:pt x="7449" y="8357"/>
                </a:lnTo>
                <a:lnTo>
                  <a:pt x="7160" y="8357"/>
                </a:lnTo>
                <a:lnTo>
                  <a:pt x="6875" y="8357"/>
                </a:lnTo>
                <a:lnTo>
                  <a:pt x="6875" y="10645"/>
                </a:lnTo>
                <a:cubicBezTo>
                  <a:pt x="6875" y="12686"/>
                  <a:pt x="6856" y="12956"/>
                  <a:pt x="6706" y="13128"/>
                </a:cubicBezTo>
                <a:cubicBezTo>
                  <a:pt x="6613" y="13234"/>
                  <a:pt x="5909" y="13864"/>
                  <a:pt x="5142" y="14526"/>
                </a:cubicBezTo>
                <a:cubicBezTo>
                  <a:pt x="4374" y="15188"/>
                  <a:pt x="3635" y="15834"/>
                  <a:pt x="3499" y="15960"/>
                </a:cubicBezTo>
                <a:lnTo>
                  <a:pt x="3252" y="16189"/>
                </a:lnTo>
                <a:lnTo>
                  <a:pt x="3054" y="15966"/>
                </a:lnTo>
                <a:cubicBezTo>
                  <a:pt x="2610" y="15471"/>
                  <a:pt x="1710" y="13461"/>
                  <a:pt x="1812" y="13192"/>
                </a:cubicBezTo>
                <a:cubicBezTo>
                  <a:pt x="1848" y="13096"/>
                  <a:pt x="2030" y="13054"/>
                  <a:pt x="2419" y="13054"/>
                </a:cubicBezTo>
                <a:cubicBezTo>
                  <a:pt x="3170" y="13054"/>
                  <a:pt x="3614" y="12822"/>
                  <a:pt x="3728" y="12370"/>
                </a:cubicBezTo>
                <a:cubicBezTo>
                  <a:pt x="3856" y="11856"/>
                  <a:pt x="3765" y="10943"/>
                  <a:pt x="3562" y="10715"/>
                </a:cubicBezTo>
                <a:cubicBezTo>
                  <a:pt x="3403" y="10536"/>
                  <a:pt x="3402" y="10506"/>
                  <a:pt x="3544" y="10299"/>
                </a:cubicBezTo>
                <a:cubicBezTo>
                  <a:pt x="3780" y="9957"/>
                  <a:pt x="3754" y="8943"/>
                  <a:pt x="3499" y="8614"/>
                </a:cubicBezTo>
                <a:cubicBezTo>
                  <a:pt x="3316" y="8377"/>
                  <a:pt x="3242" y="8357"/>
                  <a:pt x="2591" y="8357"/>
                </a:cubicBezTo>
                <a:cubicBezTo>
                  <a:pt x="2201" y="8357"/>
                  <a:pt x="1855" y="8315"/>
                  <a:pt x="1823" y="8262"/>
                </a:cubicBezTo>
                <a:cubicBezTo>
                  <a:pt x="1791" y="8210"/>
                  <a:pt x="1880" y="7869"/>
                  <a:pt x="2022" y="7505"/>
                </a:cubicBezTo>
                <a:cubicBezTo>
                  <a:pt x="3251" y="4348"/>
                  <a:pt x="5731" y="2255"/>
                  <a:pt x="9004" y="1609"/>
                </a:cubicBezTo>
                <a:cubicBezTo>
                  <a:pt x="9632" y="1485"/>
                  <a:pt x="10107" y="1422"/>
                  <a:pt x="10581" y="1422"/>
                </a:cubicBezTo>
                <a:close/>
                <a:moveTo>
                  <a:pt x="17897" y="5336"/>
                </a:moveTo>
                <a:lnTo>
                  <a:pt x="18105" y="5535"/>
                </a:lnTo>
                <a:cubicBezTo>
                  <a:pt x="18326" y="5745"/>
                  <a:pt x="19098" y="7277"/>
                  <a:pt x="19290" y="7890"/>
                </a:cubicBezTo>
                <a:cubicBezTo>
                  <a:pt x="19438" y="8362"/>
                  <a:pt x="19366" y="8472"/>
                  <a:pt x="18998" y="8342"/>
                </a:cubicBezTo>
                <a:cubicBezTo>
                  <a:pt x="18550" y="8183"/>
                  <a:pt x="18082" y="8318"/>
                  <a:pt x="17806" y="8685"/>
                </a:cubicBezTo>
                <a:cubicBezTo>
                  <a:pt x="17466" y="9139"/>
                  <a:pt x="17333" y="9892"/>
                  <a:pt x="17391" y="11052"/>
                </a:cubicBezTo>
                <a:cubicBezTo>
                  <a:pt x="17444" y="12104"/>
                  <a:pt x="17663" y="12751"/>
                  <a:pt x="18036" y="12954"/>
                </a:cubicBezTo>
                <a:cubicBezTo>
                  <a:pt x="18310" y="13103"/>
                  <a:pt x="18882" y="13076"/>
                  <a:pt x="19143" y="12902"/>
                </a:cubicBezTo>
                <a:cubicBezTo>
                  <a:pt x="19483" y="12675"/>
                  <a:pt x="19529" y="12871"/>
                  <a:pt x="19299" y="13571"/>
                </a:cubicBezTo>
                <a:cubicBezTo>
                  <a:pt x="18212" y="16884"/>
                  <a:pt x="15565" y="19229"/>
                  <a:pt x="12157" y="19902"/>
                </a:cubicBezTo>
                <a:cubicBezTo>
                  <a:pt x="10973" y="20135"/>
                  <a:pt x="10106" y="20139"/>
                  <a:pt x="8993" y="19910"/>
                </a:cubicBezTo>
                <a:cubicBezTo>
                  <a:pt x="7983" y="19703"/>
                  <a:pt x="7590" y="19572"/>
                  <a:pt x="6730" y="19165"/>
                </a:cubicBezTo>
                <a:cubicBezTo>
                  <a:pt x="5786" y="18718"/>
                  <a:pt x="4475" y="17784"/>
                  <a:pt x="4248" y="17397"/>
                </a:cubicBezTo>
                <a:cubicBezTo>
                  <a:pt x="4195" y="17307"/>
                  <a:pt x="4901" y="16637"/>
                  <a:pt x="6598" y="15162"/>
                </a:cubicBezTo>
                <a:lnTo>
                  <a:pt x="9019" y="13054"/>
                </a:lnTo>
                <a:lnTo>
                  <a:pt x="9874" y="13054"/>
                </a:lnTo>
                <a:lnTo>
                  <a:pt x="10725" y="13054"/>
                </a:lnTo>
                <a:lnTo>
                  <a:pt x="10725" y="12486"/>
                </a:lnTo>
                <a:cubicBezTo>
                  <a:pt x="10725" y="12174"/>
                  <a:pt x="10679" y="11874"/>
                  <a:pt x="10623" y="11817"/>
                </a:cubicBezTo>
                <a:cubicBezTo>
                  <a:pt x="10551" y="11743"/>
                  <a:pt x="10666" y="11592"/>
                  <a:pt x="11020" y="11305"/>
                </a:cubicBezTo>
                <a:cubicBezTo>
                  <a:pt x="11703" y="10752"/>
                  <a:pt x="11784" y="10835"/>
                  <a:pt x="11784" y="12088"/>
                </a:cubicBezTo>
                <a:lnTo>
                  <a:pt x="11784" y="13054"/>
                </a:lnTo>
                <a:lnTo>
                  <a:pt x="12073" y="13054"/>
                </a:lnTo>
                <a:lnTo>
                  <a:pt x="12362" y="13054"/>
                </a:lnTo>
                <a:lnTo>
                  <a:pt x="12362" y="12149"/>
                </a:lnTo>
                <a:cubicBezTo>
                  <a:pt x="12361" y="11285"/>
                  <a:pt x="12462" y="10787"/>
                  <a:pt x="12804" y="9972"/>
                </a:cubicBezTo>
                <a:cubicBezTo>
                  <a:pt x="12959" y="9602"/>
                  <a:pt x="13374" y="9198"/>
                  <a:pt x="13511" y="9284"/>
                </a:cubicBezTo>
                <a:cubicBezTo>
                  <a:pt x="13578" y="9327"/>
                  <a:pt x="13613" y="9986"/>
                  <a:pt x="13613" y="11202"/>
                </a:cubicBezTo>
                <a:lnTo>
                  <a:pt x="13613" y="13054"/>
                </a:lnTo>
                <a:lnTo>
                  <a:pt x="13950" y="13054"/>
                </a:lnTo>
                <a:lnTo>
                  <a:pt x="14287" y="13054"/>
                </a:lnTo>
                <a:lnTo>
                  <a:pt x="14287" y="10770"/>
                </a:lnTo>
                <a:lnTo>
                  <a:pt x="14287" y="8486"/>
                </a:lnTo>
                <a:lnTo>
                  <a:pt x="15467" y="7452"/>
                </a:lnTo>
                <a:cubicBezTo>
                  <a:pt x="16115" y="6884"/>
                  <a:pt x="16927" y="6175"/>
                  <a:pt x="17271" y="5878"/>
                </a:cubicBezTo>
                <a:lnTo>
                  <a:pt x="17897" y="5336"/>
                </a:lnTo>
                <a:close/>
                <a:moveTo>
                  <a:pt x="4179" y="8357"/>
                </a:moveTo>
                <a:lnTo>
                  <a:pt x="4179" y="9963"/>
                </a:lnTo>
                <a:cubicBezTo>
                  <a:pt x="4179" y="11691"/>
                  <a:pt x="4350" y="12627"/>
                  <a:pt x="4723" y="12914"/>
                </a:cubicBezTo>
                <a:cubicBezTo>
                  <a:pt x="4999" y="13126"/>
                  <a:pt x="5646" y="13090"/>
                  <a:pt x="5900" y="12849"/>
                </a:cubicBezTo>
                <a:cubicBezTo>
                  <a:pt x="6272" y="12497"/>
                  <a:pt x="6329" y="12186"/>
                  <a:pt x="6372" y="10241"/>
                </a:cubicBezTo>
                <a:lnTo>
                  <a:pt x="6414" y="8357"/>
                </a:lnTo>
                <a:lnTo>
                  <a:pt x="6065" y="8357"/>
                </a:lnTo>
                <a:lnTo>
                  <a:pt x="5719" y="8357"/>
                </a:lnTo>
                <a:lnTo>
                  <a:pt x="5719" y="9917"/>
                </a:lnTo>
                <a:cubicBezTo>
                  <a:pt x="5719" y="11584"/>
                  <a:pt x="5648" y="11978"/>
                  <a:pt x="5343" y="11978"/>
                </a:cubicBezTo>
                <a:cubicBezTo>
                  <a:pt x="4933" y="11978"/>
                  <a:pt x="4853" y="11653"/>
                  <a:pt x="4853" y="9951"/>
                </a:cubicBezTo>
                <a:lnTo>
                  <a:pt x="4853" y="8357"/>
                </a:lnTo>
                <a:lnTo>
                  <a:pt x="4516" y="8357"/>
                </a:lnTo>
                <a:lnTo>
                  <a:pt x="4179" y="8357"/>
                </a:lnTo>
                <a:close/>
                <a:moveTo>
                  <a:pt x="14768" y="8357"/>
                </a:moveTo>
                <a:lnTo>
                  <a:pt x="14768" y="10706"/>
                </a:lnTo>
                <a:lnTo>
                  <a:pt x="14768" y="13054"/>
                </a:lnTo>
                <a:lnTo>
                  <a:pt x="15103" y="13054"/>
                </a:lnTo>
                <a:lnTo>
                  <a:pt x="15436" y="13054"/>
                </a:lnTo>
                <a:lnTo>
                  <a:pt x="15464" y="12076"/>
                </a:lnTo>
                <a:cubicBezTo>
                  <a:pt x="15479" y="11537"/>
                  <a:pt x="15528" y="11094"/>
                  <a:pt x="15575" y="11092"/>
                </a:cubicBezTo>
                <a:cubicBezTo>
                  <a:pt x="15644" y="11088"/>
                  <a:pt x="15979" y="11948"/>
                  <a:pt x="16276" y="12884"/>
                </a:cubicBezTo>
                <a:cubicBezTo>
                  <a:pt x="16313" y="13002"/>
                  <a:pt x="16432" y="13054"/>
                  <a:pt x="16658" y="13054"/>
                </a:cubicBezTo>
                <a:lnTo>
                  <a:pt x="16983" y="13054"/>
                </a:lnTo>
                <a:lnTo>
                  <a:pt x="16983" y="10706"/>
                </a:lnTo>
                <a:lnTo>
                  <a:pt x="16983" y="8357"/>
                </a:lnTo>
                <a:lnTo>
                  <a:pt x="16648" y="8357"/>
                </a:lnTo>
                <a:lnTo>
                  <a:pt x="16315" y="8357"/>
                </a:lnTo>
                <a:lnTo>
                  <a:pt x="16287" y="9361"/>
                </a:lnTo>
                <a:cubicBezTo>
                  <a:pt x="16271" y="9959"/>
                  <a:pt x="16222" y="10358"/>
                  <a:pt x="16164" y="10348"/>
                </a:cubicBezTo>
                <a:cubicBezTo>
                  <a:pt x="16111" y="10339"/>
                  <a:pt x="15922" y="9889"/>
                  <a:pt x="15743" y="9346"/>
                </a:cubicBezTo>
                <a:lnTo>
                  <a:pt x="15415" y="8357"/>
                </a:lnTo>
                <a:lnTo>
                  <a:pt x="15093" y="8357"/>
                </a:lnTo>
                <a:lnTo>
                  <a:pt x="14768" y="8357"/>
                </a:lnTo>
                <a:close/>
                <a:moveTo>
                  <a:pt x="1622" y="9244"/>
                </a:moveTo>
                <a:cubicBezTo>
                  <a:pt x="1721" y="9251"/>
                  <a:pt x="1772" y="9756"/>
                  <a:pt x="1772" y="10755"/>
                </a:cubicBezTo>
                <a:cubicBezTo>
                  <a:pt x="1772" y="12087"/>
                  <a:pt x="1684" y="12543"/>
                  <a:pt x="1508" y="12107"/>
                </a:cubicBezTo>
                <a:cubicBezTo>
                  <a:pt x="1415" y="11876"/>
                  <a:pt x="1415" y="9635"/>
                  <a:pt x="1508" y="9404"/>
                </a:cubicBezTo>
                <a:cubicBezTo>
                  <a:pt x="1552" y="9295"/>
                  <a:pt x="1589" y="9242"/>
                  <a:pt x="1622" y="9244"/>
                </a:cubicBezTo>
                <a:close/>
                <a:moveTo>
                  <a:pt x="18498" y="9278"/>
                </a:moveTo>
                <a:cubicBezTo>
                  <a:pt x="18558" y="9264"/>
                  <a:pt x="18619" y="9284"/>
                  <a:pt x="18703" y="9330"/>
                </a:cubicBezTo>
                <a:cubicBezTo>
                  <a:pt x="18816" y="9391"/>
                  <a:pt x="18908" y="9523"/>
                  <a:pt x="18908" y="9626"/>
                </a:cubicBezTo>
                <a:cubicBezTo>
                  <a:pt x="18908" y="9794"/>
                  <a:pt x="18940" y="9802"/>
                  <a:pt x="19212" y="9706"/>
                </a:cubicBezTo>
                <a:cubicBezTo>
                  <a:pt x="19472" y="9614"/>
                  <a:pt x="19533" y="9627"/>
                  <a:pt x="19648" y="9786"/>
                </a:cubicBezTo>
                <a:cubicBezTo>
                  <a:pt x="19721" y="9888"/>
                  <a:pt x="19768" y="10060"/>
                  <a:pt x="19753" y="10168"/>
                </a:cubicBezTo>
                <a:cubicBezTo>
                  <a:pt x="19730" y="10334"/>
                  <a:pt x="19642" y="10370"/>
                  <a:pt x="19172" y="10394"/>
                </a:cubicBezTo>
                <a:lnTo>
                  <a:pt x="18619" y="10422"/>
                </a:lnTo>
                <a:lnTo>
                  <a:pt x="18619" y="10859"/>
                </a:lnTo>
                <a:cubicBezTo>
                  <a:pt x="18619" y="11232"/>
                  <a:pt x="18647" y="11293"/>
                  <a:pt x="18815" y="11293"/>
                </a:cubicBezTo>
                <a:cubicBezTo>
                  <a:pt x="19046" y="11293"/>
                  <a:pt x="19169" y="11553"/>
                  <a:pt x="19038" y="11764"/>
                </a:cubicBezTo>
                <a:cubicBezTo>
                  <a:pt x="18986" y="11846"/>
                  <a:pt x="18858" y="11970"/>
                  <a:pt x="18751" y="12042"/>
                </a:cubicBezTo>
                <a:cubicBezTo>
                  <a:pt x="18579" y="12158"/>
                  <a:pt x="18531" y="12147"/>
                  <a:pt x="18324" y="11923"/>
                </a:cubicBezTo>
                <a:cubicBezTo>
                  <a:pt x="18108" y="11689"/>
                  <a:pt x="18090" y="11593"/>
                  <a:pt x="18090" y="10651"/>
                </a:cubicBezTo>
                <a:cubicBezTo>
                  <a:pt x="18090" y="9744"/>
                  <a:pt x="18112" y="9613"/>
                  <a:pt x="18294" y="9428"/>
                </a:cubicBezTo>
                <a:cubicBezTo>
                  <a:pt x="18379" y="9341"/>
                  <a:pt x="18439" y="9292"/>
                  <a:pt x="18498" y="9278"/>
                </a:cubicBezTo>
                <a:close/>
                <a:moveTo>
                  <a:pt x="2735" y="9287"/>
                </a:moveTo>
                <a:cubicBezTo>
                  <a:pt x="2937" y="9287"/>
                  <a:pt x="2980" y="9339"/>
                  <a:pt x="3006" y="9611"/>
                </a:cubicBezTo>
                <a:cubicBezTo>
                  <a:pt x="3023" y="9790"/>
                  <a:pt x="2985" y="9999"/>
                  <a:pt x="2922" y="10076"/>
                </a:cubicBezTo>
                <a:cubicBezTo>
                  <a:pt x="2646" y="10414"/>
                  <a:pt x="2411" y="10177"/>
                  <a:pt x="2464" y="9614"/>
                </a:cubicBezTo>
                <a:cubicBezTo>
                  <a:pt x="2490" y="9339"/>
                  <a:pt x="2532" y="9287"/>
                  <a:pt x="2735" y="9287"/>
                </a:cubicBezTo>
                <a:close/>
                <a:moveTo>
                  <a:pt x="2617" y="11052"/>
                </a:moveTo>
                <a:cubicBezTo>
                  <a:pt x="2667" y="11052"/>
                  <a:pt x="2731" y="11066"/>
                  <a:pt x="2814" y="11088"/>
                </a:cubicBezTo>
                <a:cubicBezTo>
                  <a:pt x="3020" y="11144"/>
                  <a:pt x="3080" y="11227"/>
                  <a:pt x="3105" y="11492"/>
                </a:cubicBezTo>
                <a:cubicBezTo>
                  <a:pt x="3128" y="11723"/>
                  <a:pt x="3082" y="11862"/>
                  <a:pt x="2963" y="11951"/>
                </a:cubicBezTo>
                <a:cubicBezTo>
                  <a:pt x="2601" y="12220"/>
                  <a:pt x="2446" y="12095"/>
                  <a:pt x="2446" y="11538"/>
                </a:cubicBezTo>
                <a:cubicBezTo>
                  <a:pt x="2446" y="11168"/>
                  <a:pt x="2468" y="11049"/>
                  <a:pt x="2617" y="1105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99C3369-F3B9-DC47-9F17-CCB062AE4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8569" y="377363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B46682-17FE-6DBF-0464-C2F201BB6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2" t="13478" r="4275" b="8261"/>
          <a:stretch/>
        </p:blipFill>
        <p:spPr>
          <a:xfrm>
            <a:off x="1331843" y="1530627"/>
            <a:ext cx="21694298" cy="99391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54B467-DEC7-209C-9607-0132E1A1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112" y="227687"/>
            <a:ext cx="325554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737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25" y="33312"/>
            <a:ext cx="17793575" cy="17754755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A"/>
          <p:cNvSpPr txBox="1"/>
          <p:nvPr/>
        </p:nvSpPr>
        <p:spPr>
          <a:xfrm>
            <a:off x="2889805" y="11172853"/>
            <a:ext cx="750205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O</a:t>
            </a:r>
            <a:endParaRPr dirty="0"/>
          </a:p>
        </p:txBody>
      </p:sp>
      <p:sp>
        <p:nvSpPr>
          <p:cNvPr id="394" name="D"/>
          <p:cNvSpPr txBox="1"/>
          <p:nvPr/>
        </p:nvSpPr>
        <p:spPr>
          <a:xfrm>
            <a:off x="2901909" y="9506767"/>
            <a:ext cx="725997" cy="10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395" name="A"/>
          <p:cNvSpPr txBox="1"/>
          <p:nvPr/>
        </p:nvSpPr>
        <p:spPr>
          <a:xfrm>
            <a:off x="2925023" y="7829729"/>
            <a:ext cx="679769" cy="108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396" name="G"/>
          <p:cNvSpPr txBox="1"/>
          <p:nvPr/>
        </p:nvSpPr>
        <p:spPr>
          <a:xfrm>
            <a:off x="2894480" y="6571519"/>
            <a:ext cx="740855" cy="10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G</a:t>
            </a:r>
          </a:p>
        </p:txBody>
      </p:sp>
      <p:sp>
        <p:nvSpPr>
          <p:cNvPr id="397" name="I"/>
          <p:cNvSpPr txBox="1"/>
          <p:nvPr/>
        </p:nvSpPr>
        <p:spPr>
          <a:xfrm>
            <a:off x="3085996" y="5313310"/>
            <a:ext cx="357823" cy="10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I</a:t>
            </a:r>
          </a:p>
        </p:txBody>
      </p:sp>
      <p:sp>
        <p:nvSpPr>
          <p:cNvPr id="398" name="R"/>
          <p:cNvSpPr txBox="1"/>
          <p:nvPr/>
        </p:nvSpPr>
        <p:spPr>
          <a:xfrm>
            <a:off x="2909751" y="3636272"/>
            <a:ext cx="710312" cy="108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R</a:t>
            </a:r>
          </a:p>
        </p:txBody>
      </p:sp>
      <p:sp>
        <p:nvSpPr>
          <p:cNvPr id="399" name="B"/>
          <p:cNvSpPr txBox="1"/>
          <p:nvPr/>
        </p:nvSpPr>
        <p:spPr>
          <a:xfrm>
            <a:off x="2917181" y="1959233"/>
            <a:ext cx="695453" cy="108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400" name="O"/>
          <p:cNvSpPr txBox="1"/>
          <p:nvPr/>
        </p:nvSpPr>
        <p:spPr>
          <a:xfrm>
            <a:off x="2886637" y="494434"/>
            <a:ext cx="756540" cy="108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4"/>
                </a:solidFill>
              </a:defRPr>
            </a:lvl1pPr>
          </a:lstStyle>
          <a:p>
            <a:r>
              <a:t>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D6DCD0-0FF8-F5BF-7696-0F551C37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656" y="494434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nimBg="1" advAuto="0"/>
      <p:bldP spid="394" grpId="2" animBg="1" advAuto="0"/>
      <p:bldP spid="395" grpId="3" animBg="1" advAuto="0"/>
      <p:bldP spid="396" grpId="4" animBg="1" advAuto="0"/>
      <p:bldP spid="397" grpId="5" animBg="1" advAuto="0"/>
      <p:bldP spid="398" grpId="6" animBg="1" advAuto="0"/>
      <p:bldP spid="399" grpId="7" animBg="1" advAuto="0"/>
      <p:bldP spid="400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ha"/>
          <p:cNvSpPr/>
          <p:nvPr/>
        </p:nvSpPr>
        <p:spPr>
          <a:xfrm flipV="1">
            <a:off x="6441003" y="3846256"/>
            <a:ext cx="1" cy="6023488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Linha"/>
          <p:cNvSpPr/>
          <p:nvPr/>
        </p:nvSpPr>
        <p:spPr>
          <a:xfrm flipV="1">
            <a:off x="17376305" y="3846256"/>
            <a:ext cx="1" cy="6023488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Linha"/>
          <p:cNvSpPr/>
          <p:nvPr/>
        </p:nvSpPr>
        <p:spPr>
          <a:xfrm>
            <a:off x="6371290" y="9858830"/>
            <a:ext cx="11025431" cy="1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1965-1995"/>
          <p:cNvSpPr txBox="1"/>
          <p:nvPr/>
        </p:nvSpPr>
        <p:spPr>
          <a:xfrm>
            <a:off x="5052001" y="2547265"/>
            <a:ext cx="2778005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4400" dirty="0"/>
              <a:t>1965-1995</a:t>
            </a:r>
          </a:p>
        </p:txBody>
      </p:sp>
      <p:sp>
        <p:nvSpPr>
          <p:cNvPr id="143" name="2009-2012"/>
          <p:cNvSpPr txBox="1"/>
          <p:nvPr/>
        </p:nvSpPr>
        <p:spPr>
          <a:xfrm>
            <a:off x="15987304" y="2547265"/>
            <a:ext cx="2778005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4400" dirty="0"/>
              <a:t>2009-2012</a:t>
            </a:r>
          </a:p>
        </p:txBody>
      </p:sp>
      <p:sp>
        <p:nvSpPr>
          <p:cNvPr id="144" name="Oval"/>
          <p:cNvSpPr/>
          <p:nvPr/>
        </p:nvSpPr>
        <p:spPr>
          <a:xfrm>
            <a:off x="6277531" y="4052811"/>
            <a:ext cx="326945" cy="36461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5" name="Oval"/>
          <p:cNvSpPr/>
          <p:nvPr/>
        </p:nvSpPr>
        <p:spPr>
          <a:xfrm>
            <a:off x="17212833" y="8952901"/>
            <a:ext cx="326945" cy="364616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" name="Oval"/>
          <p:cNvSpPr/>
          <p:nvPr/>
        </p:nvSpPr>
        <p:spPr>
          <a:xfrm>
            <a:off x="17212833" y="8104122"/>
            <a:ext cx="326945" cy="36461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Oval"/>
          <p:cNvSpPr/>
          <p:nvPr/>
        </p:nvSpPr>
        <p:spPr>
          <a:xfrm>
            <a:off x="17212833" y="7016461"/>
            <a:ext cx="326945" cy="364616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LLA"/>
          <p:cNvSpPr txBox="1"/>
          <p:nvPr/>
        </p:nvSpPr>
        <p:spPr>
          <a:xfrm>
            <a:off x="17816719" y="9179708"/>
            <a:ext cx="3168924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8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</a:defRPr>
            </a:lvl1pPr>
          </a:lstStyle>
          <a:p>
            <a:r>
              <a:rPr sz="3600" dirty="0"/>
              <a:t>LLA</a:t>
            </a:r>
            <a:r>
              <a:rPr lang="pt-BR" sz="3600" dirty="0"/>
              <a:t>  –6.000</a:t>
            </a:r>
            <a:endParaRPr sz="3600" dirty="0"/>
          </a:p>
        </p:txBody>
      </p:sp>
      <p:sp>
        <p:nvSpPr>
          <p:cNvPr id="149" name="AIDS"/>
          <p:cNvSpPr txBox="1"/>
          <p:nvPr/>
        </p:nvSpPr>
        <p:spPr>
          <a:xfrm>
            <a:off x="18183201" y="7033563"/>
            <a:ext cx="334443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150" name="Oval"/>
          <p:cNvSpPr/>
          <p:nvPr/>
        </p:nvSpPr>
        <p:spPr>
          <a:xfrm>
            <a:off x="17212833" y="5861372"/>
            <a:ext cx="326945" cy="364616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Linha Linha" descr="Linha Linh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2266545">
            <a:off x="5957056" y="6666608"/>
            <a:ext cx="11853898" cy="63501"/>
          </a:xfrm>
          <a:prstGeom prst="rect">
            <a:avLst/>
          </a:prstGeom>
        </p:spPr>
      </p:pic>
      <p:pic>
        <p:nvPicPr>
          <p:cNvPr id="154" name="Linha Linha" descr="Linha Linh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2019014">
            <a:off x="6195360" y="6224309"/>
            <a:ext cx="11532910" cy="63501"/>
          </a:xfrm>
          <a:prstGeom prst="rect">
            <a:avLst/>
          </a:prstGeom>
        </p:spPr>
      </p:pic>
      <p:pic>
        <p:nvPicPr>
          <p:cNvPr id="156" name="Linha Linha" descr="Linha Linh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1716726">
            <a:off x="6445656" y="5747436"/>
            <a:ext cx="11032318" cy="63501"/>
          </a:xfrm>
          <a:prstGeom prst="rect">
            <a:avLst/>
          </a:prstGeom>
        </p:spPr>
      </p:pic>
      <p:pic>
        <p:nvPicPr>
          <p:cNvPr id="158" name="Linha Linha" descr="Linha Linh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1335908">
            <a:off x="6416956" y="5043710"/>
            <a:ext cx="10983396" cy="63501"/>
          </a:xfrm>
          <a:prstGeom prst="rect">
            <a:avLst/>
          </a:prstGeom>
        </p:spPr>
      </p:pic>
      <p:sp>
        <p:nvSpPr>
          <p:cNvPr id="160" name="Mortalidade por causas clínicas"/>
          <p:cNvSpPr txBox="1"/>
          <p:nvPr/>
        </p:nvSpPr>
        <p:spPr>
          <a:xfrm>
            <a:off x="7405769" y="10214784"/>
            <a:ext cx="8956473" cy="77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Mortalidade por causas clínicas</a:t>
            </a:r>
          </a:p>
        </p:txBody>
      </p:sp>
      <p:sp>
        <p:nvSpPr>
          <p:cNvPr id="162" name="-1.1 milhões"/>
          <p:cNvSpPr txBox="1"/>
          <p:nvPr/>
        </p:nvSpPr>
        <p:spPr>
          <a:xfrm>
            <a:off x="17804932" y="8179821"/>
            <a:ext cx="4319572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 </a:t>
            </a:r>
            <a:r>
              <a:rPr lang="pt-BR" sz="3600" dirty="0"/>
              <a:t>DCV   -</a:t>
            </a:r>
            <a:r>
              <a:rPr sz="3600" dirty="0"/>
              <a:t>1</a:t>
            </a:r>
            <a:r>
              <a:rPr lang="pt-BR" sz="3600" dirty="0"/>
              <a:t>,</a:t>
            </a:r>
            <a:r>
              <a:rPr sz="3600" dirty="0"/>
              <a:t>1 </a:t>
            </a:r>
            <a:r>
              <a:rPr sz="3600" dirty="0" err="1"/>
              <a:t>milhões</a:t>
            </a:r>
            <a:endParaRPr sz="3200" dirty="0"/>
          </a:p>
        </p:txBody>
      </p:sp>
      <p:sp>
        <p:nvSpPr>
          <p:cNvPr id="163" name="-30.000"/>
          <p:cNvSpPr txBox="1"/>
          <p:nvPr/>
        </p:nvSpPr>
        <p:spPr>
          <a:xfrm>
            <a:off x="17984822" y="6947938"/>
            <a:ext cx="300082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pt-BR" sz="3600" dirty="0"/>
              <a:t>AIDS  </a:t>
            </a:r>
            <a:r>
              <a:rPr sz="3600" dirty="0"/>
              <a:t>-30.000</a:t>
            </a:r>
          </a:p>
        </p:txBody>
      </p:sp>
      <p:sp>
        <p:nvSpPr>
          <p:cNvPr id="164" name="-20.000"/>
          <p:cNvSpPr txBox="1"/>
          <p:nvPr/>
        </p:nvSpPr>
        <p:spPr>
          <a:xfrm>
            <a:off x="17816719" y="5766916"/>
            <a:ext cx="29962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t-BR" sz="3600" dirty="0">
                <a:solidFill>
                  <a:schemeClr val="accent3"/>
                </a:solidFill>
              </a:rPr>
              <a:t>AVC  </a:t>
            </a:r>
            <a:r>
              <a:rPr sz="3600" dirty="0">
                <a:solidFill>
                  <a:schemeClr val="accent3"/>
                </a:solidFill>
              </a:rPr>
              <a:t>-20.000</a:t>
            </a:r>
          </a:p>
        </p:txBody>
      </p:sp>
      <p:pic>
        <p:nvPicPr>
          <p:cNvPr id="165" name="Linha Linha" descr="Linha Linh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0857383">
            <a:off x="6471339" y="4296282"/>
            <a:ext cx="10874630" cy="63501"/>
          </a:xfrm>
          <a:prstGeom prst="rect">
            <a:avLst/>
          </a:prstGeom>
        </p:spPr>
      </p:pic>
      <p:sp>
        <p:nvSpPr>
          <p:cNvPr id="167" name="Oval"/>
          <p:cNvSpPr/>
          <p:nvPr/>
        </p:nvSpPr>
        <p:spPr>
          <a:xfrm>
            <a:off x="17212833" y="4231242"/>
            <a:ext cx="326945" cy="36461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Suicídio"/>
          <p:cNvSpPr txBox="1"/>
          <p:nvPr/>
        </p:nvSpPr>
        <p:spPr>
          <a:xfrm>
            <a:off x="17804932" y="4044323"/>
            <a:ext cx="199910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3600" dirty="0"/>
              <a:t>S</a:t>
            </a:r>
            <a:r>
              <a:rPr lang="pt-BR" sz="3600" dirty="0"/>
              <a:t>UICIDE</a:t>
            </a:r>
            <a:endParaRPr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4DDDD5-A9A0-1698-E288-716C165CA0AD}"/>
              </a:ext>
            </a:extLst>
          </p:cNvPr>
          <p:cNvSpPr txBox="1"/>
          <p:nvPr/>
        </p:nvSpPr>
        <p:spPr>
          <a:xfrm>
            <a:off x="3146947" y="10839570"/>
            <a:ext cx="200769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NIH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236F33-95C4-18ED-C4B0-4A024F936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006" y="480132"/>
            <a:ext cx="3256449" cy="983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2" animBg="1" advAuto="0"/>
      <p:bldP spid="146" grpId="6" animBg="1" advAuto="0"/>
      <p:bldP spid="147" grpId="10" animBg="1" advAuto="0"/>
      <p:bldP spid="148" grpId="3" animBg="1" advAuto="0"/>
      <p:bldP spid="149" grpId="11" animBg="1" advAuto="0"/>
      <p:bldP spid="150" grpId="14" animBg="1" advAuto="0"/>
      <p:bldP spid="152" grpId="1" animBg="1" advAuto="0"/>
      <p:bldP spid="154" grpId="5" animBg="1" advAuto="0"/>
      <p:bldP spid="156" grpId="9" animBg="1" advAuto="0"/>
      <p:bldP spid="158" grpId="13" animBg="1" advAuto="0"/>
      <p:bldP spid="162" grpId="8" animBg="1" advAuto="0"/>
      <p:bldP spid="163" grpId="12" animBg="1" advAuto="0"/>
      <p:bldP spid="164" grpId="16" animBg="1" advAuto="0"/>
      <p:bldP spid="165" grpId="17" animBg="1" advAuto="0"/>
      <p:bldP spid="167" grpId="18" animBg="1" advAuto="0"/>
      <p:bldP spid="168" grpId="19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aptura de Tela 2020-09-15 às 08.48.31.png" descr="Captura de Tela 2020-09-15 às 08.48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92" y="1300847"/>
            <a:ext cx="17084637" cy="946693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OMS, 2012"/>
          <p:cNvSpPr txBox="1"/>
          <p:nvPr/>
        </p:nvSpPr>
        <p:spPr>
          <a:xfrm>
            <a:off x="1531609" y="11204590"/>
            <a:ext cx="24365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/>
              <a:t>OMS, 2012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A7385B-83BA-1518-A8B4-D1C149925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1132" y="319306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aptura de Tela 2020-09-10 às 16.19.56.png" descr="Captura de Tela 2020-09-10 às 16.19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73" y="180683"/>
            <a:ext cx="16609254" cy="1335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val Oval" descr="Oval Ov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385" y="9212177"/>
            <a:ext cx="1230038" cy="1312169"/>
          </a:xfrm>
          <a:prstGeom prst="rect">
            <a:avLst/>
          </a:prstGeom>
        </p:spPr>
      </p:pic>
      <p:pic>
        <p:nvPicPr>
          <p:cNvPr id="192" name="Linha Linha" descr="Linha Linh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71" y="10129124"/>
            <a:ext cx="5923391" cy="7620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DC2023E-2031-A20F-3B09-7E91C241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0557" y="180683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Captura de Tela 2019-09-07 às 11.10.29.png" descr="Captura de Tela 2019-09-07 às 11.10.29.png"/>
          <p:cNvPicPr>
            <a:picLocks noChangeAspect="1"/>
          </p:cNvPicPr>
          <p:nvPr/>
        </p:nvPicPr>
        <p:blipFill>
          <a:blip r:embed="rId2"/>
          <a:srcRect l="832"/>
          <a:stretch>
            <a:fillRect/>
          </a:stretch>
        </p:blipFill>
        <p:spPr>
          <a:xfrm>
            <a:off x="1747347" y="1143913"/>
            <a:ext cx="18533915" cy="1215273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Datasus 2014"/>
          <p:cNvSpPr txBox="1"/>
          <p:nvPr/>
        </p:nvSpPr>
        <p:spPr>
          <a:xfrm>
            <a:off x="18387814" y="11601269"/>
            <a:ext cx="305211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 err="1"/>
              <a:t>Datasus</a:t>
            </a:r>
            <a:r>
              <a:rPr sz="3600" dirty="0"/>
              <a:t> 2014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2B5EEC7-57F4-EE7F-C136-009AC832A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377" y="490770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Captura de Tela 2019-09-07 às 15.27.28.png" descr="Captura de Tela 2019-09-07 às 15.27.28.png"/>
          <p:cNvPicPr>
            <a:picLocks noChangeAspect="1"/>
          </p:cNvPicPr>
          <p:nvPr/>
        </p:nvPicPr>
        <p:blipFill>
          <a:blip r:embed="rId2"/>
          <a:srcRect t="38681"/>
          <a:stretch>
            <a:fillRect/>
          </a:stretch>
        </p:blipFill>
        <p:spPr>
          <a:xfrm>
            <a:off x="3229173" y="539370"/>
            <a:ext cx="17925786" cy="388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aptura de Tela 2019-09-07 às 15.27.05.png" descr="Captura de Tela 2019-09-07 às 15.27.05.png"/>
          <p:cNvPicPr>
            <a:picLocks noChangeAspect="1"/>
          </p:cNvPicPr>
          <p:nvPr/>
        </p:nvPicPr>
        <p:blipFill>
          <a:blip r:embed="rId3"/>
          <a:srcRect l="5685" t="4187" r="7403" b="16407"/>
          <a:stretch>
            <a:fillRect/>
          </a:stretch>
        </p:blipFill>
        <p:spPr>
          <a:xfrm>
            <a:off x="6840429" y="4354447"/>
            <a:ext cx="9244501" cy="898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JAMA Psychiatry, 2013"/>
          <p:cNvSpPr txBox="1"/>
          <p:nvPr/>
        </p:nvSpPr>
        <p:spPr>
          <a:xfrm>
            <a:off x="18923275" y="12707413"/>
            <a:ext cx="4228720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JAMA Psychiatry, 2013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804B5EC-539D-7780-7DF8-99C1B5A4F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1288" y="448135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tângulo"/>
          <p:cNvSpPr/>
          <p:nvPr/>
        </p:nvSpPr>
        <p:spPr>
          <a:xfrm>
            <a:off x="16337926" y="9240377"/>
            <a:ext cx="4460511" cy="24113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63" name="Captura de Tela 2019-09-08 às 10.41.49.png" descr="Captura de Tela 2019-09-08 às 10.41.49.png"/>
          <p:cNvPicPr>
            <a:picLocks noChangeAspect="1"/>
          </p:cNvPicPr>
          <p:nvPr/>
        </p:nvPicPr>
        <p:blipFill>
          <a:blip r:embed="rId2"/>
          <a:srcRect l="1665" b="82145"/>
          <a:stretch>
            <a:fillRect/>
          </a:stretch>
        </p:blipFill>
        <p:spPr>
          <a:xfrm>
            <a:off x="2065910" y="514659"/>
            <a:ext cx="18488674" cy="225739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LERTA"/>
          <p:cNvSpPr/>
          <p:nvPr/>
        </p:nvSpPr>
        <p:spPr>
          <a:xfrm>
            <a:off x="6859275" y="970425"/>
            <a:ext cx="10665449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6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8800" dirty="0"/>
              <a:t>ALERTA</a:t>
            </a:r>
          </a:p>
        </p:txBody>
      </p:sp>
      <p:sp>
        <p:nvSpPr>
          <p:cNvPr id="265" name="Indiferença…"/>
          <p:cNvSpPr txBox="1"/>
          <p:nvPr/>
        </p:nvSpPr>
        <p:spPr>
          <a:xfrm>
            <a:off x="4968100" y="3909262"/>
            <a:ext cx="14116045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sz="4800" dirty="0"/>
              <a:t>Indiferença</a:t>
            </a:r>
          </a:p>
          <a:p>
            <a:pPr>
              <a:defRPr sz="4000"/>
            </a:pPr>
            <a:endParaRPr sz="4800" dirty="0"/>
          </a:p>
          <a:p>
            <a:pPr>
              <a:defRPr sz="4000"/>
            </a:pPr>
            <a:r>
              <a:rPr sz="4800" dirty="0" err="1"/>
              <a:t>Declínio</a:t>
            </a:r>
            <a:r>
              <a:rPr sz="4800" dirty="0"/>
              <a:t> </a:t>
            </a:r>
            <a:r>
              <a:rPr sz="4800" dirty="0" err="1"/>
              <a:t>na</a:t>
            </a:r>
            <a:r>
              <a:rPr sz="4800" dirty="0"/>
              <a:t> </a:t>
            </a:r>
            <a:r>
              <a:rPr sz="4800" dirty="0" err="1"/>
              <a:t>produtividade</a:t>
            </a:r>
            <a:endParaRPr sz="4800" dirty="0"/>
          </a:p>
          <a:p>
            <a:pPr>
              <a:defRPr sz="4000"/>
            </a:pPr>
            <a:endParaRPr sz="4800" dirty="0"/>
          </a:p>
          <a:p>
            <a:pPr>
              <a:defRPr sz="4000"/>
            </a:pPr>
            <a:r>
              <a:rPr sz="4800" dirty="0" err="1"/>
              <a:t>Alterações</a:t>
            </a:r>
            <a:r>
              <a:rPr sz="4800" dirty="0"/>
              <a:t> no </a:t>
            </a:r>
            <a:r>
              <a:rPr sz="4800" dirty="0" err="1"/>
              <a:t>padrão</a:t>
            </a:r>
            <a:r>
              <a:rPr sz="4800" dirty="0"/>
              <a:t> de </a:t>
            </a:r>
            <a:r>
              <a:rPr sz="4800" dirty="0" err="1"/>
              <a:t>sono</a:t>
            </a:r>
            <a:r>
              <a:rPr sz="4800" dirty="0"/>
              <a:t> e/</a:t>
            </a:r>
            <a:r>
              <a:rPr sz="4800" dirty="0" err="1"/>
              <a:t>ou</a:t>
            </a:r>
            <a:r>
              <a:rPr sz="4800" dirty="0"/>
              <a:t> </a:t>
            </a:r>
            <a:r>
              <a:rPr sz="4800" dirty="0" err="1"/>
              <a:t>alimentação</a:t>
            </a:r>
            <a:endParaRPr sz="4800" dirty="0"/>
          </a:p>
          <a:p>
            <a:pPr>
              <a:defRPr sz="4000"/>
            </a:pPr>
            <a:endParaRPr sz="4800" dirty="0"/>
          </a:p>
          <a:p>
            <a:pPr>
              <a:defRPr sz="4000"/>
            </a:pPr>
            <a:r>
              <a:rPr sz="4800" dirty="0" err="1"/>
              <a:t>Preocupação</a:t>
            </a:r>
            <a:r>
              <a:rPr sz="4800" dirty="0"/>
              <a:t> </a:t>
            </a:r>
            <a:r>
              <a:rPr sz="4800" dirty="0" err="1"/>
              <a:t>em</a:t>
            </a:r>
            <a:r>
              <a:rPr sz="4800" dirty="0"/>
              <a:t> </a:t>
            </a:r>
            <a:r>
              <a:rPr sz="4800" dirty="0" err="1"/>
              <a:t>deixar</a:t>
            </a:r>
            <a:r>
              <a:rPr sz="4800" dirty="0"/>
              <a:t> a </a:t>
            </a:r>
            <a:r>
              <a:rPr sz="4800" dirty="0" err="1"/>
              <a:t>vida</a:t>
            </a:r>
            <a:r>
              <a:rPr sz="4800" dirty="0"/>
              <a:t> </a:t>
            </a:r>
            <a:r>
              <a:rPr sz="4800" dirty="0" err="1"/>
              <a:t>em</a:t>
            </a:r>
            <a:r>
              <a:rPr sz="4800" dirty="0"/>
              <a:t> </a:t>
            </a:r>
            <a:r>
              <a:rPr sz="4800" dirty="0" err="1"/>
              <a:t>ordem</a:t>
            </a:r>
            <a:endParaRPr sz="4800" dirty="0"/>
          </a:p>
          <a:p>
            <a:pPr>
              <a:defRPr sz="4000"/>
            </a:pPr>
            <a:endParaRPr sz="4800" dirty="0"/>
          </a:p>
          <a:p>
            <a:pPr>
              <a:defRPr sz="4000"/>
            </a:pPr>
            <a:r>
              <a:rPr sz="4800" dirty="0" err="1"/>
              <a:t>Súbita</a:t>
            </a:r>
            <a:r>
              <a:rPr sz="4800" dirty="0"/>
              <a:t> </a:t>
            </a:r>
            <a:r>
              <a:rPr sz="4800" dirty="0" err="1"/>
              <a:t>melhora</a:t>
            </a:r>
            <a:r>
              <a:rPr sz="4800" dirty="0"/>
              <a:t> do Humor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60C62F-B3A4-C945-CBE5-CC3FFE57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584" y="479654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"/>
          <p:cNvSpPr/>
          <p:nvPr/>
        </p:nvSpPr>
        <p:spPr>
          <a:xfrm>
            <a:off x="16337926" y="9240377"/>
            <a:ext cx="4460511" cy="24113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2" name="ALERTA"/>
          <p:cNvSpPr/>
          <p:nvPr/>
        </p:nvSpPr>
        <p:spPr>
          <a:xfrm>
            <a:off x="5672477" y="1766681"/>
            <a:ext cx="10665449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6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8800" dirty="0"/>
              <a:t>ALERTA</a:t>
            </a:r>
          </a:p>
        </p:txBody>
      </p:sp>
      <p:sp>
        <p:nvSpPr>
          <p:cNvPr id="273" name="Até 76% das pessoas que cometeram suicídio procuraram um médico não psiquiatra até 1 mês antes com queixas diversas"/>
          <p:cNvSpPr txBox="1"/>
          <p:nvPr/>
        </p:nvSpPr>
        <p:spPr>
          <a:xfrm>
            <a:off x="2422439" y="5698708"/>
            <a:ext cx="1865667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sz="4800" dirty="0"/>
              <a:t>Até 76% das </a:t>
            </a:r>
            <a:r>
              <a:rPr sz="4800" dirty="0" err="1"/>
              <a:t>pessoas</a:t>
            </a:r>
            <a:r>
              <a:rPr sz="4800" dirty="0"/>
              <a:t> que </a:t>
            </a:r>
            <a:r>
              <a:rPr sz="4800" dirty="0" err="1"/>
              <a:t>cometeram</a:t>
            </a:r>
            <a:r>
              <a:rPr sz="4800" dirty="0"/>
              <a:t> </a:t>
            </a:r>
            <a:r>
              <a:rPr sz="4800" dirty="0" err="1"/>
              <a:t>suicídio</a:t>
            </a:r>
            <a:r>
              <a:rPr sz="4800" dirty="0"/>
              <a:t> </a:t>
            </a:r>
            <a:r>
              <a:rPr sz="4800" dirty="0" err="1"/>
              <a:t>procuraram</a:t>
            </a:r>
            <a:r>
              <a:rPr sz="4800" dirty="0"/>
              <a:t> um </a:t>
            </a:r>
            <a:r>
              <a:rPr sz="4800" dirty="0" err="1"/>
              <a:t>médico</a:t>
            </a:r>
            <a:r>
              <a:rPr sz="4800" dirty="0"/>
              <a:t> </a:t>
            </a:r>
            <a:r>
              <a:rPr sz="4800" dirty="0" err="1"/>
              <a:t>não</a:t>
            </a:r>
            <a:r>
              <a:rPr sz="4800" dirty="0"/>
              <a:t> </a:t>
            </a:r>
            <a:r>
              <a:rPr sz="4800" dirty="0" err="1"/>
              <a:t>psiquiatra</a:t>
            </a:r>
            <a:r>
              <a:rPr lang="pt-BR" sz="4800" dirty="0"/>
              <a:t>,</a:t>
            </a:r>
            <a:r>
              <a:rPr sz="4800" dirty="0"/>
              <a:t> </a:t>
            </a:r>
            <a:r>
              <a:rPr lang="pt-BR" sz="4800" dirty="0"/>
              <a:t>nos 30 dias que antecederam o ato,</a:t>
            </a:r>
            <a:r>
              <a:rPr sz="4800" dirty="0"/>
              <a:t> com </a:t>
            </a:r>
            <a:r>
              <a:rPr sz="4800" dirty="0" err="1"/>
              <a:t>queixas</a:t>
            </a:r>
            <a:r>
              <a:rPr sz="4800" dirty="0"/>
              <a:t> </a:t>
            </a:r>
            <a:r>
              <a:rPr lang="pt-BR" sz="4800" dirty="0"/>
              <a:t>vagas e imprecisas.</a:t>
            </a:r>
            <a:r>
              <a:rPr sz="4800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4CD74C-1795-8047-78DE-720458D9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437" y="293000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Captura de Tela 2019-09-08 às 10.41.49.png" descr="Captura de Tela 2019-09-08 às 10.41.49.png"/>
          <p:cNvPicPr>
            <a:picLocks noChangeAspect="1"/>
          </p:cNvPicPr>
          <p:nvPr/>
        </p:nvPicPr>
        <p:blipFill>
          <a:blip r:embed="rId2"/>
          <a:srcRect l="1665"/>
          <a:stretch>
            <a:fillRect/>
          </a:stretch>
        </p:blipFill>
        <p:spPr>
          <a:xfrm>
            <a:off x="2319006" y="611984"/>
            <a:ext cx="18488674" cy="1264310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tângulo"/>
          <p:cNvSpPr/>
          <p:nvPr/>
        </p:nvSpPr>
        <p:spPr>
          <a:xfrm>
            <a:off x="18850418" y="13027488"/>
            <a:ext cx="2200623" cy="2275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7" name="Captura de Tela 2019-09-08 às 10.56.45.png" descr="Captura de Tela 2019-09-08 às 10.56.45.png"/>
          <p:cNvPicPr>
            <a:picLocks noChangeAspect="1"/>
          </p:cNvPicPr>
          <p:nvPr/>
        </p:nvPicPr>
        <p:blipFill>
          <a:blip r:embed="rId3"/>
          <a:srcRect l="15103" t="12962" r="7093" b="21848"/>
          <a:stretch>
            <a:fillRect/>
          </a:stretch>
        </p:blipFill>
        <p:spPr>
          <a:xfrm>
            <a:off x="21911198" y="2485695"/>
            <a:ext cx="1370502" cy="1377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0" h="21600" extrusionOk="0">
                <a:moveTo>
                  <a:pt x="10785" y="0"/>
                </a:moveTo>
                <a:cubicBezTo>
                  <a:pt x="6629" y="0"/>
                  <a:pt x="4085" y="1259"/>
                  <a:pt x="1705" y="4492"/>
                </a:cubicBezTo>
                <a:cubicBezTo>
                  <a:pt x="473" y="6165"/>
                  <a:pt x="167" y="10025"/>
                  <a:pt x="803" y="15951"/>
                </a:cubicBezTo>
                <a:cubicBezTo>
                  <a:pt x="894" y="16795"/>
                  <a:pt x="748" y="18416"/>
                  <a:pt x="482" y="19547"/>
                </a:cubicBezTo>
                <a:lnTo>
                  <a:pt x="0" y="21600"/>
                </a:lnTo>
                <a:lnTo>
                  <a:pt x="2045" y="21127"/>
                </a:lnTo>
                <a:cubicBezTo>
                  <a:pt x="3168" y="20865"/>
                  <a:pt x="4494" y="20693"/>
                  <a:pt x="4997" y="20748"/>
                </a:cubicBezTo>
                <a:cubicBezTo>
                  <a:pt x="12694" y="21580"/>
                  <a:pt x="13853" y="21516"/>
                  <a:pt x="16270" y="20119"/>
                </a:cubicBezTo>
                <a:cubicBezTo>
                  <a:pt x="19765" y="18100"/>
                  <a:pt x="21600" y="14282"/>
                  <a:pt x="21297" y="9655"/>
                </a:cubicBezTo>
                <a:cubicBezTo>
                  <a:pt x="20895" y="3498"/>
                  <a:pt x="17083" y="0"/>
                  <a:pt x="1078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8" name="Captura de Tela 2019-09-08 às 10.57.32.png" descr="Captura de Tela 2019-09-08 às 10.57.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4995" y="4497597"/>
            <a:ext cx="2353223" cy="2164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Captura de Tela 2019-09-08 às 10.58.21.png" descr="Captura de Tela 2019-09-08 às 10.58.21.png"/>
          <p:cNvPicPr>
            <a:picLocks noChangeAspect="1"/>
          </p:cNvPicPr>
          <p:nvPr/>
        </p:nvPicPr>
        <p:blipFill>
          <a:blip r:embed="rId5"/>
          <a:srcRect l="7267" r="7"/>
          <a:stretch>
            <a:fillRect/>
          </a:stretch>
        </p:blipFill>
        <p:spPr>
          <a:xfrm>
            <a:off x="22001918" y="7065130"/>
            <a:ext cx="1577993" cy="193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21216" y="0"/>
                </a:moveTo>
                <a:cubicBezTo>
                  <a:pt x="20810" y="0"/>
                  <a:pt x="20766" y="520"/>
                  <a:pt x="20852" y="4272"/>
                </a:cubicBezTo>
                <a:cubicBezTo>
                  <a:pt x="20920" y="7183"/>
                  <a:pt x="20480" y="7940"/>
                  <a:pt x="19659" y="6337"/>
                </a:cubicBezTo>
                <a:cubicBezTo>
                  <a:pt x="17598" y="2315"/>
                  <a:pt x="10792" y="414"/>
                  <a:pt x="5708" y="2442"/>
                </a:cubicBezTo>
                <a:cubicBezTo>
                  <a:pt x="1999" y="3922"/>
                  <a:pt x="27" y="6547"/>
                  <a:pt x="0" y="10040"/>
                </a:cubicBezTo>
                <a:cubicBezTo>
                  <a:pt x="-26" y="13479"/>
                  <a:pt x="2089" y="16351"/>
                  <a:pt x="5643" y="17701"/>
                </a:cubicBezTo>
                <a:cubicBezTo>
                  <a:pt x="8660" y="18846"/>
                  <a:pt x="8687" y="18829"/>
                  <a:pt x="8687" y="15489"/>
                </a:cubicBezTo>
                <a:lnTo>
                  <a:pt x="8687" y="12585"/>
                </a:lnTo>
                <a:lnTo>
                  <a:pt x="7347" y="12496"/>
                </a:lnTo>
                <a:cubicBezTo>
                  <a:pt x="6038" y="12408"/>
                  <a:pt x="6001" y="12378"/>
                  <a:pt x="6001" y="11239"/>
                </a:cubicBezTo>
                <a:cubicBezTo>
                  <a:pt x="6001" y="10101"/>
                  <a:pt x="6038" y="10067"/>
                  <a:pt x="7347" y="9978"/>
                </a:cubicBezTo>
                <a:lnTo>
                  <a:pt x="8687" y="9889"/>
                </a:lnTo>
                <a:lnTo>
                  <a:pt x="8687" y="8322"/>
                </a:lnTo>
                <a:cubicBezTo>
                  <a:pt x="8687" y="7075"/>
                  <a:pt x="8870" y="6579"/>
                  <a:pt x="9588" y="5884"/>
                </a:cubicBezTo>
                <a:cubicBezTo>
                  <a:pt x="10624" y="4880"/>
                  <a:pt x="12642" y="4469"/>
                  <a:pt x="14184" y="4947"/>
                </a:cubicBezTo>
                <a:cubicBezTo>
                  <a:pt x="15026" y="5208"/>
                  <a:pt x="15158" y="5397"/>
                  <a:pt x="15063" y="6204"/>
                </a:cubicBezTo>
                <a:cubicBezTo>
                  <a:pt x="14967" y="7016"/>
                  <a:pt x="14799" y="7167"/>
                  <a:pt x="13880" y="7252"/>
                </a:cubicBezTo>
                <a:cubicBezTo>
                  <a:pt x="12390" y="7389"/>
                  <a:pt x="11910" y="7794"/>
                  <a:pt x="11910" y="8921"/>
                </a:cubicBezTo>
                <a:cubicBezTo>
                  <a:pt x="11910" y="9603"/>
                  <a:pt x="11958" y="9810"/>
                  <a:pt x="12513" y="9907"/>
                </a:cubicBezTo>
                <a:cubicBezTo>
                  <a:pt x="12697" y="9940"/>
                  <a:pt x="12936" y="9957"/>
                  <a:pt x="13250" y="9978"/>
                </a:cubicBezTo>
                <a:cubicBezTo>
                  <a:pt x="13544" y="9998"/>
                  <a:pt x="13778" y="10021"/>
                  <a:pt x="13961" y="10054"/>
                </a:cubicBezTo>
                <a:cubicBezTo>
                  <a:pt x="14513" y="10153"/>
                  <a:pt x="14634" y="10351"/>
                  <a:pt x="14710" y="10889"/>
                </a:cubicBezTo>
                <a:cubicBezTo>
                  <a:pt x="14822" y="11688"/>
                  <a:pt x="14490" y="12226"/>
                  <a:pt x="13777" y="12443"/>
                </a:cubicBezTo>
                <a:cubicBezTo>
                  <a:pt x="13539" y="12515"/>
                  <a:pt x="13263" y="12549"/>
                  <a:pt x="12941" y="12549"/>
                </a:cubicBezTo>
                <a:lnTo>
                  <a:pt x="11910" y="12549"/>
                </a:lnTo>
                <a:lnTo>
                  <a:pt x="11910" y="15471"/>
                </a:lnTo>
                <a:cubicBezTo>
                  <a:pt x="11910" y="18772"/>
                  <a:pt x="11968" y="18820"/>
                  <a:pt x="14596" y="17843"/>
                </a:cubicBezTo>
                <a:cubicBezTo>
                  <a:pt x="16601" y="17098"/>
                  <a:pt x="18206" y="15919"/>
                  <a:pt x="19300" y="14397"/>
                </a:cubicBezTo>
                <a:cubicBezTo>
                  <a:pt x="19872" y="13602"/>
                  <a:pt x="20369" y="13202"/>
                  <a:pt x="20570" y="13367"/>
                </a:cubicBezTo>
                <a:cubicBezTo>
                  <a:pt x="20752" y="13515"/>
                  <a:pt x="20847" y="15426"/>
                  <a:pt x="20787" y="17616"/>
                </a:cubicBezTo>
                <a:cubicBezTo>
                  <a:pt x="20704" y="20656"/>
                  <a:pt x="20788" y="21600"/>
                  <a:pt x="21129" y="21600"/>
                </a:cubicBezTo>
                <a:cubicBezTo>
                  <a:pt x="21479" y="21599"/>
                  <a:pt x="21574" y="19245"/>
                  <a:pt x="21574" y="10800"/>
                </a:cubicBezTo>
                <a:cubicBezTo>
                  <a:pt x="21574" y="3795"/>
                  <a:pt x="21448" y="0"/>
                  <a:pt x="2121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0" name="Unknown.png" descr="Unknow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7100" y="9416072"/>
            <a:ext cx="1930401" cy="193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Unknown.jpeg" descr="Unknown.jpeg"/>
          <p:cNvPicPr>
            <a:picLocks noChangeAspect="1"/>
          </p:cNvPicPr>
          <p:nvPr/>
        </p:nvPicPr>
        <p:blipFill>
          <a:blip r:embed="rId7"/>
          <a:srcRect l="34788" t="22937" r="35189" b="23357"/>
          <a:stretch>
            <a:fillRect/>
          </a:stretch>
        </p:blipFill>
        <p:spPr>
          <a:xfrm>
            <a:off x="22435453" y="11855450"/>
            <a:ext cx="846247" cy="843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597" extrusionOk="0">
                <a:moveTo>
                  <a:pt x="6624" y="0"/>
                </a:moveTo>
                <a:cubicBezTo>
                  <a:pt x="3184" y="10"/>
                  <a:pt x="2526" y="309"/>
                  <a:pt x="1468" y="1311"/>
                </a:cubicBezTo>
                <a:cubicBezTo>
                  <a:pt x="40" y="2663"/>
                  <a:pt x="-46" y="3254"/>
                  <a:pt x="12" y="10849"/>
                </a:cubicBezTo>
                <a:cubicBezTo>
                  <a:pt x="65" y="17654"/>
                  <a:pt x="272" y="19137"/>
                  <a:pt x="1286" y="20266"/>
                </a:cubicBezTo>
                <a:cubicBezTo>
                  <a:pt x="2356" y="21459"/>
                  <a:pt x="3328" y="21597"/>
                  <a:pt x="10060" y="21597"/>
                </a:cubicBezTo>
                <a:cubicBezTo>
                  <a:pt x="15550" y="21597"/>
                  <a:pt x="18182" y="21322"/>
                  <a:pt x="19603" y="20581"/>
                </a:cubicBezTo>
                <a:lnTo>
                  <a:pt x="21554" y="19565"/>
                </a:lnTo>
                <a:lnTo>
                  <a:pt x="21554" y="10088"/>
                </a:lnTo>
                <a:cubicBezTo>
                  <a:pt x="21554" y="4875"/>
                  <a:pt x="21370" y="804"/>
                  <a:pt x="21129" y="1047"/>
                </a:cubicBezTo>
                <a:cubicBezTo>
                  <a:pt x="20889" y="1289"/>
                  <a:pt x="20346" y="1218"/>
                  <a:pt x="19947" y="884"/>
                </a:cubicBezTo>
                <a:cubicBezTo>
                  <a:pt x="19547" y="550"/>
                  <a:pt x="15567" y="179"/>
                  <a:pt x="11102" y="71"/>
                </a:cubicBezTo>
                <a:cubicBezTo>
                  <a:pt x="9218" y="26"/>
                  <a:pt x="7770" y="-3"/>
                  <a:pt x="6624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2" name="EFEITO WERTHER"/>
          <p:cNvSpPr/>
          <p:nvPr/>
        </p:nvSpPr>
        <p:spPr>
          <a:xfrm>
            <a:off x="6859275" y="970425"/>
            <a:ext cx="10665449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6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6600" dirty="0"/>
              <a:t>EFEITO WERTHER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92B213-1FFD-7930-C5E8-01C5621F7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7680" y="347177"/>
            <a:ext cx="3255546" cy="9815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339</Words>
  <Application>Microsoft Office PowerPoint</Application>
  <PresentationFormat>Personalizar</PresentationFormat>
  <Paragraphs>73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Courier New</vt:lpstr>
      <vt:lpstr>DIN Alternate Bold</vt:lpstr>
      <vt:lpstr>DIN Condensed Bold</vt:lpstr>
      <vt:lpstr>Helvetica Neue</vt:lpstr>
      <vt:lpstr>Helvetica Neue Light</vt:lpstr>
      <vt:lpstr>Helvetica Neue Medium</vt:lpstr>
      <vt:lpstr>Wingdings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Salomao Rodrigues</cp:lastModifiedBy>
  <cp:revision>15</cp:revision>
  <dcterms:modified xsi:type="dcterms:W3CDTF">2024-07-10T21:31:07Z</dcterms:modified>
</cp:coreProperties>
</file>